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3" r:id="rId3"/>
    <p:sldId id="259" r:id="rId4"/>
    <p:sldId id="258" r:id="rId5"/>
    <p:sldId id="257" r:id="rId6"/>
    <p:sldId id="268" r:id="rId7"/>
    <p:sldId id="262" r:id="rId8"/>
    <p:sldId id="260" r:id="rId9"/>
    <p:sldId id="271" r:id="rId10"/>
    <p:sldId id="265" r:id="rId11"/>
    <p:sldId id="261" r:id="rId12"/>
    <p:sldId id="266" r:id="rId13"/>
    <p:sldId id="264" r:id="rId14"/>
    <p:sldId id="267" r:id="rId15"/>
    <p:sldId id="270" r:id="rId16"/>
    <p:sldId id="269" r:id="rId17"/>
    <p:sldId id="273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86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720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752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608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157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798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40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102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459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347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600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584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F3F2-CD40-4ACC-9107-6D1DC6E0B985}" type="datetimeFigureOut">
              <a:rPr lang="es-AR" smtClean="0"/>
              <a:t>04/05/2020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6CF80-B218-4657-9DCB-6AFE80700B5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32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ledelobelle.com/movilizate-programa-para-consultores-membresia-neo/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12" Type="http://schemas.openxmlformats.org/officeDocument/2006/relationships/hyperlink" Target="https://088bfe00.sibforms.com/serve/MUIEAJ2sI1RDJUQ0TG7mGWHsCYMhp_GEaaXA_zJVpaEco2gVw6jHR1F7g0kdFwbvVj8DPywm863YGSB01GAN1heqQNUCVOIbuXXVJAiEQTmCzSENb17RiYRWzBoYGPYx0lBVFwcxwXPCWQVB1AJ84VpK90JdSU-fqiUZEpAnfGIkr1zCBjowTv7Uf2CMCqrJEoQWkjnKdp996LWL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4"/>
          <a:stretch/>
        </p:blipFill>
        <p:spPr>
          <a:xfrm>
            <a:off x="-1" y="0"/>
            <a:ext cx="12192001" cy="68995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88687" y="-483843"/>
            <a:ext cx="884889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9900" b="1" dirty="0" smtClean="0">
                <a:solidFill>
                  <a:schemeClr val="accent4"/>
                </a:solidFill>
                <a:latin typeface="Exo 2 Black" panose="00000A00000000000000" pitchFamily="50" charset="0"/>
              </a:rPr>
              <a:t>SLIDES</a:t>
            </a:r>
            <a:endParaRPr lang="es-AR" sz="19900" b="1" dirty="0">
              <a:solidFill>
                <a:schemeClr val="accent4"/>
              </a:solidFill>
              <a:latin typeface="Exo 2 Black" panose="00000A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5898" y="2513080"/>
            <a:ext cx="10000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000" b="1" dirty="0" smtClean="0">
                <a:solidFill>
                  <a:schemeClr val="accent4"/>
                </a:solidFill>
                <a:latin typeface="Exo" panose="02000803000000000000" pitchFamily="2" charset="0"/>
              </a:rPr>
              <a:t>para </a:t>
            </a:r>
            <a:r>
              <a:rPr lang="es-AR" sz="6000" b="1" dirty="0">
                <a:solidFill>
                  <a:schemeClr val="accent4"/>
                </a:solidFill>
                <a:latin typeface="Exo" panose="02000803000000000000" pitchFamily="2" charset="0"/>
              </a:rPr>
              <a:t>que tus </a:t>
            </a:r>
            <a:r>
              <a:rPr lang="es-AR" sz="6000" b="1" dirty="0" smtClean="0">
                <a:solidFill>
                  <a:schemeClr val="accent4"/>
                </a:solidFill>
                <a:latin typeface="Exo" panose="02000803000000000000" pitchFamily="2" charset="0"/>
              </a:rPr>
              <a:t>PPT NO MATEN </a:t>
            </a:r>
            <a:r>
              <a:rPr lang="es-AR" sz="6000" b="1" dirty="0">
                <a:solidFill>
                  <a:schemeClr val="accent4"/>
                </a:solidFill>
                <a:latin typeface="Exo" panose="02000803000000000000" pitchFamily="2" charset="0"/>
              </a:rPr>
              <a:t>a </a:t>
            </a:r>
            <a:r>
              <a:rPr lang="es-AR" sz="6000" b="1" dirty="0" smtClean="0">
                <a:solidFill>
                  <a:schemeClr val="accent4"/>
                </a:solidFill>
                <a:latin typeface="Exo" panose="02000803000000000000" pitchFamily="2" charset="0"/>
              </a:rPr>
              <a:t>tu audiencia durante             tu próximo</a:t>
            </a:r>
            <a:endParaRPr lang="es-AR" sz="4800" b="1" dirty="0">
              <a:solidFill>
                <a:srgbClr val="00B0F0"/>
              </a:solidFill>
              <a:latin typeface="Exo" panose="020008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96916" y="3916739"/>
            <a:ext cx="51993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500" dirty="0">
                <a:solidFill>
                  <a:srgbClr val="00B0F0"/>
                </a:solidFill>
                <a:latin typeface="Exo 2 Black" panose="00000A00000000000000" pitchFamily="50" charset="0"/>
              </a:rPr>
              <a:t>ZOOM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814" y="-483843"/>
            <a:ext cx="305564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9900" b="1" dirty="0" smtClean="0">
                <a:solidFill>
                  <a:schemeClr val="accent4"/>
                </a:solidFill>
                <a:latin typeface="Exo 2 Black" panose="00000A00000000000000" pitchFamily="50" charset="0"/>
              </a:rPr>
              <a:t>10</a:t>
            </a:r>
            <a:endParaRPr lang="es-AR" sz="19900" b="1" dirty="0">
              <a:solidFill>
                <a:schemeClr val="accent4"/>
              </a:solidFill>
              <a:latin typeface="Exo 2 Black" panose="00000A00000000000000" pitchFamily="50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" y="5866410"/>
            <a:ext cx="5854536" cy="7253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02368" y="5919327"/>
            <a:ext cx="2296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err="1" smtClean="0">
                <a:solidFill>
                  <a:schemeClr val="bg1"/>
                </a:solidFill>
                <a:latin typeface="+mj-lt"/>
              </a:rPr>
              <a:t>bienvenid</a:t>
            </a:r>
            <a:r>
              <a:rPr lang="es-AR" sz="3200" dirty="0" smtClean="0">
                <a:solidFill>
                  <a:schemeClr val="bg1"/>
                </a:solidFill>
                <a:latin typeface="+mj-lt"/>
              </a:rPr>
              <a:t>@!</a:t>
            </a:r>
            <a:endParaRPr lang="es-A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1705"/>
            <a:ext cx="1702368" cy="76002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796602" y="3218268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chemeClr val="bg1"/>
                </a:solidFill>
                <a:latin typeface="Action Man" panose="00000400000000000000" pitchFamily="2" charset="0"/>
              </a:rPr>
              <a:t>[de aburrimiento]</a:t>
            </a:r>
            <a:endParaRPr lang="es-AR" sz="2400" b="1" dirty="0">
              <a:solidFill>
                <a:schemeClr val="bg1"/>
              </a:solidFill>
              <a:latin typeface="Action Man" panose="00000400000000000000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33726" y="-20377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5400" b="1" dirty="0" smtClean="0">
                <a:solidFill>
                  <a:schemeClr val="accent4"/>
                </a:solidFill>
                <a:latin typeface="Impact" panose="020B0806030902050204" pitchFamily="34" charset="0"/>
              </a:rPr>
              <a:t>+</a:t>
            </a:r>
            <a:endParaRPr lang="es-AR" sz="5400" b="1" dirty="0">
              <a:solidFill>
                <a:schemeClr val="accent4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Picture 2" descr="How to Deal with Boring or Mundane Tasks | Psychology Tod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300"/>
          <a:stretch/>
        </p:blipFill>
        <p:spPr bwMode="auto">
          <a:xfrm>
            <a:off x="7933381" y="3286420"/>
            <a:ext cx="4258620" cy="36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7926" cy="6858594"/>
          </a:xfrm>
          <a:prstGeom prst="rect">
            <a:avLst/>
          </a:prstGeom>
        </p:spPr>
      </p:pic>
      <p:sp>
        <p:nvSpPr>
          <p:cNvPr id="21" name="CuadroTexto 13"/>
          <p:cNvSpPr txBox="1">
            <a:spLocks noChangeArrowheads="1"/>
          </p:cNvSpPr>
          <p:nvPr/>
        </p:nvSpPr>
        <p:spPr bwMode="auto">
          <a:xfrm>
            <a:off x="6007953" y="1269137"/>
            <a:ext cx="609824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s-A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TÍTULO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s-AR" sz="40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Sub título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s-AR" sz="4000" dirty="0" smtClean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  <a:cs typeface="Vijaya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s-AR" sz="40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Idea fuerza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Texto complementario A</a:t>
            </a:r>
            <a:endParaRPr lang="es-AR" sz="11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Texto complementario </a:t>
            </a:r>
            <a:r>
              <a:rPr lang="es-AR" sz="20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B</a:t>
            </a:r>
            <a:endParaRPr lang="es-AR" sz="11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Texto complementario </a:t>
            </a:r>
            <a:r>
              <a:rPr lang="es-AR" sz="20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C</a:t>
            </a:r>
            <a:endParaRPr lang="es-AR" sz="11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Texto complementario </a:t>
            </a:r>
            <a:r>
              <a:rPr lang="es-AR" sz="2000" dirty="0" smtClean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  <a:cs typeface="Vijaya" panose="020B0604020202020204" pitchFamily="34" charset="0"/>
              </a:rPr>
              <a:t>D</a:t>
            </a:r>
            <a:endParaRPr lang="es-AR" sz="11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s-AR" sz="20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940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292350" y="1747363"/>
            <a:ext cx="9037638" cy="828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  <a:defRPr/>
            </a:pPr>
            <a:endParaRPr lang="en-US" sz="2000" noProof="1">
              <a:latin typeface="Candara" panose="020E0502030303020204" pitchFamily="34" charset="0"/>
            </a:endParaRPr>
          </a:p>
        </p:txBody>
      </p:sp>
      <p:sp>
        <p:nvSpPr>
          <p:cNvPr id="7" name="Rectángulo 9"/>
          <p:cNvSpPr>
            <a:spLocks noChangeArrowheads="1"/>
          </p:cNvSpPr>
          <p:nvPr/>
        </p:nvSpPr>
        <p:spPr bwMode="auto">
          <a:xfrm>
            <a:off x="2420581" y="1857349"/>
            <a:ext cx="87811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AR" sz="2600" dirty="0" smtClean="0">
                <a:latin typeface="Candara" panose="020E0502030303020204" pitchFamily="34" charset="0"/>
              </a:rPr>
              <a:t>(Ingresar texto aquí)</a:t>
            </a:r>
            <a:endParaRPr lang="es-AR" sz="2600" i="1" dirty="0">
              <a:latin typeface="Candara" panose="020E0502030303020204" pitchFamily="34" charset="0"/>
              <a:ea typeface="Blogger Sans" panose="02000506030000020004" pitchFamily="50" charset="0"/>
            </a:endParaRPr>
          </a:p>
        </p:txBody>
      </p:sp>
      <p:sp>
        <p:nvSpPr>
          <p:cNvPr id="9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>
            <a:spLocks noChangeArrowheads="1"/>
          </p:cNvSpPr>
          <p:nvPr/>
        </p:nvSpPr>
        <p:spPr bwMode="gray">
          <a:xfrm>
            <a:off x="2179935" y="3332365"/>
            <a:ext cx="9140764" cy="85665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36000" rIns="216000" bIns="36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s-AR" sz="2000" noProof="1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1" name="Rectángulo 21"/>
          <p:cNvSpPr>
            <a:spLocks noChangeArrowheads="1"/>
          </p:cNvSpPr>
          <p:nvPr/>
        </p:nvSpPr>
        <p:spPr bwMode="auto">
          <a:xfrm>
            <a:off x="2410072" y="3479304"/>
            <a:ext cx="85780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s-AR" sz="2600" dirty="0" smtClean="0">
                <a:latin typeface="Candara" panose="020E0502030303020204" pitchFamily="34" charset="0"/>
              </a:rPr>
              <a:t>(Ingresar texto aquí)</a:t>
            </a:r>
            <a:endParaRPr lang="es-AR" sz="2600" i="1" dirty="0">
              <a:latin typeface="Candara" panose="020E0502030303020204" pitchFamily="34" charset="0"/>
              <a:ea typeface="Blogger Sans" panose="02000506030000020004" pitchFamily="50" charset="0"/>
            </a:endParaRPr>
          </a:p>
        </p:txBody>
      </p:sp>
      <p:sp>
        <p:nvSpPr>
          <p:cNvPr id="6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489419" y="1643397"/>
            <a:ext cx="926616" cy="926317"/>
          </a:xfrm>
          <a:prstGeom prst="roundRect">
            <a:avLst>
              <a:gd name="adj" fmla="val 9083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P Simplified" panose="020B0604020204020204" pitchFamily="34" charset="0"/>
              </a:rPr>
              <a:t>1</a:t>
            </a:r>
          </a:p>
        </p:txBody>
      </p:sp>
      <p:sp>
        <p:nvSpPr>
          <p:cNvPr id="10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025869" y="3264426"/>
            <a:ext cx="926705" cy="926992"/>
          </a:xfrm>
          <a:prstGeom prst="roundRect">
            <a:avLst>
              <a:gd name="adj" fmla="val 9083"/>
            </a:avLst>
          </a:prstGeom>
          <a:gradFill>
            <a:gsLst>
              <a:gs pos="0">
                <a:srgbClr val="D9D9D9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P Simplified" panose="020B0604020204020204" pitchFamily="34" charset="0"/>
              </a:rPr>
              <a:t>2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P Simplified" panose="020B0604020204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511644" y="5010298"/>
            <a:ext cx="926573" cy="926978"/>
          </a:xfrm>
          <a:prstGeom prst="roundRect">
            <a:avLst>
              <a:gd name="adj" fmla="val 9083"/>
            </a:avLst>
          </a:prstGeom>
          <a:gradFill>
            <a:gsLst>
              <a:gs pos="0">
                <a:srgbClr val="D9D9D9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P Simplified" panose="020B0604020204020204" pitchFamily="34" charset="0"/>
              </a:rPr>
              <a:t>3</a:t>
            </a:r>
          </a:p>
        </p:txBody>
      </p:sp>
      <p:sp>
        <p:nvSpPr>
          <p:cNvPr id="16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>
            <a:spLocks noChangeArrowheads="1"/>
          </p:cNvSpPr>
          <p:nvPr/>
        </p:nvSpPr>
        <p:spPr bwMode="gray">
          <a:xfrm>
            <a:off x="2282332" y="5022535"/>
            <a:ext cx="9038367" cy="85665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36000" rIns="216000" bIns="36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s-AR" sz="2000" noProof="1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5" name="Rectángulo 5"/>
          <p:cNvSpPr>
            <a:spLocks noChangeArrowheads="1"/>
          </p:cNvSpPr>
          <p:nvPr/>
        </p:nvSpPr>
        <p:spPr bwMode="auto">
          <a:xfrm>
            <a:off x="2411291" y="5204641"/>
            <a:ext cx="8576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s-AR" sz="2600" dirty="0" smtClean="0">
                <a:latin typeface="Candara" panose="020E0502030303020204" pitchFamily="34" charset="0"/>
              </a:rPr>
              <a:t>(Ingresar texto aquí)</a:t>
            </a:r>
            <a:endParaRPr lang="es-AR" sz="2600" i="1" dirty="0">
              <a:latin typeface="Candara" panose="020E0502030303020204" pitchFamily="34" charset="0"/>
              <a:ea typeface="Blogger Sans" panose="02000506030000020004" pitchFamily="50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465" y="1857349"/>
            <a:ext cx="603024" cy="6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408" y="3450328"/>
            <a:ext cx="603024" cy="6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97" y="5149350"/>
            <a:ext cx="603024" cy="6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678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1" grpId="0"/>
      <p:bldP spid="16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www.sbs.com.au/news/sites/sbs.com.au.news/files/20100119000291770054-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8"/>
          <a:stretch/>
        </p:blipFill>
        <p:spPr bwMode="auto">
          <a:xfrm>
            <a:off x="1" y="-21296"/>
            <a:ext cx="12192000" cy="69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1893806" y="421987"/>
            <a:ext cx="1066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1893806" y="787112"/>
            <a:ext cx="1633537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EXPLICACIÓN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423781" y="128300"/>
            <a:ext cx="1308100" cy="1308100"/>
            <a:chOff x="1001700" y="1779080"/>
            <a:chExt cx="1307927" cy="1307927"/>
          </a:xfrm>
        </p:grpSpPr>
        <p:sp>
          <p:nvSpPr>
            <p:cNvPr id="13" name="Donut 3"/>
            <p:cNvSpPr/>
            <p:nvPr/>
          </p:nvSpPr>
          <p:spPr>
            <a:xfrm>
              <a:off x="1046144" y="1823524"/>
              <a:ext cx="1219039" cy="1219039"/>
            </a:xfrm>
            <a:prstGeom prst="donut">
              <a:avLst>
                <a:gd name="adj" fmla="val 12538"/>
              </a:avLst>
            </a:prstGeom>
            <a:pattFill prst="ltUpDiag">
              <a:fgClr>
                <a:srgbClr val="3498DB"/>
              </a:fgClr>
              <a:bgClr>
                <a:srgbClr val="2980B9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14" name="Block Arc 6"/>
            <p:cNvSpPr/>
            <p:nvPr/>
          </p:nvSpPr>
          <p:spPr>
            <a:xfrm>
              <a:off x="1046144" y="1823524"/>
              <a:ext cx="1219039" cy="1219039"/>
            </a:xfrm>
            <a:prstGeom prst="blockArc">
              <a:avLst>
                <a:gd name="adj1" fmla="val 17521302"/>
                <a:gd name="adj2" fmla="val 16395305"/>
                <a:gd name="adj3" fmla="val 12667"/>
              </a:avLst>
            </a:prstGeom>
            <a:solidFill>
              <a:srgbClr val="349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1183410" y="2171432"/>
              <a:ext cx="961901" cy="52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800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90%</a:t>
              </a:r>
              <a:endParaRPr lang="en-US" sz="28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" name="Oval 69"/>
            <p:cNvSpPr/>
            <p:nvPr/>
          </p:nvSpPr>
          <p:spPr>
            <a:xfrm>
              <a:off x="1001700" y="1779080"/>
              <a:ext cx="1307927" cy="1307927"/>
            </a:xfrm>
            <a:prstGeom prst="ellipse">
              <a:avLst/>
            </a:prstGeom>
            <a:noFill/>
            <a:ln w="12700">
              <a:solidFill>
                <a:srgbClr val="BDC3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7" name="Group 77"/>
          <p:cNvGrpSpPr>
            <a:grpSpLocks/>
          </p:cNvGrpSpPr>
          <p:nvPr/>
        </p:nvGrpSpPr>
        <p:grpSpPr bwMode="auto">
          <a:xfrm>
            <a:off x="388856" y="1890425"/>
            <a:ext cx="1308100" cy="1306512"/>
            <a:chOff x="3064065" y="1779080"/>
            <a:chExt cx="1307927" cy="1307927"/>
          </a:xfrm>
        </p:grpSpPr>
        <p:sp>
          <p:nvSpPr>
            <p:cNvPr id="18" name="Donut 40"/>
            <p:cNvSpPr/>
            <p:nvPr/>
          </p:nvSpPr>
          <p:spPr>
            <a:xfrm>
              <a:off x="3108509" y="1823578"/>
              <a:ext cx="1219039" cy="1218931"/>
            </a:xfrm>
            <a:prstGeom prst="donut">
              <a:avLst>
                <a:gd name="adj" fmla="val 12538"/>
              </a:avLst>
            </a:prstGeom>
            <a:pattFill prst="ltUpDiag">
              <a:fgClr>
                <a:srgbClr val="F1C40F"/>
              </a:fgClr>
              <a:bgClr>
                <a:srgbClr val="F39C12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9" name="Block Arc 26"/>
            <p:cNvSpPr/>
            <p:nvPr/>
          </p:nvSpPr>
          <p:spPr>
            <a:xfrm>
              <a:off x="3108509" y="1823578"/>
              <a:ext cx="1219039" cy="1218931"/>
            </a:xfrm>
            <a:prstGeom prst="blockArc">
              <a:avLst>
                <a:gd name="adj1" fmla="val 19720786"/>
                <a:gd name="adj2" fmla="val 16150824"/>
                <a:gd name="adj3" fmla="val 12597"/>
              </a:avLst>
            </a:prstGeom>
            <a:solidFill>
              <a:srgbClr val="F1C4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0" name="TextBox 54"/>
            <p:cNvSpPr txBox="1">
              <a:spLocks noChangeArrowheads="1"/>
            </p:cNvSpPr>
            <p:nvPr/>
          </p:nvSpPr>
          <p:spPr bwMode="auto">
            <a:xfrm>
              <a:off x="3280695" y="2171433"/>
              <a:ext cx="921739" cy="52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800" dirty="0">
                  <a:solidFill>
                    <a:schemeClr val="bg1"/>
                  </a:solidFill>
                  <a:latin typeface="Candara" panose="020E0502030303020204" pitchFamily="34" charset="0"/>
                </a:rPr>
                <a:t>80%</a:t>
              </a:r>
            </a:p>
          </p:txBody>
        </p:sp>
        <p:sp>
          <p:nvSpPr>
            <p:cNvPr id="21" name="Oval 70"/>
            <p:cNvSpPr/>
            <p:nvPr/>
          </p:nvSpPr>
          <p:spPr>
            <a:xfrm>
              <a:off x="3064065" y="1779080"/>
              <a:ext cx="1307927" cy="1307927"/>
            </a:xfrm>
            <a:prstGeom prst="ellipse">
              <a:avLst/>
            </a:prstGeom>
            <a:noFill/>
            <a:ln w="12700">
              <a:solidFill>
                <a:srgbClr val="BDC3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22" name="Group 78"/>
          <p:cNvGrpSpPr>
            <a:grpSpLocks/>
          </p:cNvGrpSpPr>
          <p:nvPr/>
        </p:nvGrpSpPr>
        <p:grpSpPr bwMode="auto">
          <a:xfrm>
            <a:off x="388856" y="3670610"/>
            <a:ext cx="1308100" cy="1308100"/>
            <a:chOff x="5031854" y="1779080"/>
            <a:chExt cx="1307927" cy="1307927"/>
          </a:xfrm>
        </p:grpSpPr>
        <p:sp>
          <p:nvSpPr>
            <p:cNvPr id="23" name="Donut 48"/>
            <p:cNvSpPr/>
            <p:nvPr/>
          </p:nvSpPr>
          <p:spPr>
            <a:xfrm>
              <a:off x="5076298" y="1823524"/>
              <a:ext cx="1219039" cy="1219039"/>
            </a:xfrm>
            <a:prstGeom prst="donut">
              <a:avLst>
                <a:gd name="adj" fmla="val 12538"/>
              </a:avLst>
            </a:prstGeom>
            <a:pattFill prst="ltUpDiag">
              <a:fgClr>
                <a:srgbClr val="E74C3C"/>
              </a:fgClr>
              <a:bgClr>
                <a:srgbClr val="C0392B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24" name="Block Arc 29"/>
            <p:cNvSpPr/>
            <p:nvPr/>
          </p:nvSpPr>
          <p:spPr>
            <a:xfrm>
              <a:off x="5076298" y="1823524"/>
              <a:ext cx="1219039" cy="1219039"/>
            </a:xfrm>
            <a:prstGeom prst="blockArc">
              <a:avLst>
                <a:gd name="adj1" fmla="val 45295"/>
                <a:gd name="adj2" fmla="val 16222709"/>
                <a:gd name="adj3" fmla="val 12726"/>
              </a:avLst>
            </a:prstGeom>
            <a:solidFill>
              <a:srgbClr val="E74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5" name="TextBox 55"/>
            <p:cNvSpPr txBox="1">
              <a:spLocks noChangeArrowheads="1"/>
            </p:cNvSpPr>
            <p:nvPr/>
          </p:nvSpPr>
          <p:spPr bwMode="auto">
            <a:xfrm>
              <a:off x="5248484" y="2171433"/>
              <a:ext cx="886119" cy="52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800" dirty="0">
                  <a:solidFill>
                    <a:schemeClr val="bg1"/>
                  </a:solidFill>
                  <a:latin typeface="Candara" panose="020E0502030303020204" pitchFamily="34" charset="0"/>
                </a:rPr>
                <a:t>75%</a:t>
              </a:r>
            </a:p>
          </p:txBody>
        </p:sp>
        <p:sp>
          <p:nvSpPr>
            <p:cNvPr id="26" name="Oval 71"/>
            <p:cNvSpPr/>
            <p:nvPr/>
          </p:nvSpPr>
          <p:spPr>
            <a:xfrm>
              <a:off x="5031854" y="1779080"/>
              <a:ext cx="1307927" cy="1307927"/>
            </a:xfrm>
            <a:prstGeom prst="ellipse">
              <a:avLst/>
            </a:prstGeom>
            <a:noFill/>
            <a:ln w="12700">
              <a:solidFill>
                <a:srgbClr val="BDC3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1893806" y="2178839"/>
            <a:ext cx="1066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Rectangle 11"/>
          <p:cNvSpPr/>
          <p:nvPr/>
        </p:nvSpPr>
        <p:spPr>
          <a:xfrm>
            <a:off x="1893806" y="2543964"/>
            <a:ext cx="1633537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EXPLICACIÓN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899858" y="3964297"/>
            <a:ext cx="1066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Rectangle 11"/>
          <p:cNvSpPr/>
          <p:nvPr/>
        </p:nvSpPr>
        <p:spPr>
          <a:xfrm>
            <a:off x="1899858" y="4329422"/>
            <a:ext cx="1633537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EXPLICACIÓN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8856" y="5432735"/>
            <a:ext cx="3144539" cy="1306512"/>
            <a:chOff x="388856" y="5432735"/>
            <a:chExt cx="3144539" cy="1306512"/>
          </a:xfrm>
        </p:grpSpPr>
        <p:grpSp>
          <p:nvGrpSpPr>
            <p:cNvPr id="38" name="Grupo 37"/>
            <p:cNvGrpSpPr/>
            <p:nvPr/>
          </p:nvGrpSpPr>
          <p:grpSpPr>
            <a:xfrm>
              <a:off x="388856" y="5432735"/>
              <a:ext cx="1308100" cy="1306512"/>
              <a:chOff x="388856" y="5432735"/>
              <a:chExt cx="1308100" cy="1306512"/>
            </a:xfrm>
          </p:grpSpPr>
          <p:sp>
            <p:nvSpPr>
              <p:cNvPr id="28" name="Donut 52"/>
              <p:cNvSpPr/>
              <p:nvPr/>
            </p:nvSpPr>
            <p:spPr bwMode="auto">
              <a:xfrm>
                <a:off x="433306" y="5477185"/>
                <a:ext cx="1219200" cy="1217612"/>
              </a:xfrm>
              <a:prstGeom prst="donut">
                <a:avLst>
                  <a:gd name="adj" fmla="val 12538"/>
                </a:avLst>
              </a:prstGeom>
              <a:pattFill prst="ltUpDiag">
                <a:fgClr>
                  <a:srgbClr val="2ECC71"/>
                </a:fgClr>
                <a:bgClr>
                  <a:srgbClr val="27AE60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latin typeface="Candara" panose="020E0502030303020204" pitchFamily="34" charset="0"/>
                </a:endParaRPr>
              </a:p>
            </p:txBody>
          </p:sp>
          <p:sp>
            <p:nvSpPr>
              <p:cNvPr id="29" name="Block Arc 32"/>
              <p:cNvSpPr/>
              <p:nvPr/>
            </p:nvSpPr>
            <p:spPr bwMode="auto">
              <a:xfrm>
                <a:off x="433306" y="5477185"/>
                <a:ext cx="1219200" cy="1217612"/>
              </a:xfrm>
              <a:prstGeom prst="blockArc">
                <a:avLst>
                  <a:gd name="adj1" fmla="val 3039385"/>
                  <a:gd name="adj2" fmla="val 16273074"/>
                  <a:gd name="adj3" fmla="val 12719"/>
                </a:avLst>
              </a:prstGeom>
              <a:solidFill>
                <a:srgbClr val="2EC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30" name="TextBox 56"/>
              <p:cNvSpPr txBox="1">
                <a:spLocks noChangeArrowheads="1"/>
              </p:cNvSpPr>
              <p:nvPr/>
            </p:nvSpPr>
            <p:spPr bwMode="auto">
              <a:xfrm>
                <a:off x="605515" y="5824664"/>
                <a:ext cx="8862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sz="28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60%</a:t>
                </a:r>
              </a:p>
            </p:txBody>
          </p:sp>
          <p:sp>
            <p:nvSpPr>
              <p:cNvPr id="31" name="Oval 72"/>
              <p:cNvSpPr/>
              <p:nvPr/>
            </p:nvSpPr>
            <p:spPr bwMode="auto">
              <a:xfrm>
                <a:off x="388856" y="5432735"/>
                <a:ext cx="1308100" cy="1306512"/>
              </a:xfrm>
              <a:prstGeom prst="ellipse">
                <a:avLst/>
              </a:prstGeom>
              <a:noFill/>
              <a:ln w="12700">
                <a:solidFill>
                  <a:srgbClr val="BDC3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1899858" y="5721149"/>
              <a:ext cx="10663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TEXTO</a:t>
              </a:r>
              <a:endParaRPr lang="en-US" sz="24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7" name="Rectangle 11"/>
            <p:cNvSpPr/>
            <p:nvPr/>
          </p:nvSpPr>
          <p:spPr>
            <a:xfrm>
              <a:off x="1899858" y="6086274"/>
              <a:ext cx="1633537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EXPLICACIÓN</a:t>
              </a:r>
              <a:endParaRPr lang="en-US" sz="16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08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52"/>
          <a:stretch>
            <a:fillRect/>
          </a:stretch>
        </p:blipFill>
        <p:spPr bwMode="auto">
          <a:xfrm rot="14847881">
            <a:off x="5525017" y="-2881230"/>
            <a:ext cx="922208" cy="1272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612506" y="4529946"/>
            <a:ext cx="1812288" cy="1812288"/>
            <a:chOff x="638113" y="3900553"/>
            <a:chExt cx="1812288" cy="1812288"/>
          </a:xfrm>
        </p:grpSpPr>
        <p:pic>
          <p:nvPicPr>
            <p:cNvPr id="14" name="Picture 6" descr="http://www.clker.com/cliparts/h/J/2/t/J/S/ball-m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13" y="3900553"/>
              <a:ext cx="1812288" cy="181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uadroTexto 14"/>
            <p:cNvSpPr txBox="1"/>
            <p:nvPr/>
          </p:nvSpPr>
          <p:spPr>
            <a:xfrm>
              <a:off x="1096858" y="3983744"/>
              <a:ext cx="894797" cy="144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 Simplified" panose="020B0604020204020204" pitchFamily="34" charset="0"/>
                </a:defRPr>
              </a:lvl1pPr>
            </a:lstStyle>
            <a:p>
              <a:pPr>
                <a:defRPr/>
              </a:pPr>
              <a:r>
                <a:rPr lang="es-AR" sz="8800" dirty="0" smtClean="0">
                  <a:latin typeface="Candara" panose="020E0502030303020204" pitchFamily="34" charset="0"/>
                </a:rPr>
                <a:t>A</a:t>
              </a:r>
              <a:endParaRPr lang="es-AR" sz="88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3288668" y="3128658"/>
            <a:ext cx="1812288" cy="1812288"/>
            <a:chOff x="3314275" y="2499265"/>
            <a:chExt cx="1812288" cy="1812288"/>
          </a:xfrm>
        </p:grpSpPr>
        <p:pic>
          <p:nvPicPr>
            <p:cNvPr id="16" name="Picture 6" descr="http://www.clker.com/cliparts/h/J/2/t/J/S/ball-md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275" y="2499265"/>
              <a:ext cx="1812288" cy="181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uadroTexto 16"/>
            <p:cNvSpPr txBox="1"/>
            <p:nvPr/>
          </p:nvSpPr>
          <p:spPr>
            <a:xfrm>
              <a:off x="3827847" y="2586727"/>
              <a:ext cx="859531" cy="144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 Simplified" panose="020B0604020204020204" pitchFamily="34" charset="0"/>
                </a:defRPr>
              </a:lvl1pPr>
            </a:lstStyle>
            <a:p>
              <a:pPr>
                <a:defRPr/>
              </a:pPr>
              <a:r>
                <a:rPr lang="es-AR" sz="8800" dirty="0" smtClean="0">
                  <a:latin typeface="Candara" panose="020E0502030303020204" pitchFamily="34" charset="0"/>
                </a:rPr>
                <a:t>B</a:t>
              </a:r>
              <a:endParaRPr lang="es-AR" sz="88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7210752" y="1577071"/>
            <a:ext cx="1812288" cy="1812288"/>
            <a:chOff x="7236359" y="947678"/>
            <a:chExt cx="1812288" cy="1812288"/>
          </a:xfrm>
        </p:grpSpPr>
        <p:pic>
          <p:nvPicPr>
            <p:cNvPr id="19" name="Picture 6" descr="http://www.clker.com/cliparts/h/J/2/t/J/S/ball-md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359" y="947678"/>
              <a:ext cx="1812288" cy="181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/>
            <p:cNvSpPr txBox="1"/>
            <p:nvPr/>
          </p:nvSpPr>
          <p:spPr>
            <a:xfrm>
              <a:off x="7738385" y="1052715"/>
              <a:ext cx="808235" cy="144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 Simplified" panose="020B0604020204020204" pitchFamily="34" charset="0"/>
                </a:defRPr>
              </a:lvl1pPr>
            </a:lstStyle>
            <a:p>
              <a:pPr>
                <a:defRPr/>
              </a:pPr>
              <a:r>
                <a:rPr lang="es-AR" sz="8800" dirty="0" smtClean="0">
                  <a:latin typeface="Candara" panose="020E0502030303020204" pitchFamily="34" charset="0"/>
                </a:rPr>
                <a:t>C</a:t>
              </a:r>
              <a:endParaRPr lang="es-AR" sz="88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9716445" y="717301"/>
            <a:ext cx="1812288" cy="1812288"/>
            <a:chOff x="9742052" y="87908"/>
            <a:chExt cx="1812288" cy="1812288"/>
          </a:xfrm>
        </p:grpSpPr>
        <p:pic>
          <p:nvPicPr>
            <p:cNvPr id="24" name="Picture 6" descr="http://www.clker.com/cliparts/h/J/2/t/J/S/ball-md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052" y="87908"/>
              <a:ext cx="1812288" cy="181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/>
            <p:cNvSpPr txBox="1"/>
            <p:nvPr/>
          </p:nvSpPr>
          <p:spPr>
            <a:xfrm>
              <a:off x="10244078" y="192945"/>
              <a:ext cx="912429" cy="144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s-AR"/>
              </a:defPPr>
              <a:lvl1pPr>
                <a:defRPr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 Simplified" panose="020B0604020204020204" pitchFamily="34" charset="0"/>
                </a:defRPr>
              </a:lvl1pPr>
            </a:lstStyle>
            <a:p>
              <a:pPr>
                <a:defRPr/>
              </a:pPr>
              <a:r>
                <a:rPr lang="es-AR" sz="8800" dirty="0" smtClean="0">
                  <a:latin typeface="Candara" panose="020E0502030303020204" pitchFamily="34" charset="0"/>
                </a:rPr>
                <a:t>D</a:t>
              </a:r>
              <a:endParaRPr lang="es-AR" sz="88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 rot="19772096">
            <a:off x="5840214" y="5138493"/>
            <a:ext cx="7141343" cy="887163"/>
          </a:xfrm>
          <a:custGeom>
            <a:avLst/>
            <a:gdLst>
              <a:gd name="connsiteX0" fmla="*/ 0 w 3657600"/>
              <a:gd name="connsiteY0" fmla="*/ 0 h 838200"/>
              <a:gd name="connsiteX1" fmla="*/ 3657600 w 3657600"/>
              <a:gd name="connsiteY1" fmla="*/ 0 h 838200"/>
              <a:gd name="connsiteX2" fmla="*/ 3657600 w 3657600"/>
              <a:gd name="connsiteY2" fmla="*/ 838200 h 838200"/>
              <a:gd name="connsiteX3" fmla="*/ 0 w 3657600"/>
              <a:gd name="connsiteY3" fmla="*/ 838200 h 838200"/>
              <a:gd name="connsiteX4" fmla="*/ 0 w 3657600"/>
              <a:gd name="connsiteY4" fmla="*/ 0 h 838200"/>
              <a:gd name="connsiteX0" fmla="*/ 0 w 4555925"/>
              <a:gd name="connsiteY0" fmla="*/ 5252 h 843452"/>
              <a:gd name="connsiteX1" fmla="*/ 3657600 w 4555925"/>
              <a:gd name="connsiteY1" fmla="*/ 5252 h 843452"/>
              <a:gd name="connsiteX2" fmla="*/ 4555925 w 4555925"/>
              <a:gd name="connsiteY2" fmla="*/ 0 h 843452"/>
              <a:gd name="connsiteX3" fmla="*/ 3657600 w 4555925"/>
              <a:gd name="connsiteY3" fmla="*/ 843452 h 843452"/>
              <a:gd name="connsiteX4" fmla="*/ 0 w 4555925"/>
              <a:gd name="connsiteY4" fmla="*/ 843452 h 843452"/>
              <a:gd name="connsiteX5" fmla="*/ 0 w 4555925"/>
              <a:gd name="connsiteY5" fmla="*/ 5252 h 843452"/>
              <a:gd name="connsiteX0" fmla="*/ 0 w 5355596"/>
              <a:gd name="connsiteY0" fmla="*/ 0 h 844682"/>
              <a:gd name="connsiteX1" fmla="*/ 4457271 w 5355596"/>
              <a:gd name="connsiteY1" fmla="*/ 6482 h 844682"/>
              <a:gd name="connsiteX2" fmla="*/ 5355596 w 5355596"/>
              <a:gd name="connsiteY2" fmla="*/ 1230 h 844682"/>
              <a:gd name="connsiteX3" fmla="*/ 4457271 w 5355596"/>
              <a:gd name="connsiteY3" fmla="*/ 844682 h 844682"/>
              <a:gd name="connsiteX4" fmla="*/ 799671 w 5355596"/>
              <a:gd name="connsiteY4" fmla="*/ 844682 h 844682"/>
              <a:gd name="connsiteX5" fmla="*/ 0 w 5355596"/>
              <a:gd name="connsiteY5" fmla="*/ 0 h 844682"/>
              <a:gd name="connsiteX0" fmla="*/ 0 w 5679655"/>
              <a:gd name="connsiteY0" fmla="*/ 13663 h 858345"/>
              <a:gd name="connsiteX1" fmla="*/ 4457271 w 5679655"/>
              <a:gd name="connsiteY1" fmla="*/ 20145 h 858345"/>
              <a:gd name="connsiteX2" fmla="*/ 5355596 w 5679655"/>
              <a:gd name="connsiteY2" fmla="*/ 14893 h 858345"/>
              <a:gd name="connsiteX3" fmla="*/ 5679655 w 5679655"/>
              <a:gd name="connsiteY3" fmla="*/ 0 h 858345"/>
              <a:gd name="connsiteX4" fmla="*/ 4457271 w 5679655"/>
              <a:gd name="connsiteY4" fmla="*/ 858345 h 858345"/>
              <a:gd name="connsiteX5" fmla="*/ 799671 w 5679655"/>
              <a:gd name="connsiteY5" fmla="*/ 858345 h 858345"/>
              <a:gd name="connsiteX6" fmla="*/ 0 w 5679655"/>
              <a:gd name="connsiteY6" fmla="*/ 13663 h 858345"/>
              <a:gd name="connsiteX0" fmla="*/ 0 w 5679655"/>
              <a:gd name="connsiteY0" fmla="*/ 13663 h 880877"/>
              <a:gd name="connsiteX1" fmla="*/ 4457271 w 5679655"/>
              <a:gd name="connsiteY1" fmla="*/ 20145 h 880877"/>
              <a:gd name="connsiteX2" fmla="*/ 5355596 w 5679655"/>
              <a:gd name="connsiteY2" fmla="*/ 14893 h 880877"/>
              <a:gd name="connsiteX3" fmla="*/ 5679655 w 5679655"/>
              <a:gd name="connsiteY3" fmla="*/ 0 h 880877"/>
              <a:gd name="connsiteX4" fmla="*/ 5121793 w 5679655"/>
              <a:gd name="connsiteY4" fmla="*/ 880877 h 880877"/>
              <a:gd name="connsiteX5" fmla="*/ 799671 w 5679655"/>
              <a:gd name="connsiteY5" fmla="*/ 858345 h 880877"/>
              <a:gd name="connsiteX6" fmla="*/ 0 w 5679655"/>
              <a:gd name="connsiteY6" fmla="*/ 13663 h 880877"/>
              <a:gd name="connsiteX0" fmla="*/ 0 w 7141343"/>
              <a:gd name="connsiteY0" fmla="*/ 0 h 887163"/>
              <a:gd name="connsiteX1" fmla="*/ 5918959 w 7141343"/>
              <a:gd name="connsiteY1" fmla="*/ 26431 h 887163"/>
              <a:gd name="connsiteX2" fmla="*/ 6817284 w 7141343"/>
              <a:gd name="connsiteY2" fmla="*/ 21179 h 887163"/>
              <a:gd name="connsiteX3" fmla="*/ 7141343 w 7141343"/>
              <a:gd name="connsiteY3" fmla="*/ 6286 h 887163"/>
              <a:gd name="connsiteX4" fmla="*/ 6583481 w 7141343"/>
              <a:gd name="connsiteY4" fmla="*/ 887163 h 887163"/>
              <a:gd name="connsiteX5" fmla="*/ 2261359 w 7141343"/>
              <a:gd name="connsiteY5" fmla="*/ 864631 h 887163"/>
              <a:gd name="connsiteX6" fmla="*/ 0 w 7141343"/>
              <a:gd name="connsiteY6" fmla="*/ 0 h 887163"/>
              <a:gd name="connsiteX0" fmla="*/ 0 w 7141343"/>
              <a:gd name="connsiteY0" fmla="*/ 0 h 887163"/>
              <a:gd name="connsiteX1" fmla="*/ 5918959 w 7141343"/>
              <a:gd name="connsiteY1" fmla="*/ 26431 h 887163"/>
              <a:gd name="connsiteX2" fmla="*/ 6817284 w 7141343"/>
              <a:gd name="connsiteY2" fmla="*/ 21179 h 887163"/>
              <a:gd name="connsiteX3" fmla="*/ 7141343 w 7141343"/>
              <a:gd name="connsiteY3" fmla="*/ 6286 h 887163"/>
              <a:gd name="connsiteX4" fmla="*/ 6583481 w 7141343"/>
              <a:gd name="connsiteY4" fmla="*/ 887163 h 887163"/>
              <a:gd name="connsiteX5" fmla="*/ 1457752 w 7141343"/>
              <a:gd name="connsiteY5" fmla="*/ 878160 h 887163"/>
              <a:gd name="connsiteX6" fmla="*/ 0 w 7141343"/>
              <a:gd name="connsiteY6" fmla="*/ 0 h 88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1343" h="887163">
                <a:moveTo>
                  <a:pt x="0" y="0"/>
                </a:moveTo>
                <a:lnTo>
                  <a:pt x="5918959" y="26431"/>
                </a:lnTo>
                <a:lnTo>
                  <a:pt x="6817284" y="21179"/>
                </a:lnTo>
                <a:lnTo>
                  <a:pt x="7141343" y="6286"/>
                </a:lnTo>
                <a:lnTo>
                  <a:pt x="6583481" y="887163"/>
                </a:lnTo>
                <a:lnTo>
                  <a:pt x="1457752" y="8781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7000">
                <a:srgbClr val="FFFFFF"/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 rot="19751128">
            <a:off x="6770838" y="5167544"/>
            <a:ext cx="5891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sz="2800" dirty="0" smtClean="0">
                <a:solidFill>
                  <a:srgbClr val="262626"/>
                </a:solidFill>
                <a:latin typeface="Candara" panose="020E0502030303020204" pitchFamily="34" charset="0"/>
                <a:ea typeface="Blogger Sans Medium" panose="02000506030000020004" pitchFamily="50" charset="0"/>
                <a:cs typeface="Calibri" panose="020F0502020204030204" pitchFamily="34" charset="0"/>
              </a:rPr>
              <a:t>NOMBRE DE LA CURVA</a:t>
            </a:r>
            <a:endParaRPr lang="en-GB" sz="2800" dirty="0">
              <a:solidFill>
                <a:srgbClr val="00B0F0"/>
              </a:solidFill>
              <a:latin typeface="Candara" panose="020E0502030303020204" pitchFamily="34" charset="0"/>
              <a:ea typeface="Blogger Sans Medium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2" y="147690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37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62" name="Group 3"/>
          <p:cNvGrpSpPr>
            <a:grpSpLocks/>
          </p:cNvGrpSpPr>
          <p:nvPr/>
        </p:nvGrpSpPr>
        <p:grpSpPr bwMode="auto">
          <a:xfrm>
            <a:off x="1925844" y="1380218"/>
            <a:ext cx="2898775" cy="3760788"/>
            <a:chOff x="409328" y="1455430"/>
            <a:chExt cx="3041876" cy="3947139"/>
          </a:xfrm>
        </p:grpSpPr>
        <p:sp>
          <p:nvSpPr>
            <p:cNvPr id="14" name="Rounded Rectangle 13"/>
            <p:cNvSpPr/>
            <p:nvPr/>
          </p:nvSpPr>
          <p:spPr>
            <a:xfrm>
              <a:off x="409328" y="1455430"/>
              <a:ext cx="3041876" cy="3947139"/>
            </a:xfrm>
            <a:prstGeom prst="roundRect">
              <a:avLst>
                <a:gd name="adj" fmla="val 5238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7508" y="1788662"/>
              <a:ext cx="2440498" cy="327400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200" dirty="0" err="1" smtClean="0">
                  <a:latin typeface="Candara" panose="020E0502030303020204" pitchFamily="34" charset="0"/>
                </a:rPr>
                <a:t>Texto</a:t>
              </a:r>
              <a:endParaRPr lang="en-US" sz="3200" dirty="0"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sz="2400" dirty="0">
                <a:latin typeface="Candara" panose="020E0502030303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1</a:t>
              </a:r>
              <a:endParaRPr lang="en-US" sz="2000" dirty="0">
                <a:latin typeface="Candara" panose="020E0502030303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2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3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4</a:t>
              </a:r>
              <a:endParaRPr lang="en-US" sz="2000" dirty="0"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dirty="0">
                <a:latin typeface="Candara" panose="020E0502030303020204" pitchFamily="34" charset="0"/>
              </a:endParaRPr>
            </a:p>
            <a:p>
              <a:pPr algn="ctr">
                <a:defRPr/>
              </a:pPr>
              <a:r>
                <a:rPr lang="es-AR" sz="2400" b="1" dirty="0" smtClean="0">
                  <a:latin typeface="Candara" panose="020E0502030303020204" pitchFamily="34" charset="0"/>
                </a:rPr>
                <a:t>IDEA FUERZA</a:t>
              </a:r>
              <a:endParaRPr lang="en-US" sz="2400" b="1" dirty="0">
                <a:latin typeface="Candara" panose="020E0502030303020204" pitchFamily="34" charset="0"/>
              </a:endParaRPr>
            </a:p>
          </p:txBody>
        </p:sp>
        <p:grpSp>
          <p:nvGrpSpPr>
            <p:cNvPr id="348179" name="Group 15"/>
            <p:cNvGrpSpPr>
              <a:grpSpLocks/>
            </p:cNvGrpSpPr>
            <p:nvPr/>
          </p:nvGrpSpPr>
          <p:grpSpPr bwMode="auto">
            <a:xfrm>
              <a:off x="1816157" y="5125242"/>
              <a:ext cx="216582" cy="214148"/>
              <a:chOff x="4446940" y="5280381"/>
              <a:chExt cx="237363" cy="234696"/>
            </a:xfrm>
          </p:grpSpPr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4447849" y="5281197"/>
                <a:ext cx="237342" cy="233732"/>
              </a:xfrm>
              <a:prstGeom prst="ellipse">
                <a:avLst/>
              </a:prstGeom>
              <a:gradFill flip="none" rotWithShape="1">
                <a:gsLst>
                  <a:gs pos="29000">
                    <a:schemeClr val="tx1"/>
                  </a:gs>
                  <a:gs pos="73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latin typeface="Candara" panose="020E0502030303020204" pitchFamily="34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517226" y="5357890"/>
                <a:ext cx="98588" cy="98606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1333885" y="1477091"/>
              <a:ext cx="2095663" cy="2652530"/>
            </a:xfrm>
            <a:custGeom>
              <a:avLst/>
              <a:gdLst>
                <a:gd name="connsiteX0" fmla="*/ 0 w 2296537"/>
                <a:gd name="connsiteY0" fmla="*/ 0 h 2906437"/>
                <a:gd name="connsiteX1" fmla="*/ 2121915 w 2296537"/>
                <a:gd name="connsiteY1" fmla="*/ 0 h 2906437"/>
                <a:gd name="connsiteX2" fmla="*/ 2296537 w 2296537"/>
                <a:gd name="connsiteY2" fmla="*/ 174622 h 2906437"/>
                <a:gd name="connsiteX3" fmla="*/ 2296537 w 2296537"/>
                <a:gd name="connsiteY3" fmla="*/ 2906437 h 290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6537" h="2906437">
                  <a:moveTo>
                    <a:pt x="0" y="0"/>
                  </a:moveTo>
                  <a:lnTo>
                    <a:pt x="2121915" y="0"/>
                  </a:lnTo>
                  <a:cubicBezTo>
                    <a:pt x="2218356" y="0"/>
                    <a:pt x="2296537" y="78181"/>
                    <a:pt x="2296537" y="174622"/>
                  </a:cubicBezTo>
                  <a:lnTo>
                    <a:pt x="2296537" y="2906437"/>
                  </a:ln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latin typeface="Candara" panose="020E0502030303020204" pitchFamily="34" charset="0"/>
              </a:endParaRPr>
            </a:p>
          </p:txBody>
        </p:sp>
      </p:grpSp>
      <p:grpSp>
        <p:nvGrpSpPr>
          <p:cNvPr id="348163" name="Group 8"/>
          <p:cNvGrpSpPr>
            <a:grpSpLocks/>
          </p:cNvGrpSpPr>
          <p:nvPr/>
        </p:nvGrpSpPr>
        <p:grpSpPr bwMode="auto">
          <a:xfrm>
            <a:off x="7823406" y="1380218"/>
            <a:ext cx="2898775" cy="3760788"/>
            <a:chOff x="5692796" y="1455430"/>
            <a:chExt cx="3041876" cy="3947139"/>
          </a:xfrm>
        </p:grpSpPr>
        <p:sp>
          <p:nvSpPr>
            <p:cNvPr id="21" name="Rounded Rectangle 20"/>
            <p:cNvSpPr/>
            <p:nvPr/>
          </p:nvSpPr>
          <p:spPr>
            <a:xfrm>
              <a:off x="5692796" y="1455430"/>
              <a:ext cx="3041876" cy="3947139"/>
            </a:xfrm>
            <a:prstGeom prst="roundRect">
              <a:avLst>
                <a:gd name="adj" fmla="val 5238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10977" y="1788662"/>
              <a:ext cx="2440497" cy="327400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200" dirty="0" err="1" smtClean="0">
                  <a:latin typeface="Candara" panose="020E0502030303020204" pitchFamily="34" charset="0"/>
                </a:rPr>
                <a:t>Texto</a:t>
              </a:r>
              <a:endParaRPr lang="en-US" sz="3200" dirty="0"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Candara" panose="020E0502030303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1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2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3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Candara" panose="020E0502030303020204" pitchFamily="34" charset="0"/>
                </a:rPr>
                <a:t>Idea 4</a:t>
              </a:r>
              <a:endParaRPr lang="en-US" sz="2000" dirty="0"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ndara" panose="020E0502030303020204" pitchFamily="34" charset="0"/>
              </a:endParaRPr>
            </a:p>
            <a:p>
              <a:pPr algn="ctr">
                <a:defRPr/>
              </a:pPr>
              <a:r>
                <a:rPr lang="es-AR" sz="2400" b="1" dirty="0" smtClean="0">
                  <a:solidFill>
                    <a:prstClr val="white"/>
                  </a:solidFill>
                  <a:latin typeface="Candara" panose="020E0502030303020204" pitchFamily="34" charset="0"/>
                </a:rPr>
                <a:t>IDEA FUERZA</a:t>
              </a:r>
              <a:endParaRPr lang="en-US" sz="2400" b="1" dirty="0">
                <a:solidFill>
                  <a:prstClr val="white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348173" name="Group 22"/>
            <p:cNvGrpSpPr>
              <a:grpSpLocks/>
            </p:cNvGrpSpPr>
            <p:nvPr/>
          </p:nvGrpSpPr>
          <p:grpSpPr bwMode="auto">
            <a:xfrm>
              <a:off x="7099623" y="5125242"/>
              <a:ext cx="216582" cy="214148"/>
              <a:chOff x="4446940" y="5280381"/>
              <a:chExt cx="237363" cy="234696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4447852" y="5281197"/>
                <a:ext cx="237342" cy="233732"/>
              </a:xfrm>
              <a:prstGeom prst="ellipse">
                <a:avLst/>
              </a:prstGeom>
              <a:gradFill flip="none" rotWithShape="1">
                <a:gsLst>
                  <a:gs pos="29000">
                    <a:schemeClr val="tx1"/>
                  </a:gs>
                  <a:gs pos="73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4517229" y="5357890"/>
                <a:ext cx="98588" cy="98606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6617354" y="1477091"/>
              <a:ext cx="2095663" cy="2652530"/>
            </a:xfrm>
            <a:custGeom>
              <a:avLst/>
              <a:gdLst>
                <a:gd name="connsiteX0" fmla="*/ 0 w 2296537"/>
                <a:gd name="connsiteY0" fmla="*/ 0 h 2906437"/>
                <a:gd name="connsiteX1" fmla="*/ 2121915 w 2296537"/>
                <a:gd name="connsiteY1" fmla="*/ 0 h 2906437"/>
                <a:gd name="connsiteX2" fmla="*/ 2296537 w 2296537"/>
                <a:gd name="connsiteY2" fmla="*/ 174622 h 2906437"/>
                <a:gd name="connsiteX3" fmla="*/ 2296537 w 2296537"/>
                <a:gd name="connsiteY3" fmla="*/ 2906437 h 290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6537" h="2906437">
                  <a:moveTo>
                    <a:pt x="0" y="0"/>
                  </a:moveTo>
                  <a:lnTo>
                    <a:pt x="2121915" y="0"/>
                  </a:lnTo>
                  <a:cubicBezTo>
                    <a:pt x="2218356" y="0"/>
                    <a:pt x="2296537" y="78181"/>
                    <a:pt x="2296537" y="174622"/>
                  </a:cubicBezTo>
                  <a:lnTo>
                    <a:pt x="2296537" y="2906437"/>
                  </a:ln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latin typeface="Candara" panose="020E0502030303020204" pitchFamily="34" charset="0"/>
              </a:endParaRPr>
            </a:p>
          </p:txBody>
        </p:sp>
      </p:grpSp>
      <p:grpSp>
        <p:nvGrpSpPr>
          <p:cNvPr id="348164" name="Group 26"/>
          <p:cNvGrpSpPr>
            <a:grpSpLocks/>
          </p:cNvGrpSpPr>
          <p:nvPr/>
        </p:nvGrpSpPr>
        <p:grpSpPr bwMode="auto">
          <a:xfrm>
            <a:off x="4875419" y="1380218"/>
            <a:ext cx="2898775" cy="3760788"/>
            <a:chOff x="5692796" y="1455430"/>
            <a:chExt cx="3041876" cy="3947139"/>
          </a:xfrm>
        </p:grpSpPr>
        <p:sp>
          <p:nvSpPr>
            <p:cNvPr id="28" name="Rounded Rectangle 27"/>
            <p:cNvSpPr/>
            <p:nvPr/>
          </p:nvSpPr>
          <p:spPr>
            <a:xfrm>
              <a:off x="5692796" y="1455430"/>
              <a:ext cx="3041876" cy="3947139"/>
            </a:xfrm>
            <a:prstGeom prst="roundRect">
              <a:avLst>
                <a:gd name="adj" fmla="val 5238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10976" y="1788662"/>
              <a:ext cx="2440498" cy="32740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Texto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Idea 1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Idea 2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Idea 3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Idea 4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endParaRPr>
            </a:p>
            <a:p>
              <a:pPr algn="ctr"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endParaRPr>
            </a:p>
            <a:p>
              <a:pPr algn="ctr">
                <a:defRPr/>
              </a:pPr>
              <a:r>
                <a:rPr lang="es-A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ndara" panose="020E0502030303020204" pitchFamily="34" charset="0"/>
                </a:rPr>
                <a:t>IDEA FUERZA</a:t>
              </a:r>
              <a:endPara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348167" name="Group 29"/>
            <p:cNvGrpSpPr>
              <a:grpSpLocks/>
            </p:cNvGrpSpPr>
            <p:nvPr/>
          </p:nvGrpSpPr>
          <p:grpSpPr bwMode="auto">
            <a:xfrm>
              <a:off x="7099623" y="5125242"/>
              <a:ext cx="216582" cy="214148"/>
              <a:chOff x="4446940" y="5280381"/>
              <a:chExt cx="237363" cy="234696"/>
            </a:xfrm>
          </p:grpSpPr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4447851" y="5281197"/>
                <a:ext cx="237342" cy="233732"/>
              </a:xfrm>
              <a:prstGeom prst="ellipse">
                <a:avLst/>
              </a:prstGeom>
              <a:gradFill flip="none" rotWithShape="1">
                <a:gsLst>
                  <a:gs pos="29000">
                    <a:schemeClr val="tx1"/>
                  </a:gs>
                  <a:gs pos="73000">
                    <a:schemeClr val="tx1">
                      <a:lumMod val="65000"/>
                      <a:lumOff val="3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latin typeface="Candara" panose="020E0502030303020204" pitchFamily="34" charset="0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517228" y="5357890"/>
                <a:ext cx="98588" cy="98606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6617353" y="1477091"/>
              <a:ext cx="2095663" cy="2652530"/>
            </a:xfrm>
            <a:custGeom>
              <a:avLst/>
              <a:gdLst>
                <a:gd name="connsiteX0" fmla="*/ 0 w 2296537"/>
                <a:gd name="connsiteY0" fmla="*/ 0 h 2906437"/>
                <a:gd name="connsiteX1" fmla="*/ 2121915 w 2296537"/>
                <a:gd name="connsiteY1" fmla="*/ 0 h 2906437"/>
                <a:gd name="connsiteX2" fmla="*/ 2296537 w 2296537"/>
                <a:gd name="connsiteY2" fmla="*/ 174622 h 2906437"/>
                <a:gd name="connsiteX3" fmla="*/ 2296537 w 2296537"/>
                <a:gd name="connsiteY3" fmla="*/ 2906437 h 290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6537" h="2906437">
                  <a:moveTo>
                    <a:pt x="0" y="0"/>
                  </a:moveTo>
                  <a:lnTo>
                    <a:pt x="2121915" y="0"/>
                  </a:lnTo>
                  <a:cubicBezTo>
                    <a:pt x="2218356" y="0"/>
                    <a:pt x="2296537" y="78181"/>
                    <a:pt x="2296537" y="174622"/>
                  </a:cubicBezTo>
                  <a:lnTo>
                    <a:pt x="2296537" y="2906437"/>
                  </a:ln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>
                <a:latin typeface="Candara" panose="020E0502030303020204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6"/>
          <a:stretch>
            <a:fillRect/>
          </a:stretch>
        </p:blipFill>
        <p:spPr bwMode="auto">
          <a:xfrm>
            <a:off x="-756577" y="3077170"/>
            <a:ext cx="4351893" cy="37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4824619" y="1173707"/>
            <a:ext cx="2998787" cy="416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 26"/>
          <p:cNvSpPr/>
          <p:nvPr/>
        </p:nvSpPr>
        <p:spPr>
          <a:xfrm>
            <a:off x="7813881" y="1173707"/>
            <a:ext cx="2998787" cy="416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337132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ceived Scarcity in a World of Outrageous Abund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/>
          <a:stretch/>
        </p:blipFill>
        <p:spPr bwMode="auto">
          <a:xfrm>
            <a:off x="-1" y="-76200"/>
            <a:ext cx="1219200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55" y="3777529"/>
            <a:ext cx="5105016" cy="29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765021" y="4914888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 smtClean="0">
                <a:latin typeface="Candara" panose="020E0502030303020204" pitchFamily="34" charset="0"/>
              </a:rPr>
              <a:t>TEXTO</a:t>
            </a:r>
            <a:endParaRPr lang="es-AR" sz="3600" dirty="0">
              <a:latin typeface="Candara" panose="020E0502030303020204" pitchFamily="34" charset="0"/>
            </a:endParaRPr>
          </a:p>
        </p:txBody>
      </p:sp>
      <p:pic>
        <p:nvPicPr>
          <p:cNvPr id="9" name="Imagen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/>
          <a:stretch/>
        </p:blipFill>
        <p:spPr bwMode="auto">
          <a:xfrm>
            <a:off x="297434" y="2745401"/>
            <a:ext cx="1404918" cy="104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4" y="4088291"/>
            <a:ext cx="1404788" cy="110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4" y="5570579"/>
            <a:ext cx="1471940" cy="112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: Shape 114">
            <a:extLst>
              <a:ext uri="{FF2B5EF4-FFF2-40B4-BE49-F238E27FC236}"/>
            </a:extLst>
          </p:cNvPr>
          <p:cNvSpPr/>
          <p:nvPr/>
        </p:nvSpPr>
        <p:spPr>
          <a:xfrm>
            <a:off x="2825137" y="485763"/>
            <a:ext cx="1844675" cy="1685925"/>
          </a:xfrm>
          <a:custGeom>
            <a:avLst/>
            <a:gdLst>
              <a:gd name="connsiteX0" fmla="*/ 922789 w 1844043"/>
              <a:gd name="connsiteY0" fmla="*/ 0 h 1686102"/>
              <a:gd name="connsiteX1" fmla="*/ 1840814 w 1844043"/>
              <a:gd name="connsiteY1" fmla="*/ 828439 h 1686102"/>
              <a:gd name="connsiteX2" fmla="*/ 1844043 w 1844043"/>
              <a:gd name="connsiteY2" fmla="*/ 892394 h 1686102"/>
              <a:gd name="connsiteX3" fmla="*/ 1793841 w 1844043"/>
              <a:gd name="connsiteY3" fmla="*/ 884732 h 1686102"/>
              <a:gd name="connsiteX4" fmla="*/ 1657154 w 1844043"/>
              <a:gd name="connsiteY4" fmla="*/ 877830 h 1686102"/>
              <a:gd name="connsiteX5" fmla="*/ 1077568 w 1844043"/>
              <a:gd name="connsiteY5" fmla="*/ 1009660 h 1686102"/>
              <a:gd name="connsiteX6" fmla="*/ 960463 w 1844043"/>
              <a:gd name="connsiteY6" fmla="*/ 1076969 h 1686102"/>
              <a:gd name="connsiteX7" fmla="*/ 944256 w 1844043"/>
              <a:gd name="connsiteY7" fmla="*/ 1056996 h 1686102"/>
              <a:gd name="connsiteX8" fmla="*/ 896232 w 1844043"/>
              <a:gd name="connsiteY8" fmla="*/ 1086171 h 1686102"/>
              <a:gd name="connsiteX9" fmla="*/ 460460 w 1844043"/>
              <a:gd name="connsiteY9" fmla="*/ 1565984 h 1686102"/>
              <a:gd name="connsiteX10" fmla="*/ 404399 w 1844043"/>
              <a:gd name="connsiteY10" fmla="*/ 1686102 h 1686102"/>
              <a:gd name="connsiteX11" fmla="*/ 318893 w 1844043"/>
              <a:gd name="connsiteY11" fmla="*/ 1620553 h 1686102"/>
              <a:gd name="connsiteX12" fmla="*/ 0 w 1844043"/>
              <a:gd name="connsiteY12" fmla="*/ 922789 h 1686102"/>
              <a:gd name="connsiteX13" fmla="*/ 922789 w 1844043"/>
              <a:gd name="connsiteY13" fmla="*/ 0 h 168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4043" h="1686102">
                <a:moveTo>
                  <a:pt x="922789" y="0"/>
                </a:moveTo>
                <a:cubicBezTo>
                  <a:pt x="1400579" y="0"/>
                  <a:pt x="1793558" y="363118"/>
                  <a:pt x="1840814" y="828439"/>
                </a:cubicBezTo>
                <a:lnTo>
                  <a:pt x="1844043" y="892394"/>
                </a:lnTo>
                <a:lnTo>
                  <a:pt x="1793841" y="884732"/>
                </a:lnTo>
                <a:cubicBezTo>
                  <a:pt x="1748899" y="880168"/>
                  <a:pt x="1703300" y="877830"/>
                  <a:pt x="1657154" y="877830"/>
                </a:cubicBezTo>
                <a:cubicBezTo>
                  <a:pt x="1449499" y="877830"/>
                  <a:pt x="1252902" y="925175"/>
                  <a:pt x="1077568" y="1009660"/>
                </a:cubicBezTo>
                <a:lnTo>
                  <a:pt x="960463" y="1076969"/>
                </a:lnTo>
                <a:lnTo>
                  <a:pt x="944256" y="1056996"/>
                </a:lnTo>
                <a:lnTo>
                  <a:pt x="896232" y="1086171"/>
                </a:lnTo>
                <a:cubicBezTo>
                  <a:pt x="715224" y="1208458"/>
                  <a:pt x="565216" y="1373146"/>
                  <a:pt x="460460" y="1565984"/>
                </a:cubicBezTo>
                <a:lnTo>
                  <a:pt x="404399" y="1686102"/>
                </a:lnTo>
                <a:lnTo>
                  <a:pt x="318893" y="1620553"/>
                </a:lnTo>
                <a:cubicBezTo>
                  <a:pt x="123561" y="1451351"/>
                  <a:pt x="0" y="1201499"/>
                  <a:pt x="0" y="922789"/>
                </a:cubicBezTo>
                <a:cubicBezTo>
                  <a:pt x="0" y="413147"/>
                  <a:pt x="413147" y="0"/>
                  <a:pt x="92278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: Shape 94">
            <a:extLst>
              <a:ext uri="{FF2B5EF4-FFF2-40B4-BE49-F238E27FC236}"/>
            </a:extLst>
          </p:cNvPr>
          <p:cNvSpPr/>
          <p:nvPr/>
        </p:nvSpPr>
        <p:spPr>
          <a:xfrm>
            <a:off x="2086950" y="1777988"/>
            <a:ext cx="1341437" cy="1844675"/>
          </a:xfrm>
          <a:custGeom>
            <a:avLst/>
            <a:gdLst>
              <a:gd name="connsiteX0" fmla="*/ 922789 w 1342075"/>
              <a:gd name="connsiteY0" fmla="*/ 0 h 1845578"/>
              <a:gd name="connsiteX1" fmla="*/ 1281980 w 1342075"/>
              <a:gd name="connsiteY1" fmla="*/ 72518 h 1845578"/>
              <a:gd name="connsiteX2" fmla="*/ 1342075 w 1342075"/>
              <a:gd name="connsiteY2" fmla="*/ 101467 h 1845578"/>
              <a:gd name="connsiteX3" fmla="*/ 1286836 w 1342075"/>
              <a:gd name="connsiteY3" fmla="*/ 175336 h 1845578"/>
              <a:gd name="connsiteX4" fmla="*/ 1058520 w 1342075"/>
              <a:gd name="connsiteY4" fmla="*/ 922790 h 1845578"/>
              <a:gd name="connsiteX5" fmla="*/ 1286836 w 1342075"/>
              <a:gd name="connsiteY5" fmla="*/ 1670244 h 1845578"/>
              <a:gd name="connsiteX6" fmla="*/ 1342074 w 1342075"/>
              <a:gd name="connsiteY6" fmla="*/ 1744112 h 1845578"/>
              <a:gd name="connsiteX7" fmla="*/ 1281980 w 1342075"/>
              <a:gd name="connsiteY7" fmla="*/ 1773061 h 1845578"/>
              <a:gd name="connsiteX8" fmla="*/ 922789 w 1342075"/>
              <a:gd name="connsiteY8" fmla="*/ 1845578 h 1845578"/>
              <a:gd name="connsiteX9" fmla="*/ 0 w 1342075"/>
              <a:gd name="connsiteY9" fmla="*/ 922789 h 1845578"/>
              <a:gd name="connsiteX10" fmla="*/ 922789 w 1342075"/>
              <a:gd name="connsiteY10" fmla="*/ 0 h 18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2075" h="1845578">
                <a:moveTo>
                  <a:pt x="922789" y="0"/>
                </a:moveTo>
                <a:cubicBezTo>
                  <a:pt x="1050200" y="0"/>
                  <a:pt x="1171579" y="25822"/>
                  <a:pt x="1281980" y="72518"/>
                </a:cubicBezTo>
                <a:lnTo>
                  <a:pt x="1342075" y="101467"/>
                </a:lnTo>
                <a:lnTo>
                  <a:pt x="1286836" y="175336"/>
                </a:lnTo>
                <a:cubicBezTo>
                  <a:pt x="1142689" y="388701"/>
                  <a:pt x="1058520" y="645916"/>
                  <a:pt x="1058520" y="922790"/>
                </a:cubicBezTo>
                <a:cubicBezTo>
                  <a:pt x="1058520" y="1199664"/>
                  <a:pt x="1142689" y="1456879"/>
                  <a:pt x="1286836" y="1670244"/>
                </a:cubicBezTo>
                <a:lnTo>
                  <a:pt x="1342074" y="1744112"/>
                </a:lnTo>
                <a:lnTo>
                  <a:pt x="1281980" y="1773061"/>
                </a:lnTo>
                <a:cubicBezTo>
                  <a:pt x="1171579" y="1819757"/>
                  <a:pt x="1050200" y="1845578"/>
                  <a:pt x="922789" y="1845578"/>
                </a:cubicBezTo>
                <a:cubicBezTo>
                  <a:pt x="413147" y="1845578"/>
                  <a:pt x="0" y="1432431"/>
                  <a:pt x="0" y="922789"/>
                </a:cubicBezTo>
                <a:cubicBezTo>
                  <a:pt x="0" y="413147"/>
                  <a:pt x="413147" y="0"/>
                  <a:pt x="9227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: Shape 110">
            <a:extLst>
              <a:ext uri="{FF2B5EF4-FFF2-40B4-BE49-F238E27FC236}"/>
            </a:extLst>
          </p:cNvPr>
          <p:cNvSpPr/>
          <p:nvPr/>
        </p:nvSpPr>
        <p:spPr>
          <a:xfrm>
            <a:off x="2825137" y="3217851"/>
            <a:ext cx="1843088" cy="1697037"/>
          </a:xfrm>
          <a:custGeom>
            <a:avLst/>
            <a:gdLst>
              <a:gd name="connsiteX0" fmla="*/ 424218 w 1842793"/>
              <a:gd name="connsiteY0" fmla="*/ 0 h 1697408"/>
              <a:gd name="connsiteX1" fmla="*/ 425347 w 1842793"/>
              <a:gd name="connsiteY1" fmla="*/ 3083 h 1697408"/>
              <a:gd name="connsiteX2" fmla="*/ 758277 w 1842793"/>
              <a:gd name="connsiteY2" fmla="*/ 472287 h 1697408"/>
              <a:gd name="connsiteX3" fmla="*/ 898664 w 1842793"/>
              <a:gd name="connsiteY3" fmla="*/ 582593 h 1697408"/>
              <a:gd name="connsiteX4" fmla="*/ 887090 w 1842793"/>
              <a:gd name="connsiteY4" fmla="*/ 604403 h 1697408"/>
              <a:gd name="connsiteX5" fmla="*/ 896232 w 1842793"/>
              <a:gd name="connsiteY5" fmla="*/ 611240 h 1697408"/>
              <a:gd name="connsiteX6" fmla="*/ 1657154 w 1842793"/>
              <a:gd name="connsiteY6" fmla="*/ 843669 h 1697408"/>
              <a:gd name="connsiteX7" fmla="*/ 1779116 w 1842793"/>
              <a:gd name="connsiteY7" fmla="*/ 838279 h 1697408"/>
              <a:gd name="connsiteX8" fmla="*/ 1842793 w 1842793"/>
              <a:gd name="connsiteY8" fmla="*/ 829785 h 1697408"/>
              <a:gd name="connsiteX9" fmla="*/ 1840814 w 1842793"/>
              <a:gd name="connsiteY9" fmla="*/ 868969 h 1697408"/>
              <a:gd name="connsiteX10" fmla="*/ 922789 w 1842793"/>
              <a:gd name="connsiteY10" fmla="*/ 1697408 h 1697408"/>
              <a:gd name="connsiteX11" fmla="*/ 0 w 1842793"/>
              <a:gd name="connsiteY11" fmla="*/ 774619 h 1697408"/>
              <a:gd name="connsiteX12" fmla="*/ 406849 w 1842793"/>
              <a:gd name="connsiteY12" fmla="*/ 9428 h 16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2793" h="1697408">
                <a:moveTo>
                  <a:pt x="424218" y="0"/>
                </a:moveTo>
                <a:lnTo>
                  <a:pt x="425347" y="3083"/>
                </a:lnTo>
                <a:cubicBezTo>
                  <a:pt x="501452" y="183016"/>
                  <a:pt x="615831" y="342819"/>
                  <a:pt x="758277" y="472287"/>
                </a:cubicBezTo>
                <a:lnTo>
                  <a:pt x="898664" y="582593"/>
                </a:lnTo>
                <a:lnTo>
                  <a:pt x="887090" y="604403"/>
                </a:lnTo>
                <a:lnTo>
                  <a:pt x="896232" y="611240"/>
                </a:lnTo>
                <a:cubicBezTo>
                  <a:pt x="1113442" y="757984"/>
                  <a:pt x="1375292" y="843669"/>
                  <a:pt x="1657154" y="843669"/>
                </a:cubicBezTo>
                <a:cubicBezTo>
                  <a:pt x="1698259" y="843669"/>
                  <a:pt x="1738939" y="841847"/>
                  <a:pt x="1779116" y="838279"/>
                </a:cubicBezTo>
                <a:lnTo>
                  <a:pt x="1842793" y="829785"/>
                </a:lnTo>
                <a:lnTo>
                  <a:pt x="1840814" y="868969"/>
                </a:lnTo>
                <a:cubicBezTo>
                  <a:pt x="1793558" y="1334291"/>
                  <a:pt x="1400579" y="1697408"/>
                  <a:pt x="922789" y="1697408"/>
                </a:cubicBezTo>
                <a:cubicBezTo>
                  <a:pt x="413147" y="1697408"/>
                  <a:pt x="0" y="1284261"/>
                  <a:pt x="0" y="774619"/>
                </a:cubicBezTo>
                <a:cubicBezTo>
                  <a:pt x="0" y="456093"/>
                  <a:pt x="161386" y="175260"/>
                  <a:pt x="406849" y="94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: Shape 96">
            <a:extLst>
              <a:ext uri="{FF2B5EF4-FFF2-40B4-BE49-F238E27FC236}"/>
            </a:extLst>
          </p:cNvPr>
          <p:cNvSpPr/>
          <p:nvPr/>
        </p:nvSpPr>
        <p:spPr>
          <a:xfrm>
            <a:off x="4342787" y="3197213"/>
            <a:ext cx="1844675" cy="1717675"/>
          </a:xfrm>
          <a:custGeom>
            <a:avLst/>
            <a:gdLst>
              <a:gd name="connsiteX0" fmla="*/ 1379981 w 1843675"/>
              <a:gd name="connsiteY0" fmla="*/ 0 h 1718834"/>
              <a:gd name="connsiteX1" fmla="*/ 1436826 w 1843675"/>
              <a:gd name="connsiteY1" fmla="*/ 30854 h 1718834"/>
              <a:gd name="connsiteX2" fmla="*/ 1843675 w 1843675"/>
              <a:gd name="connsiteY2" fmla="*/ 796045 h 1718834"/>
              <a:gd name="connsiteX3" fmla="*/ 920886 w 1843675"/>
              <a:gd name="connsiteY3" fmla="*/ 1718834 h 1718834"/>
              <a:gd name="connsiteX4" fmla="*/ 2862 w 1843675"/>
              <a:gd name="connsiteY4" fmla="*/ 890395 h 1718834"/>
              <a:gd name="connsiteX5" fmla="*/ 0 w 1843675"/>
              <a:gd name="connsiteY5" fmla="*/ 833720 h 1718834"/>
              <a:gd name="connsiteX6" fmla="*/ 2517 w 1843675"/>
              <a:gd name="connsiteY6" fmla="*/ 834104 h 1718834"/>
              <a:gd name="connsiteX7" fmla="*/ 139203 w 1843675"/>
              <a:gd name="connsiteY7" fmla="*/ 841006 h 1718834"/>
              <a:gd name="connsiteX8" fmla="*/ 1371011 w 1843675"/>
              <a:gd name="connsiteY8" fmla="*/ 24509 h 17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3675" h="1718834">
                <a:moveTo>
                  <a:pt x="1379981" y="0"/>
                </a:moveTo>
                <a:lnTo>
                  <a:pt x="1436826" y="30854"/>
                </a:lnTo>
                <a:cubicBezTo>
                  <a:pt x="1682290" y="196686"/>
                  <a:pt x="1843675" y="477519"/>
                  <a:pt x="1843675" y="796045"/>
                </a:cubicBezTo>
                <a:cubicBezTo>
                  <a:pt x="1843675" y="1305687"/>
                  <a:pt x="1430528" y="1718834"/>
                  <a:pt x="920886" y="1718834"/>
                </a:cubicBezTo>
                <a:cubicBezTo>
                  <a:pt x="443097" y="1718834"/>
                  <a:pt x="50118" y="1355717"/>
                  <a:pt x="2862" y="890395"/>
                </a:cubicBezTo>
                <a:lnTo>
                  <a:pt x="0" y="833720"/>
                </a:lnTo>
                <a:lnTo>
                  <a:pt x="2517" y="834104"/>
                </a:lnTo>
                <a:cubicBezTo>
                  <a:pt x="47458" y="838668"/>
                  <a:pt x="93058" y="841006"/>
                  <a:pt x="139203" y="841006"/>
                </a:cubicBezTo>
                <a:cubicBezTo>
                  <a:pt x="692951" y="841006"/>
                  <a:pt x="1168064" y="504330"/>
                  <a:pt x="1371011" y="245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: Shape 97">
            <a:extLst>
              <a:ext uri="{FF2B5EF4-FFF2-40B4-BE49-F238E27FC236}"/>
            </a:extLst>
          </p:cNvPr>
          <p:cNvSpPr/>
          <p:nvPr/>
        </p:nvSpPr>
        <p:spPr>
          <a:xfrm>
            <a:off x="5536587" y="1777988"/>
            <a:ext cx="1341438" cy="1844675"/>
          </a:xfrm>
          <a:custGeom>
            <a:avLst/>
            <a:gdLst>
              <a:gd name="connsiteX0" fmla="*/ 419284 w 1342073"/>
              <a:gd name="connsiteY0" fmla="*/ 0 h 1845578"/>
              <a:gd name="connsiteX1" fmla="*/ 1342073 w 1342073"/>
              <a:gd name="connsiteY1" fmla="*/ 922789 h 1845578"/>
              <a:gd name="connsiteX2" fmla="*/ 419284 w 1342073"/>
              <a:gd name="connsiteY2" fmla="*/ 1845578 h 1845578"/>
              <a:gd name="connsiteX3" fmla="*/ 60093 w 1342073"/>
              <a:gd name="connsiteY3" fmla="*/ 1773061 h 1845578"/>
              <a:gd name="connsiteX4" fmla="*/ 1 w 1342073"/>
              <a:gd name="connsiteY4" fmla="*/ 1744113 h 1845578"/>
              <a:gd name="connsiteX5" fmla="*/ 55239 w 1342073"/>
              <a:gd name="connsiteY5" fmla="*/ 1670244 h 1845578"/>
              <a:gd name="connsiteX6" fmla="*/ 283554 w 1342073"/>
              <a:gd name="connsiteY6" fmla="*/ 922790 h 1845578"/>
              <a:gd name="connsiteX7" fmla="*/ 55239 w 1342073"/>
              <a:gd name="connsiteY7" fmla="*/ 175336 h 1845578"/>
              <a:gd name="connsiteX8" fmla="*/ 0 w 1342073"/>
              <a:gd name="connsiteY8" fmla="*/ 101466 h 1845578"/>
              <a:gd name="connsiteX9" fmla="*/ 60093 w 1342073"/>
              <a:gd name="connsiteY9" fmla="*/ 72518 h 1845578"/>
              <a:gd name="connsiteX10" fmla="*/ 419284 w 1342073"/>
              <a:gd name="connsiteY10" fmla="*/ 0 h 18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2073" h="1845578">
                <a:moveTo>
                  <a:pt x="419284" y="0"/>
                </a:moveTo>
                <a:cubicBezTo>
                  <a:pt x="928926" y="0"/>
                  <a:pt x="1342073" y="413147"/>
                  <a:pt x="1342073" y="922789"/>
                </a:cubicBezTo>
                <a:cubicBezTo>
                  <a:pt x="1342073" y="1432431"/>
                  <a:pt x="928926" y="1845578"/>
                  <a:pt x="419284" y="1845578"/>
                </a:cubicBezTo>
                <a:cubicBezTo>
                  <a:pt x="291874" y="1845578"/>
                  <a:pt x="170494" y="1819757"/>
                  <a:pt x="60093" y="1773061"/>
                </a:cubicBezTo>
                <a:lnTo>
                  <a:pt x="1" y="1744113"/>
                </a:lnTo>
                <a:lnTo>
                  <a:pt x="55239" y="1670244"/>
                </a:lnTo>
                <a:cubicBezTo>
                  <a:pt x="199385" y="1456879"/>
                  <a:pt x="283554" y="1199664"/>
                  <a:pt x="283554" y="922790"/>
                </a:cubicBezTo>
                <a:cubicBezTo>
                  <a:pt x="283554" y="645916"/>
                  <a:pt x="199385" y="388701"/>
                  <a:pt x="55239" y="175336"/>
                </a:cubicBezTo>
                <a:lnTo>
                  <a:pt x="0" y="101466"/>
                </a:lnTo>
                <a:lnTo>
                  <a:pt x="60093" y="72518"/>
                </a:lnTo>
                <a:cubicBezTo>
                  <a:pt x="170494" y="25822"/>
                  <a:pt x="291874" y="0"/>
                  <a:pt x="4192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: Shape 98">
            <a:extLst>
              <a:ext uri="{FF2B5EF4-FFF2-40B4-BE49-F238E27FC236}"/>
            </a:extLst>
          </p:cNvPr>
          <p:cNvSpPr/>
          <p:nvPr/>
        </p:nvSpPr>
        <p:spPr>
          <a:xfrm>
            <a:off x="4342787" y="485763"/>
            <a:ext cx="1844675" cy="1719263"/>
          </a:xfrm>
          <a:custGeom>
            <a:avLst/>
            <a:gdLst>
              <a:gd name="connsiteX0" fmla="*/ 920886 w 1843675"/>
              <a:gd name="connsiteY0" fmla="*/ 0 h 1718835"/>
              <a:gd name="connsiteX1" fmla="*/ 1843675 w 1843675"/>
              <a:gd name="connsiteY1" fmla="*/ 922789 h 1718835"/>
              <a:gd name="connsiteX2" fmla="*/ 1436826 w 1843675"/>
              <a:gd name="connsiteY2" fmla="*/ 1687980 h 1718835"/>
              <a:gd name="connsiteX3" fmla="*/ 1379981 w 1843675"/>
              <a:gd name="connsiteY3" fmla="*/ 1718835 h 1718835"/>
              <a:gd name="connsiteX4" fmla="*/ 1371011 w 1843675"/>
              <a:gd name="connsiteY4" fmla="*/ 1694327 h 1718835"/>
              <a:gd name="connsiteX5" fmla="*/ 139203 w 1843675"/>
              <a:gd name="connsiteY5" fmla="*/ 877830 h 1718835"/>
              <a:gd name="connsiteX6" fmla="*/ 2517 w 1843675"/>
              <a:gd name="connsiteY6" fmla="*/ 884732 h 1718835"/>
              <a:gd name="connsiteX7" fmla="*/ 0 w 1843675"/>
              <a:gd name="connsiteY7" fmla="*/ 885116 h 1718835"/>
              <a:gd name="connsiteX8" fmla="*/ 2862 w 1843675"/>
              <a:gd name="connsiteY8" fmla="*/ 828439 h 1718835"/>
              <a:gd name="connsiteX9" fmla="*/ 920886 w 1843675"/>
              <a:gd name="connsiteY9" fmla="*/ 0 h 17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675" h="1718835">
                <a:moveTo>
                  <a:pt x="920886" y="0"/>
                </a:moveTo>
                <a:cubicBezTo>
                  <a:pt x="1430528" y="0"/>
                  <a:pt x="1843675" y="413147"/>
                  <a:pt x="1843675" y="922789"/>
                </a:cubicBezTo>
                <a:cubicBezTo>
                  <a:pt x="1843675" y="1241315"/>
                  <a:pt x="1682290" y="1522148"/>
                  <a:pt x="1436826" y="1687980"/>
                </a:cubicBezTo>
                <a:lnTo>
                  <a:pt x="1379981" y="1718835"/>
                </a:lnTo>
                <a:lnTo>
                  <a:pt x="1371011" y="1694327"/>
                </a:lnTo>
                <a:cubicBezTo>
                  <a:pt x="1168064" y="1214506"/>
                  <a:pt x="692951" y="877830"/>
                  <a:pt x="139203" y="877830"/>
                </a:cubicBezTo>
                <a:cubicBezTo>
                  <a:pt x="93058" y="877830"/>
                  <a:pt x="47458" y="880168"/>
                  <a:pt x="2517" y="884732"/>
                </a:cubicBezTo>
                <a:lnTo>
                  <a:pt x="0" y="885116"/>
                </a:lnTo>
                <a:lnTo>
                  <a:pt x="2862" y="828439"/>
                </a:lnTo>
                <a:cubicBezTo>
                  <a:pt x="50118" y="363118"/>
                  <a:pt x="443097" y="0"/>
                  <a:pt x="9208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99">
            <a:extLst>
              <a:ext uri="{FF2B5EF4-FFF2-40B4-BE49-F238E27FC236}"/>
            </a:extLst>
          </p:cNvPr>
          <p:cNvSpPr/>
          <p:nvPr/>
        </p:nvSpPr>
        <p:spPr>
          <a:xfrm>
            <a:off x="2328026" y="2012718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05</a:t>
            </a:r>
          </a:p>
        </p:txBody>
      </p:sp>
      <p:sp>
        <p:nvSpPr>
          <p:cNvPr id="19" name="Oval 100">
            <a:extLst>
              <a:ext uri="{FF2B5EF4-FFF2-40B4-BE49-F238E27FC236}"/>
            </a:extLst>
          </p:cNvPr>
          <p:cNvSpPr/>
          <p:nvPr/>
        </p:nvSpPr>
        <p:spPr>
          <a:xfrm>
            <a:off x="3060226" y="720813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06</a:t>
            </a:r>
          </a:p>
        </p:txBody>
      </p:sp>
      <p:sp>
        <p:nvSpPr>
          <p:cNvPr id="20" name="Oval 101">
            <a:extLst>
              <a:ext uri="{FF2B5EF4-FFF2-40B4-BE49-F238E27FC236}"/>
            </a:extLst>
          </p:cNvPr>
          <p:cNvSpPr/>
          <p:nvPr/>
        </p:nvSpPr>
        <p:spPr>
          <a:xfrm>
            <a:off x="4576274" y="720813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01</a:t>
            </a:r>
          </a:p>
        </p:txBody>
      </p:sp>
      <p:sp>
        <p:nvSpPr>
          <p:cNvPr id="21" name="Oval 102">
            <a:extLst>
              <a:ext uri="{FF2B5EF4-FFF2-40B4-BE49-F238E27FC236}"/>
            </a:extLst>
          </p:cNvPr>
          <p:cNvSpPr/>
          <p:nvPr/>
        </p:nvSpPr>
        <p:spPr>
          <a:xfrm>
            <a:off x="5267186" y="2012718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</a:rPr>
              <a:t>02</a:t>
            </a:r>
          </a:p>
        </p:txBody>
      </p:sp>
      <p:sp>
        <p:nvSpPr>
          <p:cNvPr id="22" name="Oval 103">
            <a:extLst>
              <a:ext uri="{FF2B5EF4-FFF2-40B4-BE49-F238E27FC236}"/>
            </a:extLst>
          </p:cNvPr>
          <p:cNvSpPr/>
          <p:nvPr/>
        </p:nvSpPr>
        <p:spPr>
          <a:xfrm>
            <a:off x="4576274" y="3304623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03</a:t>
            </a:r>
          </a:p>
        </p:txBody>
      </p:sp>
      <p:sp>
        <p:nvSpPr>
          <p:cNvPr id="23" name="Oval 104">
            <a:extLst>
              <a:ext uri="{FF2B5EF4-FFF2-40B4-BE49-F238E27FC236}"/>
            </a:extLst>
          </p:cNvPr>
          <p:cNvSpPr/>
          <p:nvPr/>
        </p:nvSpPr>
        <p:spPr>
          <a:xfrm>
            <a:off x="3060226" y="3304623"/>
            <a:ext cx="1375794" cy="1375794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04</a:t>
            </a:r>
          </a:p>
        </p:txBody>
      </p:sp>
      <p:sp>
        <p:nvSpPr>
          <p:cNvPr id="24" name="Freeform: Shape 116">
            <a:extLst>
              <a:ext uri="{FF2B5EF4-FFF2-40B4-BE49-F238E27FC236}"/>
            </a:extLst>
          </p:cNvPr>
          <p:cNvSpPr/>
          <p:nvPr/>
        </p:nvSpPr>
        <p:spPr>
          <a:xfrm>
            <a:off x="3357664" y="1360689"/>
            <a:ext cx="1078357" cy="735918"/>
          </a:xfrm>
          <a:custGeom>
            <a:avLst/>
            <a:gdLst>
              <a:gd name="connsiteX0" fmla="*/ 1073516 w 1078357"/>
              <a:gd name="connsiteY0" fmla="*/ 0 h 735918"/>
              <a:gd name="connsiteX1" fmla="*/ 1078357 w 1078357"/>
              <a:gd name="connsiteY1" fmla="*/ 48021 h 735918"/>
              <a:gd name="connsiteX2" fmla="*/ 390460 w 1078357"/>
              <a:gd name="connsiteY2" fmla="*/ 735918 h 735918"/>
              <a:gd name="connsiteX3" fmla="*/ 5850 w 1078357"/>
              <a:gd name="connsiteY3" fmla="*/ 618436 h 735918"/>
              <a:gd name="connsiteX4" fmla="*/ 0 w 1078357"/>
              <a:gd name="connsiteY4" fmla="*/ 613610 h 735918"/>
              <a:gd name="connsiteX5" fmla="*/ 16276 w 1078357"/>
              <a:gd name="connsiteY5" fmla="*/ 586820 h 735918"/>
              <a:gd name="connsiteX6" fmla="*/ 988138 w 1078357"/>
              <a:gd name="connsiteY6" fmla="*/ 4311 h 735918"/>
              <a:gd name="connsiteX7" fmla="*/ 1073516 w 1078357"/>
              <a:gd name="connsiteY7" fmla="*/ 0 h 73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8357" h="735918">
                <a:moveTo>
                  <a:pt x="1073516" y="0"/>
                </a:moveTo>
                <a:lnTo>
                  <a:pt x="1078357" y="48021"/>
                </a:lnTo>
                <a:cubicBezTo>
                  <a:pt x="1078357" y="427936"/>
                  <a:pt x="770375" y="735918"/>
                  <a:pt x="390460" y="735918"/>
                </a:cubicBezTo>
                <a:cubicBezTo>
                  <a:pt x="247992" y="735918"/>
                  <a:pt x="115639" y="692608"/>
                  <a:pt x="5850" y="618436"/>
                </a:cubicBezTo>
                <a:lnTo>
                  <a:pt x="0" y="613610"/>
                </a:lnTo>
                <a:lnTo>
                  <a:pt x="16276" y="586820"/>
                </a:lnTo>
                <a:cubicBezTo>
                  <a:pt x="232495" y="266772"/>
                  <a:pt x="583665" y="45387"/>
                  <a:pt x="988138" y="4311"/>
                </a:cubicBezTo>
                <a:lnTo>
                  <a:pt x="107351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: Shape 117">
            <a:extLst>
              <a:ext uri="{FF2B5EF4-FFF2-40B4-BE49-F238E27FC236}"/>
            </a:extLst>
          </p:cNvPr>
          <p:cNvSpPr/>
          <p:nvPr/>
        </p:nvSpPr>
        <p:spPr>
          <a:xfrm>
            <a:off x="4576275" y="1363067"/>
            <a:ext cx="1043527" cy="733541"/>
          </a:xfrm>
          <a:custGeom>
            <a:avLst/>
            <a:gdLst>
              <a:gd name="connsiteX0" fmla="*/ 4602 w 1043527"/>
              <a:gd name="connsiteY0" fmla="*/ 0 h 733541"/>
              <a:gd name="connsiteX1" fmla="*/ 42901 w 1043527"/>
              <a:gd name="connsiteY1" fmla="*/ 1934 h 733541"/>
              <a:gd name="connsiteX2" fmla="*/ 1014763 w 1043527"/>
              <a:gd name="connsiteY2" fmla="*/ 584443 h 733541"/>
              <a:gd name="connsiteX3" fmla="*/ 1043527 w 1043527"/>
              <a:gd name="connsiteY3" fmla="*/ 631789 h 733541"/>
              <a:gd name="connsiteX4" fmla="*/ 955658 w 1043527"/>
              <a:gd name="connsiteY4" fmla="*/ 679483 h 733541"/>
              <a:gd name="connsiteX5" fmla="*/ 687897 w 1043527"/>
              <a:gd name="connsiteY5" fmla="*/ 733541 h 733541"/>
              <a:gd name="connsiteX6" fmla="*/ 0 w 1043527"/>
              <a:gd name="connsiteY6" fmla="*/ 45644 h 733541"/>
              <a:gd name="connsiteX7" fmla="*/ 4602 w 1043527"/>
              <a:gd name="connsiteY7" fmla="*/ 0 h 7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527" h="733541">
                <a:moveTo>
                  <a:pt x="4602" y="0"/>
                </a:moveTo>
                <a:lnTo>
                  <a:pt x="42901" y="1934"/>
                </a:lnTo>
                <a:cubicBezTo>
                  <a:pt x="447374" y="43010"/>
                  <a:pt x="798544" y="264395"/>
                  <a:pt x="1014763" y="584443"/>
                </a:cubicBezTo>
                <a:lnTo>
                  <a:pt x="1043527" y="631789"/>
                </a:lnTo>
                <a:lnTo>
                  <a:pt x="955658" y="679483"/>
                </a:lnTo>
                <a:cubicBezTo>
                  <a:pt x="873359" y="714292"/>
                  <a:pt x="782876" y="733541"/>
                  <a:pt x="687897" y="733541"/>
                </a:cubicBezTo>
                <a:cubicBezTo>
                  <a:pt x="307982" y="733541"/>
                  <a:pt x="0" y="425559"/>
                  <a:pt x="0" y="45644"/>
                </a:cubicBezTo>
                <a:lnTo>
                  <a:pt x="4602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: Shape 118">
            <a:extLst>
              <a:ext uri="{FF2B5EF4-FFF2-40B4-BE49-F238E27FC236}"/>
            </a:extLst>
          </p:cNvPr>
          <p:cNvSpPr/>
          <p:nvPr/>
        </p:nvSpPr>
        <p:spPr>
          <a:xfrm>
            <a:off x="3145624" y="2074924"/>
            <a:ext cx="558197" cy="1249041"/>
          </a:xfrm>
          <a:custGeom>
            <a:avLst/>
            <a:gdLst>
              <a:gd name="connsiteX0" fmla="*/ 153071 w 558197"/>
              <a:gd name="connsiteY0" fmla="*/ 0 h 1249041"/>
              <a:gd name="connsiteX1" fmla="*/ 254910 w 558197"/>
              <a:gd name="connsiteY1" fmla="*/ 55277 h 1249041"/>
              <a:gd name="connsiteX2" fmla="*/ 558197 w 558197"/>
              <a:gd name="connsiteY2" fmla="*/ 625692 h 1249041"/>
              <a:gd name="connsiteX3" fmla="*/ 254910 w 558197"/>
              <a:gd name="connsiteY3" fmla="*/ 1196107 h 1249041"/>
              <a:gd name="connsiteX4" fmla="*/ 157388 w 558197"/>
              <a:gd name="connsiteY4" fmla="*/ 1249041 h 1249041"/>
              <a:gd name="connsiteX5" fmla="*/ 105058 w 558197"/>
              <a:gd name="connsiteY5" fmla="*/ 1140408 h 1249041"/>
              <a:gd name="connsiteX6" fmla="*/ 0 w 558197"/>
              <a:gd name="connsiteY6" fmla="*/ 620040 h 1249041"/>
              <a:gd name="connsiteX7" fmla="*/ 105058 w 558197"/>
              <a:gd name="connsiteY7" fmla="*/ 99672 h 1249041"/>
              <a:gd name="connsiteX8" fmla="*/ 153071 w 558197"/>
              <a:gd name="connsiteY8" fmla="*/ 0 h 124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97" h="1249041">
                <a:moveTo>
                  <a:pt x="153071" y="0"/>
                </a:moveTo>
                <a:lnTo>
                  <a:pt x="254910" y="55277"/>
                </a:lnTo>
                <a:cubicBezTo>
                  <a:pt x="437891" y="178897"/>
                  <a:pt x="558197" y="388245"/>
                  <a:pt x="558197" y="625692"/>
                </a:cubicBezTo>
                <a:cubicBezTo>
                  <a:pt x="558197" y="863139"/>
                  <a:pt x="437891" y="1072487"/>
                  <a:pt x="254910" y="1196107"/>
                </a:cubicBezTo>
                <a:lnTo>
                  <a:pt x="157388" y="1249041"/>
                </a:lnTo>
                <a:lnTo>
                  <a:pt x="105058" y="1140408"/>
                </a:lnTo>
                <a:cubicBezTo>
                  <a:pt x="37408" y="980468"/>
                  <a:pt x="0" y="804622"/>
                  <a:pt x="0" y="620040"/>
                </a:cubicBezTo>
                <a:cubicBezTo>
                  <a:pt x="0" y="435457"/>
                  <a:pt x="37408" y="259612"/>
                  <a:pt x="105058" y="99672"/>
                </a:cubicBezTo>
                <a:lnTo>
                  <a:pt x="153071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: Shape 119">
            <a:extLst>
              <a:ext uri="{FF2B5EF4-FFF2-40B4-BE49-F238E27FC236}"/>
            </a:extLst>
          </p:cNvPr>
          <p:cNvSpPr/>
          <p:nvPr/>
        </p:nvSpPr>
        <p:spPr>
          <a:xfrm>
            <a:off x="5267187" y="2077519"/>
            <a:ext cx="552167" cy="1243851"/>
          </a:xfrm>
          <a:custGeom>
            <a:avLst/>
            <a:gdLst>
              <a:gd name="connsiteX0" fmla="*/ 400346 w 552167"/>
              <a:gd name="connsiteY0" fmla="*/ 0 h 1243851"/>
              <a:gd name="connsiteX1" fmla="*/ 447109 w 552167"/>
              <a:gd name="connsiteY1" fmla="*/ 97077 h 1243851"/>
              <a:gd name="connsiteX2" fmla="*/ 552167 w 552167"/>
              <a:gd name="connsiteY2" fmla="*/ 617445 h 1243851"/>
              <a:gd name="connsiteX3" fmla="*/ 447109 w 552167"/>
              <a:gd name="connsiteY3" fmla="*/ 1137813 h 1243851"/>
              <a:gd name="connsiteX4" fmla="*/ 396029 w 552167"/>
              <a:gd name="connsiteY4" fmla="*/ 1243851 h 1243851"/>
              <a:gd name="connsiteX5" fmla="*/ 303287 w 552167"/>
              <a:gd name="connsiteY5" fmla="*/ 1193512 h 1243851"/>
              <a:gd name="connsiteX6" fmla="*/ 0 w 552167"/>
              <a:gd name="connsiteY6" fmla="*/ 623097 h 1243851"/>
              <a:gd name="connsiteX7" fmla="*/ 303287 w 552167"/>
              <a:gd name="connsiteY7" fmla="*/ 52682 h 1243851"/>
              <a:gd name="connsiteX8" fmla="*/ 400346 w 552167"/>
              <a:gd name="connsiteY8" fmla="*/ 0 h 12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167" h="1243851">
                <a:moveTo>
                  <a:pt x="400346" y="0"/>
                </a:moveTo>
                <a:lnTo>
                  <a:pt x="447109" y="97077"/>
                </a:lnTo>
                <a:cubicBezTo>
                  <a:pt x="514759" y="257017"/>
                  <a:pt x="552167" y="432862"/>
                  <a:pt x="552167" y="617445"/>
                </a:cubicBezTo>
                <a:cubicBezTo>
                  <a:pt x="552167" y="802027"/>
                  <a:pt x="514759" y="977873"/>
                  <a:pt x="447109" y="1137813"/>
                </a:cubicBezTo>
                <a:lnTo>
                  <a:pt x="396029" y="1243851"/>
                </a:lnTo>
                <a:lnTo>
                  <a:pt x="303287" y="1193512"/>
                </a:lnTo>
                <a:cubicBezTo>
                  <a:pt x="120306" y="1069892"/>
                  <a:pt x="0" y="860544"/>
                  <a:pt x="0" y="623097"/>
                </a:cubicBezTo>
                <a:cubicBezTo>
                  <a:pt x="0" y="385650"/>
                  <a:pt x="120306" y="176302"/>
                  <a:pt x="303287" y="52682"/>
                </a:cubicBezTo>
                <a:lnTo>
                  <a:pt x="40034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Freeform: Shape 120">
            <a:extLst>
              <a:ext uri="{FF2B5EF4-FFF2-40B4-BE49-F238E27FC236}"/>
            </a:extLst>
          </p:cNvPr>
          <p:cNvSpPr/>
          <p:nvPr/>
        </p:nvSpPr>
        <p:spPr>
          <a:xfrm>
            <a:off x="3362238" y="3304623"/>
            <a:ext cx="1073782" cy="724672"/>
          </a:xfrm>
          <a:custGeom>
            <a:avLst/>
            <a:gdLst>
              <a:gd name="connsiteX0" fmla="*/ 385885 w 1073782"/>
              <a:gd name="connsiteY0" fmla="*/ 0 h 724672"/>
              <a:gd name="connsiteX1" fmla="*/ 1073782 w 1073782"/>
              <a:gd name="connsiteY1" fmla="*/ 687897 h 724672"/>
              <a:gd name="connsiteX2" fmla="*/ 1070074 w 1073782"/>
              <a:gd name="connsiteY2" fmla="*/ 724672 h 724672"/>
              <a:gd name="connsiteX3" fmla="*/ 983563 w 1073782"/>
              <a:gd name="connsiteY3" fmla="*/ 720303 h 724672"/>
              <a:gd name="connsiteX4" fmla="*/ 11701 w 1073782"/>
              <a:gd name="connsiteY4" fmla="*/ 137794 h 724672"/>
              <a:gd name="connsiteX5" fmla="*/ 0 w 1073782"/>
              <a:gd name="connsiteY5" fmla="*/ 118534 h 724672"/>
              <a:gd name="connsiteX6" fmla="*/ 1275 w 1073782"/>
              <a:gd name="connsiteY6" fmla="*/ 117482 h 724672"/>
              <a:gd name="connsiteX7" fmla="*/ 385885 w 1073782"/>
              <a:gd name="connsiteY7" fmla="*/ 0 h 7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3782" h="724672">
                <a:moveTo>
                  <a:pt x="385885" y="0"/>
                </a:moveTo>
                <a:cubicBezTo>
                  <a:pt x="765800" y="0"/>
                  <a:pt x="1073782" y="307982"/>
                  <a:pt x="1073782" y="687897"/>
                </a:cubicBezTo>
                <a:lnTo>
                  <a:pt x="1070074" y="724672"/>
                </a:lnTo>
                <a:lnTo>
                  <a:pt x="983563" y="720303"/>
                </a:lnTo>
                <a:cubicBezTo>
                  <a:pt x="579090" y="679227"/>
                  <a:pt x="227920" y="457842"/>
                  <a:pt x="11701" y="137794"/>
                </a:cubicBezTo>
                <a:lnTo>
                  <a:pt x="0" y="118534"/>
                </a:lnTo>
                <a:lnTo>
                  <a:pt x="1275" y="117482"/>
                </a:lnTo>
                <a:cubicBezTo>
                  <a:pt x="111064" y="43310"/>
                  <a:pt x="243417" y="0"/>
                  <a:pt x="385885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: Shape 121">
            <a:extLst>
              <a:ext uri="{FF2B5EF4-FFF2-40B4-BE49-F238E27FC236}"/>
            </a:extLst>
          </p:cNvPr>
          <p:cNvSpPr/>
          <p:nvPr/>
        </p:nvSpPr>
        <p:spPr>
          <a:xfrm>
            <a:off x="4576275" y="3304623"/>
            <a:ext cx="1038363" cy="722294"/>
          </a:xfrm>
          <a:custGeom>
            <a:avLst/>
            <a:gdLst>
              <a:gd name="connsiteX0" fmla="*/ 687897 w 1038363"/>
              <a:gd name="connsiteY0" fmla="*/ 0 h 722294"/>
              <a:gd name="connsiteX1" fmla="*/ 955658 w 1038363"/>
              <a:gd name="connsiteY1" fmla="*/ 54058 h 722294"/>
              <a:gd name="connsiteX2" fmla="*/ 1038363 w 1038363"/>
              <a:gd name="connsiteY2" fmla="*/ 98949 h 722294"/>
              <a:gd name="connsiteX3" fmla="*/ 1014763 w 1038363"/>
              <a:gd name="connsiteY3" fmla="*/ 137794 h 722294"/>
              <a:gd name="connsiteX4" fmla="*/ 42901 w 1038363"/>
              <a:gd name="connsiteY4" fmla="*/ 720303 h 722294"/>
              <a:gd name="connsiteX5" fmla="*/ 3468 w 1038363"/>
              <a:gd name="connsiteY5" fmla="*/ 722294 h 722294"/>
              <a:gd name="connsiteX6" fmla="*/ 0 w 1038363"/>
              <a:gd name="connsiteY6" fmla="*/ 687897 h 722294"/>
              <a:gd name="connsiteX7" fmla="*/ 687897 w 1038363"/>
              <a:gd name="connsiteY7" fmla="*/ 0 h 72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363" h="722294">
                <a:moveTo>
                  <a:pt x="687897" y="0"/>
                </a:moveTo>
                <a:cubicBezTo>
                  <a:pt x="782876" y="0"/>
                  <a:pt x="873359" y="19249"/>
                  <a:pt x="955658" y="54058"/>
                </a:cubicBezTo>
                <a:lnTo>
                  <a:pt x="1038363" y="98949"/>
                </a:lnTo>
                <a:lnTo>
                  <a:pt x="1014763" y="137794"/>
                </a:lnTo>
                <a:cubicBezTo>
                  <a:pt x="798544" y="457842"/>
                  <a:pt x="447374" y="679227"/>
                  <a:pt x="42901" y="720303"/>
                </a:cubicBezTo>
                <a:lnTo>
                  <a:pt x="3468" y="722294"/>
                </a:lnTo>
                <a:lnTo>
                  <a:pt x="0" y="687897"/>
                </a:lnTo>
                <a:cubicBezTo>
                  <a:pt x="0" y="307982"/>
                  <a:pt x="307982" y="0"/>
                  <a:pt x="68789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179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955" y="263719"/>
            <a:ext cx="3534615" cy="1631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7" y="1551196"/>
            <a:ext cx="5557573" cy="42608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85" y="1551196"/>
            <a:ext cx="5572193" cy="42720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98" y="1551195"/>
            <a:ext cx="5572193" cy="42720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49" y="1528894"/>
            <a:ext cx="5615753" cy="4305410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9087484" y="211438"/>
            <a:ext cx="3125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Exo 2 Black" panose="00000A00000000000000" pitchFamily="50" charset="0"/>
              </a:rPr>
              <a:t>¿Te aviso cuando los lance? </a:t>
            </a:r>
            <a:endParaRPr lang="es-AR" sz="2800" dirty="0">
              <a:solidFill>
                <a:schemeClr val="bg1"/>
              </a:solidFill>
              <a:latin typeface="Exo 2 Black" panose="00000A00000000000000" pitchFamily="50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24525" y="109903"/>
            <a:ext cx="3569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>
                <a:solidFill>
                  <a:schemeClr val="bg1"/>
                </a:solidFill>
                <a:latin typeface="Exo 2 Black" panose="00000A00000000000000" pitchFamily="50" charset="0"/>
              </a:rPr>
              <a:t>PROGRAMA </a:t>
            </a:r>
          </a:p>
          <a:p>
            <a:r>
              <a:rPr lang="es-AR" sz="4000" dirty="0" smtClean="0">
                <a:solidFill>
                  <a:schemeClr val="bg1"/>
                </a:solidFill>
                <a:latin typeface="Exo 2 Black" panose="00000A00000000000000" pitchFamily="50" charset="0"/>
              </a:rPr>
              <a:t>‘MOVILÍZATE’</a:t>
            </a:r>
          </a:p>
          <a:p>
            <a:endParaRPr lang="es-AR" sz="4000" dirty="0">
              <a:solidFill>
                <a:schemeClr val="bg1"/>
              </a:solidFill>
              <a:latin typeface="Exo 2 Black" panose="00000A00000000000000" pitchFamily="50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45079" y="1387248"/>
            <a:ext cx="3569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Para consultores, </a:t>
            </a:r>
            <a:r>
              <a:rPr lang="es-AR" sz="2000" dirty="0" err="1" smtClean="0">
                <a:solidFill>
                  <a:schemeClr val="bg1"/>
                </a:solidFill>
                <a:latin typeface="Shadows Into Light" panose="02000506000000020004" pitchFamily="2" charset="0"/>
              </a:rPr>
              <a:t>coaches</a:t>
            </a:r>
            <a:r>
              <a:rPr lang="es-AR" sz="2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 y todo profesional que le venda servicios a Recursos </a:t>
            </a:r>
          </a:p>
          <a:p>
            <a:r>
              <a:rPr lang="es-AR" sz="20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Humanos.</a:t>
            </a:r>
            <a:endParaRPr lang="es-AR" sz="2000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pic>
        <p:nvPicPr>
          <p:cNvPr id="49" name="Imagen 48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5" y="4074022"/>
            <a:ext cx="949351" cy="957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CuadroTexto 49"/>
          <p:cNvSpPr txBox="1"/>
          <p:nvPr/>
        </p:nvSpPr>
        <p:spPr>
          <a:xfrm>
            <a:off x="245080" y="2965440"/>
            <a:ext cx="1829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spc="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[CLICK] </a:t>
            </a:r>
          </a:p>
          <a:p>
            <a:r>
              <a:rPr lang="es-AR" sz="2000" b="1" spc="200" dirty="0" smtClean="0">
                <a:solidFill>
                  <a:schemeClr val="bg1"/>
                </a:solidFill>
                <a:latin typeface="Shadows Into Light" panose="02000506000000020004" pitchFamily="2" charset="0"/>
              </a:rPr>
              <a:t>Mira el video introducción:</a:t>
            </a:r>
            <a:endParaRPr lang="es-AR" sz="2000" b="1" spc="200" dirty="0">
              <a:solidFill>
                <a:schemeClr val="bg1"/>
              </a:solidFill>
              <a:latin typeface="Shadows Into Light" panose="02000506000000020004" pitchFamily="2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5" b="55000" l="30625" r="61771"/>
                    </a14:imgEffect>
                  </a14:imgLayer>
                </a14:imgProps>
              </a:ext>
            </a:extLst>
          </a:blip>
          <a:srcRect l="35920" t="8136" r="37098" b="43282"/>
          <a:stretch/>
        </p:blipFill>
        <p:spPr>
          <a:xfrm>
            <a:off x="7577563" y="-1"/>
            <a:ext cx="2171844" cy="2199600"/>
          </a:xfrm>
          <a:prstGeom prst="rect">
            <a:avLst/>
          </a:prstGeom>
        </p:spPr>
      </p:pic>
      <p:pic>
        <p:nvPicPr>
          <p:cNvPr id="46" name="Imagen 45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5723" y="1452938"/>
            <a:ext cx="2249255" cy="5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mindtheproduct.com/wp-content/uploads/2014/05/technical-product-mana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3"/>
          <p:cNvSpPr txBox="1">
            <a:spLocks noChangeArrowheads="1"/>
          </p:cNvSpPr>
          <p:nvPr/>
        </p:nvSpPr>
        <p:spPr bwMode="auto">
          <a:xfrm>
            <a:off x="0" y="5455045"/>
            <a:ext cx="12192000" cy="830997"/>
          </a:xfrm>
          <a:prstGeom prst="rect">
            <a:avLst/>
          </a:prstGeom>
          <a:solidFill>
            <a:schemeClr val="tx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4800" dirty="0" smtClean="0">
                <a:solidFill>
                  <a:schemeClr val="bg1"/>
                </a:solidFill>
                <a:latin typeface="Diavlo Medium" panose="02000000000000000000" pitchFamily="50" charset="0"/>
              </a:rPr>
              <a:t>Título: escribe aquí tu título</a:t>
            </a:r>
            <a:endParaRPr lang="es-AR" sz="4800" dirty="0">
              <a:solidFill>
                <a:schemeClr val="bg1"/>
              </a:solidFill>
              <a:latin typeface="Diavlo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artel, Maqueta, DecoraciÃ³n, Escritorio, In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9"/>
          <a:stretch/>
        </p:blipFill>
        <p:spPr bwMode="auto">
          <a:xfrm>
            <a:off x="0" y="-30163"/>
            <a:ext cx="12209463" cy="692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pngmart.com/files/4/Sand-PNG-Transparent-Im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7"/>
          <a:stretch/>
        </p:blipFill>
        <p:spPr bwMode="auto">
          <a:xfrm>
            <a:off x="0" y="5204231"/>
            <a:ext cx="12192000" cy="1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26"/>
          <p:cNvSpPr txBox="1">
            <a:spLocks noChangeArrowheads="1"/>
          </p:cNvSpPr>
          <p:nvPr/>
        </p:nvSpPr>
        <p:spPr bwMode="auto">
          <a:xfrm>
            <a:off x="1727200" y="1368584"/>
            <a:ext cx="2743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FASE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 </a:t>
            </a:r>
            <a:r>
              <a:rPr lang="es-AR" sz="8800" dirty="0" smtClean="0">
                <a:latin typeface="+mn-lt"/>
              </a:rPr>
              <a:t> </a:t>
            </a:r>
            <a:endParaRPr lang="es-AR" sz="8800" dirty="0">
              <a:latin typeface="+mn-lt"/>
            </a:endParaRPr>
          </a:p>
        </p:txBody>
      </p:sp>
      <p:sp>
        <p:nvSpPr>
          <p:cNvPr id="8" name="CuadroTexto 26"/>
          <p:cNvSpPr txBox="1">
            <a:spLocks noChangeArrowheads="1"/>
          </p:cNvSpPr>
          <p:nvPr/>
        </p:nvSpPr>
        <p:spPr bwMode="auto">
          <a:xfrm>
            <a:off x="4733131" y="1453251"/>
            <a:ext cx="2743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FASE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 </a:t>
            </a:r>
            <a:r>
              <a:rPr lang="es-AR" sz="8800" dirty="0" smtClean="0">
                <a:latin typeface="+mn-lt"/>
              </a:rPr>
              <a:t> </a:t>
            </a:r>
            <a:endParaRPr lang="es-AR" sz="8800" dirty="0">
              <a:latin typeface="+mn-lt"/>
            </a:endParaRPr>
          </a:p>
        </p:txBody>
      </p:sp>
      <p:sp>
        <p:nvSpPr>
          <p:cNvPr id="9" name="CuadroTexto 26"/>
          <p:cNvSpPr txBox="1">
            <a:spLocks noChangeArrowheads="1"/>
          </p:cNvSpPr>
          <p:nvPr/>
        </p:nvSpPr>
        <p:spPr bwMode="auto">
          <a:xfrm>
            <a:off x="7739062" y="1458702"/>
            <a:ext cx="2743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FASE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sz="8800" dirty="0" smtClean="0">
                <a:latin typeface="Candara" panose="020E0502030303020204" pitchFamily="34" charset="0"/>
              </a:rPr>
              <a:t> </a:t>
            </a:r>
            <a:r>
              <a:rPr lang="es-AR" sz="8800" dirty="0" smtClean="0">
                <a:latin typeface="+mn-lt"/>
              </a:rPr>
              <a:t> </a:t>
            </a:r>
            <a:endParaRPr lang="es-AR" sz="8800" dirty="0">
              <a:latin typeface="+mn-lt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="" xmlns:a16="http://schemas.microsoft.com/office/drawing/2014/main" id="{9184CC13-17DF-4CBA-9ADC-377AD3C2EFF8}"/>
              </a:ext>
            </a:extLst>
          </p:cNvPr>
          <p:cNvSpPr txBox="1"/>
          <p:nvPr/>
        </p:nvSpPr>
        <p:spPr>
          <a:xfrm>
            <a:off x="1727201" y="3026454"/>
            <a:ext cx="27432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01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 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="" xmlns:a16="http://schemas.microsoft.com/office/drawing/2014/main" id="{9184CC13-17DF-4CBA-9ADC-377AD3C2EFF8}"/>
              </a:ext>
            </a:extLst>
          </p:cNvPr>
          <p:cNvSpPr txBox="1"/>
          <p:nvPr/>
        </p:nvSpPr>
        <p:spPr>
          <a:xfrm>
            <a:off x="4728774" y="3026454"/>
            <a:ext cx="27432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02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</a:endParaRPr>
          </a:p>
        </p:txBody>
      </p:sp>
      <p:sp>
        <p:nvSpPr>
          <p:cNvPr id="12" name="TextBox 23">
            <a:extLst>
              <a:ext uri="{FF2B5EF4-FFF2-40B4-BE49-F238E27FC236}">
                <a16:creationId xmlns="" xmlns:a16="http://schemas.microsoft.com/office/drawing/2014/main" id="{9184CC13-17DF-4CBA-9ADC-377AD3C2EFF8}"/>
              </a:ext>
            </a:extLst>
          </p:cNvPr>
          <p:cNvSpPr txBox="1"/>
          <p:nvPr/>
        </p:nvSpPr>
        <p:spPr>
          <a:xfrm>
            <a:off x="7734694" y="3026454"/>
            <a:ext cx="27432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03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rPr>
              <a:t>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14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7" descr="Neutral Abstract 7 V1 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"/>
          <a:stretch>
            <a:fillRect/>
          </a:stretch>
        </p:blipFill>
        <p:spPr bwMode="auto">
          <a:xfrm>
            <a:off x="-35465" y="-1"/>
            <a:ext cx="12230026" cy="68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Lágrima"/>
          <p:cNvSpPr/>
          <p:nvPr/>
        </p:nvSpPr>
        <p:spPr bwMode="auto">
          <a:xfrm rot="8053744">
            <a:off x="7855418" y="621065"/>
            <a:ext cx="2145929" cy="2047058"/>
          </a:xfrm>
          <a:prstGeom prst="teardrop">
            <a:avLst/>
          </a:prstGeom>
          <a:gradFill>
            <a:gsLst>
              <a:gs pos="0">
                <a:srgbClr val="094A55"/>
              </a:gs>
              <a:gs pos="62000">
                <a:srgbClr val="13889D"/>
              </a:gs>
              <a:gs pos="100000">
                <a:srgbClr val="1ECEEC"/>
              </a:gs>
            </a:gsLst>
          </a:gradFill>
          <a:scene3d>
            <a:camera prst="perspective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9" tIns="45725" rIns="91449" bIns="457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400" b="1">
              <a:latin typeface="Candara" panose="020E0502030303020204" pitchFamily="34" charset="0"/>
            </a:endParaRPr>
          </a:p>
        </p:txBody>
      </p:sp>
      <p:sp>
        <p:nvSpPr>
          <p:cNvPr id="9" name="34 Lágrima"/>
          <p:cNvSpPr/>
          <p:nvPr/>
        </p:nvSpPr>
        <p:spPr bwMode="auto">
          <a:xfrm rot="18853744" flipH="1">
            <a:off x="9711127" y="2314906"/>
            <a:ext cx="2159569" cy="2044465"/>
          </a:xfrm>
          <a:prstGeom prst="teardrop">
            <a:avLst/>
          </a:prstGeom>
          <a:gradFill>
            <a:gsLst>
              <a:gs pos="0">
                <a:srgbClr val="094A55"/>
              </a:gs>
              <a:gs pos="62000">
                <a:srgbClr val="13889D"/>
              </a:gs>
              <a:gs pos="100000">
                <a:srgbClr val="1ECEEC"/>
              </a:gs>
            </a:gsLst>
          </a:gradFill>
          <a:scene3d>
            <a:camera prst="perspective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9" tIns="45725" rIns="91449" bIns="457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400" b="1">
              <a:latin typeface="Candara" panose="020E0502030303020204" pitchFamily="34" charset="0"/>
            </a:endParaRPr>
          </a:p>
        </p:txBody>
      </p:sp>
      <p:sp>
        <p:nvSpPr>
          <p:cNvPr id="10" name="41 Lágrima"/>
          <p:cNvSpPr/>
          <p:nvPr/>
        </p:nvSpPr>
        <p:spPr bwMode="auto">
          <a:xfrm rot="8053744" flipH="1">
            <a:off x="6024524" y="2387218"/>
            <a:ext cx="2083409" cy="2047058"/>
          </a:xfrm>
          <a:prstGeom prst="teardrop">
            <a:avLst/>
          </a:prstGeom>
          <a:gradFill>
            <a:gsLst>
              <a:gs pos="0">
                <a:srgbClr val="094A55"/>
              </a:gs>
              <a:gs pos="62000">
                <a:srgbClr val="13889D"/>
              </a:gs>
              <a:gs pos="100000">
                <a:srgbClr val="1ECEEC"/>
              </a:gs>
            </a:gsLst>
          </a:gradFill>
          <a:scene3d>
            <a:camera prst="perspective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9" tIns="45725" rIns="91449" bIns="457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400" b="1">
              <a:latin typeface="Candara" panose="020E0502030303020204" pitchFamily="34" charset="0"/>
            </a:endParaRPr>
          </a:p>
        </p:txBody>
      </p:sp>
      <p:sp>
        <p:nvSpPr>
          <p:cNvPr id="11" name="42 Lágrima"/>
          <p:cNvSpPr/>
          <p:nvPr/>
        </p:nvSpPr>
        <p:spPr bwMode="auto">
          <a:xfrm rot="18853744">
            <a:off x="7920884" y="4169314"/>
            <a:ext cx="2096650" cy="2044465"/>
          </a:xfrm>
          <a:prstGeom prst="teardrop">
            <a:avLst/>
          </a:prstGeom>
          <a:gradFill>
            <a:gsLst>
              <a:gs pos="0">
                <a:srgbClr val="094A55"/>
              </a:gs>
              <a:gs pos="62000">
                <a:srgbClr val="13889D"/>
              </a:gs>
              <a:gs pos="100000">
                <a:srgbClr val="1ECEEC"/>
              </a:gs>
            </a:gsLst>
          </a:gradFill>
          <a:scene3d>
            <a:camera prst="perspective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9" tIns="45725" rIns="91449" bIns="457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400" b="1">
              <a:latin typeface="Candara" panose="020E0502030303020204" pitchFamily="34" charset="0"/>
            </a:endParaRPr>
          </a:p>
        </p:txBody>
      </p:sp>
      <p:sp>
        <p:nvSpPr>
          <p:cNvPr id="16" name="23 CuadroTexto"/>
          <p:cNvSpPr txBox="1">
            <a:spLocks noChangeArrowheads="1"/>
          </p:cNvSpPr>
          <p:nvPr/>
        </p:nvSpPr>
        <p:spPr bwMode="auto">
          <a:xfrm>
            <a:off x="7523832" y="98079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(tu texto)</a:t>
            </a:r>
            <a:endParaRPr lang="es-AR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23 CuadroTexto"/>
          <p:cNvSpPr txBox="1">
            <a:spLocks noChangeArrowheads="1"/>
          </p:cNvSpPr>
          <p:nvPr/>
        </p:nvSpPr>
        <p:spPr bwMode="auto">
          <a:xfrm>
            <a:off x="7988134" y="1512720"/>
            <a:ext cx="1962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8221539" y="1476492"/>
            <a:ext cx="1384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3 CuadroTexto"/>
          <p:cNvSpPr txBox="1">
            <a:spLocks noChangeArrowheads="1"/>
          </p:cNvSpPr>
          <p:nvPr/>
        </p:nvSpPr>
        <p:spPr bwMode="auto">
          <a:xfrm>
            <a:off x="8076240" y="2029151"/>
            <a:ext cx="17859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050" dirty="0">
                <a:solidFill>
                  <a:schemeClr val="bg1"/>
                </a:solidFill>
                <a:latin typeface="Candara" panose="020E0502030303020204" pitchFamily="34" charset="0"/>
              </a:rPr>
              <a:t>| </a:t>
            </a:r>
            <a:r>
              <a:rPr lang="es-AR" sz="105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 |</a:t>
            </a:r>
            <a:endParaRPr lang="es-AR" sz="105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53" name="Grupo 52"/>
          <p:cNvGrpSpPr/>
          <p:nvPr/>
        </p:nvGrpSpPr>
        <p:grpSpPr>
          <a:xfrm>
            <a:off x="8302501" y="2856930"/>
            <a:ext cx="1231900" cy="1109662"/>
            <a:chOff x="8302501" y="2856930"/>
            <a:chExt cx="1231900" cy="1109662"/>
          </a:xfrm>
        </p:grpSpPr>
        <p:grpSp>
          <p:nvGrpSpPr>
            <p:cNvPr id="28" name="Gruppe 299"/>
            <p:cNvGrpSpPr>
              <a:grpSpLocks/>
            </p:cNvGrpSpPr>
            <p:nvPr/>
          </p:nvGrpSpPr>
          <p:grpSpPr bwMode="auto">
            <a:xfrm>
              <a:off x="8396164" y="2856930"/>
              <a:ext cx="1022350" cy="1109662"/>
              <a:chOff x="473201" y="2942956"/>
              <a:chExt cx="953523" cy="1036016"/>
            </a:xfrm>
          </p:grpSpPr>
          <p:sp>
            <p:nvSpPr>
              <p:cNvPr id="29" name="Ellipse 300"/>
              <p:cNvSpPr/>
              <p:nvPr/>
            </p:nvSpPr>
            <p:spPr bwMode="auto">
              <a:xfrm>
                <a:off x="517728" y="3793752"/>
                <a:ext cx="846720" cy="18522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rgbClr val="E6E6E6">
                      <a:lumMod val="10000"/>
                      <a:alpha val="7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noProof="1">
                  <a:solidFill>
                    <a:srgbClr val="FFFFFF"/>
                  </a:solidFill>
                  <a:latin typeface="Candara" panose="020E0502030303020204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30" name="Ellipse 301"/>
              <p:cNvSpPr/>
              <p:nvPr/>
            </p:nvSpPr>
            <p:spPr bwMode="auto">
              <a:xfrm>
                <a:off x="473201" y="2942956"/>
                <a:ext cx="953523" cy="953523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6E6E6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D7D8D9"/>
                </a:solidFill>
                <a:prstDash val="solid"/>
              </a:ln>
              <a:effectLst>
                <a:innerShdw blurRad="269875" dist="114300" dir="5640000">
                  <a:srgbClr val="000000">
                    <a:alpha val="13000"/>
                  </a:srgbClr>
                </a:innerShdw>
              </a:effectLst>
            </p:spPr>
            <p:txBody>
              <a:bodyPr anchor="ctr"/>
              <a:lstStyle/>
              <a:p>
                <a:pPr marL="342900" indent="-342900" algn="ctr">
                  <a:buFont typeface="Calibri" pitchFamily="-111" charset="0"/>
                  <a:buAutoNum type="arabicPeriod"/>
                  <a:defRPr/>
                </a:pPr>
                <a:endParaRPr lang="en-US" noProof="1">
                  <a:solidFill>
                    <a:srgbClr val="FFFFFF"/>
                  </a:solidFill>
                  <a:latin typeface="Candara" panose="020E0502030303020204" pitchFamily="34" charset="0"/>
                  <a:ea typeface="ＭＳ Ｐゴシック" pitchFamily="-111" charset="-128"/>
                </a:endParaRPr>
              </a:p>
            </p:txBody>
          </p:sp>
          <p:sp>
            <p:nvSpPr>
              <p:cNvPr id="31" name="Ellipse 302"/>
              <p:cNvSpPr>
                <a:spLocks noChangeArrowheads="1"/>
              </p:cNvSpPr>
              <p:nvPr/>
            </p:nvSpPr>
            <p:spPr bwMode="auto">
              <a:xfrm>
                <a:off x="590170" y="2966670"/>
                <a:ext cx="698855" cy="515785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 typeface="Calibri" panose="020F0502020204030204" pitchFamily="34" charset="0"/>
                  <a:buAutoNum type="arabicPeriod"/>
                </a:pPr>
                <a:endParaRPr lang="es-AR" sz="1800" noProof="1">
                  <a:solidFill>
                    <a:srgbClr val="FFFFFF"/>
                  </a:solidFill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2" name="Tekstboks 84"/>
            <p:cNvSpPr txBox="1">
              <a:spLocks noChangeArrowheads="1"/>
            </p:cNvSpPr>
            <p:nvPr/>
          </p:nvSpPr>
          <p:spPr bwMode="auto">
            <a:xfrm>
              <a:off x="8302501" y="3155380"/>
              <a:ext cx="1231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AR" sz="2000" b="1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anose="020E0502030303020204" pitchFamily="34" charset="0"/>
                </a:rPr>
                <a:t>TEXTO</a:t>
              </a:r>
              <a:endParaRPr lang="es-AR" sz="20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33" name="Tekstboks 84"/>
          <p:cNvSpPr txBox="1">
            <a:spLocks noChangeArrowheads="1"/>
          </p:cNvSpPr>
          <p:nvPr/>
        </p:nvSpPr>
        <p:spPr bwMode="auto">
          <a:xfrm>
            <a:off x="8312026" y="2585467"/>
            <a:ext cx="123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1400" noProof="1">
                <a:solidFill>
                  <a:schemeClr val="bg1"/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34" name="Tekstboks 84"/>
          <p:cNvSpPr txBox="1">
            <a:spLocks noChangeArrowheads="1"/>
          </p:cNvSpPr>
          <p:nvPr/>
        </p:nvSpPr>
        <p:spPr bwMode="auto">
          <a:xfrm>
            <a:off x="8918451" y="3214117"/>
            <a:ext cx="123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1400" noProof="1">
                <a:solidFill>
                  <a:schemeClr val="bg1"/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35" name="Tekstboks 84"/>
          <p:cNvSpPr txBox="1">
            <a:spLocks noChangeArrowheads="1"/>
          </p:cNvSpPr>
          <p:nvPr/>
        </p:nvSpPr>
        <p:spPr bwMode="auto">
          <a:xfrm>
            <a:off x="8292976" y="3888805"/>
            <a:ext cx="12319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1400" noProof="1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36" name="Tekstboks 84"/>
          <p:cNvSpPr txBox="1">
            <a:spLocks noChangeArrowheads="1"/>
          </p:cNvSpPr>
          <p:nvPr/>
        </p:nvSpPr>
        <p:spPr bwMode="auto">
          <a:xfrm>
            <a:off x="7988134" y="3263330"/>
            <a:ext cx="434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sz="1400" noProof="1">
                <a:solidFill>
                  <a:schemeClr val="bg1"/>
                </a:solidFill>
                <a:latin typeface="Candara" panose="020E0502030303020204" pitchFamily="34" charset="0"/>
              </a:rPr>
              <a:t>4</a:t>
            </a:r>
          </a:p>
        </p:txBody>
      </p:sp>
      <p:sp>
        <p:nvSpPr>
          <p:cNvPr id="41" name="23 CuadroTexto"/>
          <p:cNvSpPr txBox="1">
            <a:spLocks noChangeArrowheads="1"/>
          </p:cNvSpPr>
          <p:nvPr/>
        </p:nvSpPr>
        <p:spPr bwMode="auto">
          <a:xfrm>
            <a:off x="9386273" y="2678384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(tu texto)</a:t>
            </a:r>
            <a:endParaRPr lang="es-AR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23 CuadroTexto"/>
          <p:cNvSpPr txBox="1">
            <a:spLocks noChangeArrowheads="1"/>
          </p:cNvSpPr>
          <p:nvPr/>
        </p:nvSpPr>
        <p:spPr bwMode="auto">
          <a:xfrm>
            <a:off x="9808900" y="3188926"/>
            <a:ext cx="1962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cxnSp>
        <p:nvCxnSpPr>
          <p:cNvPr id="43" name="Conector recto 42"/>
          <p:cNvCxnSpPr/>
          <p:nvPr/>
        </p:nvCxnSpPr>
        <p:spPr>
          <a:xfrm>
            <a:off x="10098267" y="3157791"/>
            <a:ext cx="1384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23 CuadroTexto"/>
          <p:cNvSpPr txBox="1">
            <a:spLocks noChangeArrowheads="1"/>
          </p:cNvSpPr>
          <p:nvPr/>
        </p:nvSpPr>
        <p:spPr bwMode="auto">
          <a:xfrm>
            <a:off x="9897006" y="3614037"/>
            <a:ext cx="17859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050" dirty="0">
                <a:solidFill>
                  <a:schemeClr val="bg1"/>
                </a:solidFill>
                <a:latin typeface="Candara" panose="020E0502030303020204" pitchFamily="34" charset="0"/>
              </a:rPr>
              <a:t>| </a:t>
            </a:r>
            <a:r>
              <a:rPr lang="es-AR" sz="105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 |</a:t>
            </a:r>
            <a:endParaRPr lang="es-AR" sz="105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5" name="23 CuadroTexto"/>
          <p:cNvSpPr txBox="1">
            <a:spLocks noChangeArrowheads="1"/>
          </p:cNvSpPr>
          <p:nvPr/>
        </p:nvSpPr>
        <p:spPr bwMode="auto">
          <a:xfrm>
            <a:off x="5662084" y="2712041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(tu texto)</a:t>
            </a:r>
            <a:endParaRPr lang="es-AR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6" name="23 CuadroTexto"/>
          <p:cNvSpPr txBox="1">
            <a:spLocks noChangeArrowheads="1"/>
          </p:cNvSpPr>
          <p:nvPr/>
        </p:nvSpPr>
        <p:spPr bwMode="auto">
          <a:xfrm>
            <a:off x="6093745" y="3183336"/>
            <a:ext cx="1962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cxnSp>
        <p:nvCxnSpPr>
          <p:cNvPr id="47" name="Conector recto 46"/>
          <p:cNvCxnSpPr/>
          <p:nvPr/>
        </p:nvCxnSpPr>
        <p:spPr>
          <a:xfrm>
            <a:off x="6308758" y="3181065"/>
            <a:ext cx="1384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23 CuadroTexto"/>
          <p:cNvSpPr txBox="1">
            <a:spLocks noChangeArrowheads="1"/>
          </p:cNvSpPr>
          <p:nvPr/>
        </p:nvSpPr>
        <p:spPr bwMode="auto">
          <a:xfrm>
            <a:off x="6167939" y="3751235"/>
            <a:ext cx="17859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050" dirty="0">
                <a:solidFill>
                  <a:schemeClr val="bg1"/>
                </a:solidFill>
                <a:latin typeface="Candara" panose="020E0502030303020204" pitchFamily="34" charset="0"/>
              </a:rPr>
              <a:t>| </a:t>
            </a:r>
            <a:r>
              <a:rPr lang="es-AR" sz="105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 |</a:t>
            </a:r>
            <a:endParaRPr lang="es-AR" sz="105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9" name="23 CuadroTexto"/>
          <p:cNvSpPr txBox="1">
            <a:spLocks noChangeArrowheads="1"/>
          </p:cNvSpPr>
          <p:nvPr/>
        </p:nvSpPr>
        <p:spPr bwMode="auto">
          <a:xfrm>
            <a:off x="7509653" y="4599647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(tu texto)</a:t>
            </a:r>
            <a:endParaRPr lang="es-AR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0" name="23 CuadroTexto"/>
          <p:cNvSpPr txBox="1">
            <a:spLocks noChangeArrowheads="1"/>
          </p:cNvSpPr>
          <p:nvPr/>
        </p:nvSpPr>
        <p:spPr bwMode="auto">
          <a:xfrm>
            <a:off x="7962091" y="5064785"/>
            <a:ext cx="1962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cxnSp>
        <p:nvCxnSpPr>
          <p:cNvPr id="51" name="Conector recto 50"/>
          <p:cNvCxnSpPr/>
          <p:nvPr/>
        </p:nvCxnSpPr>
        <p:spPr>
          <a:xfrm>
            <a:off x="8204978" y="5039385"/>
            <a:ext cx="1384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23 CuadroTexto"/>
          <p:cNvSpPr txBox="1">
            <a:spLocks noChangeArrowheads="1"/>
          </p:cNvSpPr>
          <p:nvPr/>
        </p:nvSpPr>
        <p:spPr bwMode="auto">
          <a:xfrm>
            <a:off x="8138303" y="5641047"/>
            <a:ext cx="17859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AR" sz="1050" dirty="0">
                <a:solidFill>
                  <a:schemeClr val="bg1"/>
                </a:solidFill>
                <a:latin typeface="Candara" panose="020E0502030303020204" pitchFamily="34" charset="0"/>
              </a:rPr>
              <a:t>| </a:t>
            </a:r>
            <a:r>
              <a:rPr lang="es-AR" sz="105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 |</a:t>
            </a:r>
            <a:endParaRPr lang="es-AR" sz="105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69" name="Picture 6" descr="https://estrogem.com/wp-content/themes/estrogem/images/worried-wom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3321" r="27158"/>
          <a:stretch>
            <a:fillRect/>
          </a:stretch>
        </p:blipFill>
        <p:spPr bwMode="auto">
          <a:xfrm>
            <a:off x="-6350" y="3798888"/>
            <a:ext cx="267652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7192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19" grpId="0"/>
      <p:bldP spid="33" grpId="0"/>
      <p:bldP spid="34" grpId="0"/>
      <p:bldP spid="35" grpId="0"/>
      <p:bldP spid="36" grpId="0"/>
      <p:bldP spid="41" grpId="0"/>
      <p:bldP spid="42" grpId="0"/>
      <p:bldP spid="44" grpId="0"/>
      <p:bldP spid="45" grpId="0"/>
      <p:bldP spid="46" grpId="0"/>
      <p:bldP spid="48" grpId="0"/>
      <p:bldP spid="49" grpId="0"/>
      <p:bldP spid="50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o 3"/>
          <p:cNvGrpSpPr>
            <a:grpSpLocks/>
          </p:cNvGrpSpPr>
          <p:nvPr/>
        </p:nvGrpSpPr>
        <p:grpSpPr bwMode="auto">
          <a:xfrm>
            <a:off x="0" y="0"/>
            <a:ext cx="12192000" cy="6908800"/>
            <a:chOff x="0" y="0"/>
            <a:chExt cx="12192000" cy="6908801"/>
          </a:xfrm>
        </p:grpSpPr>
        <p:pic>
          <p:nvPicPr>
            <p:cNvPr id="35854" name="Picture 2" descr="Cartel, Maqueta, DecoraciÃ³n, Escritorio, Interi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" y="0"/>
              <a:ext cx="10363200" cy="69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2" descr="Cartel, Maqueta, DecoraciÃ³n, Escritorio, Interi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40"/>
            <a:stretch>
              <a:fillRect/>
            </a:stretch>
          </p:blipFill>
          <p:spPr bwMode="auto">
            <a:xfrm>
              <a:off x="11201400" y="0"/>
              <a:ext cx="990600" cy="69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2" descr="Cartel, Maqueta, DecoraciÃ³n, Escritorio, Interi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470"/>
            <a:stretch>
              <a:fillRect/>
            </a:stretch>
          </p:blipFill>
          <p:spPr bwMode="auto">
            <a:xfrm>
              <a:off x="0" y="0"/>
              <a:ext cx="883920" cy="690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32" y="601999"/>
            <a:ext cx="815051" cy="10249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45" y="1775873"/>
            <a:ext cx="910824" cy="1145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36" y="3082207"/>
            <a:ext cx="809247" cy="10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48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1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13"/>
          <p:cNvSpPr txBox="1">
            <a:spLocks noChangeArrowheads="1"/>
          </p:cNvSpPr>
          <p:nvPr/>
        </p:nvSpPr>
        <p:spPr bwMode="auto">
          <a:xfrm>
            <a:off x="279094" y="330318"/>
            <a:ext cx="3776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6000" b="1" dirty="0" smtClean="0">
                <a:solidFill>
                  <a:srgbClr val="009999"/>
                </a:solidFill>
                <a:latin typeface="Candara" panose="020E0502030303020204" pitchFamily="34" charset="0"/>
              </a:rPr>
              <a:t>texto</a:t>
            </a:r>
            <a:endParaRPr lang="es-AR" sz="6000" b="1" dirty="0">
              <a:solidFill>
                <a:srgbClr val="009999"/>
              </a:solidFill>
              <a:latin typeface="Candara" panose="020E0502030303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79094" y="1344731"/>
            <a:ext cx="3776662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247344" y="1527293"/>
            <a:ext cx="3808412" cy="98583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5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5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13"/>
          <p:cNvSpPr txBox="1">
            <a:spLocks noChangeArrowheads="1"/>
          </p:cNvSpPr>
          <p:nvPr/>
        </p:nvSpPr>
        <p:spPr bwMode="auto">
          <a:xfrm>
            <a:off x="4361778" y="330318"/>
            <a:ext cx="3776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6000" b="1" dirty="0" smtClean="0">
                <a:solidFill>
                  <a:srgbClr val="009999"/>
                </a:solidFill>
                <a:latin typeface="Candara" panose="020E0502030303020204" pitchFamily="34" charset="0"/>
              </a:rPr>
              <a:t>texto</a:t>
            </a:r>
            <a:endParaRPr lang="es-AR" sz="6000" b="1" dirty="0">
              <a:solidFill>
                <a:srgbClr val="009999"/>
              </a:solidFill>
              <a:latin typeface="Candara" panose="020E0502030303020204" pitchFamily="34" charset="0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4361778" y="1344731"/>
            <a:ext cx="3776662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5"/>
          <p:cNvSpPr txBox="1">
            <a:spLocks noChangeArrowheads="1"/>
          </p:cNvSpPr>
          <p:nvPr/>
        </p:nvSpPr>
        <p:spPr bwMode="auto">
          <a:xfrm>
            <a:off x="4330028" y="1527293"/>
            <a:ext cx="3808412" cy="98583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5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5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CuadroTexto 13"/>
          <p:cNvSpPr txBox="1">
            <a:spLocks noChangeArrowheads="1"/>
          </p:cNvSpPr>
          <p:nvPr/>
        </p:nvSpPr>
        <p:spPr bwMode="auto">
          <a:xfrm>
            <a:off x="8412712" y="330318"/>
            <a:ext cx="3776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6000" b="1" dirty="0" smtClean="0">
                <a:solidFill>
                  <a:srgbClr val="009999"/>
                </a:solidFill>
                <a:latin typeface="Candara" panose="020E0502030303020204" pitchFamily="34" charset="0"/>
              </a:rPr>
              <a:t>texto</a:t>
            </a:r>
            <a:endParaRPr lang="es-AR" sz="6000" b="1" dirty="0">
              <a:solidFill>
                <a:srgbClr val="009999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8412712" y="1344731"/>
            <a:ext cx="3776662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8380962" y="1527293"/>
            <a:ext cx="3808412" cy="98583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sz="5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s-AR" sz="5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5" grpId="0"/>
      <p:bldP spid="17" grpId="0" animBg="1"/>
      <p:bldP spid="1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65"/>
          <p:cNvSpPr/>
          <p:nvPr/>
        </p:nvSpPr>
        <p:spPr>
          <a:xfrm>
            <a:off x="-9150350" y="3000375"/>
            <a:ext cx="18300700" cy="7715250"/>
          </a:xfrm>
          <a:prstGeom prst="arc">
            <a:avLst>
              <a:gd name="adj1" fmla="val 16197650"/>
              <a:gd name="adj2" fmla="val 7945"/>
            </a:avLst>
          </a:prstGeom>
          <a:solidFill>
            <a:schemeClr val="bg1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>
              <a:ea typeface="MS PGothic" pitchFamily="34" charset="-128"/>
            </a:endParaRPr>
          </a:p>
        </p:txBody>
      </p:sp>
      <p:sp>
        <p:nvSpPr>
          <p:cNvPr id="9" name="Arc 66"/>
          <p:cNvSpPr/>
          <p:nvPr/>
        </p:nvSpPr>
        <p:spPr>
          <a:xfrm>
            <a:off x="-5448300" y="3187700"/>
            <a:ext cx="10896600" cy="7340600"/>
          </a:xfrm>
          <a:prstGeom prst="arc">
            <a:avLst>
              <a:gd name="adj1" fmla="val 16201078"/>
              <a:gd name="adj2" fmla="val 7125"/>
            </a:avLst>
          </a:prstGeom>
          <a:solidFill>
            <a:schemeClr val="bg1"/>
          </a:solidFill>
          <a:ln w="857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>
              <a:ea typeface="MS PGothic" pitchFamily="34" charset="-128"/>
            </a:endParaRPr>
          </a:p>
        </p:txBody>
      </p:sp>
      <p:pic>
        <p:nvPicPr>
          <p:cNvPr id="4" name="Picture 10" descr="http://www.freelogovectors.net/wp-content/uploads/2013/02/administrator_woma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924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7" y="440134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freelogovectors.net/wp-content/uploads/2013/02/administrat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81448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proconstroi.co.mz/wp-content/uploads/2017/03/m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14" y="2693529"/>
            <a:ext cx="24288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7"/>
          <p:cNvSpPr>
            <a:spLocks noChangeAspect="1"/>
          </p:cNvSpPr>
          <p:nvPr/>
        </p:nvSpPr>
        <p:spPr bwMode="auto">
          <a:xfrm>
            <a:off x="432247" y="3831431"/>
            <a:ext cx="1947863" cy="455612"/>
          </a:xfrm>
          <a:custGeom>
            <a:avLst/>
            <a:gdLst>
              <a:gd name="T0" fmla="*/ 2147483646 w 917"/>
              <a:gd name="T1" fmla="*/ 2147483646 h 215"/>
              <a:gd name="T2" fmla="*/ 2147483646 w 917"/>
              <a:gd name="T3" fmla="*/ 2147483646 h 215"/>
              <a:gd name="T4" fmla="*/ 2147483646 w 917"/>
              <a:gd name="T5" fmla="*/ 2147483646 h 215"/>
              <a:gd name="T6" fmla="*/ 2147483646 w 917"/>
              <a:gd name="T7" fmla="*/ 2147483646 h 215"/>
              <a:gd name="T8" fmla="*/ 2147483646 w 917"/>
              <a:gd name="T9" fmla="*/ 2147483646 h 215"/>
              <a:gd name="T10" fmla="*/ 2147483646 w 917"/>
              <a:gd name="T11" fmla="*/ 2147483646 h 215"/>
              <a:gd name="T12" fmla="*/ 2147483646 w 917"/>
              <a:gd name="T13" fmla="*/ 2147483646 h 215"/>
              <a:gd name="T14" fmla="*/ 2147483646 w 917"/>
              <a:gd name="T15" fmla="*/ 2147483646 h 215"/>
              <a:gd name="T16" fmla="*/ 2147483646 w 917"/>
              <a:gd name="T17" fmla="*/ 2147483646 h 215"/>
              <a:gd name="T18" fmla="*/ 2147483646 w 917"/>
              <a:gd name="T19" fmla="*/ 2147483646 h 215"/>
              <a:gd name="T20" fmla="*/ 2147483646 w 917"/>
              <a:gd name="T21" fmla="*/ 2147483646 h 215"/>
              <a:gd name="T22" fmla="*/ 2147483646 w 917"/>
              <a:gd name="T23" fmla="*/ 2147483646 h 215"/>
              <a:gd name="T24" fmla="*/ 2147483646 w 917"/>
              <a:gd name="T25" fmla="*/ 2147483646 h 215"/>
              <a:gd name="T26" fmla="*/ 2147483646 w 917"/>
              <a:gd name="T27" fmla="*/ 2147483646 h 215"/>
              <a:gd name="T28" fmla="*/ 2147483646 w 917"/>
              <a:gd name="T29" fmla="*/ 2147483646 h 215"/>
              <a:gd name="T30" fmla="*/ 2147483646 w 917"/>
              <a:gd name="T31" fmla="*/ 2147483646 h 215"/>
              <a:gd name="T32" fmla="*/ 2147483646 w 917"/>
              <a:gd name="T33" fmla="*/ 2147483646 h 215"/>
              <a:gd name="T34" fmla="*/ 2147483646 w 917"/>
              <a:gd name="T35" fmla="*/ 2147483646 h 215"/>
              <a:gd name="T36" fmla="*/ 2147483646 w 917"/>
              <a:gd name="T37" fmla="*/ 2147483646 h 215"/>
              <a:gd name="T38" fmla="*/ 2147483646 w 917"/>
              <a:gd name="T39" fmla="*/ 2147483646 h 215"/>
              <a:gd name="T40" fmla="*/ 2147483646 w 917"/>
              <a:gd name="T41" fmla="*/ 2147483646 h 215"/>
              <a:gd name="T42" fmla="*/ 2147483646 w 917"/>
              <a:gd name="T43" fmla="*/ 2147483646 h 215"/>
              <a:gd name="T44" fmla="*/ 2147483646 w 917"/>
              <a:gd name="T45" fmla="*/ 2147483646 h 2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17" h="215">
                <a:moveTo>
                  <a:pt x="912" y="163"/>
                </a:moveTo>
                <a:cubicBezTo>
                  <a:pt x="887" y="123"/>
                  <a:pt x="870" y="78"/>
                  <a:pt x="860" y="32"/>
                </a:cubicBezTo>
                <a:cubicBezTo>
                  <a:pt x="857" y="18"/>
                  <a:pt x="840" y="7"/>
                  <a:pt x="827" y="3"/>
                </a:cubicBezTo>
                <a:cubicBezTo>
                  <a:pt x="817" y="0"/>
                  <a:pt x="802" y="1"/>
                  <a:pt x="805" y="15"/>
                </a:cubicBezTo>
                <a:cubicBezTo>
                  <a:pt x="812" y="47"/>
                  <a:pt x="823" y="79"/>
                  <a:pt x="836" y="109"/>
                </a:cubicBezTo>
                <a:cubicBezTo>
                  <a:pt x="833" y="107"/>
                  <a:pt x="831" y="105"/>
                  <a:pt x="828" y="104"/>
                </a:cubicBezTo>
                <a:cubicBezTo>
                  <a:pt x="781" y="80"/>
                  <a:pt x="729" y="66"/>
                  <a:pt x="678" y="54"/>
                </a:cubicBezTo>
                <a:cubicBezTo>
                  <a:pt x="602" y="35"/>
                  <a:pt x="526" y="22"/>
                  <a:pt x="448" y="14"/>
                </a:cubicBezTo>
                <a:cubicBezTo>
                  <a:pt x="369" y="5"/>
                  <a:pt x="287" y="3"/>
                  <a:pt x="207" y="13"/>
                </a:cubicBezTo>
                <a:cubicBezTo>
                  <a:pt x="143" y="21"/>
                  <a:pt x="74" y="38"/>
                  <a:pt x="22" y="80"/>
                </a:cubicBezTo>
                <a:cubicBezTo>
                  <a:pt x="21" y="80"/>
                  <a:pt x="20" y="81"/>
                  <a:pt x="19" y="82"/>
                </a:cubicBezTo>
                <a:cubicBezTo>
                  <a:pt x="0" y="98"/>
                  <a:pt x="50" y="137"/>
                  <a:pt x="66" y="123"/>
                </a:cubicBezTo>
                <a:cubicBezTo>
                  <a:pt x="114" y="82"/>
                  <a:pt x="178" y="66"/>
                  <a:pt x="240" y="58"/>
                </a:cubicBezTo>
                <a:cubicBezTo>
                  <a:pt x="315" y="47"/>
                  <a:pt x="392" y="50"/>
                  <a:pt x="468" y="57"/>
                </a:cubicBezTo>
                <a:cubicBezTo>
                  <a:pt x="541" y="64"/>
                  <a:pt x="614" y="77"/>
                  <a:pt x="685" y="94"/>
                </a:cubicBezTo>
                <a:cubicBezTo>
                  <a:pt x="714" y="101"/>
                  <a:pt x="742" y="109"/>
                  <a:pt x="770" y="118"/>
                </a:cubicBezTo>
                <a:cubicBezTo>
                  <a:pt x="795" y="126"/>
                  <a:pt x="806" y="129"/>
                  <a:pt x="825" y="139"/>
                </a:cubicBezTo>
                <a:cubicBezTo>
                  <a:pt x="828" y="140"/>
                  <a:pt x="833" y="142"/>
                  <a:pt x="838" y="143"/>
                </a:cubicBezTo>
                <a:cubicBezTo>
                  <a:pt x="806" y="150"/>
                  <a:pt x="774" y="159"/>
                  <a:pt x="743" y="169"/>
                </a:cubicBezTo>
                <a:cubicBezTo>
                  <a:pt x="730" y="173"/>
                  <a:pt x="746" y="194"/>
                  <a:pt x="751" y="198"/>
                </a:cubicBezTo>
                <a:cubicBezTo>
                  <a:pt x="761" y="207"/>
                  <a:pt x="776" y="215"/>
                  <a:pt x="790" y="210"/>
                </a:cubicBezTo>
                <a:cubicBezTo>
                  <a:pt x="827" y="198"/>
                  <a:pt x="866" y="189"/>
                  <a:pt x="905" y="182"/>
                </a:cubicBezTo>
                <a:cubicBezTo>
                  <a:pt x="915" y="180"/>
                  <a:pt x="917" y="171"/>
                  <a:pt x="912" y="16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Candara" panose="020E0502030303020204" pitchFamily="34" charset="0"/>
            </a:endParaRPr>
          </a:p>
        </p:txBody>
      </p:sp>
      <p:sp>
        <p:nvSpPr>
          <p:cNvPr id="11" name="Freeform 18"/>
          <p:cNvSpPr>
            <a:spLocks noChangeAspect="1" noEditPoints="1"/>
          </p:cNvSpPr>
          <p:nvPr/>
        </p:nvSpPr>
        <p:spPr bwMode="auto">
          <a:xfrm>
            <a:off x="367373" y="5277308"/>
            <a:ext cx="2084387" cy="644525"/>
          </a:xfrm>
          <a:custGeom>
            <a:avLst/>
            <a:gdLst>
              <a:gd name="T0" fmla="*/ 2147483646 w 578"/>
              <a:gd name="T1" fmla="*/ 2147483646 h 179"/>
              <a:gd name="T2" fmla="*/ 2147483646 w 578"/>
              <a:gd name="T3" fmla="*/ 2147483646 h 179"/>
              <a:gd name="T4" fmla="*/ 2147483646 w 578"/>
              <a:gd name="T5" fmla="*/ 2147483646 h 179"/>
              <a:gd name="T6" fmla="*/ 2147483646 w 578"/>
              <a:gd name="T7" fmla="*/ 2147483646 h 179"/>
              <a:gd name="T8" fmla="*/ 2147483646 w 578"/>
              <a:gd name="T9" fmla="*/ 2147483646 h 179"/>
              <a:gd name="T10" fmla="*/ 2147483646 w 578"/>
              <a:gd name="T11" fmla="*/ 2147483646 h 179"/>
              <a:gd name="T12" fmla="*/ 2147483646 w 578"/>
              <a:gd name="T13" fmla="*/ 2147483646 h 179"/>
              <a:gd name="T14" fmla="*/ 2147483646 w 578"/>
              <a:gd name="T15" fmla="*/ 2147483646 h 179"/>
              <a:gd name="T16" fmla="*/ 2147483646 w 578"/>
              <a:gd name="T17" fmla="*/ 2147483646 h 179"/>
              <a:gd name="T18" fmla="*/ 2147483646 w 578"/>
              <a:gd name="T19" fmla="*/ 2147483646 h 179"/>
              <a:gd name="T20" fmla="*/ 2147483646 w 578"/>
              <a:gd name="T21" fmla="*/ 2147483646 h 179"/>
              <a:gd name="T22" fmla="*/ 2147483646 w 578"/>
              <a:gd name="T23" fmla="*/ 2147483646 h 179"/>
              <a:gd name="T24" fmla="*/ 2147483646 w 578"/>
              <a:gd name="T25" fmla="*/ 2147483646 h 179"/>
              <a:gd name="T26" fmla="*/ 2147483646 w 578"/>
              <a:gd name="T27" fmla="*/ 2147483646 h 179"/>
              <a:gd name="T28" fmla="*/ 2147483646 w 578"/>
              <a:gd name="T29" fmla="*/ 2147483646 h 179"/>
              <a:gd name="T30" fmla="*/ 2147483646 w 578"/>
              <a:gd name="T31" fmla="*/ 2147483646 h 179"/>
              <a:gd name="T32" fmla="*/ 2147483646 w 578"/>
              <a:gd name="T33" fmla="*/ 2147483646 h 179"/>
              <a:gd name="T34" fmla="*/ 2147483646 w 578"/>
              <a:gd name="T35" fmla="*/ 2147483646 h 179"/>
              <a:gd name="T36" fmla="*/ 2147483646 w 578"/>
              <a:gd name="T37" fmla="*/ 2147483646 h 179"/>
              <a:gd name="T38" fmla="*/ 2147483646 w 578"/>
              <a:gd name="T39" fmla="*/ 2147483646 h 179"/>
              <a:gd name="T40" fmla="*/ 2147483646 w 578"/>
              <a:gd name="T41" fmla="*/ 2147483646 h 179"/>
              <a:gd name="T42" fmla="*/ 2147483646 w 578"/>
              <a:gd name="T43" fmla="*/ 2147483646 h 179"/>
              <a:gd name="T44" fmla="*/ 2147483646 w 578"/>
              <a:gd name="T45" fmla="*/ 2147483646 h 179"/>
              <a:gd name="T46" fmla="*/ 2147483646 w 578"/>
              <a:gd name="T47" fmla="*/ 2147483646 h 179"/>
              <a:gd name="T48" fmla="*/ 2147483646 w 578"/>
              <a:gd name="T49" fmla="*/ 2147483646 h 179"/>
              <a:gd name="T50" fmla="*/ 2147483646 w 578"/>
              <a:gd name="T51" fmla="*/ 2147483646 h 179"/>
              <a:gd name="T52" fmla="*/ 2147483646 w 578"/>
              <a:gd name="T53" fmla="*/ 2147483646 h 179"/>
              <a:gd name="T54" fmla="*/ 2147483646 w 578"/>
              <a:gd name="T55" fmla="*/ 2147483646 h 179"/>
              <a:gd name="T56" fmla="*/ 2147483646 w 578"/>
              <a:gd name="T57" fmla="*/ 2147483646 h 179"/>
              <a:gd name="T58" fmla="*/ 2147483646 w 578"/>
              <a:gd name="T59" fmla="*/ 2147483646 h 179"/>
              <a:gd name="T60" fmla="*/ 2147483646 w 578"/>
              <a:gd name="T61" fmla="*/ 2147483646 h 179"/>
              <a:gd name="T62" fmla="*/ 2147483646 w 578"/>
              <a:gd name="T63" fmla="*/ 2147483646 h 179"/>
              <a:gd name="T64" fmla="*/ 2147483646 w 578"/>
              <a:gd name="T65" fmla="*/ 2147483646 h 179"/>
              <a:gd name="T66" fmla="*/ 2147483646 w 578"/>
              <a:gd name="T67" fmla="*/ 2147483646 h 179"/>
              <a:gd name="T68" fmla="*/ 2147483646 w 578"/>
              <a:gd name="T69" fmla="*/ 2147483646 h 179"/>
              <a:gd name="T70" fmla="*/ 2147483646 w 578"/>
              <a:gd name="T71" fmla="*/ 2147483646 h 179"/>
              <a:gd name="T72" fmla="*/ 2147483646 w 578"/>
              <a:gd name="T73" fmla="*/ 2147483646 h 179"/>
              <a:gd name="T74" fmla="*/ 2147483646 w 578"/>
              <a:gd name="T75" fmla="*/ 2147483646 h 179"/>
              <a:gd name="T76" fmla="*/ 2147483646 w 578"/>
              <a:gd name="T77" fmla="*/ 2147483646 h 179"/>
              <a:gd name="T78" fmla="*/ 2147483646 w 578"/>
              <a:gd name="T79" fmla="*/ 2147483646 h 179"/>
              <a:gd name="T80" fmla="*/ 2147483646 w 578"/>
              <a:gd name="T81" fmla="*/ 2147483646 h 179"/>
              <a:gd name="T82" fmla="*/ 2147483646 w 578"/>
              <a:gd name="T83" fmla="*/ 2147483646 h 179"/>
              <a:gd name="T84" fmla="*/ 2147483646 w 578"/>
              <a:gd name="T85" fmla="*/ 2147483646 h 179"/>
              <a:gd name="T86" fmla="*/ 2147483646 w 578"/>
              <a:gd name="T87" fmla="*/ 2147483646 h 179"/>
              <a:gd name="T88" fmla="*/ 2147483646 w 578"/>
              <a:gd name="T89" fmla="*/ 2147483646 h 179"/>
              <a:gd name="T90" fmla="*/ 2147483646 w 578"/>
              <a:gd name="T91" fmla="*/ 2147483646 h 179"/>
              <a:gd name="T92" fmla="*/ 2147483646 w 578"/>
              <a:gd name="T93" fmla="*/ 2147483646 h 179"/>
              <a:gd name="T94" fmla="*/ 2147483646 w 578"/>
              <a:gd name="T95" fmla="*/ 2147483646 h 179"/>
              <a:gd name="T96" fmla="*/ 2147483646 w 578"/>
              <a:gd name="T97" fmla="*/ 2147483646 h 179"/>
              <a:gd name="T98" fmla="*/ 2147483646 w 578"/>
              <a:gd name="T99" fmla="*/ 2147483646 h 179"/>
              <a:gd name="T100" fmla="*/ 2147483646 w 578"/>
              <a:gd name="T101" fmla="*/ 2147483646 h 179"/>
              <a:gd name="T102" fmla="*/ 2147483646 w 578"/>
              <a:gd name="T103" fmla="*/ 2147483646 h 179"/>
              <a:gd name="T104" fmla="*/ 2147483646 w 578"/>
              <a:gd name="T105" fmla="*/ 2147483646 h 179"/>
              <a:gd name="T106" fmla="*/ 2147483646 w 578"/>
              <a:gd name="T107" fmla="*/ 2147483646 h 179"/>
              <a:gd name="T108" fmla="*/ 2147483646 w 578"/>
              <a:gd name="T109" fmla="*/ 2147483646 h 179"/>
              <a:gd name="T110" fmla="*/ 2147483646 w 578"/>
              <a:gd name="T111" fmla="*/ 2147483646 h 179"/>
              <a:gd name="T112" fmla="*/ 2147483646 w 578"/>
              <a:gd name="T113" fmla="*/ 2147483646 h 179"/>
              <a:gd name="T114" fmla="*/ 2147483646 w 578"/>
              <a:gd name="T115" fmla="*/ 2147483646 h 179"/>
              <a:gd name="T116" fmla="*/ 2147483646 w 578"/>
              <a:gd name="T117" fmla="*/ 2147483646 h 179"/>
              <a:gd name="T118" fmla="*/ 2147483646 w 578"/>
              <a:gd name="T119" fmla="*/ 2147483646 h 179"/>
              <a:gd name="T120" fmla="*/ 2147483646 w 578"/>
              <a:gd name="T121" fmla="*/ 2147483646 h 17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Candara" panose="020E0502030303020204" pitchFamily="34" charset="0"/>
            </a:endParaRPr>
          </a:p>
        </p:txBody>
      </p:sp>
      <p:sp>
        <p:nvSpPr>
          <p:cNvPr id="12" name="Freeform 19"/>
          <p:cNvSpPr>
            <a:spLocks noChangeAspect="1" noEditPoints="1"/>
          </p:cNvSpPr>
          <p:nvPr/>
        </p:nvSpPr>
        <p:spPr bwMode="auto">
          <a:xfrm>
            <a:off x="9364443" y="5096992"/>
            <a:ext cx="1844675" cy="742950"/>
          </a:xfrm>
          <a:custGeom>
            <a:avLst/>
            <a:gdLst>
              <a:gd name="T0" fmla="*/ 715 w 868"/>
              <a:gd name="T1" fmla="*/ 128 h 351"/>
              <a:gd name="T2" fmla="*/ 363 w 868"/>
              <a:gd name="T3" fmla="*/ 50 h 351"/>
              <a:gd name="T4" fmla="*/ 226 w 868"/>
              <a:gd name="T5" fmla="*/ 94 h 351"/>
              <a:gd name="T6" fmla="*/ 155 w 868"/>
              <a:gd name="T7" fmla="*/ 112 h 351"/>
              <a:gd name="T8" fmla="*/ 111 w 868"/>
              <a:gd name="T9" fmla="*/ 138 h 351"/>
              <a:gd name="T10" fmla="*/ 85 w 868"/>
              <a:gd name="T11" fmla="*/ 163 h 351"/>
              <a:gd name="T12" fmla="*/ 104 w 868"/>
              <a:gd name="T13" fmla="*/ 185 h 351"/>
              <a:gd name="T14" fmla="*/ 69 w 868"/>
              <a:gd name="T15" fmla="*/ 174 h 351"/>
              <a:gd name="T16" fmla="*/ 92 w 868"/>
              <a:gd name="T17" fmla="*/ 203 h 351"/>
              <a:gd name="T18" fmla="*/ 66 w 868"/>
              <a:gd name="T19" fmla="*/ 192 h 351"/>
              <a:gd name="T20" fmla="*/ 75 w 868"/>
              <a:gd name="T21" fmla="*/ 207 h 351"/>
              <a:gd name="T22" fmla="*/ 72 w 868"/>
              <a:gd name="T23" fmla="*/ 224 h 351"/>
              <a:gd name="T24" fmla="*/ 64 w 868"/>
              <a:gd name="T25" fmla="*/ 228 h 351"/>
              <a:gd name="T26" fmla="*/ 29 w 868"/>
              <a:gd name="T27" fmla="*/ 217 h 351"/>
              <a:gd name="T28" fmla="*/ 31 w 868"/>
              <a:gd name="T29" fmla="*/ 228 h 351"/>
              <a:gd name="T30" fmla="*/ 53 w 868"/>
              <a:gd name="T31" fmla="*/ 253 h 351"/>
              <a:gd name="T32" fmla="*/ 36 w 868"/>
              <a:gd name="T33" fmla="*/ 257 h 351"/>
              <a:gd name="T34" fmla="*/ 774 w 868"/>
              <a:gd name="T35" fmla="*/ 258 h 351"/>
              <a:gd name="T36" fmla="*/ 640 w 868"/>
              <a:gd name="T37" fmla="*/ 136 h 351"/>
              <a:gd name="T38" fmla="*/ 376 w 868"/>
              <a:gd name="T39" fmla="*/ 47 h 351"/>
              <a:gd name="T40" fmla="*/ 235 w 868"/>
              <a:gd name="T41" fmla="*/ 76 h 351"/>
              <a:gd name="T42" fmla="*/ 221 w 868"/>
              <a:gd name="T43" fmla="*/ 70 h 351"/>
              <a:gd name="T44" fmla="*/ 180 w 868"/>
              <a:gd name="T45" fmla="*/ 89 h 351"/>
              <a:gd name="T46" fmla="*/ 168 w 868"/>
              <a:gd name="T47" fmla="*/ 110 h 351"/>
              <a:gd name="T48" fmla="*/ 140 w 868"/>
              <a:gd name="T49" fmla="*/ 145 h 351"/>
              <a:gd name="T50" fmla="*/ 81 w 868"/>
              <a:gd name="T51" fmla="*/ 192 h 351"/>
              <a:gd name="T52" fmla="*/ 126 w 868"/>
              <a:gd name="T53" fmla="*/ 134 h 351"/>
              <a:gd name="T54" fmla="*/ 253 w 868"/>
              <a:gd name="T55" fmla="*/ 36 h 351"/>
              <a:gd name="T56" fmla="*/ 399 w 868"/>
              <a:gd name="T57" fmla="*/ 2 h 351"/>
              <a:gd name="T58" fmla="*/ 510 w 868"/>
              <a:gd name="T59" fmla="*/ 14 h 351"/>
              <a:gd name="T60" fmla="*/ 732 w 868"/>
              <a:gd name="T61" fmla="*/ 145 h 351"/>
              <a:gd name="T62" fmla="*/ 794 w 868"/>
              <a:gd name="T63" fmla="*/ 260 h 351"/>
              <a:gd name="T64" fmla="*/ 787 w 868"/>
              <a:gd name="T65" fmla="*/ 222 h 351"/>
              <a:gd name="T66" fmla="*/ 721 w 868"/>
              <a:gd name="T67" fmla="*/ 150 h 351"/>
              <a:gd name="T68" fmla="*/ 533 w 868"/>
              <a:gd name="T69" fmla="*/ 22 h 351"/>
              <a:gd name="T70" fmla="*/ 380 w 868"/>
              <a:gd name="T71" fmla="*/ 47 h 351"/>
              <a:gd name="T72" fmla="*/ 307 w 868"/>
              <a:gd name="T73" fmla="*/ 53 h 351"/>
              <a:gd name="T74" fmla="*/ 281 w 868"/>
              <a:gd name="T75" fmla="*/ 47 h 351"/>
              <a:gd name="T76" fmla="*/ 242 w 868"/>
              <a:gd name="T77" fmla="*/ 43 h 351"/>
              <a:gd name="T78" fmla="*/ 222 w 868"/>
              <a:gd name="T79" fmla="*/ 51 h 351"/>
              <a:gd name="T80" fmla="*/ 197 w 868"/>
              <a:gd name="T81" fmla="*/ 73 h 351"/>
              <a:gd name="T82" fmla="*/ 164 w 868"/>
              <a:gd name="T83" fmla="*/ 99 h 351"/>
              <a:gd name="T84" fmla="*/ 142 w 868"/>
              <a:gd name="T85" fmla="*/ 117 h 351"/>
              <a:gd name="T86" fmla="*/ 141 w 868"/>
              <a:gd name="T87" fmla="*/ 138 h 351"/>
              <a:gd name="T88" fmla="*/ 124 w 868"/>
              <a:gd name="T89" fmla="*/ 129 h 351"/>
              <a:gd name="T90" fmla="*/ 113 w 868"/>
              <a:gd name="T91" fmla="*/ 142 h 351"/>
              <a:gd name="T92" fmla="*/ 337 w 868"/>
              <a:gd name="T93" fmla="*/ 9 h 351"/>
              <a:gd name="T94" fmla="*/ 168 w 868"/>
              <a:gd name="T95" fmla="*/ 125 h 351"/>
              <a:gd name="T96" fmla="*/ 197 w 868"/>
              <a:gd name="T97" fmla="*/ 105 h 351"/>
              <a:gd name="T98" fmla="*/ 131 w 868"/>
              <a:gd name="T99" fmla="*/ 159 h 351"/>
              <a:gd name="T100" fmla="*/ 88 w 868"/>
              <a:gd name="T101" fmla="*/ 171 h 351"/>
              <a:gd name="T102" fmla="*/ 85 w 868"/>
              <a:gd name="T103" fmla="*/ 191 h 351"/>
              <a:gd name="T104" fmla="*/ 79 w 868"/>
              <a:gd name="T105" fmla="*/ 215 h 351"/>
              <a:gd name="T106" fmla="*/ 48 w 868"/>
              <a:gd name="T107" fmla="*/ 193 h 351"/>
              <a:gd name="T108" fmla="*/ 64 w 868"/>
              <a:gd name="T109" fmla="*/ 238 h 351"/>
              <a:gd name="T110" fmla="*/ 17 w 868"/>
              <a:gd name="T111" fmla="*/ 235 h 351"/>
              <a:gd name="T112" fmla="*/ 87 w 868"/>
              <a:gd name="T113" fmla="*/ 158 h 351"/>
              <a:gd name="T114" fmla="*/ 865 w 868"/>
              <a:gd name="T115" fmla="*/ 172 h 351"/>
              <a:gd name="T116" fmla="*/ 859 w 868"/>
              <a:gd name="T117" fmla="*/ 117 h 351"/>
              <a:gd name="T118" fmla="*/ 782 w 868"/>
              <a:gd name="T119" fmla="*/ 277 h 351"/>
              <a:gd name="T120" fmla="*/ 841 w 868"/>
              <a:gd name="T121" fmla="*/ 164 h 351"/>
              <a:gd name="T122" fmla="*/ 861 w 868"/>
              <a:gd name="T123" fmla="*/ 201 h 351"/>
              <a:gd name="T124" fmla="*/ 666 w 868"/>
              <a:gd name="T125" fmla="*/ 29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8" h="351">
                <a:moveTo>
                  <a:pt x="813" y="278"/>
                </a:moveTo>
                <a:cubicBezTo>
                  <a:pt x="812" y="276"/>
                  <a:pt x="811" y="275"/>
                  <a:pt x="812" y="275"/>
                </a:cubicBezTo>
                <a:cubicBezTo>
                  <a:pt x="813" y="277"/>
                  <a:pt x="813" y="278"/>
                  <a:pt x="813" y="278"/>
                </a:cubicBezTo>
                <a:close/>
                <a:moveTo>
                  <a:pt x="812" y="266"/>
                </a:moveTo>
                <a:cubicBezTo>
                  <a:pt x="813" y="269"/>
                  <a:pt x="814" y="269"/>
                  <a:pt x="814" y="271"/>
                </a:cubicBezTo>
                <a:cubicBezTo>
                  <a:pt x="813" y="267"/>
                  <a:pt x="813" y="271"/>
                  <a:pt x="813" y="270"/>
                </a:cubicBezTo>
                <a:cubicBezTo>
                  <a:pt x="815" y="276"/>
                  <a:pt x="814" y="270"/>
                  <a:pt x="815" y="272"/>
                </a:cubicBezTo>
                <a:cubicBezTo>
                  <a:pt x="814" y="268"/>
                  <a:pt x="813" y="267"/>
                  <a:pt x="812" y="266"/>
                </a:cubicBezTo>
                <a:close/>
                <a:moveTo>
                  <a:pt x="781" y="282"/>
                </a:moveTo>
                <a:cubicBezTo>
                  <a:pt x="782" y="285"/>
                  <a:pt x="783" y="285"/>
                  <a:pt x="784" y="284"/>
                </a:cubicBezTo>
                <a:cubicBezTo>
                  <a:pt x="782" y="282"/>
                  <a:pt x="782" y="282"/>
                  <a:pt x="781" y="282"/>
                </a:cubicBezTo>
                <a:close/>
                <a:moveTo>
                  <a:pt x="798" y="267"/>
                </a:moveTo>
                <a:cubicBezTo>
                  <a:pt x="798" y="268"/>
                  <a:pt x="801" y="272"/>
                  <a:pt x="801" y="272"/>
                </a:cubicBezTo>
                <a:cubicBezTo>
                  <a:pt x="801" y="269"/>
                  <a:pt x="799" y="267"/>
                  <a:pt x="798" y="267"/>
                </a:cubicBezTo>
                <a:close/>
                <a:moveTo>
                  <a:pt x="791" y="270"/>
                </a:moveTo>
                <a:cubicBezTo>
                  <a:pt x="791" y="272"/>
                  <a:pt x="793" y="275"/>
                  <a:pt x="793" y="276"/>
                </a:cubicBezTo>
                <a:cubicBezTo>
                  <a:pt x="793" y="274"/>
                  <a:pt x="791" y="271"/>
                  <a:pt x="791" y="270"/>
                </a:cubicBezTo>
                <a:close/>
                <a:moveTo>
                  <a:pt x="789" y="269"/>
                </a:moveTo>
                <a:cubicBezTo>
                  <a:pt x="788" y="269"/>
                  <a:pt x="791" y="272"/>
                  <a:pt x="790" y="273"/>
                </a:cubicBezTo>
                <a:cubicBezTo>
                  <a:pt x="789" y="270"/>
                  <a:pt x="788" y="270"/>
                  <a:pt x="787" y="270"/>
                </a:cubicBezTo>
                <a:cubicBezTo>
                  <a:pt x="789" y="273"/>
                  <a:pt x="790" y="274"/>
                  <a:pt x="791" y="276"/>
                </a:cubicBezTo>
                <a:cubicBezTo>
                  <a:pt x="792" y="276"/>
                  <a:pt x="792" y="274"/>
                  <a:pt x="793" y="276"/>
                </a:cubicBezTo>
                <a:cubicBezTo>
                  <a:pt x="792" y="273"/>
                  <a:pt x="791" y="272"/>
                  <a:pt x="789" y="269"/>
                </a:cubicBezTo>
                <a:close/>
                <a:moveTo>
                  <a:pt x="801" y="266"/>
                </a:moveTo>
                <a:cubicBezTo>
                  <a:pt x="800" y="266"/>
                  <a:pt x="800" y="268"/>
                  <a:pt x="801" y="271"/>
                </a:cubicBezTo>
                <a:cubicBezTo>
                  <a:pt x="802" y="271"/>
                  <a:pt x="801" y="267"/>
                  <a:pt x="801" y="266"/>
                </a:cubicBezTo>
                <a:close/>
                <a:moveTo>
                  <a:pt x="799" y="270"/>
                </a:moveTo>
                <a:cubicBezTo>
                  <a:pt x="799" y="270"/>
                  <a:pt x="798" y="270"/>
                  <a:pt x="798" y="269"/>
                </a:cubicBezTo>
                <a:cubicBezTo>
                  <a:pt x="797" y="269"/>
                  <a:pt x="797" y="270"/>
                  <a:pt x="798" y="272"/>
                </a:cubicBezTo>
                <a:cubicBezTo>
                  <a:pt x="798" y="271"/>
                  <a:pt x="800" y="273"/>
                  <a:pt x="799" y="270"/>
                </a:cubicBezTo>
                <a:close/>
                <a:moveTo>
                  <a:pt x="770" y="269"/>
                </a:moveTo>
                <a:cubicBezTo>
                  <a:pt x="771" y="271"/>
                  <a:pt x="772" y="272"/>
                  <a:pt x="773" y="272"/>
                </a:cubicBezTo>
                <a:cubicBezTo>
                  <a:pt x="772" y="270"/>
                  <a:pt x="771" y="269"/>
                  <a:pt x="770" y="269"/>
                </a:cubicBezTo>
                <a:close/>
                <a:moveTo>
                  <a:pt x="807" y="248"/>
                </a:moveTo>
                <a:cubicBezTo>
                  <a:pt x="808" y="250"/>
                  <a:pt x="810" y="253"/>
                  <a:pt x="810" y="252"/>
                </a:cubicBezTo>
                <a:cubicBezTo>
                  <a:pt x="809" y="249"/>
                  <a:pt x="808" y="247"/>
                  <a:pt x="807" y="248"/>
                </a:cubicBezTo>
                <a:close/>
                <a:moveTo>
                  <a:pt x="802" y="246"/>
                </a:moveTo>
                <a:cubicBezTo>
                  <a:pt x="803" y="247"/>
                  <a:pt x="803" y="248"/>
                  <a:pt x="804" y="251"/>
                </a:cubicBezTo>
                <a:cubicBezTo>
                  <a:pt x="805" y="251"/>
                  <a:pt x="803" y="245"/>
                  <a:pt x="802" y="246"/>
                </a:cubicBezTo>
                <a:close/>
                <a:moveTo>
                  <a:pt x="805" y="245"/>
                </a:moveTo>
                <a:cubicBezTo>
                  <a:pt x="803" y="240"/>
                  <a:pt x="804" y="239"/>
                  <a:pt x="802" y="235"/>
                </a:cubicBezTo>
                <a:cubicBezTo>
                  <a:pt x="800" y="234"/>
                  <a:pt x="796" y="236"/>
                  <a:pt x="801" y="245"/>
                </a:cubicBezTo>
                <a:cubicBezTo>
                  <a:pt x="801" y="242"/>
                  <a:pt x="806" y="248"/>
                  <a:pt x="805" y="245"/>
                </a:cubicBezTo>
                <a:close/>
                <a:moveTo>
                  <a:pt x="759" y="246"/>
                </a:moveTo>
                <a:cubicBezTo>
                  <a:pt x="759" y="247"/>
                  <a:pt x="758" y="246"/>
                  <a:pt x="758" y="246"/>
                </a:cubicBezTo>
                <a:cubicBezTo>
                  <a:pt x="759" y="248"/>
                  <a:pt x="760" y="248"/>
                  <a:pt x="759" y="248"/>
                </a:cubicBezTo>
                <a:cubicBezTo>
                  <a:pt x="760" y="250"/>
                  <a:pt x="760" y="250"/>
                  <a:pt x="761" y="250"/>
                </a:cubicBezTo>
                <a:cubicBezTo>
                  <a:pt x="759" y="248"/>
                  <a:pt x="760" y="248"/>
                  <a:pt x="759" y="246"/>
                </a:cubicBezTo>
                <a:close/>
                <a:moveTo>
                  <a:pt x="766" y="178"/>
                </a:moveTo>
                <a:cubicBezTo>
                  <a:pt x="766" y="178"/>
                  <a:pt x="766" y="178"/>
                  <a:pt x="767" y="180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67" y="179"/>
                  <a:pt x="768" y="180"/>
                  <a:pt x="766" y="178"/>
                </a:cubicBezTo>
                <a:close/>
                <a:moveTo>
                  <a:pt x="756" y="167"/>
                </a:moveTo>
                <a:cubicBezTo>
                  <a:pt x="757" y="168"/>
                  <a:pt x="758" y="169"/>
                  <a:pt x="757" y="169"/>
                </a:cubicBezTo>
                <a:cubicBezTo>
                  <a:pt x="762" y="175"/>
                  <a:pt x="758" y="167"/>
                  <a:pt x="756" y="167"/>
                </a:cubicBezTo>
                <a:close/>
                <a:moveTo>
                  <a:pt x="713" y="128"/>
                </a:moveTo>
                <a:cubicBezTo>
                  <a:pt x="713" y="127"/>
                  <a:pt x="714" y="127"/>
                  <a:pt x="715" y="128"/>
                </a:cubicBezTo>
                <a:cubicBezTo>
                  <a:pt x="712" y="125"/>
                  <a:pt x="710" y="125"/>
                  <a:pt x="713" y="128"/>
                </a:cubicBezTo>
                <a:close/>
                <a:moveTo>
                  <a:pt x="640" y="70"/>
                </a:moveTo>
                <a:cubicBezTo>
                  <a:pt x="634" y="64"/>
                  <a:pt x="636" y="68"/>
                  <a:pt x="640" y="70"/>
                </a:cubicBezTo>
                <a:close/>
                <a:moveTo>
                  <a:pt x="545" y="23"/>
                </a:moveTo>
                <a:cubicBezTo>
                  <a:pt x="544" y="24"/>
                  <a:pt x="548" y="25"/>
                  <a:pt x="549" y="24"/>
                </a:cubicBezTo>
                <a:cubicBezTo>
                  <a:pt x="546" y="24"/>
                  <a:pt x="547" y="24"/>
                  <a:pt x="545" y="23"/>
                </a:cubicBezTo>
                <a:close/>
                <a:moveTo>
                  <a:pt x="539" y="20"/>
                </a:moveTo>
                <a:cubicBezTo>
                  <a:pt x="539" y="20"/>
                  <a:pt x="538" y="20"/>
                  <a:pt x="538" y="20"/>
                </a:cubicBezTo>
                <a:cubicBezTo>
                  <a:pt x="540" y="21"/>
                  <a:pt x="543" y="22"/>
                  <a:pt x="543" y="21"/>
                </a:cubicBezTo>
                <a:cubicBezTo>
                  <a:pt x="540" y="20"/>
                  <a:pt x="540" y="21"/>
                  <a:pt x="539" y="20"/>
                </a:cubicBezTo>
                <a:close/>
                <a:moveTo>
                  <a:pt x="530" y="17"/>
                </a:moveTo>
                <a:cubicBezTo>
                  <a:pt x="529" y="18"/>
                  <a:pt x="534" y="19"/>
                  <a:pt x="534" y="18"/>
                </a:cubicBezTo>
                <a:lnTo>
                  <a:pt x="530" y="17"/>
                </a:lnTo>
                <a:close/>
                <a:moveTo>
                  <a:pt x="524" y="16"/>
                </a:moveTo>
                <a:cubicBezTo>
                  <a:pt x="524" y="16"/>
                  <a:pt x="522" y="16"/>
                  <a:pt x="522" y="17"/>
                </a:cubicBezTo>
                <a:cubicBezTo>
                  <a:pt x="524" y="17"/>
                  <a:pt x="527" y="18"/>
                  <a:pt x="529" y="18"/>
                </a:cubicBezTo>
                <a:cubicBezTo>
                  <a:pt x="528" y="17"/>
                  <a:pt x="526" y="17"/>
                  <a:pt x="524" y="16"/>
                </a:cubicBezTo>
                <a:close/>
                <a:moveTo>
                  <a:pt x="498" y="10"/>
                </a:moveTo>
                <a:cubicBezTo>
                  <a:pt x="501" y="10"/>
                  <a:pt x="502" y="10"/>
                  <a:pt x="503" y="10"/>
                </a:cubicBezTo>
                <a:cubicBezTo>
                  <a:pt x="502" y="10"/>
                  <a:pt x="498" y="9"/>
                  <a:pt x="498" y="10"/>
                </a:cubicBezTo>
                <a:close/>
                <a:moveTo>
                  <a:pt x="467" y="7"/>
                </a:moveTo>
                <a:cubicBezTo>
                  <a:pt x="468" y="7"/>
                  <a:pt x="473" y="8"/>
                  <a:pt x="473" y="7"/>
                </a:cubicBezTo>
                <a:cubicBezTo>
                  <a:pt x="470" y="7"/>
                  <a:pt x="467" y="6"/>
                  <a:pt x="467" y="7"/>
                </a:cubicBezTo>
                <a:close/>
                <a:moveTo>
                  <a:pt x="443" y="52"/>
                </a:moveTo>
                <a:cubicBezTo>
                  <a:pt x="443" y="52"/>
                  <a:pt x="443" y="52"/>
                  <a:pt x="443" y="53"/>
                </a:cubicBezTo>
                <a:cubicBezTo>
                  <a:pt x="445" y="53"/>
                  <a:pt x="444" y="54"/>
                  <a:pt x="447" y="54"/>
                </a:cubicBezTo>
                <a:cubicBezTo>
                  <a:pt x="446" y="53"/>
                  <a:pt x="446" y="53"/>
                  <a:pt x="448" y="53"/>
                </a:cubicBezTo>
                <a:cubicBezTo>
                  <a:pt x="447" y="52"/>
                  <a:pt x="446" y="52"/>
                  <a:pt x="443" y="52"/>
                </a:cubicBezTo>
                <a:close/>
                <a:moveTo>
                  <a:pt x="435" y="51"/>
                </a:moveTo>
                <a:cubicBezTo>
                  <a:pt x="435" y="52"/>
                  <a:pt x="430" y="51"/>
                  <a:pt x="431" y="51"/>
                </a:cubicBezTo>
                <a:cubicBezTo>
                  <a:pt x="432" y="51"/>
                  <a:pt x="436" y="52"/>
                  <a:pt x="437" y="52"/>
                </a:cubicBezTo>
                <a:cubicBezTo>
                  <a:pt x="435" y="52"/>
                  <a:pt x="437" y="51"/>
                  <a:pt x="435" y="51"/>
                </a:cubicBezTo>
                <a:close/>
                <a:moveTo>
                  <a:pt x="402" y="50"/>
                </a:moveTo>
                <a:cubicBezTo>
                  <a:pt x="404" y="50"/>
                  <a:pt x="406" y="50"/>
                  <a:pt x="406" y="49"/>
                </a:cubicBezTo>
                <a:cubicBezTo>
                  <a:pt x="404" y="49"/>
                  <a:pt x="402" y="49"/>
                  <a:pt x="402" y="50"/>
                </a:cubicBezTo>
                <a:close/>
                <a:moveTo>
                  <a:pt x="391" y="1"/>
                </a:moveTo>
                <a:cubicBezTo>
                  <a:pt x="391" y="2"/>
                  <a:pt x="395" y="2"/>
                  <a:pt x="397" y="2"/>
                </a:cubicBezTo>
                <a:cubicBezTo>
                  <a:pt x="397" y="2"/>
                  <a:pt x="395" y="2"/>
                  <a:pt x="395" y="3"/>
                </a:cubicBezTo>
                <a:cubicBezTo>
                  <a:pt x="396" y="3"/>
                  <a:pt x="397" y="3"/>
                  <a:pt x="398" y="3"/>
                </a:cubicBezTo>
                <a:cubicBezTo>
                  <a:pt x="397" y="2"/>
                  <a:pt x="401" y="4"/>
                  <a:pt x="402" y="3"/>
                </a:cubicBezTo>
                <a:cubicBezTo>
                  <a:pt x="400" y="2"/>
                  <a:pt x="396" y="3"/>
                  <a:pt x="399" y="2"/>
                </a:cubicBezTo>
                <a:cubicBezTo>
                  <a:pt x="393" y="2"/>
                  <a:pt x="395" y="1"/>
                  <a:pt x="391" y="1"/>
                </a:cubicBezTo>
                <a:close/>
                <a:moveTo>
                  <a:pt x="394" y="3"/>
                </a:moveTo>
                <a:cubicBezTo>
                  <a:pt x="391" y="3"/>
                  <a:pt x="389" y="3"/>
                  <a:pt x="388" y="3"/>
                </a:cubicBezTo>
                <a:cubicBezTo>
                  <a:pt x="391" y="3"/>
                  <a:pt x="394" y="4"/>
                  <a:pt x="395" y="3"/>
                </a:cubicBezTo>
                <a:cubicBezTo>
                  <a:pt x="394" y="3"/>
                  <a:pt x="394" y="3"/>
                  <a:pt x="394" y="3"/>
                </a:cubicBezTo>
                <a:close/>
                <a:moveTo>
                  <a:pt x="384" y="2"/>
                </a:moveTo>
                <a:cubicBezTo>
                  <a:pt x="386" y="2"/>
                  <a:pt x="388" y="2"/>
                  <a:pt x="389" y="2"/>
                </a:cubicBezTo>
                <a:cubicBezTo>
                  <a:pt x="387" y="2"/>
                  <a:pt x="384" y="2"/>
                  <a:pt x="384" y="2"/>
                </a:cubicBezTo>
                <a:close/>
                <a:moveTo>
                  <a:pt x="371" y="5"/>
                </a:moveTo>
                <a:cubicBezTo>
                  <a:pt x="370" y="6"/>
                  <a:pt x="367" y="6"/>
                  <a:pt x="365" y="6"/>
                </a:cubicBezTo>
                <a:cubicBezTo>
                  <a:pt x="367" y="7"/>
                  <a:pt x="377" y="6"/>
                  <a:pt x="377" y="5"/>
                </a:cubicBezTo>
                <a:cubicBezTo>
                  <a:pt x="374" y="5"/>
                  <a:pt x="374" y="5"/>
                  <a:pt x="371" y="5"/>
                </a:cubicBezTo>
                <a:close/>
                <a:moveTo>
                  <a:pt x="364" y="51"/>
                </a:moveTo>
                <a:cubicBezTo>
                  <a:pt x="364" y="52"/>
                  <a:pt x="367" y="51"/>
                  <a:pt x="370" y="51"/>
                </a:cubicBezTo>
                <a:cubicBezTo>
                  <a:pt x="370" y="51"/>
                  <a:pt x="366" y="51"/>
                  <a:pt x="364" y="51"/>
                </a:cubicBezTo>
                <a:close/>
                <a:moveTo>
                  <a:pt x="363" y="50"/>
                </a:moveTo>
                <a:cubicBezTo>
                  <a:pt x="365" y="49"/>
                  <a:pt x="366" y="49"/>
                  <a:pt x="367" y="49"/>
                </a:cubicBezTo>
                <a:cubicBezTo>
                  <a:pt x="365" y="48"/>
                  <a:pt x="363" y="49"/>
                  <a:pt x="363" y="50"/>
                </a:cubicBezTo>
                <a:close/>
                <a:moveTo>
                  <a:pt x="326" y="13"/>
                </a:moveTo>
                <a:cubicBezTo>
                  <a:pt x="327" y="12"/>
                  <a:pt x="332" y="11"/>
                  <a:pt x="333" y="11"/>
                </a:cubicBezTo>
                <a:cubicBezTo>
                  <a:pt x="329" y="11"/>
                  <a:pt x="328" y="12"/>
                  <a:pt x="326" y="13"/>
                </a:cubicBezTo>
                <a:close/>
                <a:moveTo>
                  <a:pt x="321" y="10"/>
                </a:moveTo>
                <a:cubicBezTo>
                  <a:pt x="322" y="11"/>
                  <a:pt x="325" y="10"/>
                  <a:pt x="329" y="9"/>
                </a:cubicBezTo>
                <a:cubicBezTo>
                  <a:pt x="329" y="9"/>
                  <a:pt x="329" y="9"/>
                  <a:pt x="328" y="9"/>
                </a:cubicBezTo>
                <a:cubicBezTo>
                  <a:pt x="326" y="10"/>
                  <a:pt x="323" y="10"/>
                  <a:pt x="321" y="10"/>
                </a:cubicBezTo>
                <a:close/>
                <a:moveTo>
                  <a:pt x="322" y="58"/>
                </a:moveTo>
                <a:cubicBezTo>
                  <a:pt x="323" y="58"/>
                  <a:pt x="326" y="58"/>
                  <a:pt x="328" y="58"/>
                </a:cubicBezTo>
                <a:cubicBezTo>
                  <a:pt x="327" y="57"/>
                  <a:pt x="325" y="57"/>
                  <a:pt x="322" y="58"/>
                </a:cubicBezTo>
                <a:close/>
                <a:moveTo>
                  <a:pt x="313" y="59"/>
                </a:moveTo>
                <a:cubicBezTo>
                  <a:pt x="314" y="60"/>
                  <a:pt x="309" y="60"/>
                  <a:pt x="309" y="61"/>
                </a:cubicBezTo>
                <a:cubicBezTo>
                  <a:pt x="311" y="61"/>
                  <a:pt x="312" y="61"/>
                  <a:pt x="316" y="60"/>
                </a:cubicBezTo>
                <a:cubicBezTo>
                  <a:pt x="315" y="60"/>
                  <a:pt x="316" y="59"/>
                  <a:pt x="313" y="59"/>
                </a:cubicBezTo>
                <a:close/>
                <a:moveTo>
                  <a:pt x="286" y="24"/>
                </a:moveTo>
                <a:cubicBezTo>
                  <a:pt x="286" y="24"/>
                  <a:pt x="280" y="25"/>
                  <a:pt x="280" y="26"/>
                </a:cubicBezTo>
                <a:cubicBezTo>
                  <a:pt x="281" y="26"/>
                  <a:pt x="280" y="26"/>
                  <a:pt x="281" y="26"/>
                </a:cubicBezTo>
                <a:cubicBezTo>
                  <a:pt x="282" y="26"/>
                  <a:pt x="284" y="25"/>
                  <a:pt x="285" y="24"/>
                </a:cubicBezTo>
                <a:cubicBezTo>
                  <a:pt x="285" y="25"/>
                  <a:pt x="286" y="25"/>
                  <a:pt x="287" y="25"/>
                </a:cubicBezTo>
                <a:cubicBezTo>
                  <a:pt x="290" y="24"/>
                  <a:pt x="290" y="24"/>
                  <a:pt x="294" y="23"/>
                </a:cubicBezTo>
                <a:cubicBezTo>
                  <a:pt x="293" y="22"/>
                  <a:pt x="293" y="22"/>
                  <a:pt x="293" y="22"/>
                </a:cubicBezTo>
                <a:cubicBezTo>
                  <a:pt x="290" y="23"/>
                  <a:pt x="288" y="23"/>
                  <a:pt x="286" y="24"/>
                </a:cubicBezTo>
                <a:close/>
                <a:moveTo>
                  <a:pt x="287" y="68"/>
                </a:moveTo>
                <a:cubicBezTo>
                  <a:pt x="289" y="67"/>
                  <a:pt x="289" y="67"/>
                  <a:pt x="289" y="66"/>
                </a:cubicBezTo>
                <a:cubicBezTo>
                  <a:pt x="287" y="67"/>
                  <a:pt x="287" y="67"/>
                  <a:pt x="287" y="68"/>
                </a:cubicBezTo>
                <a:close/>
                <a:moveTo>
                  <a:pt x="237" y="80"/>
                </a:moveTo>
                <a:cubicBezTo>
                  <a:pt x="236" y="81"/>
                  <a:pt x="235" y="83"/>
                  <a:pt x="230" y="86"/>
                </a:cubicBezTo>
                <a:cubicBezTo>
                  <a:pt x="227" y="86"/>
                  <a:pt x="224" y="88"/>
                  <a:pt x="221" y="89"/>
                </a:cubicBezTo>
                <a:cubicBezTo>
                  <a:pt x="221" y="89"/>
                  <a:pt x="221" y="90"/>
                  <a:pt x="220" y="91"/>
                </a:cubicBezTo>
                <a:cubicBezTo>
                  <a:pt x="219" y="91"/>
                  <a:pt x="215" y="92"/>
                  <a:pt x="215" y="93"/>
                </a:cubicBezTo>
                <a:cubicBezTo>
                  <a:pt x="217" y="93"/>
                  <a:pt x="218" y="93"/>
                  <a:pt x="220" y="92"/>
                </a:cubicBezTo>
                <a:cubicBezTo>
                  <a:pt x="222" y="91"/>
                  <a:pt x="219" y="91"/>
                  <a:pt x="221" y="90"/>
                </a:cubicBezTo>
                <a:cubicBezTo>
                  <a:pt x="227" y="88"/>
                  <a:pt x="233" y="84"/>
                  <a:pt x="238" y="81"/>
                </a:cubicBezTo>
                <a:cubicBezTo>
                  <a:pt x="237" y="81"/>
                  <a:pt x="237" y="81"/>
                  <a:pt x="236" y="81"/>
                </a:cubicBezTo>
                <a:cubicBezTo>
                  <a:pt x="239" y="80"/>
                  <a:pt x="241" y="79"/>
                  <a:pt x="242" y="78"/>
                </a:cubicBezTo>
                <a:cubicBezTo>
                  <a:pt x="239" y="79"/>
                  <a:pt x="238" y="79"/>
                  <a:pt x="237" y="80"/>
                </a:cubicBezTo>
                <a:close/>
                <a:moveTo>
                  <a:pt x="228" y="79"/>
                </a:moveTo>
                <a:cubicBezTo>
                  <a:pt x="228" y="80"/>
                  <a:pt x="230" y="79"/>
                  <a:pt x="228" y="80"/>
                </a:cubicBezTo>
                <a:cubicBezTo>
                  <a:pt x="228" y="80"/>
                  <a:pt x="224" y="82"/>
                  <a:pt x="224" y="81"/>
                </a:cubicBezTo>
                <a:cubicBezTo>
                  <a:pt x="219" y="84"/>
                  <a:pt x="214" y="86"/>
                  <a:pt x="212" y="89"/>
                </a:cubicBezTo>
                <a:cubicBezTo>
                  <a:pt x="217" y="86"/>
                  <a:pt x="220" y="83"/>
                  <a:pt x="224" y="82"/>
                </a:cubicBezTo>
                <a:cubicBezTo>
                  <a:pt x="224" y="82"/>
                  <a:pt x="222" y="83"/>
                  <a:pt x="223" y="83"/>
                </a:cubicBezTo>
                <a:cubicBezTo>
                  <a:pt x="226" y="82"/>
                  <a:pt x="228" y="80"/>
                  <a:pt x="232" y="79"/>
                </a:cubicBezTo>
                <a:cubicBezTo>
                  <a:pt x="231" y="78"/>
                  <a:pt x="231" y="78"/>
                  <a:pt x="228" y="79"/>
                </a:cubicBezTo>
                <a:close/>
                <a:moveTo>
                  <a:pt x="209" y="55"/>
                </a:moveTo>
                <a:cubicBezTo>
                  <a:pt x="212" y="54"/>
                  <a:pt x="215" y="52"/>
                  <a:pt x="216" y="50"/>
                </a:cubicBezTo>
                <a:cubicBezTo>
                  <a:pt x="212" y="52"/>
                  <a:pt x="211" y="53"/>
                  <a:pt x="209" y="55"/>
                </a:cubicBezTo>
                <a:close/>
                <a:moveTo>
                  <a:pt x="220" y="66"/>
                </a:moveTo>
                <a:cubicBezTo>
                  <a:pt x="223" y="64"/>
                  <a:pt x="220" y="67"/>
                  <a:pt x="223" y="65"/>
                </a:cubicBezTo>
                <a:cubicBezTo>
                  <a:pt x="224" y="64"/>
                  <a:pt x="223" y="65"/>
                  <a:pt x="223" y="64"/>
                </a:cubicBezTo>
                <a:cubicBezTo>
                  <a:pt x="222" y="65"/>
                  <a:pt x="220" y="65"/>
                  <a:pt x="220" y="66"/>
                </a:cubicBezTo>
                <a:close/>
                <a:moveTo>
                  <a:pt x="217" y="67"/>
                </a:moveTo>
                <a:cubicBezTo>
                  <a:pt x="214" y="69"/>
                  <a:pt x="216" y="70"/>
                  <a:pt x="219" y="67"/>
                </a:cubicBezTo>
                <a:cubicBezTo>
                  <a:pt x="214" y="69"/>
                  <a:pt x="222" y="65"/>
                  <a:pt x="217" y="67"/>
                </a:cubicBezTo>
                <a:close/>
                <a:moveTo>
                  <a:pt x="226" y="94"/>
                </a:moveTo>
                <a:cubicBezTo>
                  <a:pt x="225" y="94"/>
                  <a:pt x="224" y="95"/>
                  <a:pt x="224" y="96"/>
                </a:cubicBezTo>
                <a:cubicBezTo>
                  <a:pt x="226" y="94"/>
                  <a:pt x="226" y="95"/>
                  <a:pt x="228" y="94"/>
                </a:cubicBezTo>
                <a:cubicBezTo>
                  <a:pt x="228" y="93"/>
                  <a:pt x="227" y="94"/>
                  <a:pt x="226" y="94"/>
                </a:cubicBezTo>
                <a:close/>
                <a:moveTo>
                  <a:pt x="216" y="80"/>
                </a:moveTo>
                <a:cubicBezTo>
                  <a:pt x="215" y="80"/>
                  <a:pt x="213" y="82"/>
                  <a:pt x="211" y="82"/>
                </a:cubicBezTo>
                <a:cubicBezTo>
                  <a:pt x="211" y="83"/>
                  <a:pt x="214" y="82"/>
                  <a:pt x="216" y="80"/>
                </a:cubicBezTo>
                <a:close/>
                <a:moveTo>
                  <a:pt x="206" y="79"/>
                </a:moveTo>
                <a:cubicBezTo>
                  <a:pt x="206" y="79"/>
                  <a:pt x="208" y="78"/>
                  <a:pt x="207" y="79"/>
                </a:cubicBezTo>
                <a:cubicBezTo>
                  <a:pt x="209" y="77"/>
                  <a:pt x="210" y="78"/>
                  <a:pt x="212" y="75"/>
                </a:cubicBezTo>
                <a:cubicBezTo>
                  <a:pt x="210" y="76"/>
                  <a:pt x="208" y="77"/>
                  <a:pt x="206" y="79"/>
                </a:cubicBezTo>
                <a:close/>
                <a:moveTo>
                  <a:pt x="192" y="65"/>
                </a:moveTo>
                <a:cubicBezTo>
                  <a:pt x="191" y="66"/>
                  <a:pt x="190" y="67"/>
                  <a:pt x="190" y="67"/>
                </a:cubicBezTo>
                <a:cubicBezTo>
                  <a:pt x="193" y="65"/>
                  <a:pt x="197" y="64"/>
                  <a:pt x="198" y="63"/>
                </a:cubicBezTo>
                <a:cubicBezTo>
                  <a:pt x="194" y="64"/>
                  <a:pt x="195" y="64"/>
                  <a:pt x="192" y="65"/>
                </a:cubicBezTo>
                <a:close/>
                <a:moveTo>
                  <a:pt x="208" y="90"/>
                </a:moveTo>
                <a:cubicBezTo>
                  <a:pt x="207" y="91"/>
                  <a:pt x="206" y="91"/>
                  <a:pt x="206" y="92"/>
                </a:cubicBezTo>
                <a:cubicBezTo>
                  <a:pt x="207" y="91"/>
                  <a:pt x="206" y="93"/>
                  <a:pt x="209" y="91"/>
                </a:cubicBezTo>
                <a:cubicBezTo>
                  <a:pt x="210" y="90"/>
                  <a:pt x="208" y="91"/>
                  <a:pt x="208" y="90"/>
                </a:cubicBezTo>
                <a:close/>
                <a:moveTo>
                  <a:pt x="207" y="101"/>
                </a:moveTo>
                <a:cubicBezTo>
                  <a:pt x="208" y="101"/>
                  <a:pt x="212" y="98"/>
                  <a:pt x="214" y="97"/>
                </a:cubicBezTo>
                <a:cubicBezTo>
                  <a:pt x="211" y="99"/>
                  <a:pt x="207" y="101"/>
                  <a:pt x="207" y="101"/>
                </a:cubicBezTo>
                <a:close/>
                <a:moveTo>
                  <a:pt x="190" y="86"/>
                </a:moveTo>
                <a:cubicBezTo>
                  <a:pt x="191" y="85"/>
                  <a:pt x="196" y="82"/>
                  <a:pt x="196" y="82"/>
                </a:cubicBezTo>
                <a:cubicBezTo>
                  <a:pt x="194" y="83"/>
                  <a:pt x="192" y="85"/>
                  <a:pt x="190" y="86"/>
                </a:cubicBezTo>
                <a:close/>
                <a:moveTo>
                  <a:pt x="198" y="111"/>
                </a:moveTo>
                <a:cubicBezTo>
                  <a:pt x="199" y="112"/>
                  <a:pt x="204" y="109"/>
                  <a:pt x="205" y="107"/>
                </a:cubicBezTo>
                <a:cubicBezTo>
                  <a:pt x="203" y="109"/>
                  <a:pt x="201" y="110"/>
                  <a:pt x="198" y="111"/>
                </a:cubicBezTo>
                <a:close/>
                <a:moveTo>
                  <a:pt x="185" y="86"/>
                </a:moveTo>
                <a:cubicBezTo>
                  <a:pt x="185" y="86"/>
                  <a:pt x="189" y="84"/>
                  <a:pt x="188" y="84"/>
                </a:cubicBezTo>
                <a:cubicBezTo>
                  <a:pt x="184" y="85"/>
                  <a:pt x="184" y="87"/>
                  <a:pt x="183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7" y="87"/>
                  <a:pt x="190" y="84"/>
                  <a:pt x="188" y="84"/>
                </a:cubicBezTo>
                <a:cubicBezTo>
                  <a:pt x="188" y="84"/>
                  <a:pt x="186" y="86"/>
                  <a:pt x="185" y="86"/>
                </a:cubicBezTo>
                <a:close/>
                <a:moveTo>
                  <a:pt x="175" y="77"/>
                </a:moveTo>
                <a:cubicBezTo>
                  <a:pt x="177" y="75"/>
                  <a:pt x="182" y="73"/>
                  <a:pt x="180" y="73"/>
                </a:cubicBezTo>
                <a:cubicBezTo>
                  <a:pt x="179" y="75"/>
                  <a:pt x="174" y="76"/>
                  <a:pt x="175" y="77"/>
                </a:cubicBezTo>
                <a:close/>
                <a:moveTo>
                  <a:pt x="186" y="115"/>
                </a:moveTo>
                <a:cubicBezTo>
                  <a:pt x="187" y="115"/>
                  <a:pt x="191" y="112"/>
                  <a:pt x="191" y="111"/>
                </a:cubicBezTo>
                <a:cubicBezTo>
                  <a:pt x="190" y="112"/>
                  <a:pt x="187" y="113"/>
                  <a:pt x="186" y="115"/>
                </a:cubicBezTo>
                <a:close/>
                <a:moveTo>
                  <a:pt x="177" y="93"/>
                </a:moveTo>
                <a:cubicBezTo>
                  <a:pt x="170" y="97"/>
                  <a:pt x="177" y="95"/>
                  <a:pt x="177" y="93"/>
                </a:cubicBezTo>
                <a:close/>
                <a:moveTo>
                  <a:pt x="183" y="114"/>
                </a:moveTo>
                <a:cubicBezTo>
                  <a:pt x="185" y="113"/>
                  <a:pt x="188" y="111"/>
                  <a:pt x="188" y="110"/>
                </a:cubicBezTo>
                <a:cubicBezTo>
                  <a:pt x="185" y="112"/>
                  <a:pt x="184" y="113"/>
                  <a:pt x="183" y="114"/>
                </a:cubicBezTo>
                <a:close/>
                <a:moveTo>
                  <a:pt x="158" y="89"/>
                </a:moveTo>
                <a:cubicBezTo>
                  <a:pt x="160" y="88"/>
                  <a:pt x="165" y="84"/>
                  <a:pt x="163" y="85"/>
                </a:cubicBezTo>
                <a:cubicBezTo>
                  <a:pt x="163" y="85"/>
                  <a:pt x="157" y="89"/>
                  <a:pt x="158" y="89"/>
                </a:cubicBezTo>
                <a:close/>
                <a:moveTo>
                  <a:pt x="166" y="104"/>
                </a:moveTo>
                <a:cubicBezTo>
                  <a:pt x="168" y="103"/>
                  <a:pt x="170" y="102"/>
                  <a:pt x="171" y="101"/>
                </a:cubicBezTo>
                <a:cubicBezTo>
                  <a:pt x="169" y="103"/>
                  <a:pt x="166" y="103"/>
                  <a:pt x="166" y="104"/>
                </a:cubicBezTo>
                <a:close/>
                <a:moveTo>
                  <a:pt x="172" y="122"/>
                </a:moveTo>
                <a:cubicBezTo>
                  <a:pt x="172" y="122"/>
                  <a:pt x="176" y="120"/>
                  <a:pt x="176" y="120"/>
                </a:cubicBezTo>
                <a:cubicBezTo>
                  <a:pt x="175" y="120"/>
                  <a:pt x="175" y="120"/>
                  <a:pt x="172" y="122"/>
                </a:cubicBezTo>
                <a:close/>
                <a:moveTo>
                  <a:pt x="142" y="97"/>
                </a:moveTo>
                <a:cubicBezTo>
                  <a:pt x="145" y="95"/>
                  <a:pt x="147" y="93"/>
                  <a:pt x="148" y="92"/>
                </a:cubicBezTo>
                <a:cubicBezTo>
                  <a:pt x="146" y="93"/>
                  <a:pt x="142" y="96"/>
                  <a:pt x="142" y="97"/>
                </a:cubicBezTo>
                <a:close/>
                <a:moveTo>
                  <a:pt x="155" y="112"/>
                </a:moveTo>
                <a:cubicBezTo>
                  <a:pt x="155" y="112"/>
                  <a:pt x="156" y="111"/>
                  <a:pt x="156" y="111"/>
                </a:cubicBezTo>
                <a:cubicBezTo>
                  <a:pt x="155" y="112"/>
                  <a:pt x="156" y="112"/>
                  <a:pt x="157" y="111"/>
                </a:cubicBezTo>
                <a:cubicBezTo>
                  <a:pt x="157" y="111"/>
                  <a:pt x="158" y="110"/>
                  <a:pt x="158" y="109"/>
                </a:cubicBezTo>
                <a:cubicBezTo>
                  <a:pt x="157" y="110"/>
                  <a:pt x="155" y="111"/>
                  <a:pt x="155" y="112"/>
                </a:cubicBezTo>
                <a:close/>
                <a:moveTo>
                  <a:pt x="164" y="129"/>
                </a:moveTo>
                <a:cubicBezTo>
                  <a:pt x="165" y="128"/>
                  <a:pt x="170" y="125"/>
                  <a:pt x="169" y="124"/>
                </a:cubicBezTo>
                <a:cubicBezTo>
                  <a:pt x="167" y="126"/>
                  <a:pt x="165" y="127"/>
                  <a:pt x="164" y="129"/>
                </a:cubicBezTo>
                <a:close/>
                <a:moveTo>
                  <a:pt x="153" y="112"/>
                </a:moveTo>
                <a:cubicBezTo>
                  <a:pt x="155" y="111"/>
                  <a:pt x="158" y="109"/>
                  <a:pt x="157" y="109"/>
                </a:cubicBezTo>
                <a:cubicBezTo>
                  <a:pt x="154" y="110"/>
                  <a:pt x="154" y="111"/>
                  <a:pt x="153" y="112"/>
                </a:cubicBezTo>
                <a:close/>
                <a:moveTo>
                  <a:pt x="164" y="125"/>
                </a:moveTo>
                <a:cubicBezTo>
                  <a:pt x="165" y="124"/>
                  <a:pt x="167" y="122"/>
                  <a:pt x="167" y="122"/>
                </a:cubicBezTo>
                <a:cubicBezTo>
                  <a:pt x="166" y="122"/>
                  <a:pt x="162" y="125"/>
                  <a:pt x="164" y="125"/>
                </a:cubicBezTo>
                <a:close/>
                <a:moveTo>
                  <a:pt x="162" y="131"/>
                </a:moveTo>
                <a:cubicBezTo>
                  <a:pt x="162" y="131"/>
                  <a:pt x="161" y="132"/>
                  <a:pt x="161" y="133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2" y="131"/>
                  <a:pt x="170" y="126"/>
                  <a:pt x="167" y="127"/>
                </a:cubicBezTo>
                <a:cubicBezTo>
                  <a:pt x="165" y="129"/>
                  <a:pt x="163" y="130"/>
                  <a:pt x="162" y="131"/>
                </a:cubicBezTo>
                <a:close/>
                <a:moveTo>
                  <a:pt x="153" y="115"/>
                </a:moveTo>
                <a:cubicBezTo>
                  <a:pt x="153" y="115"/>
                  <a:pt x="154" y="114"/>
                  <a:pt x="153" y="114"/>
                </a:cubicBezTo>
                <a:cubicBezTo>
                  <a:pt x="149" y="118"/>
                  <a:pt x="155" y="114"/>
                  <a:pt x="153" y="116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5" y="115"/>
                  <a:pt x="155" y="114"/>
                  <a:pt x="155" y="114"/>
                </a:cubicBezTo>
                <a:cubicBezTo>
                  <a:pt x="154" y="115"/>
                  <a:pt x="153" y="115"/>
                  <a:pt x="153" y="115"/>
                </a:cubicBezTo>
                <a:close/>
                <a:moveTo>
                  <a:pt x="132" y="105"/>
                </a:moveTo>
                <a:cubicBezTo>
                  <a:pt x="135" y="103"/>
                  <a:pt x="140" y="99"/>
                  <a:pt x="140" y="98"/>
                </a:cubicBezTo>
                <a:cubicBezTo>
                  <a:pt x="136" y="101"/>
                  <a:pt x="133" y="104"/>
                  <a:pt x="132" y="105"/>
                </a:cubicBezTo>
                <a:close/>
                <a:moveTo>
                  <a:pt x="158" y="134"/>
                </a:moveTo>
                <a:cubicBezTo>
                  <a:pt x="159" y="132"/>
                  <a:pt x="163" y="130"/>
                  <a:pt x="163" y="130"/>
                </a:cubicBezTo>
                <a:cubicBezTo>
                  <a:pt x="161" y="131"/>
                  <a:pt x="157" y="133"/>
                  <a:pt x="158" y="134"/>
                </a:cubicBezTo>
                <a:close/>
                <a:moveTo>
                  <a:pt x="149" y="141"/>
                </a:moveTo>
                <a:cubicBezTo>
                  <a:pt x="151" y="141"/>
                  <a:pt x="153" y="139"/>
                  <a:pt x="153" y="138"/>
                </a:cubicBezTo>
                <a:cubicBezTo>
                  <a:pt x="154" y="138"/>
                  <a:pt x="157" y="136"/>
                  <a:pt x="158" y="135"/>
                </a:cubicBezTo>
                <a:cubicBezTo>
                  <a:pt x="155" y="136"/>
                  <a:pt x="151" y="139"/>
                  <a:pt x="149" y="141"/>
                </a:cubicBezTo>
                <a:close/>
                <a:moveTo>
                  <a:pt x="132" y="110"/>
                </a:moveTo>
                <a:cubicBezTo>
                  <a:pt x="132" y="108"/>
                  <a:pt x="128" y="112"/>
                  <a:pt x="127" y="113"/>
                </a:cubicBezTo>
                <a:cubicBezTo>
                  <a:pt x="126" y="114"/>
                  <a:pt x="128" y="114"/>
                  <a:pt x="129" y="112"/>
                </a:cubicBezTo>
                <a:cubicBezTo>
                  <a:pt x="129" y="111"/>
                  <a:pt x="131" y="110"/>
                  <a:pt x="131" y="110"/>
                </a:cubicBezTo>
                <a:cubicBezTo>
                  <a:pt x="131" y="110"/>
                  <a:pt x="131" y="110"/>
                  <a:pt x="132" y="110"/>
                </a:cubicBezTo>
                <a:close/>
                <a:moveTo>
                  <a:pt x="137" y="153"/>
                </a:moveTo>
                <a:cubicBezTo>
                  <a:pt x="139" y="150"/>
                  <a:pt x="143" y="148"/>
                  <a:pt x="143" y="147"/>
                </a:cubicBezTo>
                <a:cubicBezTo>
                  <a:pt x="140" y="149"/>
                  <a:pt x="138" y="151"/>
                  <a:pt x="137" y="153"/>
                </a:cubicBezTo>
                <a:close/>
                <a:moveTo>
                  <a:pt x="105" y="131"/>
                </a:moveTo>
                <a:cubicBezTo>
                  <a:pt x="110" y="128"/>
                  <a:pt x="114" y="123"/>
                  <a:pt x="118" y="120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3" y="123"/>
                  <a:pt x="107" y="128"/>
                  <a:pt x="105" y="131"/>
                </a:cubicBezTo>
                <a:close/>
                <a:moveTo>
                  <a:pt x="144" y="153"/>
                </a:moveTo>
                <a:cubicBezTo>
                  <a:pt x="144" y="154"/>
                  <a:pt x="143" y="155"/>
                  <a:pt x="143" y="155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5" y="153"/>
                  <a:pt x="146" y="152"/>
                  <a:pt x="144" y="153"/>
                </a:cubicBezTo>
                <a:close/>
                <a:moveTo>
                  <a:pt x="124" y="137"/>
                </a:moveTo>
                <a:cubicBezTo>
                  <a:pt x="125" y="137"/>
                  <a:pt x="126" y="136"/>
                  <a:pt x="126" y="136"/>
                </a:cubicBezTo>
                <a:cubicBezTo>
                  <a:pt x="125" y="136"/>
                  <a:pt x="123" y="138"/>
                  <a:pt x="122" y="139"/>
                </a:cubicBezTo>
                <a:cubicBezTo>
                  <a:pt x="121" y="140"/>
                  <a:pt x="121" y="140"/>
                  <a:pt x="122" y="140"/>
                </a:cubicBezTo>
                <a:cubicBezTo>
                  <a:pt x="124" y="138"/>
                  <a:pt x="123" y="138"/>
                  <a:pt x="124" y="137"/>
                </a:cubicBezTo>
                <a:close/>
                <a:moveTo>
                  <a:pt x="112" y="136"/>
                </a:moveTo>
                <a:cubicBezTo>
                  <a:pt x="109" y="139"/>
                  <a:pt x="114" y="135"/>
                  <a:pt x="111" y="138"/>
                </a:cubicBezTo>
                <a:cubicBezTo>
                  <a:pt x="113" y="136"/>
                  <a:pt x="113" y="136"/>
                  <a:pt x="115" y="135"/>
                </a:cubicBezTo>
                <a:cubicBezTo>
                  <a:pt x="115" y="135"/>
                  <a:pt x="116" y="134"/>
                  <a:pt x="115" y="134"/>
                </a:cubicBezTo>
                <a:cubicBezTo>
                  <a:pt x="113" y="136"/>
                  <a:pt x="114" y="134"/>
                  <a:pt x="112" y="136"/>
                </a:cubicBezTo>
                <a:close/>
                <a:moveTo>
                  <a:pt x="125" y="156"/>
                </a:moveTo>
                <a:cubicBezTo>
                  <a:pt x="126" y="156"/>
                  <a:pt x="128" y="154"/>
                  <a:pt x="129" y="152"/>
                </a:cubicBezTo>
                <a:cubicBezTo>
                  <a:pt x="128" y="153"/>
                  <a:pt x="126" y="154"/>
                  <a:pt x="125" y="156"/>
                </a:cubicBezTo>
                <a:close/>
                <a:moveTo>
                  <a:pt x="113" y="150"/>
                </a:moveTo>
                <a:cubicBezTo>
                  <a:pt x="117" y="147"/>
                  <a:pt x="116" y="148"/>
                  <a:pt x="120" y="145"/>
                </a:cubicBezTo>
                <a:cubicBezTo>
                  <a:pt x="118" y="145"/>
                  <a:pt x="121" y="143"/>
                  <a:pt x="120" y="143"/>
                </a:cubicBezTo>
                <a:cubicBezTo>
                  <a:pt x="119" y="145"/>
                  <a:pt x="113" y="149"/>
                  <a:pt x="113" y="150"/>
                </a:cubicBezTo>
                <a:close/>
                <a:moveTo>
                  <a:pt x="112" y="138"/>
                </a:moveTo>
                <a:cubicBezTo>
                  <a:pt x="110" y="140"/>
                  <a:pt x="110" y="138"/>
                  <a:pt x="108" y="140"/>
                </a:cubicBezTo>
                <a:cubicBezTo>
                  <a:pt x="107" y="142"/>
                  <a:pt x="109" y="140"/>
                  <a:pt x="110" y="141"/>
                </a:cubicBezTo>
                <a:cubicBezTo>
                  <a:pt x="111" y="140"/>
                  <a:pt x="114" y="137"/>
                  <a:pt x="112" y="138"/>
                </a:cubicBezTo>
                <a:close/>
                <a:moveTo>
                  <a:pt x="96" y="141"/>
                </a:moveTo>
                <a:cubicBezTo>
                  <a:pt x="99" y="138"/>
                  <a:pt x="99" y="138"/>
                  <a:pt x="99" y="138"/>
                </a:cubicBezTo>
                <a:cubicBezTo>
                  <a:pt x="98" y="137"/>
                  <a:pt x="98" y="137"/>
                  <a:pt x="98" y="137"/>
                </a:cubicBezTo>
                <a:cubicBezTo>
                  <a:pt x="96" y="139"/>
                  <a:pt x="97" y="139"/>
                  <a:pt x="96" y="141"/>
                </a:cubicBezTo>
                <a:close/>
                <a:moveTo>
                  <a:pt x="119" y="170"/>
                </a:moveTo>
                <a:cubicBezTo>
                  <a:pt x="119" y="171"/>
                  <a:pt x="120" y="168"/>
                  <a:pt x="120" y="169"/>
                </a:cubicBezTo>
                <a:cubicBezTo>
                  <a:pt x="121" y="168"/>
                  <a:pt x="125" y="165"/>
                  <a:pt x="123" y="166"/>
                </a:cubicBezTo>
                <a:cubicBezTo>
                  <a:pt x="121" y="168"/>
                  <a:pt x="121" y="168"/>
                  <a:pt x="119" y="170"/>
                </a:cubicBezTo>
                <a:close/>
                <a:moveTo>
                  <a:pt x="111" y="161"/>
                </a:moveTo>
                <a:cubicBezTo>
                  <a:pt x="113" y="159"/>
                  <a:pt x="114" y="159"/>
                  <a:pt x="115" y="158"/>
                </a:cubicBezTo>
                <a:cubicBezTo>
                  <a:pt x="114" y="158"/>
                  <a:pt x="115" y="157"/>
                  <a:pt x="114" y="157"/>
                </a:cubicBezTo>
                <a:cubicBezTo>
                  <a:pt x="113" y="159"/>
                  <a:pt x="111" y="160"/>
                  <a:pt x="111" y="161"/>
                </a:cubicBezTo>
                <a:close/>
                <a:moveTo>
                  <a:pt x="85" y="151"/>
                </a:moveTo>
                <a:cubicBezTo>
                  <a:pt x="83" y="153"/>
                  <a:pt x="82" y="154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84" y="154"/>
                  <a:pt x="85" y="152"/>
                  <a:pt x="86" y="151"/>
                </a:cubicBezTo>
                <a:cubicBezTo>
                  <a:pt x="89" y="149"/>
                  <a:pt x="91" y="146"/>
                  <a:pt x="93" y="143"/>
                </a:cubicBezTo>
                <a:cubicBezTo>
                  <a:pt x="90" y="146"/>
                  <a:pt x="87" y="149"/>
                  <a:pt x="85" y="151"/>
                </a:cubicBezTo>
                <a:close/>
                <a:moveTo>
                  <a:pt x="88" y="156"/>
                </a:moveTo>
                <a:cubicBezTo>
                  <a:pt x="90" y="154"/>
                  <a:pt x="91" y="154"/>
                  <a:pt x="93" y="152"/>
                </a:cubicBezTo>
                <a:cubicBezTo>
                  <a:pt x="93" y="151"/>
                  <a:pt x="93" y="150"/>
                  <a:pt x="94" y="149"/>
                </a:cubicBezTo>
                <a:cubicBezTo>
                  <a:pt x="91" y="152"/>
                  <a:pt x="87" y="156"/>
                  <a:pt x="88" y="156"/>
                </a:cubicBezTo>
                <a:close/>
                <a:moveTo>
                  <a:pt x="86" y="154"/>
                </a:moveTo>
                <a:cubicBezTo>
                  <a:pt x="88" y="153"/>
                  <a:pt x="87" y="154"/>
                  <a:pt x="89" y="152"/>
                </a:cubicBezTo>
                <a:cubicBezTo>
                  <a:pt x="89" y="152"/>
                  <a:pt x="89" y="152"/>
                  <a:pt x="90" y="151"/>
                </a:cubicBezTo>
                <a:cubicBezTo>
                  <a:pt x="89" y="151"/>
                  <a:pt x="89" y="151"/>
                  <a:pt x="90" y="151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52"/>
                  <a:pt x="86" y="154"/>
                  <a:pt x="86" y="154"/>
                </a:cubicBezTo>
                <a:close/>
                <a:moveTo>
                  <a:pt x="96" y="160"/>
                </a:moveTo>
                <a:cubicBezTo>
                  <a:pt x="96" y="161"/>
                  <a:pt x="94" y="163"/>
                  <a:pt x="94" y="164"/>
                </a:cubicBezTo>
                <a:cubicBezTo>
                  <a:pt x="96" y="162"/>
                  <a:pt x="96" y="161"/>
                  <a:pt x="98" y="160"/>
                </a:cubicBezTo>
                <a:cubicBezTo>
                  <a:pt x="97" y="159"/>
                  <a:pt x="97" y="160"/>
                  <a:pt x="96" y="160"/>
                </a:cubicBezTo>
                <a:close/>
                <a:moveTo>
                  <a:pt x="95" y="158"/>
                </a:moveTo>
                <a:cubicBezTo>
                  <a:pt x="95" y="158"/>
                  <a:pt x="95" y="158"/>
                  <a:pt x="95" y="158"/>
                </a:cubicBezTo>
                <a:cubicBezTo>
                  <a:pt x="93" y="159"/>
                  <a:pt x="94" y="159"/>
                  <a:pt x="92" y="16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4" y="159"/>
                  <a:pt x="94" y="160"/>
                  <a:pt x="95" y="158"/>
                </a:cubicBezTo>
                <a:close/>
                <a:moveTo>
                  <a:pt x="85" y="163"/>
                </a:moveTo>
                <a:cubicBezTo>
                  <a:pt x="86" y="162"/>
                  <a:pt x="86" y="162"/>
                  <a:pt x="86" y="162"/>
                </a:cubicBezTo>
                <a:cubicBezTo>
                  <a:pt x="86" y="162"/>
                  <a:pt x="85" y="162"/>
                  <a:pt x="85" y="163"/>
                </a:cubicBezTo>
                <a:close/>
                <a:moveTo>
                  <a:pt x="91" y="167"/>
                </a:moveTo>
                <a:cubicBezTo>
                  <a:pt x="91" y="167"/>
                  <a:pt x="91" y="167"/>
                  <a:pt x="91" y="168"/>
                </a:cubicBezTo>
                <a:cubicBezTo>
                  <a:pt x="92" y="168"/>
                  <a:pt x="92" y="168"/>
                  <a:pt x="92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67"/>
                  <a:pt x="91" y="166"/>
                  <a:pt x="91" y="167"/>
                </a:cubicBezTo>
                <a:close/>
                <a:moveTo>
                  <a:pt x="101" y="179"/>
                </a:moveTo>
                <a:cubicBezTo>
                  <a:pt x="101" y="179"/>
                  <a:pt x="101" y="179"/>
                  <a:pt x="102" y="180"/>
                </a:cubicBezTo>
                <a:cubicBezTo>
                  <a:pt x="102" y="179"/>
                  <a:pt x="102" y="178"/>
                  <a:pt x="103" y="178"/>
                </a:cubicBezTo>
                <a:cubicBezTo>
                  <a:pt x="103" y="178"/>
                  <a:pt x="103" y="178"/>
                  <a:pt x="103" y="177"/>
                </a:cubicBezTo>
                <a:cubicBezTo>
                  <a:pt x="102" y="178"/>
                  <a:pt x="102" y="178"/>
                  <a:pt x="101" y="179"/>
                </a:cubicBezTo>
                <a:close/>
                <a:moveTo>
                  <a:pt x="111" y="187"/>
                </a:moveTo>
                <a:cubicBezTo>
                  <a:pt x="111" y="188"/>
                  <a:pt x="112" y="187"/>
                  <a:pt x="112" y="187"/>
                </a:cubicBezTo>
                <a:cubicBezTo>
                  <a:pt x="111" y="187"/>
                  <a:pt x="112" y="187"/>
                  <a:pt x="112" y="186"/>
                </a:cubicBezTo>
                <a:cubicBezTo>
                  <a:pt x="111" y="186"/>
                  <a:pt x="112" y="187"/>
                  <a:pt x="111" y="187"/>
                </a:cubicBezTo>
                <a:close/>
                <a:moveTo>
                  <a:pt x="100" y="178"/>
                </a:moveTo>
                <a:cubicBezTo>
                  <a:pt x="100" y="179"/>
                  <a:pt x="101" y="179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0" y="178"/>
                  <a:pt x="100" y="178"/>
                </a:cubicBezTo>
                <a:close/>
                <a:moveTo>
                  <a:pt x="101" y="180"/>
                </a:moveTo>
                <a:cubicBezTo>
                  <a:pt x="101" y="179"/>
                  <a:pt x="101" y="181"/>
                  <a:pt x="102" y="180"/>
                </a:cubicBezTo>
                <a:cubicBezTo>
                  <a:pt x="102" y="180"/>
                  <a:pt x="101" y="179"/>
                  <a:pt x="101" y="179"/>
                </a:cubicBezTo>
                <a:cubicBezTo>
                  <a:pt x="101" y="179"/>
                  <a:pt x="100" y="180"/>
                  <a:pt x="101" y="180"/>
                </a:cubicBezTo>
                <a:close/>
                <a:moveTo>
                  <a:pt x="76" y="157"/>
                </a:moveTo>
                <a:cubicBezTo>
                  <a:pt x="76" y="157"/>
                  <a:pt x="77" y="156"/>
                  <a:pt x="76" y="156"/>
                </a:cubicBezTo>
                <a:cubicBezTo>
                  <a:pt x="76" y="156"/>
                  <a:pt x="76" y="157"/>
                  <a:pt x="76" y="157"/>
                </a:cubicBezTo>
                <a:close/>
                <a:moveTo>
                  <a:pt x="99" y="179"/>
                </a:moveTo>
                <a:cubicBezTo>
                  <a:pt x="99" y="178"/>
                  <a:pt x="100" y="180"/>
                  <a:pt x="100" y="179"/>
                </a:cubicBezTo>
                <a:cubicBezTo>
                  <a:pt x="99" y="179"/>
                  <a:pt x="100" y="179"/>
                  <a:pt x="100" y="178"/>
                </a:cubicBezTo>
                <a:cubicBezTo>
                  <a:pt x="100" y="178"/>
                  <a:pt x="99" y="179"/>
                  <a:pt x="99" y="179"/>
                </a:cubicBezTo>
                <a:close/>
                <a:moveTo>
                  <a:pt x="104" y="186"/>
                </a:moveTo>
                <a:cubicBezTo>
                  <a:pt x="105" y="185"/>
                  <a:pt x="105" y="185"/>
                  <a:pt x="105" y="185"/>
                </a:cubicBezTo>
                <a:cubicBezTo>
                  <a:pt x="105" y="184"/>
                  <a:pt x="104" y="185"/>
                  <a:pt x="104" y="186"/>
                </a:cubicBezTo>
                <a:close/>
                <a:moveTo>
                  <a:pt x="100" y="181"/>
                </a:move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1" y="181"/>
                  <a:pt x="101" y="181"/>
                </a:cubicBezTo>
                <a:cubicBezTo>
                  <a:pt x="100" y="181"/>
                  <a:pt x="100" y="180"/>
                  <a:pt x="100" y="181"/>
                </a:cubicBezTo>
                <a:close/>
                <a:moveTo>
                  <a:pt x="108" y="192"/>
                </a:moveTo>
                <a:cubicBezTo>
                  <a:pt x="108" y="191"/>
                  <a:pt x="109" y="190"/>
                  <a:pt x="109" y="190"/>
                </a:cubicBezTo>
                <a:cubicBezTo>
                  <a:pt x="108" y="191"/>
                  <a:pt x="107" y="191"/>
                  <a:pt x="108" y="192"/>
                </a:cubicBezTo>
                <a:close/>
                <a:moveTo>
                  <a:pt x="76" y="161"/>
                </a:moveTo>
                <a:cubicBezTo>
                  <a:pt x="76" y="161"/>
                  <a:pt x="77" y="162"/>
                  <a:pt x="77" y="161"/>
                </a:cubicBezTo>
                <a:cubicBezTo>
                  <a:pt x="77" y="161"/>
                  <a:pt x="77" y="161"/>
                  <a:pt x="77" y="161"/>
                </a:cubicBezTo>
                <a:cubicBezTo>
                  <a:pt x="77" y="161"/>
                  <a:pt x="78" y="161"/>
                  <a:pt x="77" y="161"/>
                </a:cubicBezTo>
                <a:cubicBezTo>
                  <a:pt x="77" y="161"/>
                  <a:pt x="77" y="161"/>
                  <a:pt x="76" y="161"/>
                </a:cubicBezTo>
                <a:close/>
                <a:moveTo>
                  <a:pt x="99" y="182"/>
                </a:moveTo>
                <a:cubicBezTo>
                  <a:pt x="99" y="182"/>
                  <a:pt x="99" y="182"/>
                  <a:pt x="99" y="182"/>
                </a:cubicBezTo>
                <a:cubicBezTo>
                  <a:pt x="100" y="182"/>
                  <a:pt x="100" y="182"/>
                  <a:pt x="100" y="181"/>
                </a:cubicBezTo>
                <a:cubicBezTo>
                  <a:pt x="99" y="181"/>
                  <a:pt x="99" y="182"/>
                  <a:pt x="99" y="182"/>
                </a:cubicBezTo>
                <a:close/>
                <a:moveTo>
                  <a:pt x="102" y="184"/>
                </a:moveTo>
                <a:cubicBezTo>
                  <a:pt x="102" y="184"/>
                  <a:pt x="102" y="185"/>
                  <a:pt x="102" y="185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5"/>
                  <a:pt x="103" y="185"/>
                  <a:pt x="103" y="184"/>
                </a:cubicBezTo>
                <a:cubicBezTo>
                  <a:pt x="103" y="185"/>
                  <a:pt x="102" y="184"/>
                  <a:pt x="102" y="184"/>
                </a:cubicBezTo>
                <a:close/>
                <a:moveTo>
                  <a:pt x="103" y="187"/>
                </a:moveTo>
                <a:cubicBezTo>
                  <a:pt x="104" y="186"/>
                  <a:pt x="104" y="186"/>
                  <a:pt x="104" y="185"/>
                </a:cubicBezTo>
                <a:cubicBezTo>
                  <a:pt x="104" y="186"/>
                  <a:pt x="103" y="186"/>
                  <a:pt x="103" y="187"/>
                </a:cubicBezTo>
                <a:close/>
                <a:moveTo>
                  <a:pt x="99" y="185"/>
                </a:moveTo>
                <a:cubicBezTo>
                  <a:pt x="99" y="185"/>
                  <a:pt x="100" y="185"/>
                  <a:pt x="100" y="185"/>
                </a:cubicBezTo>
                <a:cubicBezTo>
                  <a:pt x="100" y="185"/>
                  <a:pt x="101" y="185"/>
                  <a:pt x="101" y="186"/>
                </a:cubicBezTo>
                <a:cubicBezTo>
                  <a:pt x="102" y="186"/>
                  <a:pt x="100" y="184"/>
                  <a:pt x="102" y="184"/>
                </a:cubicBezTo>
                <a:cubicBezTo>
                  <a:pt x="101" y="184"/>
                  <a:pt x="101" y="184"/>
                  <a:pt x="101" y="183"/>
                </a:cubicBezTo>
                <a:cubicBezTo>
                  <a:pt x="100" y="184"/>
                  <a:pt x="99" y="184"/>
                  <a:pt x="99" y="185"/>
                </a:cubicBezTo>
                <a:close/>
                <a:moveTo>
                  <a:pt x="84" y="169"/>
                </a:moveTo>
                <a:cubicBezTo>
                  <a:pt x="84" y="169"/>
                  <a:pt x="85" y="169"/>
                  <a:pt x="85" y="168"/>
                </a:cubicBezTo>
                <a:cubicBezTo>
                  <a:pt x="85" y="169"/>
                  <a:pt x="84" y="169"/>
                  <a:pt x="84" y="169"/>
                </a:cubicBezTo>
                <a:close/>
                <a:moveTo>
                  <a:pt x="97" y="181"/>
                </a:moveTo>
                <a:cubicBezTo>
                  <a:pt x="98" y="181"/>
                  <a:pt x="97" y="182"/>
                  <a:pt x="98" y="182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98" y="181"/>
                  <a:pt x="98" y="181"/>
                  <a:pt x="97" y="181"/>
                </a:cubicBezTo>
                <a:close/>
                <a:moveTo>
                  <a:pt x="105" y="194"/>
                </a:moveTo>
                <a:cubicBezTo>
                  <a:pt x="106" y="194"/>
                  <a:pt x="106" y="192"/>
                  <a:pt x="107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06" y="192"/>
                  <a:pt x="105" y="193"/>
                  <a:pt x="105" y="194"/>
                </a:cubicBezTo>
                <a:close/>
                <a:moveTo>
                  <a:pt x="91" y="184"/>
                </a:moveTo>
                <a:cubicBezTo>
                  <a:pt x="92" y="184"/>
                  <a:pt x="91" y="185"/>
                  <a:pt x="91" y="185"/>
                </a:cubicBezTo>
                <a:cubicBezTo>
                  <a:pt x="92" y="185"/>
                  <a:pt x="92" y="184"/>
                  <a:pt x="93" y="184"/>
                </a:cubicBezTo>
                <a:cubicBezTo>
                  <a:pt x="92" y="184"/>
                  <a:pt x="92" y="184"/>
                  <a:pt x="92" y="183"/>
                </a:cubicBezTo>
                <a:cubicBezTo>
                  <a:pt x="92" y="184"/>
                  <a:pt x="92" y="184"/>
                  <a:pt x="91" y="184"/>
                </a:cubicBezTo>
                <a:close/>
                <a:moveTo>
                  <a:pt x="72" y="169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69"/>
                  <a:pt x="75" y="168"/>
                  <a:pt x="74" y="167"/>
                </a:cubicBezTo>
                <a:cubicBezTo>
                  <a:pt x="73" y="168"/>
                  <a:pt x="73" y="169"/>
                  <a:pt x="72" y="169"/>
                </a:cubicBezTo>
                <a:close/>
                <a:moveTo>
                  <a:pt x="74" y="170"/>
                </a:moveTo>
                <a:cubicBezTo>
                  <a:pt x="75" y="170"/>
                  <a:pt x="76" y="169"/>
                  <a:pt x="76" y="168"/>
                </a:cubicBezTo>
                <a:cubicBezTo>
                  <a:pt x="75" y="169"/>
                  <a:pt x="74" y="170"/>
                  <a:pt x="74" y="170"/>
                </a:cubicBezTo>
                <a:close/>
                <a:moveTo>
                  <a:pt x="88" y="184"/>
                </a:moveTo>
                <a:cubicBezTo>
                  <a:pt x="89" y="185"/>
                  <a:pt x="89" y="185"/>
                  <a:pt x="89" y="185"/>
                </a:cubicBezTo>
                <a:cubicBezTo>
                  <a:pt x="90" y="184"/>
                  <a:pt x="90" y="184"/>
                  <a:pt x="90" y="183"/>
                </a:cubicBezTo>
                <a:cubicBezTo>
                  <a:pt x="90" y="183"/>
                  <a:pt x="89" y="184"/>
                  <a:pt x="88" y="184"/>
                </a:cubicBezTo>
                <a:close/>
                <a:moveTo>
                  <a:pt x="71" y="168"/>
                </a:moveTo>
                <a:cubicBezTo>
                  <a:pt x="71" y="168"/>
                  <a:pt x="71" y="167"/>
                  <a:pt x="71" y="167"/>
                </a:cubicBezTo>
                <a:cubicBezTo>
                  <a:pt x="71" y="167"/>
                  <a:pt x="71" y="168"/>
                  <a:pt x="71" y="168"/>
                </a:cubicBezTo>
                <a:close/>
                <a:moveTo>
                  <a:pt x="89" y="187"/>
                </a:moveTo>
                <a:cubicBezTo>
                  <a:pt x="90" y="188"/>
                  <a:pt x="90" y="187"/>
                  <a:pt x="90" y="187"/>
                </a:cubicBezTo>
                <a:cubicBezTo>
                  <a:pt x="91" y="187"/>
                  <a:pt x="91" y="186"/>
                  <a:pt x="91" y="186"/>
                </a:cubicBezTo>
                <a:cubicBezTo>
                  <a:pt x="90" y="186"/>
                  <a:pt x="90" y="187"/>
                  <a:pt x="89" y="186"/>
                </a:cubicBezTo>
                <a:cubicBezTo>
                  <a:pt x="89" y="186"/>
                  <a:pt x="90" y="187"/>
                  <a:pt x="89" y="187"/>
                </a:cubicBezTo>
                <a:close/>
                <a:moveTo>
                  <a:pt x="84" y="182"/>
                </a:moveTo>
                <a:cubicBezTo>
                  <a:pt x="84" y="182"/>
                  <a:pt x="85" y="180"/>
                  <a:pt x="84" y="180"/>
                </a:cubicBezTo>
                <a:cubicBezTo>
                  <a:pt x="84" y="181"/>
                  <a:pt x="83" y="181"/>
                  <a:pt x="84" y="182"/>
                </a:cubicBezTo>
                <a:close/>
                <a:moveTo>
                  <a:pt x="72" y="173"/>
                </a:moveTo>
                <a:cubicBezTo>
                  <a:pt x="72" y="173"/>
                  <a:pt x="73" y="173"/>
                  <a:pt x="73" y="173"/>
                </a:cubicBezTo>
                <a:cubicBezTo>
                  <a:pt x="73" y="173"/>
                  <a:pt x="73" y="173"/>
                  <a:pt x="73" y="172"/>
                </a:cubicBezTo>
                <a:cubicBezTo>
                  <a:pt x="72" y="172"/>
                  <a:pt x="75" y="172"/>
                  <a:pt x="74" y="171"/>
                </a:cubicBezTo>
                <a:cubicBezTo>
                  <a:pt x="73" y="171"/>
                  <a:pt x="73" y="172"/>
                  <a:pt x="72" y="173"/>
                </a:cubicBezTo>
                <a:close/>
                <a:moveTo>
                  <a:pt x="97" y="197"/>
                </a:moveTo>
                <a:cubicBezTo>
                  <a:pt x="98" y="196"/>
                  <a:pt x="99" y="195"/>
                  <a:pt x="99" y="194"/>
                </a:cubicBezTo>
                <a:cubicBezTo>
                  <a:pt x="99" y="195"/>
                  <a:pt x="97" y="195"/>
                  <a:pt x="97" y="197"/>
                </a:cubicBezTo>
                <a:close/>
                <a:moveTo>
                  <a:pt x="69" y="174"/>
                </a:moveTo>
                <a:cubicBezTo>
                  <a:pt x="70" y="173"/>
                  <a:pt x="71" y="172"/>
                  <a:pt x="72" y="171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71" y="172"/>
                  <a:pt x="69" y="172"/>
                  <a:pt x="69" y="174"/>
                </a:cubicBezTo>
                <a:close/>
                <a:moveTo>
                  <a:pt x="91" y="189"/>
                </a:moveTo>
                <a:cubicBezTo>
                  <a:pt x="91" y="189"/>
                  <a:pt x="92" y="189"/>
                  <a:pt x="91" y="188"/>
                </a:cubicBezTo>
                <a:cubicBezTo>
                  <a:pt x="91" y="189"/>
                  <a:pt x="90" y="189"/>
                  <a:pt x="91" y="189"/>
                </a:cubicBezTo>
                <a:close/>
                <a:moveTo>
                  <a:pt x="69" y="171"/>
                </a:moveTo>
                <a:cubicBezTo>
                  <a:pt x="69" y="170"/>
                  <a:pt x="70" y="169"/>
                  <a:pt x="70" y="169"/>
                </a:cubicBezTo>
                <a:cubicBezTo>
                  <a:pt x="69" y="169"/>
                  <a:pt x="68" y="170"/>
                  <a:pt x="69" y="171"/>
                </a:cubicBezTo>
                <a:close/>
                <a:moveTo>
                  <a:pt x="67" y="172"/>
                </a:moveTo>
                <a:cubicBezTo>
                  <a:pt x="68" y="173"/>
                  <a:pt x="68" y="172"/>
                  <a:pt x="68" y="171"/>
                </a:cubicBezTo>
                <a:lnTo>
                  <a:pt x="67" y="172"/>
                </a:lnTo>
                <a:close/>
                <a:moveTo>
                  <a:pt x="96" y="198"/>
                </a:moveTo>
                <a:cubicBezTo>
                  <a:pt x="97" y="198"/>
                  <a:pt x="97" y="197"/>
                  <a:pt x="97" y="197"/>
                </a:cubicBezTo>
                <a:cubicBezTo>
                  <a:pt x="96" y="197"/>
                  <a:pt x="96" y="198"/>
                  <a:pt x="96" y="198"/>
                </a:cubicBezTo>
                <a:close/>
                <a:moveTo>
                  <a:pt x="75" y="181"/>
                </a:moveTo>
                <a:cubicBezTo>
                  <a:pt x="76" y="181"/>
                  <a:pt x="77" y="180"/>
                  <a:pt x="76" y="180"/>
                </a:cubicBezTo>
                <a:cubicBezTo>
                  <a:pt x="76" y="180"/>
                  <a:pt x="75" y="181"/>
                  <a:pt x="75" y="181"/>
                </a:cubicBezTo>
                <a:close/>
                <a:moveTo>
                  <a:pt x="90" y="195"/>
                </a:moveTo>
                <a:cubicBezTo>
                  <a:pt x="91" y="196"/>
                  <a:pt x="91" y="194"/>
                  <a:pt x="92" y="194"/>
                </a:cubicBezTo>
                <a:cubicBezTo>
                  <a:pt x="92" y="194"/>
                  <a:pt x="92" y="194"/>
                  <a:pt x="91" y="193"/>
                </a:cubicBezTo>
                <a:cubicBezTo>
                  <a:pt x="91" y="194"/>
                  <a:pt x="91" y="195"/>
                  <a:pt x="90" y="195"/>
                </a:cubicBezTo>
                <a:close/>
                <a:moveTo>
                  <a:pt x="65" y="173"/>
                </a:moveTo>
                <a:cubicBezTo>
                  <a:pt x="66" y="173"/>
                  <a:pt x="66" y="172"/>
                  <a:pt x="66" y="172"/>
                </a:cubicBezTo>
                <a:cubicBezTo>
                  <a:pt x="66" y="172"/>
                  <a:pt x="65" y="173"/>
                  <a:pt x="65" y="173"/>
                </a:cubicBezTo>
                <a:close/>
                <a:moveTo>
                  <a:pt x="67" y="176"/>
                </a:moveTo>
                <a:cubicBezTo>
                  <a:pt x="68" y="177"/>
                  <a:pt x="69" y="175"/>
                  <a:pt x="68" y="175"/>
                </a:cubicBezTo>
                <a:cubicBezTo>
                  <a:pt x="68" y="176"/>
                  <a:pt x="67" y="176"/>
                  <a:pt x="67" y="176"/>
                </a:cubicBezTo>
                <a:close/>
                <a:moveTo>
                  <a:pt x="70" y="178"/>
                </a:moveTo>
                <a:cubicBezTo>
                  <a:pt x="70" y="179"/>
                  <a:pt x="70" y="178"/>
                  <a:pt x="70" y="177"/>
                </a:cubicBezTo>
                <a:cubicBezTo>
                  <a:pt x="70" y="177"/>
                  <a:pt x="70" y="178"/>
                  <a:pt x="70" y="178"/>
                </a:cubicBezTo>
                <a:close/>
                <a:moveTo>
                  <a:pt x="88" y="196"/>
                </a:moveTo>
                <a:cubicBezTo>
                  <a:pt x="89" y="196"/>
                  <a:pt x="90" y="195"/>
                  <a:pt x="89" y="194"/>
                </a:cubicBezTo>
                <a:cubicBezTo>
                  <a:pt x="89" y="196"/>
                  <a:pt x="87" y="195"/>
                  <a:pt x="88" y="196"/>
                </a:cubicBezTo>
                <a:close/>
                <a:moveTo>
                  <a:pt x="63" y="174"/>
                </a:moveTo>
                <a:cubicBezTo>
                  <a:pt x="63" y="174"/>
                  <a:pt x="63" y="174"/>
                  <a:pt x="63" y="174"/>
                </a:cubicBezTo>
                <a:cubicBezTo>
                  <a:pt x="64" y="174"/>
                  <a:pt x="64" y="173"/>
                  <a:pt x="64" y="172"/>
                </a:cubicBezTo>
                <a:cubicBezTo>
                  <a:pt x="64" y="172"/>
                  <a:pt x="64" y="173"/>
                  <a:pt x="63" y="174"/>
                </a:cubicBezTo>
                <a:close/>
                <a:moveTo>
                  <a:pt x="87" y="195"/>
                </a:moveTo>
                <a:cubicBezTo>
                  <a:pt x="87" y="194"/>
                  <a:pt x="87" y="194"/>
                  <a:pt x="88" y="194"/>
                </a:cubicBezTo>
                <a:cubicBezTo>
                  <a:pt x="87" y="193"/>
                  <a:pt x="87" y="193"/>
                  <a:pt x="87" y="193"/>
                </a:cubicBezTo>
                <a:cubicBezTo>
                  <a:pt x="87" y="194"/>
                  <a:pt x="86" y="194"/>
                  <a:pt x="87" y="195"/>
                </a:cubicBezTo>
                <a:close/>
                <a:moveTo>
                  <a:pt x="89" y="196"/>
                </a:moveTo>
                <a:cubicBezTo>
                  <a:pt x="89" y="196"/>
                  <a:pt x="90" y="197"/>
                  <a:pt x="90" y="197"/>
                </a:cubicBezTo>
                <a:cubicBezTo>
                  <a:pt x="90" y="196"/>
                  <a:pt x="90" y="196"/>
                  <a:pt x="89" y="196"/>
                </a:cubicBezTo>
                <a:close/>
                <a:moveTo>
                  <a:pt x="70" y="180"/>
                </a:moveTo>
                <a:cubicBezTo>
                  <a:pt x="70" y="180"/>
                  <a:pt x="70" y="180"/>
                  <a:pt x="70" y="179"/>
                </a:cubicBezTo>
                <a:cubicBezTo>
                  <a:pt x="70" y="179"/>
                  <a:pt x="69" y="179"/>
                  <a:pt x="69" y="180"/>
                </a:cubicBezTo>
                <a:cubicBezTo>
                  <a:pt x="69" y="180"/>
                  <a:pt x="69" y="180"/>
                  <a:pt x="70" y="180"/>
                </a:cubicBezTo>
                <a:close/>
                <a:moveTo>
                  <a:pt x="63" y="175"/>
                </a:moveTo>
                <a:cubicBezTo>
                  <a:pt x="62" y="175"/>
                  <a:pt x="61" y="176"/>
                  <a:pt x="61" y="177"/>
                </a:cubicBezTo>
                <a:cubicBezTo>
                  <a:pt x="62" y="177"/>
                  <a:pt x="63" y="175"/>
                  <a:pt x="63" y="174"/>
                </a:cubicBezTo>
                <a:cubicBezTo>
                  <a:pt x="63" y="174"/>
                  <a:pt x="63" y="175"/>
                  <a:pt x="63" y="175"/>
                </a:cubicBezTo>
                <a:close/>
                <a:moveTo>
                  <a:pt x="88" y="201"/>
                </a:moveTo>
                <a:cubicBezTo>
                  <a:pt x="88" y="202"/>
                  <a:pt x="88" y="202"/>
                  <a:pt x="89" y="202"/>
                </a:cubicBezTo>
                <a:cubicBezTo>
                  <a:pt x="89" y="201"/>
                  <a:pt x="89" y="201"/>
                  <a:pt x="90" y="200"/>
                </a:cubicBezTo>
                <a:cubicBezTo>
                  <a:pt x="90" y="200"/>
                  <a:pt x="90" y="200"/>
                  <a:pt x="90" y="19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89" y="200"/>
                  <a:pt x="89" y="201"/>
                  <a:pt x="88" y="201"/>
                </a:cubicBezTo>
                <a:close/>
                <a:moveTo>
                  <a:pt x="92" y="203"/>
                </a:moveTo>
                <a:cubicBezTo>
                  <a:pt x="92" y="203"/>
                  <a:pt x="93" y="202"/>
                  <a:pt x="93" y="202"/>
                </a:cubicBezTo>
                <a:cubicBezTo>
                  <a:pt x="92" y="202"/>
                  <a:pt x="92" y="202"/>
                  <a:pt x="92" y="203"/>
                </a:cubicBezTo>
                <a:close/>
                <a:moveTo>
                  <a:pt x="62" y="177"/>
                </a:moveTo>
                <a:cubicBezTo>
                  <a:pt x="62" y="177"/>
                  <a:pt x="63" y="177"/>
                  <a:pt x="63" y="176"/>
                </a:cubicBezTo>
                <a:cubicBezTo>
                  <a:pt x="62" y="176"/>
                  <a:pt x="62" y="177"/>
                  <a:pt x="62" y="177"/>
                </a:cubicBezTo>
                <a:close/>
                <a:moveTo>
                  <a:pt x="62" y="177"/>
                </a:moveTo>
                <a:cubicBezTo>
                  <a:pt x="62" y="178"/>
                  <a:pt x="63" y="178"/>
                  <a:pt x="63" y="178"/>
                </a:cubicBezTo>
                <a:cubicBezTo>
                  <a:pt x="63" y="177"/>
                  <a:pt x="63" y="177"/>
                  <a:pt x="62" y="177"/>
                </a:cubicBezTo>
                <a:close/>
                <a:moveTo>
                  <a:pt x="90" y="205"/>
                </a:moveTo>
                <a:cubicBezTo>
                  <a:pt x="90" y="205"/>
                  <a:pt x="92" y="204"/>
                  <a:pt x="91" y="203"/>
                </a:cubicBezTo>
                <a:cubicBezTo>
                  <a:pt x="91" y="203"/>
                  <a:pt x="90" y="204"/>
                  <a:pt x="90" y="205"/>
                </a:cubicBezTo>
                <a:close/>
                <a:moveTo>
                  <a:pt x="89" y="203"/>
                </a:moveTo>
                <a:cubicBezTo>
                  <a:pt x="90" y="204"/>
                  <a:pt x="91" y="202"/>
                  <a:pt x="90" y="202"/>
                </a:cubicBezTo>
                <a:cubicBezTo>
                  <a:pt x="90" y="203"/>
                  <a:pt x="90" y="203"/>
                  <a:pt x="89" y="203"/>
                </a:cubicBezTo>
                <a:close/>
                <a:moveTo>
                  <a:pt x="78" y="193"/>
                </a:moveTo>
                <a:cubicBezTo>
                  <a:pt x="76" y="194"/>
                  <a:pt x="79" y="195"/>
                  <a:pt x="78" y="196"/>
                </a:cubicBezTo>
                <a:cubicBezTo>
                  <a:pt x="79" y="196"/>
                  <a:pt x="80" y="194"/>
                  <a:pt x="80" y="194"/>
                </a:cubicBezTo>
                <a:cubicBezTo>
                  <a:pt x="79" y="195"/>
                  <a:pt x="78" y="194"/>
                  <a:pt x="78" y="193"/>
                </a:cubicBezTo>
                <a:close/>
                <a:moveTo>
                  <a:pt x="70" y="188"/>
                </a:moveTo>
                <a:cubicBezTo>
                  <a:pt x="69" y="188"/>
                  <a:pt x="70" y="188"/>
                  <a:pt x="69" y="188"/>
                </a:cubicBezTo>
                <a:cubicBezTo>
                  <a:pt x="69" y="189"/>
                  <a:pt x="67" y="189"/>
                  <a:pt x="68" y="190"/>
                </a:cubicBezTo>
                <a:cubicBezTo>
                  <a:pt x="68" y="189"/>
                  <a:pt x="70" y="190"/>
                  <a:pt x="70" y="188"/>
                </a:cubicBezTo>
                <a:cubicBezTo>
                  <a:pt x="70" y="188"/>
                  <a:pt x="70" y="188"/>
                  <a:pt x="70" y="188"/>
                </a:cubicBezTo>
                <a:close/>
                <a:moveTo>
                  <a:pt x="66" y="185"/>
                </a:moveTo>
                <a:cubicBezTo>
                  <a:pt x="65" y="185"/>
                  <a:pt x="65" y="185"/>
                  <a:pt x="66" y="186"/>
                </a:cubicBezTo>
                <a:cubicBezTo>
                  <a:pt x="66" y="185"/>
                  <a:pt x="66" y="184"/>
                  <a:pt x="66" y="185"/>
                </a:cubicBezTo>
                <a:close/>
                <a:moveTo>
                  <a:pt x="79" y="199"/>
                </a:moveTo>
                <a:cubicBezTo>
                  <a:pt x="80" y="199"/>
                  <a:pt x="81" y="198"/>
                  <a:pt x="81" y="198"/>
                </a:cubicBezTo>
                <a:cubicBezTo>
                  <a:pt x="80" y="198"/>
                  <a:pt x="79" y="199"/>
                  <a:pt x="79" y="199"/>
                </a:cubicBezTo>
                <a:close/>
                <a:moveTo>
                  <a:pt x="84" y="202"/>
                </a:moveTo>
                <a:cubicBezTo>
                  <a:pt x="85" y="202"/>
                  <a:pt x="85" y="201"/>
                  <a:pt x="85" y="201"/>
                </a:cubicBezTo>
                <a:cubicBezTo>
                  <a:pt x="84" y="201"/>
                  <a:pt x="84" y="202"/>
                  <a:pt x="84" y="202"/>
                </a:cubicBezTo>
                <a:close/>
                <a:moveTo>
                  <a:pt x="58" y="182"/>
                </a:moveTo>
                <a:cubicBezTo>
                  <a:pt x="58" y="183"/>
                  <a:pt x="60" y="181"/>
                  <a:pt x="59" y="181"/>
                </a:cubicBezTo>
                <a:cubicBezTo>
                  <a:pt x="59" y="181"/>
                  <a:pt x="57" y="182"/>
                  <a:pt x="58" y="182"/>
                </a:cubicBezTo>
                <a:close/>
                <a:moveTo>
                  <a:pt x="76" y="197"/>
                </a:moveTo>
                <a:cubicBezTo>
                  <a:pt x="77" y="198"/>
                  <a:pt x="78" y="196"/>
                  <a:pt x="77" y="197"/>
                </a:cubicBezTo>
                <a:cubicBezTo>
                  <a:pt x="77" y="197"/>
                  <a:pt x="76" y="197"/>
                  <a:pt x="76" y="197"/>
                </a:cubicBezTo>
                <a:close/>
                <a:moveTo>
                  <a:pt x="68" y="191"/>
                </a:moveTo>
                <a:cubicBezTo>
                  <a:pt x="68" y="191"/>
                  <a:pt x="68" y="191"/>
                  <a:pt x="69" y="191"/>
                </a:cubicBezTo>
                <a:cubicBezTo>
                  <a:pt x="68" y="191"/>
                  <a:pt x="69" y="190"/>
                  <a:pt x="69" y="190"/>
                </a:cubicBezTo>
                <a:cubicBezTo>
                  <a:pt x="68" y="190"/>
                  <a:pt x="68" y="191"/>
                  <a:pt x="68" y="191"/>
                </a:cubicBezTo>
                <a:close/>
                <a:moveTo>
                  <a:pt x="69" y="194"/>
                </a:moveTo>
                <a:cubicBezTo>
                  <a:pt x="70" y="195"/>
                  <a:pt x="70" y="194"/>
                  <a:pt x="71" y="194"/>
                </a:cubicBezTo>
                <a:cubicBezTo>
                  <a:pt x="70" y="193"/>
                  <a:pt x="71" y="193"/>
                  <a:pt x="70" y="193"/>
                </a:cubicBezTo>
                <a:cubicBezTo>
                  <a:pt x="70" y="193"/>
                  <a:pt x="70" y="194"/>
                  <a:pt x="69" y="194"/>
                </a:cubicBezTo>
                <a:close/>
                <a:moveTo>
                  <a:pt x="64" y="195"/>
                </a:moveTo>
                <a:cubicBezTo>
                  <a:pt x="64" y="194"/>
                  <a:pt x="64" y="195"/>
                  <a:pt x="64" y="194"/>
                </a:cubicBezTo>
                <a:cubicBezTo>
                  <a:pt x="65" y="193"/>
                  <a:pt x="65" y="191"/>
                  <a:pt x="67" y="190"/>
                </a:cubicBezTo>
                <a:cubicBezTo>
                  <a:pt x="67" y="191"/>
                  <a:pt x="67" y="192"/>
                  <a:pt x="68" y="191"/>
                </a:cubicBezTo>
                <a:cubicBezTo>
                  <a:pt x="67" y="193"/>
                  <a:pt x="66" y="194"/>
                  <a:pt x="65" y="195"/>
                </a:cubicBezTo>
                <a:cubicBezTo>
                  <a:pt x="65" y="194"/>
                  <a:pt x="66" y="194"/>
                  <a:pt x="66" y="193"/>
                </a:cubicBezTo>
                <a:cubicBezTo>
                  <a:pt x="65" y="192"/>
                  <a:pt x="65" y="195"/>
                  <a:pt x="64" y="195"/>
                </a:cubicBezTo>
                <a:cubicBezTo>
                  <a:pt x="64" y="195"/>
                  <a:pt x="64" y="195"/>
                  <a:pt x="64" y="195"/>
                </a:cubicBezTo>
                <a:close/>
                <a:moveTo>
                  <a:pt x="66" y="192"/>
                </a:moveTo>
                <a:cubicBezTo>
                  <a:pt x="66" y="192"/>
                  <a:pt x="68" y="192"/>
                  <a:pt x="67" y="191"/>
                </a:cubicBezTo>
                <a:cubicBezTo>
                  <a:pt x="67" y="192"/>
                  <a:pt x="66" y="192"/>
                  <a:pt x="66" y="192"/>
                </a:cubicBezTo>
                <a:close/>
                <a:moveTo>
                  <a:pt x="68" y="196"/>
                </a:moveTo>
                <a:cubicBezTo>
                  <a:pt x="69" y="196"/>
                  <a:pt x="69" y="195"/>
                  <a:pt x="69" y="195"/>
                </a:cubicBezTo>
                <a:cubicBezTo>
                  <a:pt x="69" y="195"/>
                  <a:pt x="68" y="196"/>
                  <a:pt x="68" y="196"/>
                </a:cubicBezTo>
                <a:close/>
                <a:moveTo>
                  <a:pt x="81" y="205"/>
                </a:moveTo>
                <a:cubicBezTo>
                  <a:pt x="81" y="206"/>
                  <a:pt x="80" y="206"/>
                  <a:pt x="80" y="207"/>
                </a:cubicBezTo>
                <a:cubicBezTo>
                  <a:pt x="81" y="207"/>
                  <a:pt x="81" y="206"/>
                  <a:pt x="81" y="205"/>
                </a:cubicBezTo>
                <a:close/>
                <a:moveTo>
                  <a:pt x="85" y="210"/>
                </a:moveTo>
                <a:cubicBezTo>
                  <a:pt x="85" y="211"/>
                  <a:pt x="84" y="211"/>
                  <a:pt x="84" y="213"/>
                </a:cubicBezTo>
                <a:cubicBezTo>
                  <a:pt x="84" y="212"/>
                  <a:pt x="87" y="210"/>
                  <a:pt x="86" y="210"/>
                </a:cubicBezTo>
                <a:cubicBezTo>
                  <a:pt x="86" y="210"/>
                  <a:pt x="85" y="210"/>
                  <a:pt x="85" y="210"/>
                </a:cubicBezTo>
                <a:close/>
                <a:moveTo>
                  <a:pt x="81" y="210"/>
                </a:moveTo>
                <a:cubicBezTo>
                  <a:pt x="82" y="210"/>
                  <a:pt x="83" y="209"/>
                  <a:pt x="83" y="207"/>
                </a:cubicBezTo>
                <a:cubicBezTo>
                  <a:pt x="82" y="208"/>
                  <a:pt x="81" y="209"/>
                  <a:pt x="81" y="210"/>
                </a:cubicBezTo>
                <a:close/>
                <a:moveTo>
                  <a:pt x="67" y="196"/>
                </a:moveTo>
                <a:cubicBezTo>
                  <a:pt x="67" y="195"/>
                  <a:pt x="67" y="195"/>
                  <a:pt x="67" y="195"/>
                </a:cubicBezTo>
                <a:cubicBezTo>
                  <a:pt x="66" y="194"/>
                  <a:pt x="67" y="195"/>
                  <a:pt x="67" y="196"/>
                </a:cubicBezTo>
                <a:close/>
                <a:moveTo>
                  <a:pt x="54" y="186"/>
                </a:moveTo>
                <a:cubicBezTo>
                  <a:pt x="55" y="186"/>
                  <a:pt x="55" y="186"/>
                  <a:pt x="55" y="186"/>
                </a:cubicBezTo>
                <a:cubicBezTo>
                  <a:pt x="55" y="186"/>
                  <a:pt x="55" y="187"/>
                  <a:pt x="55" y="187"/>
                </a:cubicBezTo>
                <a:cubicBezTo>
                  <a:pt x="56" y="186"/>
                  <a:pt x="55" y="186"/>
                  <a:pt x="55" y="186"/>
                </a:cubicBezTo>
                <a:cubicBezTo>
                  <a:pt x="55" y="185"/>
                  <a:pt x="55" y="186"/>
                  <a:pt x="54" y="186"/>
                </a:cubicBezTo>
                <a:cubicBezTo>
                  <a:pt x="54" y="186"/>
                  <a:pt x="54" y="186"/>
                  <a:pt x="54" y="186"/>
                </a:cubicBezTo>
                <a:close/>
                <a:moveTo>
                  <a:pt x="63" y="194"/>
                </a:moveTo>
                <a:cubicBezTo>
                  <a:pt x="63" y="194"/>
                  <a:pt x="64" y="194"/>
                  <a:pt x="64" y="193"/>
                </a:cubicBezTo>
                <a:cubicBezTo>
                  <a:pt x="63" y="193"/>
                  <a:pt x="62" y="194"/>
                  <a:pt x="63" y="194"/>
                </a:cubicBezTo>
                <a:close/>
                <a:moveTo>
                  <a:pt x="68" y="198"/>
                </a:moveTo>
                <a:cubicBezTo>
                  <a:pt x="68" y="197"/>
                  <a:pt x="68" y="197"/>
                  <a:pt x="68" y="197"/>
                </a:cubicBezTo>
                <a:cubicBezTo>
                  <a:pt x="68" y="197"/>
                  <a:pt x="67" y="198"/>
                  <a:pt x="68" y="198"/>
                </a:cubicBezTo>
                <a:close/>
                <a:moveTo>
                  <a:pt x="68" y="200"/>
                </a:moveTo>
                <a:cubicBezTo>
                  <a:pt x="69" y="201"/>
                  <a:pt x="69" y="200"/>
                  <a:pt x="70" y="200"/>
                </a:cubicBezTo>
                <a:cubicBezTo>
                  <a:pt x="70" y="200"/>
                  <a:pt x="70" y="199"/>
                  <a:pt x="70" y="199"/>
                </a:cubicBezTo>
                <a:cubicBezTo>
                  <a:pt x="70" y="199"/>
                  <a:pt x="70" y="199"/>
                  <a:pt x="70" y="198"/>
                </a:cubicBezTo>
                <a:cubicBezTo>
                  <a:pt x="69" y="199"/>
                  <a:pt x="69" y="200"/>
                  <a:pt x="68" y="200"/>
                </a:cubicBezTo>
                <a:close/>
                <a:moveTo>
                  <a:pt x="53" y="186"/>
                </a:moveTo>
                <a:cubicBezTo>
                  <a:pt x="53" y="185"/>
                  <a:pt x="54" y="185"/>
                  <a:pt x="53" y="184"/>
                </a:cubicBezTo>
                <a:cubicBezTo>
                  <a:pt x="53" y="184"/>
                  <a:pt x="53" y="185"/>
                  <a:pt x="53" y="186"/>
                </a:cubicBezTo>
                <a:close/>
                <a:moveTo>
                  <a:pt x="66" y="197"/>
                </a:moveTo>
                <a:cubicBezTo>
                  <a:pt x="67" y="196"/>
                  <a:pt x="66" y="197"/>
                  <a:pt x="66" y="196"/>
                </a:cubicBezTo>
                <a:cubicBezTo>
                  <a:pt x="66" y="196"/>
                  <a:pt x="66" y="197"/>
                  <a:pt x="66" y="197"/>
                </a:cubicBezTo>
                <a:close/>
                <a:moveTo>
                  <a:pt x="71" y="202"/>
                </a:moveTo>
                <a:cubicBezTo>
                  <a:pt x="71" y="202"/>
                  <a:pt x="72" y="202"/>
                  <a:pt x="72" y="201"/>
                </a:cubicBezTo>
                <a:cubicBezTo>
                  <a:pt x="71" y="201"/>
                  <a:pt x="70" y="202"/>
                  <a:pt x="71" y="202"/>
                </a:cubicBezTo>
                <a:close/>
                <a:moveTo>
                  <a:pt x="60" y="193"/>
                </a:moveTo>
                <a:cubicBezTo>
                  <a:pt x="61" y="193"/>
                  <a:pt x="61" y="193"/>
                  <a:pt x="61" y="194"/>
                </a:cubicBezTo>
                <a:cubicBezTo>
                  <a:pt x="61" y="193"/>
                  <a:pt x="61" y="194"/>
                  <a:pt x="61" y="194"/>
                </a:cubicBezTo>
                <a:cubicBezTo>
                  <a:pt x="61" y="194"/>
                  <a:pt x="62" y="193"/>
                  <a:pt x="61" y="193"/>
                </a:cubicBezTo>
                <a:cubicBezTo>
                  <a:pt x="61" y="193"/>
                  <a:pt x="61" y="193"/>
                  <a:pt x="60" y="193"/>
                </a:cubicBezTo>
                <a:close/>
                <a:moveTo>
                  <a:pt x="54" y="191"/>
                </a:moveTo>
                <a:cubicBezTo>
                  <a:pt x="55" y="191"/>
                  <a:pt x="56" y="190"/>
                  <a:pt x="56" y="189"/>
                </a:cubicBezTo>
                <a:cubicBezTo>
                  <a:pt x="55" y="189"/>
                  <a:pt x="54" y="190"/>
                  <a:pt x="54" y="191"/>
                </a:cubicBezTo>
                <a:close/>
                <a:moveTo>
                  <a:pt x="76" y="210"/>
                </a:moveTo>
                <a:cubicBezTo>
                  <a:pt x="77" y="209"/>
                  <a:pt x="78" y="209"/>
                  <a:pt x="78" y="208"/>
                </a:cubicBezTo>
                <a:cubicBezTo>
                  <a:pt x="78" y="208"/>
                  <a:pt x="76" y="210"/>
                  <a:pt x="76" y="210"/>
                </a:cubicBezTo>
                <a:close/>
                <a:moveTo>
                  <a:pt x="75" y="208"/>
                </a:move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7"/>
                  <a:pt x="75" y="207"/>
                </a:cubicBezTo>
                <a:cubicBezTo>
                  <a:pt x="75" y="207"/>
                  <a:pt x="75" y="207"/>
                  <a:pt x="75" y="207"/>
                </a:cubicBezTo>
                <a:cubicBezTo>
                  <a:pt x="74" y="207"/>
                  <a:pt x="75" y="207"/>
                  <a:pt x="74" y="208"/>
                </a:cubicBezTo>
                <a:lnTo>
                  <a:pt x="75" y="208"/>
                </a:lnTo>
                <a:close/>
                <a:moveTo>
                  <a:pt x="74" y="206"/>
                </a:moveTo>
                <a:cubicBezTo>
                  <a:pt x="73" y="207"/>
                  <a:pt x="73" y="205"/>
                  <a:pt x="73" y="206"/>
                </a:cubicBezTo>
                <a:cubicBezTo>
                  <a:pt x="73" y="206"/>
                  <a:pt x="72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4" y="207"/>
                  <a:pt x="74" y="206"/>
                  <a:pt x="74" y="206"/>
                </a:cubicBezTo>
                <a:close/>
                <a:moveTo>
                  <a:pt x="50" y="189"/>
                </a:moveTo>
                <a:cubicBezTo>
                  <a:pt x="51" y="190"/>
                  <a:pt x="52" y="189"/>
                  <a:pt x="51" y="188"/>
                </a:cubicBezTo>
                <a:cubicBezTo>
                  <a:pt x="51" y="189"/>
                  <a:pt x="51" y="189"/>
                  <a:pt x="50" y="189"/>
                </a:cubicBezTo>
                <a:close/>
                <a:moveTo>
                  <a:pt x="53" y="192"/>
                </a:moveTo>
                <a:cubicBezTo>
                  <a:pt x="54" y="193"/>
                  <a:pt x="54" y="192"/>
                  <a:pt x="54" y="192"/>
                </a:cubicBezTo>
                <a:cubicBezTo>
                  <a:pt x="54" y="192"/>
                  <a:pt x="54" y="191"/>
                  <a:pt x="54" y="191"/>
                </a:cubicBezTo>
                <a:lnTo>
                  <a:pt x="53" y="192"/>
                </a:lnTo>
                <a:close/>
                <a:moveTo>
                  <a:pt x="73" y="209"/>
                </a:moveTo>
                <a:cubicBezTo>
                  <a:pt x="73" y="209"/>
                  <a:pt x="73" y="210"/>
                  <a:pt x="73" y="209"/>
                </a:cubicBezTo>
                <a:cubicBezTo>
                  <a:pt x="73" y="209"/>
                  <a:pt x="74" y="210"/>
                  <a:pt x="74" y="209"/>
                </a:cubicBezTo>
                <a:cubicBezTo>
                  <a:pt x="74" y="209"/>
                  <a:pt x="74" y="208"/>
                  <a:pt x="74" y="208"/>
                </a:cubicBezTo>
                <a:cubicBezTo>
                  <a:pt x="73" y="209"/>
                  <a:pt x="73" y="208"/>
                  <a:pt x="73" y="208"/>
                </a:cubicBezTo>
                <a:cubicBezTo>
                  <a:pt x="73" y="208"/>
                  <a:pt x="73" y="209"/>
                  <a:pt x="73" y="209"/>
                </a:cubicBezTo>
                <a:cubicBezTo>
                  <a:pt x="73" y="209"/>
                  <a:pt x="73" y="209"/>
                  <a:pt x="73" y="209"/>
                </a:cubicBezTo>
                <a:close/>
                <a:moveTo>
                  <a:pt x="49" y="190"/>
                </a:moveTo>
                <a:cubicBezTo>
                  <a:pt x="49" y="190"/>
                  <a:pt x="50" y="189"/>
                  <a:pt x="50" y="189"/>
                </a:cubicBezTo>
                <a:cubicBezTo>
                  <a:pt x="50" y="189"/>
                  <a:pt x="49" y="190"/>
                  <a:pt x="49" y="190"/>
                </a:cubicBezTo>
                <a:close/>
                <a:moveTo>
                  <a:pt x="52" y="194"/>
                </a:moveTo>
                <a:cubicBezTo>
                  <a:pt x="53" y="194"/>
                  <a:pt x="54" y="193"/>
                  <a:pt x="53" y="192"/>
                </a:cubicBezTo>
                <a:cubicBezTo>
                  <a:pt x="53" y="193"/>
                  <a:pt x="52" y="193"/>
                  <a:pt x="52" y="194"/>
                </a:cubicBezTo>
                <a:close/>
                <a:moveTo>
                  <a:pt x="66" y="205"/>
                </a:moveTo>
                <a:cubicBezTo>
                  <a:pt x="66" y="205"/>
                  <a:pt x="67" y="204"/>
                  <a:pt x="67" y="204"/>
                </a:cubicBezTo>
                <a:cubicBezTo>
                  <a:pt x="67" y="204"/>
                  <a:pt x="67" y="204"/>
                  <a:pt x="67" y="204"/>
                </a:cubicBezTo>
                <a:cubicBezTo>
                  <a:pt x="67" y="204"/>
                  <a:pt x="66" y="205"/>
                  <a:pt x="66" y="205"/>
                </a:cubicBezTo>
                <a:close/>
                <a:moveTo>
                  <a:pt x="58" y="198"/>
                </a:moveTo>
                <a:cubicBezTo>
                  <a:pt x="57" y="198"/>
                  <a:pt x="57" y="197"/>
                  <a:pt x="57" y="197"/>
                </a:cubicBezTo>
                <a:cubicBezTo>
                  <a:pt x="56" y="197"/>
                  <a:pt x="57" y="198"/>
                  <a:pt x="58" y="198"/>
                </a:cubicBezTo>
                <a:close/>
                <a:moveTo>
                  <a:pt x="50" y="197"/>
                </a:moveTo>
                <a:cubicBezTo>
                  <a:pt x="51" y="196"/>
                  <a:pt x="51" y="195"/>
                  <a:pt x="52" y="195"/>
                </a:cubicBezTo>
                <a:cubicBezTo>
                  <a:pt x="52" y="194"/>
                  <a:pt x="52" y="194"/>
                  <a:pt x="52" y="194"/>
                </a:cubicBezTo>
                <a:cubicBezTo>
                  <a:pt x="51" y="195"/>
                  <a:pt x="50" y="196"/>
                  <a:pt x="50" y="197"/>
                </a:cubicBezTo>
                <a:close/>
                <a:moveTo>
                  <a:pt x="79" y="218"/>
                </a:moveTo>
                <a:cubicBezTo>
                  <a:pt x="80" y="219"/>
                  <a:pt x="80" y="218"/>
                  <a:pt x="80" y="218"/>
                </a:cubicBezTo>
                <a:cubicBezTo>
                  <a:pt x="80" y="218"/>
                  <a:pt x="80" y="218"/>
                  <a:pt x="79" y="218"/>
                </a:cubicBezTo>
                <a:close/>
                <a:moveTo>
                  <a:pt x="45" y="192"/>
                </a:moveTo>
                <a:cubicBezTo>
                  <a:pt x="45" y="192"/>
                  <a:pt x="47" y="192"/>
                  <a:pt x="46" y="191"/>
                </a:cubicBezTo>
                <a:cubicBezTo>
                  <a:pt x="46" y="192"/>
                  <a:pt x="45" y="191"/>
                  <a:pt x="45" y="192"/>
                </a:cubicBezTo>
                <a:close/>
                <a:moveTo>
                  <a:pt x="42" y="196"/>
                </a:moveTo>
                <a:cubicBezTo>
                  <a:pt x="44" y="196"/>
                  <a:pt x="43" y="194"/>
                  <a:pt x="45" y="193"/>
                </a:cubicBezTo>
                <a:cubicBezTo>
                  <a:pt x="44" y="193"/>
                  <a:pt x="44" y="193"/>
                  <a:pt x="44" y="193"/>
                </a:cubicBezTo>
                <a:cubicBezTo>
                  <a:pt x="44" y="194"/>
                  <a:pt x="42" y="194"/>
                  <a:pt x="42" y="196"/>
                </a:cubicBezTo>
                <a:close/>
                <a:moveTo>
                  <a:pt x="49" y="199"/>
                </a:moveTo>
                <a:cubicBezTo>
                  <a:pt x="49" y="198"/>
                  <a:pt x="50" y="198"/>
                  <a:pt x="49" y="197"/>
                </a:cubicBezTo>
                <a:cubicBezTo>
                  <a:pt x="49" y="198"/>
                  <a:pt x="48" y="198"/>
                  <a:pt x="49" y="199"/>
                </a:cubicBezTo>
                <a:close/>
                <a:moveTo>
                  <a:pt x="67" y="214"/>
                </a:moveTo>
                <a:cubicBezTo>
                  <a:pt x="67" y="214"/>
                  <a:pt x="66" y="215"/>
                  <a:pt x="67" y="215"/>
                </a:cubicBezTo>
                <a:cubicBezTo>
                  <a:pt x="66" y="214"/>
                  <a:pt x="68" y="214"/>
                  <a:pt x="68" y="214"/>
                </a:cubicBezTo>
                <a:cubicBezTo>
                  <a:pt x="67" y="214"/>
                  <a:pt x="67" y="214"/>
                  <a:pt x="67" y="214"/>
                </a:cubicBezTo>
                <a:close/>
                <a:moveTo>
                  <a:pt x="72" y="224"/>
                </a:moveTo>
                <a:cubicBezTo>
                  <a:pt x="72" y="224"/>
                  <a:pt x="74" y="222"/>
                  <a:pt x="74" y="221"/>
                </a:cubicBezTo>
                <a:cubicBezTo>
                  <a:pt x="74" y="222"/>
                  <a:pt x="72" y="224"/>
                  <a:pt x="72" y="224"/>
                </a:cubicBezTo>
                <a:close/>
                <a:moveTo>
                  <a:pt x="59" y="212"/>
                </a:moveTo>
                <a:cubicBezTo>
                  <a:pt x="59" y="211"/>
                  <a:pt x="61" y="211"/>
                  <a:pt x="61" y="211"/>
                </a:cubicBezTo>
                <a:cubicBezTo>
                  <a:pt x="60" y="211"/>
                  <a:pt x="59" y="211"/>
                  <a:pt x="59" y="212"/>
                </a:cubicBezTo>
                <a:close/>
                <a:moveTo>
                  <a:pt x="71" y="219"/>
                </a:moveTo>
                <a:cubicBezTo>
                  <a:pt x="71" y="219"/>
                  <a:pt x="70" y="219"/>
                  <a:pt x="70" y="218"/>
                </a:cubicBezTo>
                <a:cubicBezTo>
                  <a:pt x="70" y="219"/>
                  <a:pt x="70" y="219"/>
                  <a:pt x="71" y="219"/>
                </a:cubicBezTo>
                <a:close/>
                <a:moveTo>
                  <a:pt x="41" y="197"/>
                </a:moveTo>
                <a:cubicBezTo>
                  <a:pt x="42" y="198"/>
                  <a:pt x="42" y="197"/>
                  <a:pt x="42" y="196"/>
                </a:cubicBezTo>
                <a:cubicBezTo>
                  <a:pt x="42" y="196"/>
                  <a:pt x="42" y="196"/>
                  <a:pt x="41" y="197"/>
                </a:cubicBezTo>
                <a:close/>
                <a:moveTo>
                  <a:pt x="57" y="214"/>
                </a:moveTo>
                <a:cubicBezTo>
                  <a:pt x="57" y="214"/>
                  <a:pt x="57" y="214"/>
                  <a:pt x="57" y="215"/>
                </a:cubicBezTo>
                <a:cubicBezTo>
                  <a:pt x="58" y="214"/>
                  <a:pt x="58" y="214"/>
                  <a:pt x="58" y="213"/>
                </a:cubicBezTo>
                <a:cubicBezTo>
                  <a:pt x="58" y="214"/>
                  <a:pt x="58" y="214"/>
                  <a:pt x="57" y="214"/>
                </a:cubicBezTo>
                <a:close/>
                <a:moveTo>
                  <a:pt x="62" y="219"/>
                </a:moveTo>
                <a:cubicBezTo>
                  <a:pt x="62" y="218"/>
                  <a:pt x="62" y="218"/>
                  <a:pt x="62" y="218"/>
                </a:cubicBezTo>
                <a:cubicBezTo>
                  <a:pt x="61" y="218"/>
                  <a:pt x="61" y="218"/>
                  <a:pt x="62" y="219"/>
                </a:cubicBezTo>
                <a:close/>
                <a:moveTo>
                  <a:pt x="62" y="219"/>
                </a:moveTo>
                <a:cubicBezTo>
                  <a:pt x="62" y="220"/>
                  <a:pt x="63" y="220"/>
                  <a:pt x="63" y="220"/>
                </a:cubicBezTo>
                <a:cubicBezTo>
                  <a:pt x="63" y="220"/>
                  <a:pt x="62" y="219"/>
                  <a:pt x="62" y="219"/>
                </a:cubicBezTo>
                <a:close/>
                <a:moveTo>
                  <a:pt x="43" y="206"/>
                </a:moveTo>
                <a:cubicBezTo>
                  <a:pt x="43" y="205"/>
                  <a:pt x="44" y="204"/>
                  <a:pt x="43" y="204"/>
                </a:cubicBezTo>
                <a:cubicBezTo>
                  <a:pt x="42" y="205"/>
                  <a:pt x="42" y="205"/>
                  <a:pt x="43" y="206"/>
                </a:cubicBezTo>
                <a:close/>
                <a:moveTo>
                  <a:pt x="59" y="218"/>
                </a:moveTo>
                <a:cubicBezTo>
                  <a:pt x="60" y="219"/>
                  <a:pt x="60" y="218"/>
                  <a:pt x="60" y="217"/>
                </a:cubicBezTo>
                <a:cubicBezTo>
                  <a:pt x="60" y="217"/>
                  <a:pt x="59" y="218"/>
                  <a:pt x="59" y="218"/>
                </a:cubicBezTo>
                <a:close/>
                <a:moveTo>
                  <a:pt x="57" y="218"/>
                </a:moveTo>
                <a:cubicBezTo>
                  <a:pt x="57" y="217"/>
                  <a:pt x="58" y="217"/>
                  <a:pt x="58" y="216"/>
                </a:cubicBezTo>
                <a:cubicBezTo>
                  <a:pt x="58" y="216"/>
                  <a:pt x="57" y="217"/>
                  <a:pt x="57" y="218"/>
                </a:cubicBezTo>
                <a:close/>
                <a:moveTo>
                  <a:pt x="64" y="226"/>
                </a:moveTo>
                <a:cubicBezTo>
                  <a:pt x="65" y="225"/>
                  <a:pt x="66" y="225"/>
                  <a:pt x="66" y="224"/>
                </a:cubicBezTo>
                <a:cubicBezTo>
                  <a:pt x="66" y="224"/>
                  <a:pt x="66" y="224"/>
                  <a:pt x="66" y="223"/>
                </a:cubicBezTo>
                <a:cubicBezTo>
                  <a:pt x="65" y="224"/>
                  <a:pt x="64" y="225"/>
                  <a:pt x="64" y="226"/>
                </a:cubicBezTo>
                <a:close/>
                <a:moveTo>
                  <a:pt x="49" y="214"/>
                </a:moveTo>
                <a:cubicBezTo>
                  <a:pt x="50" y="214"/>
                  <a:pt x="51" y="213"/>
                  <a:pt x="51" y="212"/>
                </a:cubicBezTo>
                <a:cubicBezTo>
                  <a:pt x="50" y="213"/>
                  <a:pt x="49" y="213"/>
                  <a:pt x="49" y="214"/>
                </a:cubicBezTo>
                <a:close/>
                <a:moveTo>
                  <a:pt x="57" y="221"/>
                </a:moveTo>
                <a:cubicBezTo>
                  <a:pt x="58" y="220"/>
                  <a:pt x="59" y="220"/>
                  <a:pt x="59" y="219"/>
                </a:cubicBezTo>
                <a:cubicBezTo>
                  <a:pt x="58" y="219"/>
                  <a:pt x="56" y="220"/>
                  <a:pt x="57" y="221"/>
                </a:cubicBezTo>
                <a:close/>
                <a:moveTo>
                  <a:pt x="41" y="208"/>
                </a:moveTo>
                <a:cubicBezTo>
                  <a:pt x="41" y="208"/>
                  <a:pt x="41" y="207"/>
                  <a:pt x="41" y="207"/>
                </a:cubicBezTo>
                <a:cubicBezTo>
                  <a:pt x="41" y="207"/>
                  <a:pt x="40" y="208"/>
                  <a:pt x="41" y="208"/>
                </a:cubicBezTo>
                <a:close/>
                <a:moveTo>
                  <a:pt x="62" y="226"/>
                </a:moveTo>
                <a:cubicBezTo>
                  <a:pt x="62" y="225"/>
                  <a:pt x="63" y="225"/>
                  <a:pt x="62" y="224"/>
                </a:cubicBezTo>
                <a:cubicBezTo>
                  <a:pt x="62" y="225"/>
                  <a:pt x="61" y="225"/>
                  <a:pt x="62" y="226"/>
                </a:cubicBezTo>
                <a:close/>
                <a:moveTo>
                  <a:pt x="53" y="219"/>
                </a:moveTo>
                <a:cubicBezTo>
                  <a:pt x="54" y="219"/>
                  <a:pt x="54" y="220"/>
                  <a:pt x="55" y="219"/>
                </a:cubicBezTo>
                <a:cubicBezTo>
                  <a:pt x="54" y="219"/>
                  <a:pt x="54" y="218"/>
                  <a:pt x="53" y="219"/>
                </a:cubicBezTo>
                <a:close/>
                <a:moveTo>
                  <a:pt x="68" y="232"/>
                </a:moveTo>
                <a:cubicBezTo>
                  <a:pt x="69" y="233"/>
                  <a:pt x="70" y="231"/>
                  <a:pt x="69" y="231"/>
                </a:cubicBezTo>
                <a:cubicBezTo>
                  <a:pt x="69" y="231"/>
                  <a:pt x="69" y="232"/>
                  <a:pt x="68" y="232"/>
                </a:cubicBezTo>
                <a:close/>
                <a:moveTo>
                  <a:pt x="55" y="224"/>
                </a:moveTo>
                <a:cubicBezTo>
                  <a:pt x="56" y="223"/>
                  <a:pt x="57" y="222"/>
                  <a:pt x="57" y="221"/>
                </a:cubicBezTo>
                <a:cubicBezTo>
                  <a:pt x="56" y="222"/>
                  <a:pt x="56" y="223"/>
                  <a:pt x="55" y="224"/>
                </a:cubicBezTo>
                <a:close/>
                <a:moveTo>
                  <a:pt x="62" y="228"/>
                </a:moveTo>
                <a:cubicBezTo>
                  <a:pt x="63" y="228"/>
                  <a:pt x="63" y="228"/>
                  <a:pt x="64" y="228"/>
                </a:cubicBezTo>
                <a:cubicBezTo>
                  <a:pt x="63" y="227"/>
                  <a:pt x="64" y="227"/>
                  <a:pt x="63" y="226"/>
                </a:cubicBezTo>
                <a:cubicBezTo>
                  <a:pt x="63" y="227"/>
                  <a:pt x="62" y="228"/>
                  <a:pt x="62" y="228"/>
                </a:cubicBezTo>
                <a:close/>
                <a:moveTo>
                  <a:pt x="53" y="220"/>
                </a:moveTo>
                <a:cubicBezTo>
                  <a:pt x="53" y="220"/>
                  <a:pt x="54" y="219"/>
                  <a:pt x="53" y="219"/>
                </a:cubicBezTo>
                <a:cubicBezTo>
                  <a:pt x="52" y="221"/>
                  <a:pt x="51" y="222"/>
                  <a:pt x="53" y="220"/>
                </a:cubicBezTo>
                <a:close/>
                <a:moveTo>
                  <a:pt x="47" y="216"/>
                </a:moveTo>
                <a:cubicBezTo>
                  <a:pt x="47" y="217"/>
                  <a:pt x="46" y="217"/>
                  <a:pt x="47" y="218"/>
                </a:cubicBezTo>
                <a:cubicBezTo>
                  <a:pt x="47" y="217"/>
                  <a:pt x="47" y="217"/>
                  <a:pt x="48" y="217"/>
                </a:cubicBezTo>
                <a:cubicBezTo>
                  <a:pt x="48" y="216"/>
                  <a:pt x="48" y="216"/>
                  <a:pt x="47" y="216"/>
                </a:cubicBezTo>
                <a:close/>
                <a:moveTo>
                  <a:pt x="59" y="227"/>
                </a:moveTo>
                <a:cubicBezTo>
                  <a:pt x="59" y="227"/>
                  <a:pt x="59" y="227"/>
                  <a:pt x="59" y="228"/>
                </a:cubicBezTo>
                <a:cubicBezTo>
                  <a:pt x="59" y="227"/>
                  <a:pt x="60" y="227"/>
                  <a:pt x="60" y="226"/>
                </a:cubicBezTo>
                <a:cubicBezTo>
                  <a:pt x="60" y="227"/>
                  <a:pt x="59" y="226"/>
                  <a:pt x="59" y="227"/>
                </a:cubicBezTo>
                <a:close/>
                <a:moveTo>
                  <a:pt x="57" y="227"/>
                </a:moveTo>
                <a:cubicBezTo>
                  <a:pt x="57" y="227"/>
                  <a:pt x="59" y="226"/>
                  <a:pt x="58" y="226"/>
                </a:cubicBezTo>
                <a:cubicBezTo>
                  <a:pt x="58" y="226"/>
                  <a:pt x="57" y="226"/>
                  <a:pt x="57" y="227"/>
                </a:cubicBezTo>
                <a:close/>
                <a:moveTo>
                  <a:pt x="51" y="223"/>
                </a:moveTo>
                <a:cubicBezTo>
                  <a:pt x="51" y="222"/>
                  <a:pt x="52" y="222"/>
                  <a:pt x="52" y="221"/>
                </a:cubicBezTo>
                <a:cubicBezTo>
                  <a:pt x="51" y="222"/>
                  <a:pt x="51" y="222"/>
                  <a:pt x="51" y="223"/>
                </a:cubicBezTo>
                <a:close/>
                <a:moveTo>
                  <a:pt x="33" y="211"/>
                </a:moveTo>
                <a:cubicBezTo>
                  <a:pt x="34" y="212"/>
                  <a:pt x="35" y="210"/>
                  <a:pt x="35" y="209"/>
                </a:cubicBezTo>
                <a:cubicBezTo>
                  <a:pt x="34" y="210"/>
                  <a:pt x="34" y="211"/>
                  <a:pt x="33" y="211"/>
                </a:cubicBezTo>
                <a:close/>
                <a:moveTo>
                  <a:pt x="40" y="214"/>
                </a:moveTo>
                <a:cubicBezTo>
                  <a:pt x="40" y="214"/>
                  <a:pt x="41" y="214"/>
                  <a:pt x="40" y="213"/>
                </a:cubicBezTo>
                <a:cubicBezTo>
                  <a:pt x="40" y="213"/>
                  <a:pt x="39" y="214"/>
                  <a:pt x="40" y="214"/>
                </a:cubicBezTo>
                <a:close/>
                <a:moveTo>
                  <a:pt x="35" y="215"/>
                </a:moveTo>
                <a:cubicBezTo>
                  <a:pt x="36" y="215"/>
                  <a:pt x="37" y="214"/>
                  <a:pt x="37" y="213"/>
                </a:cubicBezTo>
                <a:cubicBezTo>
                  <a:pt x="36" y="214"/>
                  <a:pt x="35" y="215"/>
                  <a:pt x="35" y="215"/>
                </a:cubicBezTo>
                <a:close/>
                <a:moveTo>
                  <a:pt x="48" y="223"/>
                </a:moveTo>
                <a:cubicBezTo>
                  <a:pt x="49" y="223"/>
                  <a:pt x="49" y="222"/>
                  <a:pt x="48" y="222"/>
                </a:cubicBezTo>
                <a:cubicBezTo>
                  <a:pt x="48" y="222"/>
                  <a:pt x="48" y="223"/>
                  <a:pt x="48" y="223"/>
                </a:cubicBezTo>
                <a:close/>
                <a:moveTo>
                  <a:pt x="38" y="217"/>
                </a:moveTo>
                <a:cubicBezTo>
                  <a:pt x="38" y="217"/>
                  <a:pt x="39" y="216"/>
                  <a:pt x="39" y="215"/>
                </a:cubicBezTo>
                <a:lnTo>
                  <a:pt x="38" y="217"/>
                </a:lnTo>
                <a:close/>
                <a:moveTo>
                  <a:pt x="43" y="223"/>
                </a:moveTo>
                <a:cubicBezTo>
                  <a:pt x="43" y="223"/>
                  <a:pt x="45" y="222"/>
                  <a:pt x="44" y="221"/>
                </a:cubicBezTo>
                <a:cubicBezTo>
                  <a:pt x="44" y="222"/>
                  <a:pt x="42" y="223"/>
                  <a:pt x="43" y="223"/>
                </a:cubicBezTo>
                <a:close/>
                <a:moveTo>
                  <a:pt x="62" y="237"/>
                </a:moveTo>
                <a:cubicBezTo>
                  <a:pt x="62" y="237"/>
                  <a:pt x="63" y="236"/>
                  <a:pt x="62" y="235"/>
                </a:cubicBezTo>
                <a:cubicBezTo>
                  <a:pt x="62" y="236"/>
                  <a:pt x="61" y="237"/>
                  <a:pt x="62" y="237"/>
                </a:cubicBezTo>
                <a:close/>
                <a:moveTo>
                  <a:pt x="30" y="213"/>
                </a:moveTo>
                <a:cubicBezTo>
                  <a:pt x="30" y="212"/>
                  <a:pt x="31" y="212"/>
                  <a:pt x="30" y="211"/>
                </a:cubicBezTo>
                <a:cubicBezTo>
                  <a:pt x="30" y="212"/>
                  <a:pt x="29" y="212"/>
                  <a:pt x="30" y="213"/>
                </a:cubicBezTo>
                <a:close/>
                <a:moveTo>
                  <a:pt x="49" y="228"/>
                </a:moveTo>
                <a:cubicBezTo>
                  <a:pt x="50" y="229"/>
                  <a:pt x="50" y="227"/>
                  <a:pt x="50" y="228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8"/>
                  <a:pt x="49" y="227"/>
                  <a:pt x="49" y="228"/>
                </a:cubicBezTo>
                <a:close/>
                <a:moveTo>
                  <a:pt x="44" y="225"/>
                </a:moveTo>
                <a:cubicBezTo>
                  <a:pt x="44" y="224"/>
                  <a:pt x="45" y="224"/>
                  <a:pt x="44" y="223"/>
                </a:cubicBezTo>
                <a:cubicBezTo>
                  <a:pt x="44" y="224"/>
                  <a:pt x="44" y="224"/>
                  <a:pt x="44" y="225"/>
                </a:cubicBezTo>
                <a:close/>
                <a:moveTo>
                  <a:pt x="64" y="238"/>
                </a:moveTo>
                <a:cubicBezTo>
                  <a:pt x="63" y="238"/>
                  <a:pt x="63" y="239"/>
                  <a:pt x="63" y="239"/>
                </a:cubicBezTo>
                <a:cubicBezTo>
                  <a:pt x="64" y="239"/>
                  <a:pt x="64" y="239"/>
                  <a:pt x="64" y="238"/>
                </a:cubicBezTo>
                <a:close/>
                <a:moveTo>
                  <a:pt x="29" y="217"/>
                </a:moveTo>
                <a:cubicBezTo>
                  <a:pt x="30" y="217"/>
                  <a:pt x="30" y="216"/>
                  <a:pt x="30" y="215"/>
                </a:cubicBezTo>
                <a:cubicBezTo>
                  <a:pt x="30" y="216"/>
                  <a:pt x="29" y="216"/>
                  <a:pt x="29" y="217"/>
                </a:cubicBezTo>
                <a:close/>
                <a:moveTo>
                  <a:pt x="55" y="237"/>
                </a:moveTo>
                <a:cubicBezTo>
                  <a:pt x="55" y="236"/>
                  <a:pt x="56" y="236"/>
                  <a:pt x="56" y="235"/>
                </a:cubicBezTo>
                <a:cubicBezTo>
                  <a:pt x="55" y="235"/>
                  <a:pt x="55" y="236"/>
                  <a:pt x="55" y="237"/>
                </a:cubicBezTo>
                <a:close/>
                <a:moveTo>
                  <a:pt x="47" y="231"/>
                </a:moveTo>
                <a:cubicBezTo>
                  <a:pt x="47" y="232"/>
                  <a:pt x="48" y="230"/>
                  <a:pt x="48" y="230"/>
                </a:cubicBezTo>
                <a:cubicBezTo>
                  <a:pt x="47" y="230"/>
                  <a:pt x="47" y="230"/>
                  <a:pt x="47" y="231"/>
                </a:cubicBezTo>
                <a:close/>
                <a:moveTo>
                  <a:pt x="61" y="240"/>
                </a:moveTo>
                <a:cubicBezTo>
                  <a:pt x="62" y="240"/>
                  <a:pt x="61" y="240"/>
                  <a:pt x="61" y="239"/>
                </a:cubicBezTo>
                <a:cubicBezTo>
                  <a:pt x="61" y="240"/>
                  <a:pt x="61" y="240"/>
                  <a:pt x="61" y="240"/>
                </a:cubicBezTo>
                <a:close/>
                <a:moveTo>
                  <a:pt x="34" y="223"/>
                </a:moveTo>
                <a:cubicBezTo>
                  <a:pt x="34" y="222"/>
                  <a:pt x="35" y="222"/>
                  <a:pt x="35" y="221"/>
                </a:cubicBezTo>
                <a:cubicBezTo>
                  <a:pt x="34" y="221"/>
                  <a:pt x="33" y="222"/>
                  <a:pt x="34" y="223"/>
                </a:cubicBezTo>
                <a:close/>
                <a:moveTo>
                  <a:pt x="26" y="217"/>
                </a:moveTo>
                <a:cubicBezTo>
                  <a:pt x="26" y="217"/>
                  <a:pt x="27" y="217"/>
                  <a:pt x="26" y="216"/>
                </a:cubicBezTo>
                <a:cubicBezTo>
                  <a:pt x="26" y="217"/>
                  <a:pt x="26" y="217"/>
                  <a:pt x="26" y="217"/>
                </a:cubicBezTo>
                <a:close/>
                <a:moveTo>
                  <a:pt x="32" y="222"/>
                </a:moveTo>
                <a:cubicBezTo>
                  <a:pt x="33" y="222"/>
                  <a:pt x="33" y="222"/>
                  <a:pt x="33" y="221"/>
                </a:cubicBezTo>
                <a:cubicBezTo>
                  <a:pt x="32" y="221"/>
                  <a:pt x="32" y="222"/>
                  <a:pt x="32" y="222"/>
                </a:cubicBezTo>
                <a:close/>
                <a:moveTo>
                  <a:pt x="27" y="218"/>
                </a:moveTo>
                <a:cubicBezTo>
                  <a:pt x="27" y="219"/>
                  <a:pt x="26" y="220"/>
                  <a:pt x="27" y="221"/>
                </a:cubicBezTo>
                <a:cubicBezTo>
                  <a:pt x="27" y="220"/>
                  <a:pt x="27" y="220"/>
                  <a:pt x="28" y="219"/>
                </a:cubicBezTo>
                <a:cubicBezTo>
                  <a:pt x="28" y="219"/>
                  <a:pt x="28" y="218"/>
                  <a:pt x="27" y="218"/>
                </a:cubicBezTo>
                <a:close/>
                <a:moveTo>
                  <a:pt x="32" y="225"/>
                </a:moveTo>
                <a:cubicBezTo>
                  <a:pt x="33" y="224"/>
                  <a:pt x="33" y="224"/>
                  <a:pt x="34" y="223"/>
                </a:cubicBezTo>
                <a:cubicBezTo>
                  <a:pt x="33" y="223"/>
                  <a:pt x="33" y="223"/>
                  <a:pt x="33" y="223"/>
                </a:cubicBezTo>
                <a:cubicBezTo>
                  <a:pt x="32" y="223"/>
                  <a:pt x="32" y="224"/>
                  <a:pt x="32" y="225"/>
                </a:cubicBezTo>
                <a:close/>
                <a:moveTo>
                  <a:pt x="23" y="221"/>
                </a:moveTo>
                <a:cubicBezTo>
                  <a:pt x="24" y="220"/>
                  <a:pt x="25" y="219"/>
                  <a:pt x="26" y="217"/>
                </a:cubicBezTo>
                <a:cubicBezTo>
                  <a:pt x="25" y="219"/>
                  <a:pt x="24" y="220"/>
                  <a:pt x="23" y="221"/>
                </a:cubicBezTo>
                <a:close/>
                <a:moveTo>
                  <a:pt x="57" y="242"/>
                </a:moveTo>
                <a:cubicBezTo>
                  <a:pt x="58" y="243"/>
                  <a:pt x="58" y="243"/>
                  <a:pt x="58" y="243"/>
                </a:cubicBezTo>
                <a:cubicBezTo>
                  <a:pt x="59" y="243"/>
                  <a:pt x="58" y="242"/>
                  <a:pt x="58" y="241"/>
                </a:cubicBezTo>
                <a:lnTo>
                  <a:pt x="57" y="242"/>
                </a:lnTo>
                <a:close/>
                <a:moveTo>
                  <a:pt x="25" y="220"/>
                </a:moveTo>
                <a:cubicBezTo>
                  <a:pt x="26" y="220"/>
                  <a:pt x="26" y="219"/>
                  <a:pt x="26" y="218"/>
                </a:cubicBezTo>
                <a:cubicBezTo>
                  <a:pt x="26" y="218"/>
                  <a:pt x="25" y="219"/>
                  <a:pt x="25" y="220"/>
                </a:cubicBezTo>
                <a:close/>
                <a:moveTo>
                  <a:pt x="44" y="234"/>
                </a:moveTo>
                <a:cubicBezTo>
                  <a:pt x="44" y="234"/>
                  <a:pt x="45" y="233"/>
                  <a:pt x="45" y="233"/>
                </a:cubicBezTo>
                <a:cubicBezTo>
                  <a:pt x="44" y="233"/>
                  <a:pt x="43" y="233"/>
                  <a:pt x="44" y="234"/>
                </a:cubicBezTo>
                <a:close/>
                <a:moveTo>
                  <a:pt x="49" y="243"/>
                </a:moveTo>
                <a:cubicBezTo>
                  <a:pt x="50" y="242"/>
                  <a:pt x="52" y="240"/>
                  <a:pt x="52" y="239"/>
                </a:cubicBezTo>
                <a:cubicBezTo>
                  <a:pt x="51" y="241"/>
                  <a:pt x="49" y="241"/>
                  <a:pt x="49" y="243"/>
                </a:cubicBezTo>
                <a:close/>
                <a:moveTo>
                  <a:pt x="31" y="225"/>
                </a:moveTo>
                <a:cubicBezTo>
                  <a:pt x="32" y="225"/>
                  <a:pt x="31" y="226"/>
                  <a:pt x="31" y="226"/>
                </a:cubicBezTo>
                <a:cubicBezTo>
                  <a:pt x="32" y="226"/>
                  <a:pt x="32" y="226"/>
                  <a:pt x="32" y="225"/>
                </a:cubicBezTo>
                <a:cubicBezTo>
                  <a:pt x="32" y="225"/>
                  <a:pt x="32" y="225"/>
                  <a:pt x="31" y="225"/>
                </a:cubicBezTo>
                <a:close/>
                <a:moveTo>
                  <a:pt x="42" y="242"/>
                </a:moveTo>
                <a:cubicBezTo>
                  <a:pt x="43" y="241"/>
                  <a:pt x="45" y="239"/>
                  <a:pt x="46" y="236"/>
                </a:cubicBezTo>
                <a:cubicBezTo>
                  <a:pt x="46" y="237"/>
                  <a:pt x="46" y="238"/>
                  <a:pt x="47" y="237"/>
                </a:cubicBezTo>
                <a:cubicBezTo>
                  <a:pt x="47" y="236"/>
                  <a:pt x="46" y="236"/>
                  <a:pt x="46" y="235"/>
                </a:cubicBezTo>
                <a:cubicBezTo>
                  <a:pt x="45" y="238"/>
                  <a:pt x="42" y="240"/>
                  <a:pt x="42" y="242"/>
                </a:cubicBezTo>
                <a:close/>
                <a:moveTo>
                  <a:pt x="23" y="220"/>
                </a:moveTo>
                <a:cubicBezTo>
                  <a:pt x="23" y="220"/>
                  <a:pt x="22" y="220"/>
                  <a:pt x="23" y="219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22" y="219"/>
                  <a:pt x="22" y="221"/>
                  <a:pt x="23" y="220"/>
                </a:cubicBezTo>
                <a:close/>
                <a:moveTo>
                  <a:pt x="30" y="227"/>
                </a:moveTo>
                <a:cubicBezTo>
                  <a:pt x="30" y="227"/>
                  <a:pt x="30" y="227"/>
                  <a:pt x="31" y="228"/>
                </a:cubicBezTo>
                <a:cubicBezTo>
                  <a:pt x="31" y="227"/>
                  <a:pt x="31" y="227"/>
                  <a:pt x="31" y="227"/>
                </a:cubicBezTo>
                <a:cubicBezTo>
                  <a:pt x="31" y="226"/>
                  <a:pt x="32" y="227"/>
                  <a:pt x="31" y="226"/>
                </a:cubicBezTo>
                <a:cubicBezTo>
                  <a:pt x="31" y="226"/>
                  <a:pt x="31" y="226"/>
                  <a:pt x="30" y="227"/>
                </a:cubicBezTo>
                <a:close/>
                <a:moveTo>
                  <a:pt x="31" y="230"/>
                </a:moveTo>
                <a:cubicBezTo>
                  <a:pt x="32" y="229"/>
                  <a:pt x="33" y="228"/>
                  <a:pt x="33" y="228"/>
                </a:cubicBezTo>
                <a:cubicBezTo>
                  <a:pt x="32" y="228"/>
                  <a:pt x="31" y="229"/>
                  <a:pt x="31" y="230"/>
                </a:cubicBezTo>
                <a:close/>
                <a:moveTo>
                  <a:pt x="57" y="246"/>
                </a:moveTo>
                <a:cubicBezTo>
                  <a:pt x="57" y="246"/>
                  <a:pt x="57" y="246"/>
                  <a:pt x="58" y="246"/>
                </a:cubicBezTo>
                <a:cubicBezTo>
                  <a:pt x="57" y="246"/>
                  <a:pt x="57" y="246"/>
                  <a:pt x="57" y="246"/>
                </a:cubicBezTo>
                <a:close/>
                <a:moveTo>
                  <a:pt x="21" y="224"/>
                </a:moveTo>
                <a:cubicBezTo>
                  <a:pt x="22" y="224"/>
                  <a:pt x="22" y="223"/>
                  <a:pt x="22" y="223"/>
                </a:cubicBezTo>
                <a:cubicBezTo>
                  <a:pt x="22" y="223"/>
                  <a:pt x="21" y="224"/>
                  <a:pt x="21" y="224"/>
                </a:cubicBezTo>
                <a:close/>
                <a:moveTo>
                  <a:pt x="52" y="249"/>
                </a:moveTo>
                <a:cubicBezTo>
                  <a:pt x="52" y="249"/>
                  <a:pt x="52" y="249"/>
                  <a:pt x="51" y="249"/>
                </a:cubicBezTo>
                <a:cubicBezTo>
                  <a:pt x="52" y="250"/>
                  <a:pt x="52" y="249"/>
                  <a:pt x="52" y="250"/>
                </a:cubicBezTo>
                <a:cubicBezTo>
                  <a:pt x="53" y="248"/>
                  <a:pt x="53" y="248"/>
                  <a:pt x="54" y="247"/>
                </a:cubicBezTo>
                <a:cubicBezTo>
                  <a:pt x="53" y="247"/>
                  <a:pt x="52" y="248"/>
                  <a:pt x="52" y="249"/>
                </a:cubicBezTo>
                <a:close/>
                <a:moveTo>
                  <a:pt x="29" y="230"/>
                </a:moveTo>
                <a:cubicBezTo>
                  <a:pt x="29" y="230"/>
                  <a:pt x="29" y="230"/>
                  <a:pt x="29" y="230"/>
                </a:cubicBezTo>
                <a:cubicBezTo>
                  <a:pt x="29" y="229"/>
                  <a:pt x="28" y="230"/>
                  <a:pt x="29" y="230"/>
                </a:cubicBezTo>
                <a:close/>
                <a:moveTo>
                  <a:pt x="54" y="249"/>
                </a:moveTo>
                <a:cubicBezTo>
                  <a:pt x="55" y="250"/>
                  <a:pt x="54" y="251"/>
                  <a:pt x="55" y="250"/>
                </a:cubicBezTo>
                <a:cubicBezTo>
                  <a:pt x="56" y="251"/>
                  <a:pt x="55" y="250"/>
                  <a:pt x="55" y="251"/>
                </a:cubicBezTo>
                <a:cubicBezTo>
                  <a:pt x="56" y="251"/>
                  <a:pt x="56" y="250"/>
                  <a:pt x="56" y="250"/>
                </a:cubicBezTo>
                <a:cubicBezTo>
                  <a:pt x="55" y="249"/>
                  <a:pt x="55" y="249"/>
                  <a:pt x="54" y="249"/>
                </a:cubicBezTo>
                <a:close/>
                <a:moveTo>
                  <a:pt x="47" y="245"/>
                </a:moveTo>
                <a:cubicBezTo>
                  <a:pt x="47" y="246"/>
                  <a:pt x="46" y="246"/>
                  <a:pt x="47" y="246"/>
                </a:cubicBezTo>
                <a:cubicBezTo>
                  <a:pt x="48" y="245"/>
                  <a:pt x="48" y="245"/>
                  <a:pt x="48" y="245"/>
                </a:cubicBezTo>
                <a:cubicBezTo>
                  <a:pt x="48" y="245"/>
                  <a:pt x="47" y="245"/>
                  <a:pt x="47" y="245"/>
                </a:cubicBezTo>
                <a:close/>
                <a:moveTo>
                  <a:pt x="28" y="231"/>
                </a:moveTo>
                <a:cubicBezTo>
                  <a:pt x="28" y="232"/>
                  <a:pt x="27" y="232"/>
                  <a:pt x="27" y="233"/>
                </a:cubicBezTo>
                <a:cubicBezTo>
                  <a:pt x="28" y="232"/>
                  <a:pt x="28" y="231"/>
                  <a:pt x="28" y="231"/>
                </a:cubicBezTo>
                <a:cubicBezTo>
                  <a:pt x="28" y="231"/>
                  <a:pt x="28" y="230"/>
                  <a:pt x="28" y="231"/>
                </a:cubicBezTo>
                <a:close/>
                <a:moveTo>
                  <a:pt x="28" y="235"/>
                </a:moveTo>
                <a:cubicBezTo>
                  <a:pt x="29" y="234"/>
                  <a:pt x="30" y="233"/>
                  <a:pt x="29" y="232"/>
                </a:cubicBezTo>
                <a:cubicBezTo>
                  <a:pt x="29" y="233"/>
                  <a:pt x="29" y="234"/>
                  <a:pt x="28" y="235"/>
                </a:cubicBezTo>
                <a:close/>
                <a:moveTo>
                  <a:pt x="48" y="247"/>
                </a:moveTo>
                <a:cubicBezTo>
                  <a:pt x="48" y="248"/>
                  <a:pt x="49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9" y="248"/>
                  <a:pt x="49" y="247"/>
                  <a:pt x="48" y="247"/>
                </a:cubicBezTo>
                <a:close/>
                <a:moveTo>
                  <a:pt x="17" y="226"/>
                </a:moveTo>
                <a:cubicBezTo>
                  <a:pt x="17" y="226"/>
                  <a:pt x="17" y="227"/>
                  <a:pt x="17" y="227"/>
                </a:cubicBezTo>
                <a:cubicBezTo>
                  <a:pt x="17" y="226"/>
                  <a:pt x="18" y="227"/>
                  <a:pt x="18" y="227"/>
                </a:cubicBezTo>
                <a:cubicBezTo>
                  <a:pt x="18" y="226"/>
                  <a:pt x="17" y="226"/>
                  <a:pt x="17" y="225"/>
                </a:cubicBezTo>
                <a:lnTo>
                  <a:pt x="17" y="226"/>
                </a:lnTo>
                <a:close/>
                <a:moveTo>
                  <a:pt x="41" y="244"/>
                </a:moveTo>
                <a:cubicBezTo>
                  <a:pt x="41" y="244"/>
                  <a:pt x="42" y="243"/>
                  <a:pt x="41" y="243"/>
                </a:cubicBezTo>
                <a:cubicBezTo>
                  <a:pt x="40" y="245"/>
                  <a:pt x="39" y="245"/>
                  <a:pt x="41" y="244"/>
                </a:cubicBezTo>
                <a:close/>
                <a:moveTo>
                  <a:pt x="50" y="252"/>
                </a:moveTo>
                <a:cubicBezTo>
                  <a:pt x="50" y="251"/>
                  <a:pt x="51" y="252"/>
                  <a:pt x="51" y="252"/>
                </a:cubicBezTo>
                <a:cubicBezTo>
                  <a:pt x="50" y="252"/>
                  <a:pt x="51" y="251"/>
                  <a:pt x="51" y="250"/>
                </a:cubicBezTo>
                <a:cubicBezTo>
                  <a:pt x="51" y="252"/>
                  <a:pt x="49" y="251"/>
                  <a:pt x="50" y="252"/>
                </a:cubicBezTo>
                <a:close/>
                <a:moveTo>
                  <a:pt x="42" y="245"/>
                </a:moveTo>
                <a:cubicBezTo>
                  <a:pt x="42" y="246"/>
                  <a:pt x="42" y="246"/>
                  <a:pt x="43" y="246"/>
                </a:cubicBezTo>
                <a:cubicBezTo>
                  <a:pt x="43" y="245"/>
                  <a:pt x="42" y="245"/>
                  <a:pt x="42" y="245"/>
                </a:cubicBezTo>
                <a:close/>
                <a:moveTo>
                  <a:pt x="53" y="255"/>
                </a:moveTo>
                <a:cubicBezTo>
                  <a:pt x="53" y="254"/>
                  <a:pt x="54" y="254"/>
                  <a:pt x="53" y="253"/>
                </a:cubicBezTo>
                <a:cubicBezTo>
                  <a:pt x="53" y="254"/>
                  <a:pt x="52" y="254"/>
                  <a:pt x="53" y="255"/>
                </a:cubicBezTo>
                <a:close/>
                <a:moveTo>
                  <a:pt x="40" y="247"/>
                </a:moveTo>
                <a:cubicBezTo>
                  <a:pt x="41" y="247"/>
                  <a:pt x="42" y="246"/>
                  <a:pt x="41" y="246"/>
                </a:cubicBezTo>
                <a:lnTo>
                  <a:pt x="40" y="247"/>
                </a:lnTo>
                <a:close/>
                <a:moveTo>
                  <a:pt x="43" y="248"/>
                </a:moveTo>
                <a:cubicBezTo>
                  <a:pt x="44" y="249"/>
                  <a:pt x="44" y="249"/>
                  <a:pt x="44" y="249"/>
                </a:cubicBezTo>
                <a:cubicBezTo>
                  <a:pt x="44" y="248"/>
                  <a:pt x="43" y="248"/>
                  <a:pt x="43" y="248"/>
                </a:cubicBezTo>
                <a:close/>
                <a:moveTo>
                  <a:pt x="15" y="234"/>
                </a:moveTo>
                <a:cubicBezTo>
                  <a:pt x="15" y="233"/>
                  <a:pt x="15" y="233"/>
                  <a:pt x="15" y="232"/>
                </a:cubicBezTo>
                <a:cubicBezTo>
                  <a:pt x="15" y="233"/>
                  <a:pt x="15" y="233"/>
                  <a:pt x="15" y="233"/>
                </a:cubicBezTo>
                <a:cubicBezTo>
                  <a:pt x="16" y="234"/>
                  <a:pt x="16" y="234"/>
                  <a:pt x="16" y="234"/>
                </a:cubicBezTo>
                <a:cubicBezTo>
                  <a:pt x="17" y="232"/>
                  <a:pt x="17" y="233"/>
                  <a:pt x="18" y="231"/>
                </a:cubicBezTo>
                <a:cubicBezTo>
                  <a:pt x="18" y="231"/>
                  <a:pt x="17" y="231"/>
                  <a:pt x="17" y="230"/>
                </a:cubicBezTo>
                <a:cubicBezTo>
                  <a:pt x="17" y="230"/>
                  <a:pt x="17" y="231"/>
                  <a:pt x="17" y="230"/>
                </a:cubicBezTo>
                <a:cubicBezTo>
                  <a:pt x="17" y="232"/>
                  <a:pt x="16" y="232"/>
                  <a:pt x="15" y="234"/>
                </a:cubicBezTo>
                <a:close/>
                <a:moveTo>
                  <a:pt x="51" y="255"/>
                </a:moveTo>
                <a:cubicBezTo>
                  <a:pt x="51" y="256"/>
                  <a:pt x="50" y="257"/>
                  <a:pt x="51" y="257"/>
                </a:cubicBezTo>
                <a:cubicBezTo>
                  <a:pt x="51" y="256"/>
                  <a:pt x="52" y="256"/>
                  <a:pt x="52" y="255"/>
                </a:cubicBezTo>
                <a:cubicBezTo>
                  <a:pt x="51" y="255"/>
                  <a:pt x="51" y="255"/>
                  <a:pt x="51" y="255"/>
                </a:cubicBezTo>
                <a:close/>
                <a:moveTo>
                  <a:pt x="20" y="235"/>
                </a:moveTo>
                <a:cubicBezTo>
                  <a:pt x="19" y="235"/>
                  <a:pt x="19" y="236"/>
                  <a:pt x="19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0" y="235"/>
                  <a:pt x="20" y="236"/>
                  <a:pt x="20" y="235"/>
                </a:cubicBezTo>
                <a:close/>
                <a:moveTo>
                  <a:pt x="21" y="238"/>
                </a:moveTo>
                <a:cubicBezTo>
                  <a:pt x="21" y="237"/>
                  <a:pt x="22" y="237"/>
                  <a:pt x="22" y="236"/>
                </a:cubicBezTo>
                <a:cubicBezTo>
                  <a:pt x="21" y="236"/>
                  <a:pt x="21" y="237"/>
                  <a:pt x="21" y="238"/>
                </a:cubicBezTo>
                <a:close/>
                <a:moveTo>
                  <a:pt x="17" y="236"/>
                </a:moveTo>
                <a:cubicBezTo>
                  <a:pt x="18" y="236"/>
                  <a:pt x="18" y="235"/>
                  <a:pt x="18" y="235"/>
                </a:cubicBezTo>
                <a:cubicBezTo>
                  <a:pt x="18" y="235"/>
                  <a:pt x="17" y="236"/>
                  <a:pt x="17" y="236"/>
                </a:cubicBezTo>
                <a:close/>
                <a:moveTo>
                  <a:pt x="23" y="243"/>
                </a:moveTo>
                <a:cubicBezTo>
                  <a:pt x="24" y="243"/>
                  <a:pt x="25" y="241"/>
                  <a:pt x="26" y="240"/>
                </a:cubicBezTo>
                <a:cubicBezTo>
                  <a:pt x="25" y="240"/>
                  <a:pt x="25" y="240"/>
                  <a:pt x="25" y="240"/>
                </a:cubicBezTo>
                <a:cubicBezTo>
                  <a:pt x="24" y="241"/>
                  <a:pt x="24" y="242"/>
                  <a:pt x="23" y="243"/>
                </a:cubicBezTo>
                <a:close/>
                <a:moveTo>
                  <a:pt x="17" y="238"/>
                </a:moveTo>
                <a:cubicBezTo>
                  <a:pt x="17" y="237"/>
                  <a:pt x="18" y="237"/>
                  <a:pt x="18" y="236"/>
                </a:cubicBezTo>
                <a:cubicBezTo>
                  <a:pt x="17" y="236"/>
                  <a:pt x="16" y="237"/>
                  <a:pt x="17" y="238"/>
                </a:cubicBezTo>
                <a:close/>
                <a:moveTo>
                  <a:pt x="35" y="251"/>
                </a:moveTo>
                <a:cubicBezTo>
                  <a:pt x="35" y="252"/>
                  <a:pt x="36" y="250"/>
                  <a:pt x="36" y="250"/>
                </a:cubicBezTo>
                <a:lnTo>
                  <a:pt x="35" y="251"/>
                </a:lnTo>
                <a:close/>
                <a:moveTo>
                  <a:pt x="38" y="255"/>
                </a:moveTo>
                <a:cubicBezTo>
                  <a:pt x="39" y="254"/>
                  <a:pt x="39" y="254"/>
                  <a:pt x="39" y="254"/>
                </a:cubicBezTo>
                <a:cubicBezTo>
                  <a:pt x="39" y="254"/>
                  <a:pt x="38" y="254"/>
                  <a:pt x="38" y="255"/>
                </a:cubicBezTo>
                <a:close/>
                <a:moveTo>
                  <a:pt x="12" y="236"/>
                </a:moveTo>
                <a:cubicBezTo>
                  <a:pt x="12" y="236"/>
                  <a:pt x="12" y="237"/>
                  <a:pt x="12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3" y="236"/>
                  <a:pt x="12" y="236"/>
                  <a:pt x="12" y="236"/>
                </a:cubicBezTo>
                <a:close/>
                <a:moveTo>
                  <a:pt x="38" y="253"/>
                </a:moveTo>
                <a:cubicBezTo>
                  <a:pt x="36" y="252"/>
                  <a:pt x="36" y="252"/>
                  <a:pt x="36" y="252"/>
                </a:cubicBezTo>
                <a:cubicBezTo>
                  <a:pt x="36" y="253"/>
                  <a:pt x="37" y="254"/>
                  <a:pt x="38" y="253"/>
                </a:cubicBezTo>
                <a:close/>
                <a:moveTo>
                  <a:pt x="12" y="239"/>
                </a:moveTo>
                <a:cubicBezTo>
                  <a:pt x="13" y="238"/>
                  <a:pt x="13" y="238"/>
                  <a:pt x="13" y="238"/>
                </a:cubicBezTo>
                <a:cubicBezTo>
                  <a:pt x="13" y="238"/>
                  <a:pt x="13" y="239"/>
                  <a:pt x="13" y="238"/>
                </a:cubicBezTo>
                <a:cubicBezTo>
                  <a:pt x="12" y="238"/>
                  <a:pt x="14" y="237"/>
                  <a:pt x="13" y="237"/>
                </a:cubicBezTo>
                <a:cubicBezTo>
                  <a:pt x="12" y="237"/>
                  <a:pt x="12" y="238"/>
                  <a:pt x="12" y="239"/>
                </a:cubicBezTo>
                <a:close/>
                <a:moveTo>
                  <a:pt x="35" y="256"/>
                </a:moveTo>
                <a:cubicBezTo>
                  <a:pt x="35" y="256"/>
                  <a:pt x="36" y="257"/>
                  <a:pt x="36" y="257"/>
                </a:cubicBezTo>
                <a:cubicBezTo>
                  <a:pt x="36" y="256"/>
                  <a:pt x="35" y="256"/>
                  <a:pt x="35" y="256"/>
                </a:cubicBezTo>
                <a:close/>
                <a:moveTo>
                  <a:pt x="27" y="255"/>
                </a:moveTo>
                <a:cubicBezTo>
                  <a:pt x="27" y="255"/>
                  <a:pt x="28" y="254"/>
                  <a:pt x="28" y="254"/>
                </a:cubicBezTo>
                <a:cubicBezTo>
                  <a:pt x="27" y="254"/>
                  <a:pt x="27" y="254"/>
                  <a:pt x="27" y="255"/>
                </a:cubicBezTo>
                <a:close/>
                <a:moveTo>
                  <a:pt x="8" y="244"/>
                </a:moveTo>
                <a:cubicBezTo>
                  <a:pt x="7" y="244"/>
                  <a:pt x="7" y="244"/>
                  <a:pt x="7" y="244"/>
                </a:cubicBezTo>
                <a:cubicBezTo>
                  <a:pt x="8" y="245"/>
                  <a:pt x="8" y="243"/>
                  <a:pt x="7" y="243"/>
                </a:cubicBezTo>
                <a:cubicBezTo>
                  <a:pt x="7" y="243"/>
                  <a:pt x="7" y="243"/>
                  <a:pt x="8" y="244"/>
                </a:cubicBezTo>
                <a:close/>
                <a:moveTo>
                  <a:pt x="6" y="247"/>
                </a:moveTo>
                <a:cubicBezTo>
                  <a:pt x="7" y="248"/>
                  <a:pt x="9" y="244"/>
                  <a:pt x="8" y="244"/>
                </a:cubicBezTo>
                <a:cubicBezTo>
                  <a:pt x="7" y="245"/>
                  <a:pt x="7" y="246"/>
                  <a:pt x="6" y="247"/>
                </a:cubicBezTo>
                <a:close/>
                <a:moveTo>
                  <a:pt x="11" y="248"/>
                </a:moveTo>
                <a:cubicBezTo>
                  <a:pt x="12" y="248"/>
                  <a:pt x="12" y="247"/>
                  <a:pt x="11" y="247"/>
                </a:cubicBezTo>
                <a:cubicBezTo>
                  <a:pt x="11" y="247"/>
                  <a:pt x="11" y="248"/>
                  <a:pt x="11" y="248"/>
                </a:cubicBezTo>
                <a:close/>
                <a:moveTo>
                  <a:pt x="32" y="264"/>
                </a:moveTo>
                <a:cubicBezTo>
                  <a:pt x="33" y="264"/>
                  <a:pt x="33" y="264"/>
                  <a:pt x="33" y="263"/>
                </a:cubicBezTo>
                <a:cubicBezTo>
                  <a:pt x="32" y="263"/>
                  <a:pt x="32" y="263"/>
                  <a:pt x="32" y="264"/>
                </a:cubicBezTo>
                <a:close/>
                <a:moveTo>
                  <a:pt x="10" y="250"/>
                </a:moveTo>
                <a:cubicBezTo>
                  <a:pt x="10" y="250"/>
                  <a:pt x="11" y="249"/>
                  <a:pt x="11" y="249"/>
                </a:cubicBezTo>
                <a:cubicBezTo>
                  <a:pt x="10" y="248"/>
                  <a:pt x="10" y="248"/>
                  <a:pt x="10" y="248"/>
                </a:cubicBezTo>
                <a:cubicBezTo>
                  <a:pt x="10" y="249"/>
                  <a:pt x="9" y="249"/>
                  <a:pt x="10" y="250"/>
                </a:cubicBezTo>
                <a:close/>
                <a:moveTo>
                  <a:pt x="7" y="252"/>
                </a:moveTo>
                <a:cubicBezTo>
                  <a:pt x="7" y="251"/>
                  <a:pt x="9" y="249"/>
                  <a:pt x="8" y="248"/>
                </a:cubicBezTo>
                <a:cubicBezTo>
                  <a:pt x="8" y="249"/>
                  <a:pt x="6" y="251"/>
                  <a:pt x="7" y="252"/>
                </a:cubicBezTo>
                <a:close/>
                <a:moveTo>
                  <a:pt x="3" y="247"/>
                </a:moveTo>
                <a:cubicBezTo>
                  <a:pt x="3" y="246"/>
                  <a:pt x="4" y="246"/>
                  <a:pt x="4" y="246"/>
                </a:cubicBezTo>
                <a:cubicBezTo>
                  <a:pt x="3" y="246"/>
                  <a:pt x="2" y="246"/>
                  <a:pt x="3" y="247"/>
                </a:cubicBezTo>
                <a:close/>
                <a:moveTo>
                  <a:pt x="0" y="255"/>
                </a:moveTo>
                <a:cubicBezTo>
                  <a:pt x="1" y="253"/>
                  <a:pt x="3" y="253"/>
                  <a:pt x="2" y="251"/>
                </a:cubicBezTo>
                <a:cubicBezTo>
                  <a:pt x="2" y="253"/>
                  <a:pt x="0" y="254"/>
                  <a:pt x="0" y="255"/>
                </a:cubicBezTo>
                <a:close/>
                <a:moveTo>
                  <a:pt x="30" y="271"/>
                </a:moveTo>
                <a:cubicBezTo>
                  <a:pt x="30" y="271"/>
                  <a:pt x="31" y="271"/>
                  <a:pt x="31" y="271"/>
                </a:cubicBezTo>
                <a:cubicBezTo>
                  <a:pt x="31" y="271"/>
                  <a:pt x="30" y="270"/>
                  <a:pt x="30" y="271"/>
                </a:cubicBezTo>
                <a:close/>
                <a:moveTo>
                  <a:pt x="34" y="274"/>
                </a:moveTo>
                <a:cubicBezTo>
                  <a:pt x="35" y="275"/>
                  <a:pt x="34" y="275"/>
                  <a:pt x="35" y="275"/>
                </a:cubicBezTo>
                <a:cubicBezTo>
                  <a:pt x="36" y="275"/>
                  <a:pt x="35" y="275"/>
                  <a:pt x="35" y="274"/>
                </a:cubicBezTo>
                <a:cubicBezTo>
                  <a:pt x="35" y="274"/>
                  <a:pt x="35" y="274"/>
                  <a:pt x="34" y="274"/>
                </a:cubicBezTo>
                <a:close/>
                <a:moveTo>
                  <a:pt x="3" y="254"/>
                </a:moveTo>
                <a:cubicBezTo>
                  <a:pt x="2" y="254"/>
                  <a:pt x="2" y="254"/>
                  <a:pt x="2" y="253"/>
                </a:cubicBezTo>
                <a:cubicBezTo>
                  <a:pt x="2" y="254"/>
                  <a:pt x="2" y="254"/>
                  <a:pt x="2" y="254"/>
                </a:cubicBezTo>
                <a:cubicBezTo>
                  <a:pt x="2" y="254"/>
                  <a:pt x="4" y="254"/>
                  <a:pt x="3" y="253"/>
                </a:cubicBezTo>
                <a:lnTo>
                  <a:pt x="3" y="254"/>
                </a:lnTo>
                <a:close/>
                <a:moveTo>
                  <a:pt x="27" y="271"/>
                </a:moveTo>
                <a:cubicBezTo>
                  <a:pt x="27" y="271"/>
                  <a:pt x="27" y="272"/>
                  <a:pt x="28" y="271"/>
                </a:cubicBezTo>
                <a:cubicBezTo>
                  <a:pt x="28" y="271"/>
                  <a:pt x="27" y="270"/>
                  <a:pt x="27" y="271"/>
                </a:cubicBezTo>
                <a:close/>
                <a:moveTo>
                  <a:pt x="31" y="278"/>
                </a:moveTo>
                <a:cubicBezTo>
                  <a:pt x="31" y="277"/>
                  <a:pt x="30" y="277"/>
                  <a:pt x="30" y="276"/>
                </a:cubicBezTo>
                <a:cubicBezTo>
                  <a:pt x="30" y="277"/>
                  <a:pt x="31" y="277"/>
                  <a:pt x="31" y="278"/>
                </a:cubicBezTo>
                <a:close/>
                <a:moveTo>
                  <a:pt x="31" y="281"/>
                </a:moveTo>
                <a:cubicBezTo>
                  <a:pt x="32" y="281"/>
                  <a:pt x="32" y="281"/>
                  <a:pt x="32" y="281"/>
                </a:cubicBezTo>
                <a:cubicBezTo>
                  <a:pt x="32" y="280"/>
                  <a:pt x="32" y="280"/>
                  <a:pt x="33" y="280"/>
                </a:cubicBezTo>
                <a:cubicBezTo>
                  <a:pt x="33" y="280"/>
                  <a:pt x="33" y="279"/>
                  <a:pt x="33" y="279"/>
                </a:cubicBezTo>
                <a:cubicBezTo>
                  <a:pt x="32" y="280"/>
                  <a:pt x="32" y="281"/>
                  <a:pt x="31" y="281"/>
                </a:cubicBezTo>
                <a:close/>
                <a:moveTo>
                  <a:pt x="782" y="255"/>
                </a:moveTo>
                <a:cubicBezTo>
                  <a:pt x="781" y="255"/>
                  <a:pt x="779" y="253"/>
                  <a:pt x="779" y="256"/>
                </a:cubicBezTo>
                <a:cubicBezTo>
                  <a:pt x="781" y="259"/>
                  <a:pt x="782" y="261"/>
                  <a:pt x="783" y="263"/>
                </a:cubicBezTo>
                <a:cubicBezTo>
                  <a:pt x="781" y="263"/>
                  <a:pt x="777" y="259"/>
                  <a:pt x="774" y="258"/>
                </a:cubicBezTo>
                <a:cubicBezTo>
                  <a:pt x="775" y="259"/>
                  <a:pt x="777" y="263"/>
                  <a:pt x="778" y="264"/>
                </a:cubicBezTo>
                <a:cubicBezTo>
                  <a:pt x="779" y="267"/>
                  <a:pt x="779" y="268"/>
                  <a:pt x="780" y="271"/>
                </a:cubicBezTo>
                <a:cubicBezTo>
                  <a:pt x="779" y="271"/>
                  <a:pt x="779" y="271"/>
                  <a:pt x="779" y="272"/>
                </a:cubicBezTo>
                <a:cubicBezTo>
                  <a:pt x="776" y="269"/>
                  <a:pt x="775" y="267"/>
                  <a:pt x="772" y="264"/>
                </a:cubicBezTo>
                <a:cubicBezTo>
                  <a:pt x="771" y="262"/>
                  <a:pt x="772" y="262"/>
                  <a:pt x="771" y="260"/>
                </a:cubicBezTo>
                <a:cubicBezTo>
                  <a:pt x="770" y="259"/>
                  <a:pt x="767" y="254"/>
                  <a:pt x="766" y="252"/>
                </a:cubicBezTo>
                <a:cubicBezTo>
                  <a:pt x="766" y="254"/>
                  <a:pt x="763" y="249"/>
                  <a:pt x="762" y="246"/>
                </a:cubicBezTo>
                <a:cubicBezTo>
                  <a:pt x="763" y="250"/>
                  <a:pt x="761" y="249"/>
                  <a:pt x="764" y="255"/>
                </a:cubicBezTo>
                <a:cubicBezTo>
                  <a:pt x="763" y="252"/>
                  <a:pt x="764" y="254"/>
                  <a:pt x="765" y="256"/>
                </a:cubicBezTo>
                <a:cubicBezTo>
                  <a:pt x="765" y="257"/>
                  <a:pt x="765" y="255"/>
                  <a:pt x="765" y="255"/>
                </a:cubicBezTo>
                <a:cubicBezTo>
                  <a:pt x="766" y="256"/>
                  <a:pt x="766" y="257"/>
                  <a:pt x="766" y="258"/>
                </a:cubicBezTo>
                <a:cubicBezTo>
                  <a:pt x="767" y="259"/>
                  <a:pt x="768" y="260"/>
                  <a:pt x="770" y="260"/>
                </a:cubicBezTo>
                <a:cubicBezTo>
                  <a:pt x="770" y="262"/>
                  <a:pt x="771" y="264"/>
                  <a:pt x="772" y="267"/>
                </a:cubicBezTo>
                <a:cubicBezTo>
                  <a:pt x="771" y="267"/>
                  <a:pt x="768" y="261"/>
                  <a:pt x="769" y="264"/>
                </a:cubicBezTo>
                <a:cubicBezTo>
                  <a:pt x="768" y="262"/>
                  <a:pt x="766" y="259"/>
                  <a:pt x="766" y="260"/>
                </a:cubicBezTo>
                <a:cubicBezTo>
                  <a:pt x="766" y="259"/>
                  <a:pt x="764" y="256"/>
                  <a:pt x="764" y="255"/>
                </a:cubicBezTo>
                <a:cubicBezTo>
                  <a:pt x="763" y="254"/>
                  <a:pt x="762" y="254"/>
                  <a:pt x="761" y="253"/>
                </a:cubicBezTo>
                <a:cubicBezTo>
                  <a:pt x="761" y="252"/>
                  <a:pt x="762" y="253"/>
                  <a:pt x="762" y="252"/>
                </a:cubicBezTo>
                <a:cubicBezTo>
                  <a:pt x="762" y="251"/>
                  <a:pt x="761" y="249"/>
                  <a:pt x="761" y="249"/>
                </a:cubicBezTo>
                <a:cubicBezTo>
                  <a:pt x="757" y="243"/>
                  <a:pt x="757" y="246"/>
                  <a:pt x="752" y="241"/>
                </a:cubicBezTo>
                <a:cubicBezTo>
                  <a:pt x="752" y="241"/>
                  <a:pt x="755" y="244"/>
                  <a:pt x="755" y="245"/>
                </a:cubicBezTo>
                <a:cubicBezTo>
                  <a:pt x="755" y="246"/>
                  <a:pt x="755" y="245"/>
                  <a:pt x="755" y="244"/>
                </a:cubicBezTo>
                <a:cubicBezTo>
                  <a:pt x="755" y="244"/>
                  <a:pt x="755" y="246"/>
                  <a:pt x="756" y="246"/>
                </a:cubicBezTo>
                <a:cubicBezTo>
                  <a:pt x="757" y="248"/>
                  <a:pt x="756" y="247"/>
                  <a:pt x="757" y="249"/>
                </a:cubicBezTo>
                <a:cubicBezTo>
                  <a:pt x="755" y="246"/>
                  <a:pt x="755" y="248"/>
                  <a:pt x="753" y="248"/>
                </a:cubicBezTo>
                <a:cubicBezTo>
                  <a:pt x="752" y="245"/>
                  <a:pt x="751" y="244"/>
                  <a:pt x="750" y="245"/>
                </a:cubicBezTo>
                <a:cubicBezTo>
                  <a:pt x="748" y="242"/>
                  <a:pt x="747" y="243"/>
                  <a:pt x="745" y="239"/>
                </a:cubicBezTo>
                <a:cubicBezTo>
                  <a:pt x="744" y="239"/>
                  <a:pt x="744" y="239"/>
                  <a:pt x="744" y="239"/>
                </a:cubicBezTo>
                <a:cubicBezTo>
                  <a:pt x="743" y="237"/>
                  <a:pt x="741" y="236"/>
                  <a:pt x="739" y="233"/>
                </a:cubicBezTo>
                <a:cubicBezTo>
                  <a:pt x="739" y="232"/>
                  <a:pt x="739" y="231"/>
                  <a:pt x="740" y="231"/>
                </a:cubicBezTo>
                <a:cubicBezTo>
                  <a:pt x="741" y="233"/>
                  <a:pt x="741" y="234"/>
                  <a:pt x="742" y="234"/>
                </a:cubicBezTo>
                <a:cubicBezTo>
                  <a:pt x="742" y="234"/>
                  <a:pt x="741" y="231"/>
                  <a:pt x="743" y="234"/>
                </a:cubicBezTo>
                <a:cubicBezTo>
                  <a:pt x="743" y="233"/>
                  <a:pt x="742" y="232"/>
                  <a:pt x="741" y="231"/>
                </a:cubicBezTo>
                <a:cubicBezTo>
                  <a:pt x="740" y="230"/>
                  <a:pt x="741" y="231"/>
                  <a:pt x="740" y="231"/>
                </a:cubicBezTo>
                <a:cubicBezTo>
                  <a:pt x="739" y="227"/>
                  <a:pt x="737" y="229"/>
                  <a:pt x="736" y="226"/>
                </a:cubicBezTo>
                <a:cubicBezTo>
                  <a:pt x="736" y="227"/>
                  <a:pt x="735" y="226"/>
                  <a:pt x="733" y="224"/>
                </a:cubicBezTo>
                <a:cubicBezTo>
                  <a:pt x="734" y="226"/>
                  <a:pt x="737" y="229"/>
                  <a:pt x="738" y="231"/>
                </a:cubicBezTo>
                <a:cubicBezTo>
                  <a:pt x="735" y="229"/>
                  <a:pt x="728" y="217"/>
                  <a:pt x="726" y="218"/>
                </a:cubicBezTo>
                <a:cubicBezTo>
                  <a:pt x="724" y="215"/>
                  <a:pt x="723" y="213"/>
                  <a:pt x="721" y="210"/>
                </a:cubicBezTo>
                <a:cubicBezTo>
                  <a:pt x="715" y="205"/>
                  <a:pt x="707" y="195"/>
                  <a:pt x="698" y="186"/>
                </a:cubicBezTo>
                <a:cubicBezTo>
                  <a:pt x="698" y="186"/>
                  <a:pt x="701" y="188"/>
                  <a:pt x="700" y="188"/>
                </a:cubicBezTo>
                <a:cubicBezTo>
                  <a:pt x="696" y="184"/>
                  <a:pt x="693" y="182"/>
                  <a:pt x="688" y="177"/>
                </a:cubicBezTo>
                <a:cubicBezTo>
                  <a:pt x="689" y="178"/>
                  <a:pt x="690" y="178"/>
                  <a:pt x="690" y="177"/>
                </a:cubicBezTo>
                <a:cubicBezTo>
                  <a:pt x="689" y="176"/>
                  <a:pt x="689" y="176"/>
                  <a:pt x="689" y="176"/>
                </a:cubicBezTo>
                <a:cubicBezTo>
                  <a:pt x="687" y="174"/>
                  <a:pt x="689" y="177"/>
                  <a:pt x="688" y="177"/>
                </a:cubicBezTo>
                <a:cubicBezTo>
                  <a:pt x="686" y="175"/>
                  <a:pt x="687" y="175"/>
                  <a:pt x="686" y="174"/>
                </a:cubicBezTo>
                <a:cubicBezTo>
                  <a:pt x="684" y="172"/>
                  <a:pt x="686" y="174"/>
                  <a:pt x="684" y="173"/>
                </a:cubicBezTo>
                <a:cubicBezTo>
                  <a:pt x="683" y="172"/>
                  <a:pt x="682" y="169"/>
                  <a:pt x="681" y="170"/>
                </a:cubicBezTo>
                <a:cubicBezTo>
                  <a:pt x="680" y="169"/>
                  <a:pt x="681" y="169"/>
                  <a:pt x="681" y="169"/>
                </a:cubicBezTo>
                <a:cubicBezTo>
                  <a:pt x="680" y="168"/>
                  <a:pt x="679" y="168"/>
                  <a:pt x="678" y="168"/>
                </a:cubicBezTo>
                <a:cubicBezTo>
                  <a:pt x="676" y="165"/>
                  <a:pt x="672" y="163"/>
                  <a:pt x="672" y="161"/>
                </a:cubicBezTo>
                <a:cubicBezTo>
                  <a:pt x="670" y="160"/>
                  <a:pt x="662" y="154"/>
                  <a:pt x="657" y="149"/>
                </a:cubicBezTo>
                <a:cubicBezTo>
                  <a:pt x="660" y="152"/>
                  <a:pt x="654" y="146"/>
                  <a:pt x="654" y="146"/>
                </a:cubicBezTo>
                <a:cubicBezTo>
                  <a:pt x="653" y="145"/>
                  <a:pt x="653" y="145"/>
                  <a:pt x="652" y="145"/>
                </a:cubicBezTo>
                <a:cubicBezTo>
                  <a:pt x="648" y="142"/>
                  <a:pt x="644" y="139"/>
                  <a:pt x="645" y="138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7"/>
                  <a:pt x="641" y="136"/>
                  <a:pt x="640" y="136"/>
                </a:cubicBezTo>
                <a:cubicBezTo>
                  <a:pt x="637" y="133"/>
                  <a:pt x="636" y="133"/>
                  <a:pt x="633" y="130"/>
                </a:cubicBezTo>
                <a:cubicBezTo>
                  <a:pt x="633" y="130"/>
                  <a:pt x="632" y="129"/>
                  <a:pt x="633" y="129"/>
                </a:cubicBezTo>
                <a:cubicBezTo>
                  <a:pt x="629" y="126"/>
                  <a:pt x="631" y="129"/>
                  <a:pt x="629" y="128"/>
                </a:cubicBezTo>
                <a:cubicBezTo>
                  <a:pt x="628" y="126"/>
                  <a:pt x="625" y="124"/>
                  <a:pt x="622" y="123"/>
                </a:cubicBezTo>
                <a:cubicBezTo>
                  <a:pt x="626" y="124"/>
                  <a:pt x="620" y="120"/>
                  <a:pt x="618" y="120"/>
                </a:cubicBezTo>
                <a:cubicBezTo>
                  <a:pt x="618" y="120"/>
                  <a:pt x="620" y="122"/>
                  <a:pt x="621" y="122"/>
                </a:cubicBezTo>
                <a:cubicBezTo>
                  <a:pt x="623" y="124"/>
                  <a:pt x="615" y="119"/>
                  <a:pt x="617" y="119"/>
                </a:cubicBezTo>
                <a:cubicBezTo>
                  <a:pt x="614" y="117"/>
                  <a:pt x="614" y="117"/>
                  <a:pt x="614" y="117"/>
                </a:cubicBezTo>
                <a:cubicBezTo>
                  <a:pt x="613" y="116"/>
                  <a:pt x="614" y="118"/>
                  <a:pt x="611" y="116"/>
                </a:cubicBezTo>
                <a:cubicBezTo>
                  <a:pt x="611" y="116"/>
                  <a:pt x="613" y="116"/>
                  <a:pt x="612" y="115"/>
                </a:cubicBezTo>
                <a:cubicBezTo>
                  <a:pt x="610" y="114"/>
                  <a:pt x="612" y="116"/>
                  <a:pt x="610" y="115"/>
                </a:cubicBezTo>
                <a:cubicBezTo>
                  <a:pt x="607" y="112"/>
                  <a:pt x="602" y="111"/>
                  <a:pt x="596" y="106"/>
                </a:cubicBezTo>
                <a:cubicBezTo>
                  <a:pt x="596" y="106"/>
                  <a:pt x="595" y="106"/>
                  <a:pt x="595" y="105"/>
                </a:cubicBezTo>
                <a:cubicBezTo>
                  <a:pt x="594" y="105"/>
                  <a:pt x="594" y="105"/>
                  <a:pt x="594" y="106"/>
                </a:cubicBezTo>
                <a:cubicBezTo>
                  <a:pt x="587" y="101"/>
                  <a:pt x="583" y="99"/>
                  <a:pt x="576" y="95"/>
                </a:cubicBezTo>
                <a:cubicBezTo>
                  <a:pt x="573" y="94"/>
                  <a:pt x="576" y="96"/>
                  <a:pt x="575" y="96"/>
                </a:cubicBezTo>
                <a:cubicBezTo>
                  <a:pt x="575" y="95"/>
                  <a:pt x="571" y="94"/>
                  <a:pt x="571" y="94"/>
                </a:cubicBezTo>
                <a:cubicBezTo>
                  <a:pt x="568" y="92"/>
                  <a:pt x="566" y="90"/>
                  <a:pt x="562" y="88"/>
                </a:cubicBezTo>
                <a:cubicBezTo>
                  <a:pt x="555" y="85"/>
                  <a:pt x="548" y="82"/>
                  <a:pt x="540" y="79"/>
                </a:cubicBezTo>
                <a:cubicBezTo>
                  <a:pt x="540" y="78"/>
                  <a:pt x="540" y="78"/>
                  <a:pt x="540" y="78"/>
                </a:cubicBezTo>
                <a:cubicBezTo>
                  <a:pt x="537" y="77"/>
                  <a:pt x="535" y="76"/>
                  <a:pt x="533" y="75"/>
                </a:cubicBezTo>
                <a:cubicBezTo>
                  <a:pt x="530" y="74"/>
                  <a:pt x="529" y="74"/>
                  <a:pt x="526" y="73"/>
                </a:cubicBezTo>
                <a:cubicBezTo>
                  <a:pt x="526" y="72"/>
                  <a:pt x="526" y="72"/>
                  <a:pt x="526" y="72"/>
                </a:cubicBezTo>
                <a:cubicBezTo>
                  <a:pt x="521" y="71"/>
                  <a:pt x="517" y="70"/>
                  <a:pt x="514" y="68"/>
                </a:cubicBezTo>
                <a:cubicBezTo>
                  <a:pt x="510" y="68"/>
                  <a:pt x="504" y="65"/>
                  <a:pt x="502" y="64"/>
                </a:cubicBezTo>
                <a:cubicBezTo>
                  <a:pt x="500" y="63"/>
                  <a:pt x="502" y="65"/>
                  <a:pt x="502" y="65"/>
                </a:cubicBezTo>
                <a:cubicBezTo>
                  <a:pt x="497" y="64"/>
                  <a:pt x="493" y="62"/>
                  <a:pt x="488" y="60"/>
                </a:cubicBezTo>
                <a:cubicBezTo>
                  <a:pt x="485" y="60"/>
                  <a:pt x="481" y="60"/>
                  <a:pt x="480" y="59"/>
                </a:cubicBezTo>
                <a:cubicBezTo>
                  <a:pt x="483" y="59"/>
                  <a:pt x="485" y="60"/>
                  <a:pt x="484" y="59"/>
                </a:cubicBezTo>
                <a:cubicBezTo>
                  <a:pt x="482" y="58"/>
                  <a:pt x="480" y="59"/>
                  <a:pt x="480" y="58"/>
                </a:cubicBezTo>
                <a:cubicBezTo>
                  <a:pt x="479" y="58"/>
                  <a:pt x="479" y="58"/>
                  <a:pt x="479" y="59"/>
                </a:cubicBezTo>
                <a:cubicBezTo>
                  <a:pt x="474" y="58"/>
                  <a:pt x="470" y="57"/>
                  <a:pt x="468" y="56"/>
                </a:cubicBezTo>
                <a:cubicBezTo>
                  <a:pt x="466" y="56"/>
                  <a:pt x="469" y="57"/>
                  <a:pt x="464" y="56"/>
                </a:cubicBezTo>
                <a:cubicBezTo>
                  <a:pt x="465" y="55"/>
                  <a:pt x="461" y="54"/>
                  <a:pt x="459" y="54"/>
                </a:cubicBezTo>
                <a:cubicBezTo>
                  <a:pt x="459" y="54"/>
                  <a:pt x="459" y="54"/>
                  <a:pt x="458" y="54"/>
                </a:cubicBezTo>
                <a:cubicBezTo>
                  <a:pt x="458" y="54"/>
                  <a:pt x="459" y="54"/>
                  <a:pt x="461" y="54"/>
                </a:cubicBezTo>
                <a:cubicBezTo>
                  <a:pt x="461" y="53"/>
                  <a:pt x="460" y="53"/>
                  <a:pt x="458" y="53"/>
                </a:cubicBezTo>
                <a:cubicBezTo>
                  <a:pt x="457" y="53"/>
                  <a:pt x="456" y="53"/>
                  <a:pt x="456" y="54"/>
                </a:cubicBezTo>
                <a:cubicBezTo>
                  <a:pt x="453" y="53"/>
                  <a:pt x="452" y="52"/>
                  <a:pt x="450" y="52"/>
                </a:cubicBezTo>
                <a:cubicBezTo>
                  <a:pt x="448" y="51"/>
                  <a:pt x="451" y="52"/>
                  <a:pt x="450" y="52"/>
                </a:cubicBezTo>
                <a:cubicBezTo>
                  <a:pt x="442" y="51"/>
                  <a:pt x="434" y="51"/>
                  <a:pt x="428" y="49"/>
                </a:cubicBezTo>
                <a:cubicBezTo>
                  <a:pt x="426" y="49"/>
                  <a:pt x="429" y="50"/>
                  <a:pt x="427" y="50"/>
                </a:cubicBezTo>
                <a:cubicBezTo>
                  <a:pt x="424" y="50"/>
                  <a:pt x="424" y="49"/>
                  <a:pt x="426" y="49"/>
                </a:cubicBezTo>
                <a:cubicBezTo>
                  <a:pt x="426" y="48"/>
                  <a:pt x="425" y="49"/>
                  <a:pt x="423" y="48"/>
                </a:cubicBezTo>
                <a:cubicBezTo>
                  <a:pt x="423" y="49"/>
                  <a:pt x="423" y="49"/>
                  <a:pt x="423" y="49"/>
                </a:cubicBezTo>
                <a:cubicBezTo>
                  <a:pt x="416" y="48"/>
                  <a:pt x="410" y="48"/>
                  <a:pt x="402" y="48"/>
                </a:cubicBezTo>
                <a:cubicBezTo>
                  <a:pt x="404" y="47"/>
                  <a:pt x="401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4" y="47"/>
                  <a:pt x="393" y="46"/>
                  <a:pt x="391" y="46"/>
                </a:cubicBezTo>
                <a:cubicBezTo>
                  <a:pt x="389" y="46"/>
                  <a:pt x="395" y="47"/>
                  <a:pt x="393" y="48"/>
                </a:cubicBezTo>
                <a:cubicBezTo>
                  <a:pt x="390" y="47"/>
                  <a:pt x="390" y="47"/>
                  <a:pt x="388" y="47"/>
                </a:cubicBezTo>
                <a:cubicBezTo>
                  <a:pt x="386" y="47"/>
                  <a:pt x="388" y="47"/>
                  <a:pt x="388" y="48"/>
                </a:cubicBezTo>
                <a:cubicBezTo>
                  <a:pt x="385" y="48"/>
                  <a:pt x="385" y="47"/>
                  <a:pt x="382" y="48"/>
                </a:cubicBezTo>
                <a:cubicBezTo>
                  <a:pt x="382" y="47"/>
                  <a:pt x="383" y="47"/>
                  <a:pt x="384" y="47"/>
                </a:cubicBezTo>
                <a:cubicBezTo>
                  <a:pt x="383" y="47"/>
                  <a:pt x="380" y="48"/>
                  <a:pt x="380" y="47"/>
                </a:cubicBezTo>
                <a:cubicBezTo>
                  <a:pt x="379" y="47"/>
                  <a:pt x="380" y="48"/>
                  <a:pt x="377" y="48"/>
                </a:cubicBezTo>
                <a:cubicBezTo>
                  <a:pt x="376" y="47"/>
                  <a:pt x="377" y="47"/>
                  <a:pt x="376" y="47"/>
                </a:cubicBezTo>
                <a:cubicBezTo>
                  <a:pt x="375" y="47"/>
                  <a:pt x="371" y="48"/>
                  <a:pt x="375" y="48"/>
                </a:cubicBezTo>
                <a:cubicBezTo>
                  <a:pt x="374" y="48"/>
                  <a:pt x="373" y="49"/>
                  <a:pt x="371" y="49"/>
                </a:cubicBezTo>
                <a:cubicBezTo>
                  <a:pt x="372" y="48"/>
                  <a:pt x="370" y="48"/>
                  <a:pt x="371" y="47"/>
                </a:cubicBezTo>
                <a:cubicBezTo>
                  <a:pt x="370" y="47"/>
                  <a:pt x="367" y="48"/>
                  <a:pt x="368" y="47"/>
                </a:cubicBezTo>
                <a:cubicBezTo>
                  <a:pt x="365" y="48"/>
                  <a:pt x="363" y="48"/>
                  <a:pt x="361" y="48"/>
                </a:cubicBezTo>
                <a:cubicBezTo>
                  <a:pt x="361" y="47"/>
                  <a:pt x="362" y="47"/>
                  <a:pt x="363" y="47"/>
                </a:cubicBezTo>
                <a:cubicBezTo>
                  <a:pt x="363" y="47"/>
                  <a:pt x="361" y="47"/>
                  <a:pt x="359" y="47"/>
                </a:cubicBezTo>
                <a:cubicBezTo>
                  <a:pt x="358" y="48"/>
                  <a:pt x="355" y="48"/>
                  <a:pt x="351" y="48"/>
                </a:cubicBezTo>
                <a:cubicBezTo>
                  <a:pt x="351" y="49"/>
                  <a:pt x="354" y="48"/>
                  <a:pt x="354" y="49"/>
                </a:cubicBezTo>
                <a:cubicBezTo>
                  <a:pt x="350" y="50"/>
                  <a:pt x="351" y="49"/>
                  <a:pt x="348" y="49"/>
                </a:cubicBezTo>
                <a:cubicBezTo>
                  <a:pt x="350" y="50"/>
                  <a:pt x="344" y="50"/>
                  <a:pt x="342" y="50"/>
                </a:cubicBezTo>
                <a:cubicBezTo>
                  <a:pt x="340" y="50"/>
                  <a:pt x="343" y="50"/>
                  <a:pt x="341" y="51"/>
                </a:cubicBezTo>
                <a:cubicBezTo>
                  <a:pt x="336" y="52"/>
                  <a:pt x="334" y="52"/>
                  <a:pt x="332" y="51"/>
                </a:cubicBezTo>
                <a:cubicBezTo>
                  <a:pt x="334" y="50"/>
                  <a:pt x="335" y="51"/>
                  <a:pt x="335" y="5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36" y="50"/>
                  <a:pt x="334" y="51"/>
                  <a:pt x="335" y="50"/>
                </a:cubicBezTo>
                <a:cubicBezTo>
                  <a:pt x="331" y="51"/>
                  <a:pt x="331" y="51"/>
                  <a:pt x="331" y="52"/>
                </a:cubicBezTo>
                <a:cubicBezTo>
                  <a:pt x="330" y="51"/>
                  <a:pt x="326" y="51"/>
                  <a:pt x="326" y="52"/>
                </a:cubicBezTo>
                <a:cubicBezTo>
                  <a:pt x="323" y="53"/>
                  <a:pt x="325" y="52"/>
                  <a:pt x="326" y="51"/>
                </a:cubicBezTo>
                <a:cubicBezTo>
                  <a:pt x="326" y="51"/>
                  <a:pt x="322" y="52"/>
                  <a:pt x="321" y="53"/>
                </a:cubicBezTo>
                <a:cubicBezTo>
                  <a:pt x="321" y="53"/>
                  <a:pt x="322" y="53"/>
                  <a:pt x="323" y="53"/>
                </a:cubicBezTo>
                <a:cubicBezTo>
                  <a:pt x="321" y="53"/>
                  <a:pt x="315" y="54"/>
                  <a:pt x="316" y="55"/>
                </a:cubicBezTo>
                <a:cubicBezTo>
                  <a:pt x="314" y="56"/>
                  <a:pt x="314" y="55"/>
                  <a:pt x="312" y="55"/>
                </a:cubicBezTo>
                <a:cubicBezTo>
                  <a:pt x="313" y="55"/>
                  <a:pt x="314" y="54"/>
                  <a:pt x="315" y="54"/>
                </a:cubicBezTo>
                <a:cubicBezTo>
                  <a:pt x="317" y="53"/>
                  <a:pt x="317" y="53"/>
                  <a:pt x="320" y="52"/>
                </a:cubicBezTo>
                <a:cubicBezTo>
                  <a:pt x="319" y="52"/>
                  <a:pt x="314" y="54"/>
                  <a:pt x="313" y="54"/>
                </a:cubicBezTo>
                <a:cubicBezTo>
                  <a:pt x="310" y="54"/>
                  <a:pt x="314" y="54"/>
                  <a:pt x="312" y="55"/>
                </a:cubicBezTo>
                <a:cubicBezTo>
                  <a:pt x="308" y="56"/>
                  <a:pt x="308" y="56"/>
                  <a:pt x="304" y="57"/>
                </a:cubicBezTo>
                <a:cubicBezTo>
                  <a:pt x="305" y="57"/>
                  <a:pt x="307" y="57"/>
                  <a:pt x="307" y="56"/>
                </a:cubicBezTo>
                <a:cubicBezTo>
                  <a:pt x="305" y="56"/>
                  <a:pt x="302" y="58"/>
                  <a:pt x="302" y="58"/>
                </a:cubicBezTo>
                <a:cubicBezTo>
                  <a:pt x="299" y="59"/>
                  <a:pt x="304" y="57"/>
                  <a:pt x="301" y="58"/>
                </a:cubicBezTo>
                <a:cubicBezTo>
                  <a:pt x="301" y="57"/>
                  <a:pt x="304" y="57"/>
                  <a:pt x="303" y="57"/>
                </a:cubicBezTo>
                <a:cubicBezTo>
                  <a:pt x="303" y="57"/>
                  <a:pt x="298" y="58"/>
                  <a:pt x="297" y="58"/>
                </a:cubicBezTo>
                <a:cubicBezTo>
                  <a:pt x="298" y="59"/>
                  <a:pt x="301" y="57"/>
                  <a:pt x="301" y="58"/>
                </a:cubicBezTo>
                <a:cubicBezTo>
                  <a:pt x="296" y="59"/>
                  <a:pt x="295" y="60"/>
                  <a:pt x="292" y="60"/>
                </a:cubicBezTo>
                <a:cubicBezTo>
                  <a:pt x="290" y="61"/>
                  <a:pt x="289" y="61"/>
                  <a:pt x="289" y="62"/>
                </a:cubicBezTo>
                <a:cubicBezTo>
                  <a:pt x="288" y="62"/>
                  <a:pt x="283" y="62"/>
                  <a:pt x="283" y="63"/>
                </a:cubicBezTo>
                <a:cubicBezTo>
                  <a:pt x="279" y="65"/>
                  <a:pt x="279" y="64"/>
                  <a:pt x="276" y="65"/>
                </a:cubicBezTo>
                <a:cubicBezTo>
                  <a:pt x="274" y="66"/>
                  <a:pt x="277" y="66"/>
                  <a:pt x="276" y="66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5" y="65"/>
                  <a:pt x="264" y="71"/>
                  <a:pt x="260" y="71"/>
                </a:cubicBezTo>
                <a:cubicBezTo>
                  <a:pt x="259" y="72"/>
                  <a:pt x="259" y="72"/>
                  <a:pt x="259" y="73"/>
                </a:cubicBezTo>
                <a:cubicBezTo>
                  <a:pt x="257" y="73"/>
                  <a:pt x="254" y="74"/>
                  <a:pt x="253" y="75"/>
                </a:cubicBezTo>
                <a:cubicBezTo>
                  <a:pt x="253" y="75"/>
                  <a:pt x="253" y="75"/>
                  <a:pt x="253" y="74"/>
                </a:cubicBezTo>
                <a:cubicBezTo>
                  <a:pt x="248" y="77"/>
                  <a:pt x="246" y="78"/>
                  <a:pt x="239" y="81"/>
                </a:cubicBezTo>
                <a:cubicBezTo>
                  <a:pt x="240" y="80"/>
                  <a:pt x="244" y="78"/>
                  <a:pt x="245" y="78"/>
                </a:cubicBezTo>
                <a:cubicBezTo>
                  <a:pt x="244" y="78"/>
                  <a:pt x="244" y="76"/>
                  <a:pt x="243" y="77"/>
                </a:cubicBezTo>
                <a:cubicBezTo>
                  <a:pt x="243" y="77"/>
                  <a:pt x="242" y="76"/>
                  <a:pt x="243" y="75"/>
                </a:cubicBezTo>
                <a:cubicBezTo>
                  <a:pt x="244" y="75"/>
                  <a:pt x="244" y="75"/>
                  <a:pt x="245" y="75"/>
                </a:cubicBezTo>
                <a:cubicBezTo>
                  <a:pt x="247" y="74"/>
                  <a:pt x="243" y="74"/>
                  <a:pt x="246" y="73"/>
                </a:cubicBezTo>
                <a:cubicBezTo>
                  <a:pt x="245" y="73"/>
                  <a:pt x="244" y="74"/>
                  <a:pt x="243" y="75"/>
                </a:cubicBezTo>
                <a:cubicBezTo>
                  <a:pt x="243" y="73"/>
                  <a:pt x="250" y="71"/>
                  <a:pt x="252" y="71"/>
                </a:cubicBezTo>
                <a:cubicBezTo>
                  <a:pt x="254" y="70"/>
                  <a:pt x="251" y="70"/>
                  <a:pt x="254" y="69"/>
                </a:cubicBezTo>
                <a:cubicBezTo>
                  <a:pt x="247" y="70"/>
                  <a:pt x="242" y="74"/>
                  <a:pt x="237" y="76"/>
                </a:cubicBezTo>
                <a:cubicBezTo>
                  <a:pt x="236" y="76"/>
                  <a:pt x="237" y="76"/>
                  <a:pt x="237" y="76"/>
                </a:cubicBezTo>
                <a:cubicBezTo>
                  <a:pt x="235" y="77"/>
                  <a:pt x="233" y="78"/>
                  <a:pt x="233" y="78"/>
                </a:cubicBezTo>
                <a:cubicBezTo>
                  <a:pt x="234" y="77"/>
                  <a:pt x="235" y="77"/>
                  <a:pt x="235" y="76"/>
                </a:cubicBezTo>
                <a:cubicBezTo>
                  <a:pt x="232" y="77"/>
                  <a:pt x="234" y="77"/>
                  <a:pt x="231" y="78"/>
                </a:cubicBezTo>
                <a:cubicBezTo>
                  <a:pt x="229" y="78"/>
                  <a:pt x="231" y="77"/>
                  <a:pt x="227" y="79"/>
                </a:cubicBezTo>
                <a:cubicBezTo>
                  <a:pt x="227" y="78"/>
                  <a:pt x="230" y="77"/>
                  <a:pt x="231" y="76"/>
                </a:cubicBezTo>
                <a:cubicBezTo>
                  <a:pt x="229" y="77"/>
                  <a:pt x="228" y="77"/>
                  <a:pt x="224" y="79"/>
                </a:cubicBezTo>
                <a:cubicBezTo>
                  <a:pt x="227" y="76"/>
                  <a:pt x="236" y="73"/>
                  <a:pt x="233" y="72"/>
                </a:cubicBezTo>
                <a:cubicBezTo>
                  <a:pt x="233" y="72"/>
                  <a:pt x="231" y="72"/>
                  <a:pt x="231" y="72"/>
                </a:cubicBezTo>
                <a:cubicBezTo>
                  <a:pt x="229" y="73"/>
                  <a:pt x="233" y="72"/>
                  <a:pt x="230" y="73"/>
                </a:cubicBezTo>
                <a:cubicBezTo>
                  <a:pt x="230" y="73"/>
                  <a:pt x="232" y="73"/>
                  <a:pt x="232" y="73"/>
                </a:cubicBezTo>
                <a:cubicBezTo>
                  <a:pt x="227" y="76"/>
                  <a:pt x="222" y="80"/>
                  <a:pt x="219" y="80"/>
                </a:cubicBezTo>
                <a:cubicBezTo>
                  <a:pt x="223" y="79"/>
                  <a:pt x="216" y="80"/>
                  <a:pt x="222" y="77"/>
                </a:cubicBezTo>
                <a:cubicBezTo>
                  <a:pt x="221" y="76"/>
                  <a:pt x="216" y="78"/>
                  <a:pt x="218" y="76"/>
                </a:cubicBezTo>
                <a:cubicBezTo>
                  <a:pt x="217" y="77"/>
                  <a:pt x="210" y="80"/>
                  <a:pt x="210" y="82"/>
                </a:cubicBezTo>
                <a:cubicBezTo>
                  <a:pt x="205" y="84"/>
                  <a:pt x="210" y="81"/>
                  <a:pt x="203" y="85"/>
                </a:cubicBezTo>
                <a:cubicBezTo>
                  <a:pt x="207" y="83"/>
                  <a:pt x="205" y="85"/>
                  <a:pt x="206" y="85"/>
                </a:cubicBezTo>
                <a:cubicBezTo>
                  <a:pt x="203" y="87"/>
                  <a:pt x="205" y="85"/>
                  <a:pt x="204" y="85"/>
                </a:cubicBezTo>
                <a:cubicBezTo>
                  <a:pt x="202" y="86"/>
                  <a:pt x="201" y="88"/>
                  <a:pt x="199" y="88"/>
                </a:cubicBezTo>
                <a:cubicBezTo>
                  <a:pt x="199" y="89"/>
                  <a:pt x="199" y="89"/>
                  <a:pt x="198" y="89"/>
                </a:cubicBezTo>
                <a:cubicBezTo>
                  <a:pt x="200" y="89"/>
                  <a:pt x="202" y="86"/>
                  <a:pt x="203" y="86"/>
                </a:cubicBezTo>
                <a:cubicBezTo>
                  <a:pt x="204" y="87"/>
                  <a:pt x="202" y="88"/>
                  <a:pt x="201" y="88"/>
                </a:cubicBezTo>
                <a:cubicBezTo>
                  <a:pt x="201" y="89"/>
                  <a:pt x="205" y="87"/>
                  <a:pt x="202" y="89"/>
                </a:cubicBezTo>
                <a:cubicBezTo>
                  <a:pt x="202" y="89"/>
                  <a:pt x="204" y="88"/>
                  <a:pt x="205" y="87"/>
                </a:cubicBezTo>
                <a:cubicBezTo>
                  <a:pt x="203" y="89"/>
                  <a:pt x="198" y="91"/>
                  <a:pt x="198" y="92"/>
                </a:cubicBezTo>
                <a:cubicBezTo>
                  <a:pt x="198" y="92"/>
                  <a:pt x="198" y="91"/>
                  <a:pt x="195" y="93"/>
                </a:cubicBezTo>
                <a:cubicBezTo>
                  <a:pt x="195" y="92"/>
                  <a:pt x="196" y="92"/>
                  <a:pt x="197" y="91"/>
                </a:cubicBezTo>
                <a:cubicBezTo>
                  <a:pt x="196" y="91"/>
                  <a:pt x="194" y="92"/>
                  <a:pt x="192" y="94"/>
                </a:cubicBezTo>
                <a:cubicBezTo>
                  <a:pt x="191" y="94"/>
                  <a:pt x="190" y="94"/>
                  <a:pt x="190" y="93"/>
                </a:cubicBezTo>
                <a:cubicBezTo>
                  <a:pt x="187" y="95"/>
                  <a:pt x="190" y="94"/>
                  <a:pt x="187" y="96"/>
                </a:cubicBezTo>
                <a:cubicBezTo>
                  <a:pt x="189" y="94"/>
                  <a:pt x="184" y="97"/>
                  <a:pt x="184" y="96"/>
                </a:cubicBezTo>
                <a:cubicBezTo>
                  <a:pt x="182" y="98"/>
                  <a:pt x="180" y="99"/>
                  <a:pt x="179" y="100"/>
                </a:cubicBezTo>
                <a:cubicBezTo>
                  <a:pt x="179" y="99"/>
                  <a:pt x="179" y="98"/>
                  <a:pt x="181" y="98"/>
                </a:cubicBezTo>
                <a:cubicBezTo>
                  <a:pt x="184" y="96"/>
                  <a:pt x="180" y="98"/>
                  <a:pt x="180" y="97"/>
                </a:cubicBezTo>
                <a:cubicBezTo>
                  <a:pt x="184" y="95"/>
                  <a:pt x="186" y="93"/>
                  <a:pt x="191" y="90"/>
                </a:cubicBezTo>
                <a:cubicBezTo>
                  <a:pt x="188" y="92"/>
                  <a:pt x="189" y="92"/>
                  <a:pt x="192" y="90"/>
                </a:cubicBezTo>
                <a:cubicBezTo>
                  <a:pt x="194" y="88"/>
                  <a:pt x="194" y="88"/>
                  <a:pt x="198" y="86"/>
                </a:cubicBezTo>
                <a:cubicBezTo>
                  <a:pt x="200" y="85"/>
                  <a:pt x="196" y="86"/>
                  <a:pt x="200" y="84"/>
                </a:cubicBezTo>
                <a:cubicBezTo>
                  <a:pt x="199" y="85"/>
                  <a:pt x="204" y="82"/>
                  <a:pt x="204" y="84"/>
                </a:cubicBezTo>
                <a:cubicBezTo>
                  <a:pt x="204" y="84"/>
                  <a:pt x="206" y="83"/>
                  <a:pt x="208" y="82"/>
                </a:cubicBezTo>
                <a:cubicBezTo>
                  <a:pt x="208" y="81"/>
                  <a:pt x="209" y="81"/>
                  <a:pt x="209" y="81"/>
                </a:cubicBezTo>
                <a:cubicBezTo>
                  <a:pt x="209" y="80"/>
                  <a:pt x="205" y="82"/>
                  <a:pt x="207" y="82"/>
                </a:cubicBezTo>
                <a:cubicBezTo>
                  <a:pt x="205" y="83"/>
                  <a:pt x="203" y="84"/>
                  <a:pt x="203" y="83"/>
                </a:cubicBezTo>
                <a:cubicBezTo>
                  <a:pt x="206" y="81"/>
                  <a:pt x="206" y="81"/>
                  <a:pt x="206" y="81"/>
                </a:cubicBezTo>
                <a:cubicBezTo>
                  <a:pt x="206" y="81"/>
                  <a:pt x="205" y="82"/>
                  <a:pt x="206" y="82"/>
                </a:cubicBezTo>
                <a:cubicBezTo>
                  <a:pt x="208" y="81"/>
                  <a:pt x="207" y="81"/>
                  <a:pt x="207" y="80"/>
                </a:cubicBezTo>
                <a:cubicBezTo>
                  <a:pt x="208" y="79"/>
                  <a:pt x="209" y="80"/>
                  <a:pt x="210" y="79"/>
                </a:cubicBezTo>
                <a:cubicBezTo>
                  <a:pt x="212" y="78"/>
                  <a:pt x="209" y="81"/>
                  <a:pt x="213" y="79"/>
                </a:cubicBezTo>
                <a:cubicBezTo>
                  <a:pt x="215" y="78"/>
                  <a:pt x="214" y="77"/>
                  <a:pt x="216" y="77"/>
                </a:cubicBezTo>
                <a:cubicBezTo>
                  <a:pt x="218" y="75"/>
                  <a:pt x="218" y="73"/>
                  <a:pt x="217" y="73"/>
                </a:cubicBezTo>
                <a:cubicBezTo>
                  <a:pt x="216" y="74"/>
                  <a:pt x="216" y="74"/>
                  <a:pt x="213" y="75"/>
                </a:cubicBezTo>
                <a:cubicBezTo>
                  <a:pt x="213" y="74"/>
                  <a:pt x="213" y="74"/>
                  <a:pt x="213" y="74"/>
                </a:cubicBezTo>
                <a:cubicBezTo>
                  <a:pt x="219" y="70"/>
                  <a:pt x="218" y="72"/>
                  <a:pt x="221" y="70"/>
                </a:cubicBezTo>
                <a:cubicBezTo>
                  <a:pt x="222" y="70"/>
                  <a:pt x="220" y="71"/>
                  <a:pt x="219" y="72"/>
                </a:cubicBezTo>
                <a:cubicBezTo>
                  <a:pt x="218" y="73"/>
                  <a:pt x="221" y="71"/>
                  <a:pt x="219" y="73"/>
                </a:cubicBezTo>
                <a:cubicBezTo>
                  <a:pt x="219" y="73"/>
                  <a:pt x="223" y="71"/>
                  <a:pt x="222" y="72"/>
                </a:cubicBezTo>
                <a:cubicBezTo>
                  <a:pt x="224" y="71"/>
                  <a:pt x="221" y="72"/>
                  <a:pt x="221" y="71"/>
                </a:cubicBezTo>
                <a:cubicBezTo>
                  <a:pt x="224" y="70"/>
                  <a:pt x="221" y="70"/>
                  <a:pt x="224" y="68"/>
                </a:cubicBezTo>
                <a:cubicBezTo>
                  <a:pt x="224" y="68"/>
                  <a:pt x="224" y="68"/>
                  <a:pt x="224" y="68"/>
                </a:cubicBezTo>
                <a:cubicBezTo>
                  <a:pt x="223" y="68"/>
                  <a:pt x="223" y="69"/>
                  <a:pt x="221" y="70"/>
                </a:cubicBezTo>
                <a:cubicBezTo>
                  <a:pt x="224" y="66"/>
                  <a:pt x="231" y="66"/>
                  <a:pt x="235" y="63"/>
                </a:cubicBezTo>
                <a:cubicBezTo>
                  <a:pt x="234" y="63"/>
                  <a:pt x="233" y="64"/>
                  <a:pt x="234" y="62"/>
                </a:cubicBezTo>
                <a:cubicBezTo>
                  <a:pt x="231" y="63"/>
                  <a:pt x="234" y="63"/>
                  <a:pt x="231" y="64"/>
                </a:cubicBezTo>
                <a:cubicBezTo>
                  <a:pt x="233" y="63"/>
                  <a:pt x="232" y="63"/>
                  <a:pt x="234" y="61"/>
                </a:cubicBezTo>
                <a:cubicBezTo>
                  <a:pt x="236" y="60"/>
                  <a:pt x="235" y="61"/>
                  <a:pt x="234" y="61"/>
                </a:cubicBezTo>
                <a:cubicBezTo>
                  <a:pt x="235" y="61"/>
                  <a:pt x="236" y="61"/>
                  <a:pt x="236" y="62"/>
                </a:cubicBezTo>
                <a:cubicBezTo>
                  <a:pt x="239" y="60"/>
                  <a:pt x="239" y="60"/>
                  <a:pt x="241" y="59"/>
                </a:cubicBezTo>
                <a:cubicBezTo>
                  <a:pt x="240" y="60"/>
                  <a:pt x="244" y="58"/>
                  <a:pt x="245" y="58"/>
                </a:cubicBezTo>
                <a:cubicBezTo>
                  <a:pt x="248" y="57"/>
                  <a:pt x="244" y="57"/>
                  <a:pt x="247" y="57"/>
                </a:cubicBezTo>
                <a:cubicBezTo>
                  <a:pt x="249" y="55"/>
                  <a:pt x="249" y="56"/>
                  <a:pt x="249" y="56"/>
                </a:cubicBezTo>
                <a:cubicBezTo>
                  <a:pt x="248" y="58"/>
                  <a:pt x="246" y="58"/>
                  <a:pt x="244" y="59"/>
                </a:cubicBezTo>
                <a:cubicBezTo>
                  <a:pt x="245" y="59"/>
                  <a:pt x="246" y="59"/>
                  <a:pt x="244" y="61"/>
                </a:cubicBezTo>
                <a:cubicBezTo>
                  <a:pt x="244" y="61"/>
                  <a:pt x="245" y="60"/>
                  <a:pt x="245" y="61"/>
                </a:cubicBezTo>
                <a:cubicBezTo>
                  <a:pt x="245" y="60"/>
                  <a:pt x="245" y="60"/>
                  <a:pt x="246" y="59"/>
                </a:cubicBezTo>
                <a:cubicBezTo>
                  <a:pt x="247" y="59"/>
                  <a:pt x="248" y="59"/>
                  <a:pt x="248" y="59"/>
                </a:cubicBezTo>
                <a:cubicBezTo>
                  <a:pt x="250" y="58"/>
                  <a:pt x="245" y="59"/>
                  <a:pt x="246" y="59"/>
                </a:cubicBezTo>
                <a:cubicBezTo>
                  <a:pt x="248" y="57"/>
                  <a:pt x="253" y="56"/>
                  <a:pt x="253" y="55"/>
                </a:cubicBezTo>
                <a:cubicBezTo>
                  <a:pt x="255" y="54"/>
                  <a:pt x="255" y="55"/>
                  <a:pt x="257" y="55"/>
                </a:cubicBezTo>
                <a:cubicBezTo>
                  <a:pt x="257" y="54"/>
                  <a:pt x="264" y="50"/>
                  <a:pt x="267" y="50"/>
                </a:cubicBezTo>
                <a:cubicBezTo>
                  <a:pt x="271" y="49"/>
                  <a:pt x="268" y="48"/>
                  <a:pt x="268" y="48"/>
                </a:cubicBezTo>
                <a:cubicBezTo>
                  <a:pt x="266" y="49"/>
                  <a:pt x="263" y="49"/>
                  <a:pt x="263" y="50"/>
                </a:cubicBezTo>
                <a:cubicBezTo>
                  <a:pt x="263" y="50"/>
                  <a:pt x="265" y="50"/>
                  <a:pt x="266" y="49"/>
                </a:cubicBezTo>
                <a:cubicBezTo>
                  <a:pt x="263" y="51"/>
                  <a:pt x="256" y="53"/>
                  <a:pt x="253" y="55"/>
                </a:cubicBezTo>
                <a:cubicBezTo>
                  <a:pt x="253" y="54"/>
                  <a:pt x="252" y="54"/>
                  <a:pt x="254" y="53"/>
                </a:cubicBezTo>
                <a:cubicBezTo>
                  <a:pt x="256" y="52"/>
                  <a:pt x="258" y="52"/>
                  <a:pt x="258" y="51"/>
                </a:cubicBezTo>
                <a:cubicBezTo>
                  <a:pt x="261" y="50"/>
                  <a:pt x="259" y="52"/>
                  <a:pt x="257" y="52"/>
                </a:cubicBezTo>
                <a:cubicBezTo>
                  <a:pt x="261" y="51"/>
                  <a:pt x="263" y="49"/>
                  <a:pt x="267" y="48"/>
                </a:cubicBezTo>
                <a:cubicBezTo>
                  <a:pt x="262" y="49"/>
                  <a:pt x="253" y="52"/>
                  <a:pt x="247" y="55"/>
                </a:cubicBezTo>
                <a:cubicBezTo>
                  <a:pt x="244" y="56"/>
                  <a:pt x="242" y="56"/>
                  <a:pt x="242" y="55"/>
                </a:cubicBezTo>
                <a:cubicBezTo>
                  <a:pt x="240" y="56"/>
                  <a:pt x="242" y="56"/>
                  <a:pt x="242" y="57"/>
                </a:cubicBezTo>
                <a:cubicBezTo>
                  <a:pt x="240" y="57"/>
                  <a:pt x="241" y="58"/>
                  <a:pt x="239" y="58"/>
                </a:cubicBezTo>
                <a:cubicBezTo>
                  <a:pt x="238" y="58"/>
                  <a:pt x="240" y="57"/>
                  <a:pt x="239" y="57"/>
                </a:cubicBezTo>
                <a:cubicBezTo>
                  <a:pt x="238" y="57"/>
                  <a:pt x="236" y="58"/>
                  <a:pt x="234" y="59"/>
                </a:cubicBezTo>
                <a:cubicBezTo>
                  <a:pt x="233" y="60"/>
                  <a:pt x="235" y="59"/>
                  <a:pt x="234" y="60"/>
                </a:cubicBezTo>
                <a:cubicBezTo>
                  <a:pt x="236" y="59"/>
                  <a:pt x="235" y="59"/>
                  <a:pt x="235" y="59"/>
                </a:cubicBezTo>
                <a:cubicBezTo>
                  <a:pt x="237" y="57"/>
                  <a:pt x="237" y="58"/>
                  <a:pt x="239" y="58"/>
                </a:cubicBezTo>
                <a:cubicBezTo>
                  <a:pt x="238" y="59"/>
                  <a:pt x="227" y="63"/>
                  <a:pt x="229" y="64"/>
                </a:cubicBezTo>
                <a:cubicBezTo>
                  <a:pt x="228" y="64"/>
                  <a:pt x="227" y="64"/>
                  <a:pt x="226" y="64"/>
                </a:cubicBezTo>
                <a:cubicBezTo>
                  <a:pt x="229" y="61"/>
                  <a:pt x="225" y="63"/>
                  <a:pt x="223" y="62"/>
                </a:cubicBezTo>
                <a:cubicBezTo>
                  <a:pt x="222" y="63"/>
                  <a:pt x="222" y="63"/>
                  <a:pt x="220" y="64"/>
                </a:cubicBezTo>
                <a:cubicBezTo>
                  <a:pt x="220" y="64"/>
                  <a:pt x="221" y="63"/>
                  <a:pt x="221" y="63"/>
                </a:cubicBezTo>
                <a:cubicBezTo>
                  <a:pt x="216" y="65"/>
                  <a:pt x="222" y="64"/>
                  <a:pt x="217" y="66"/>
                </a:cubicBezTo>
                <a:cubicBezTo>
                  <a:pt x="217" y="65"/>
                  <a:pt x="218" y="65"/>
                  <a:pt x="218" y="64"/>
                </a:cubicBezTo>
                <a:cubicBezTo>
                  <a:pt x="213" y="68"/>
                  <a:pt x="214" y="68"/>
                  <a:pt x="210" y="70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9"/>
                  <a:pt x="207" y="71"/>
                  <a:pt x="205" y="72"/>
                </a:cubicBezTo>
                <a:cubicBezTo>
                  <a:pt x="205" y="72"/>
                  <a:pt x="207" y="72"/>
                  <a:pt x="204" y="74"/>
                </a:cubicBezTo>
                <a:cubicBezTo>
                  <a:pt x="204" y="73"/>
                  <a:pt x="205" y="72"/>
                  <a:pt x="203" y="73"/>
                </a:cubicBezTo>
                <a:cubicBezTo>
                  <a:pt x="201" y="75"/>
                  <a:pt x="199" y="76"/>
                  <a:pt x="198" y="77"/>
                </a:cubicBezTo>
                <a:cubicBezTo>
                  <a:pt x="199" y="76"/>
                  <a:pt x="202" y="75"/>
                  <a:pt x="198" y="78"/>
                </a:cubicBezTo>
                <a:cubicBezTo>
                  <a:pt x="199" y="78"/>
                  <a:pt x="201" y="77"/>
                  <a:pt x="203" y="75"/>
                </a:cubicBezTo>
                <a:cubicBezTo>
                  <a:pt x="203" y="76"/>
                  <a:pt x="196" y="80"/>
                  <a:pt x="194" y="81"/>
                </a:cubicBezTo>
                <a:cubicBezTo>
                  <a:pt x="197" y="79"/>
                  <a:pt x="196" y="79"/>
                  <a:pt x="197" y="77"/>
                </a:cubicBezTo>
                <a:cubicBezTo>
                  <a:pt x="194" y="79"/>
                  <a:pt x="195" y="78"/>
                  <a:pt x="192" y="80"/>
                </a:cubicBezTo>
                <a:cubicBezTo>
                  <a:pt x="191" y="80"/>
                  <a:pt x="192" y="80"/>
                  <a:pt x="192" y="81"/>
                </a:cubicBezTo>
                <a:cubicBezTo>
                  <a:pt x="187" y="83"/>
                  <a:pt x="184" y="85"/>
                  <a:pt x="179" y="89"/>
                </a:cubicBezTo>
                <a:cubicBezTo>
                  <a:pt x="179" y="89"/>
                  <a:pt x="180" y="89"/>
                  <a:pt x="180" y="89"/>
                </a:cubicBezTo>
                <a:cubicBezTo>
                  <a:pt x="181" y="88"/>
                  <a:pt x="181" y="88"/>
                  <a:pt x="183" y="87"/>
                </a:cubicBezTo>
                <a:cubicBezTo>
                  <a:pt x="182" y="88"/>
                  <a:pt x="182" y="89"/>
                  <a:pt x="182" y="90"/>
                </a:cubicBezTo>
                <a:cubicBezTo>
                  <a:pt x="179" y="91"/>
                  <a:pt x="178" y="93"/>
                  <a:pt x="177" y="92"/>
                </a:cubicBezTo>
                <a:cubicBezTo>
                  <a:pt x="176" y="94"/>
                  <a:pt x="174" y="95"/>
                  <a:pt x="172" y="96"/>
                </a:cubicBezTo>
                <a:cubicBezTo>
                  <a:pt x="171" y="96"/>
                  <a:pt x="173" y="94"/>
                  <a:pt x="173" y="94"/>
                </a:cubicBezTo>
                <a:cubicBezTo>
                  <a:pt x="169" y="96"/>
                  <a:pt x="172" y="96"/>
                  <a:pt x="171" y="97"/>
                </a:cubicBezTo>
                <a:cubicBezTo>
                  <a:pt x="171" y="97"/>
                  <a:pt x="172" y="96"/>
                  <a:pt x="173" y="95"/>
                </a:cubicBezTo>
                <a:cubicBezTo>
                  <a:pt x="173" y="96"/>
                  <a:pt x="169" y="100"/>
                  <a:pt x="173" y="97"/>
                </a:cubicBezTo>
                <a:cubicBezTo>
                  <a:pt x="171" y="99"/>
                  <a:pt x="166" y="102"/>
                  <a:pt x="166" y="101"/>
                </a:cubicBezTo>
                <a:cubicBezTo>
                  <a:pt x="169" y="98"/>
                  <a:pt x="167" y="98"/>
                  <a:pt x="169" y="97"/>
                </a:cubicBezTo>
                <a:cubicBezTo>
                  <a:pt x="168" y="96"/>
                  <a:pt x="165" y="99"/>
                  <a:pt x="163" y="101"/>
                </a:cubicBezTo>
                <a:cubicBezTo>
                  <a:pt x="163" y="101"/>
                  <a:pt x="162" y="101"/>
                  <a:pt x="162" y="101"/>
                </a:cubicBezTo>
                <a:cubicBezTo>
                  <a:pt x="162" y="101"/>
                  <a:pt x="163" y="100"/>
                  <a:pt x="163" y="100"/>
                </a:cubicBezTo>
                <a:cubicBezTo>
                  <a:pt x="163" y="100"/>
                  <a:pt x="162" y="100"/>
                  <a:pt x="161" y="101"/>
                </a:cubicBezTo>
                <a:cubicBezTo>
                  <a:pt x="162" y="102"/>
                  <a:pt x="162" y="102"/>
                  <a:pt x="158" y="102"/>
                </a:cubicBezTo>
                <a:cubicBezTo>
                  <a:pt x="157" y="104"/>
                  <a:pt x="161" y="102"/>
                  <a:pt x="157" y="105"/>
                </a:cubicBezTo>
                <a:cubicBezTo>
                  <a:pt x="157" y="104"/>
                  <a:pt x="155" y="105"/>
                  <a:pt x="154" y="106"/>
                </a:cubicBezTo>
                <a:cubicBezTo>
                  <a:pt x="157" y="105"/>
                  <a:pt x="154" y="107"/>
                  <a:pt x="154" y="107"/>
                </a:cubicBezTo>
                <a:cubicBezTo>
                  <a:pt x="152" y="109"/>
                  <a:pt x="153" y="108"/>
                  <a:pt x="151" y="109"/>
                </a:cubicBezTo>
                <a:cubicBezTo>
                  <a:pt x="151" y="109"/>
                  <a:pt x="153" y="108"/>
                  <a:pt x="152" y="108"/>
                </a:cubicBezTo>
                <a:cubicBezTo>
                  <a:pt x="152" y="108"/>
                  <a:pt x="152" y="108"/>
                  <a:pt x="151" y="108"/>
                </a:cubicBezTo>
                <a:cubicBezTo>
                  <a:pt x="150" y="109"/>
                  <a:pt x="151" y="109"/>
                  <a:pt x="150" y="110"/>
                </a:cubicBezTo>
                <a:cubicBezTo>
                  <a:pt x="150" y="111"/>
                  <a:pt x="153" y="108"/>
                  <a:pt x="150" y="111"/>
                </a:cubicBezTo>
                <a:cubicBezTo>
                  <a:pt x="151" y="111"/>
                  <a:pt x="154" y="109"/>
                  <a:pt x="154" y="108"/>
                </a:cubicBezTo>
                <a:cubicBezTo>
                  <a:pt x="154" y="109"/>
                  <a:pt x="156" y="108"/>
                  <a:pt x="156" y="108"/>
                </a:cubicBezTo>
                <a:cubicBezTo>
                  <a:pt x="154" y="110"/>
                  <a:pt x="154" y="109"/>
                  <a:pt x="153" y="110"/>
                </a:cubicBezTo>
                <a:cubicBezTo>
                  <a:pt x="152" y="111"/>
                  <a:pt x="149" y="113"/>
                  <a:pt x="149" y="114"/>
                </a:cubicBezTo>
                <a:cubicBezTo>
                  <a:pt x="150" y="113"/>
                  <a:pt x="153" y="110"/>
                  <a:pt x="154" y="111"/>
                </a:cubicBezTo>
                <a:cubicBezTo>
                  <a:pt x="151" y="113"/>
                  <a:pt x="152" y="113"/>
                  <a:pt x="153" y="113"/>
                </a:cubicBezTo>
                <a:cubicBezTo>
                  <a:pt x="153" y="113"/>
                  <a:pt x="152" y="113"/>
                  <a:pt x="152" y="113"/>
                </a:cubicBezTo>
                <a:cubicBezTo>
                  <a:pt x="152" y="113"/>
                  <a:pt x="152" y="114"/>
                  <a:pt x="152" y="114"/>
                </a:cubicBezTo>
                <a:cubicBezTo>
                  <a:pt x="150" y="114"/>
                  <a:pt x="153" y="111"/>
                  <a:pt x="149" y="114"/>
                </a:cubicBezTo>
                <a:cubicBezTo>
                  <a:pt x="149" y="116"/>
                  <a:pt x="146" y="119"/>
                  <a:pt x="150" y="117"/>
                </a:cubicBezTo>
                <a:cubicBezTo>
                  <a:pt x="149" y="118"/>
                  <a:pt x="149" y="118"/>
                  <a:pt x="149" y="118"/>
                </a:cubicBezTo>
                <a:cubicBezTo>
                  <a:pt x="147" y="120"/>
                  <a:pt x="146" y="119"/>
                  <a:pt x="147" y="118"/>
                </a:cubicBezTo>
                <a:cubicBezTo>
                  <a:pt x="144" y="118"/>
                  <a:pt x="140" y="124"/>
                  <a:pt x="138" y="124"/>
                </a:cubicBezTo>
                <a:cubicBezTo>
                  <a:pt x="139" y="124"/>
                  <a:pt x="136" y="126"/>
                  <a:pt x="136" y="127"/>
                </a:cubicBezTo>
                <a:cubicBezTo>
                  <a:pt x="137" y="127"/>
                  <a:pt x="140" y="125"/>
                  <a:pt x="143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4" y="121"/>
                  <a:pt x="142" y="123"/>
                  <a:pt x="144" y="123"/>
                </a:cubicBezTo>
                <a:cubicBezTo>
                  <a:pt x="142" y="122"/>
                  <a:pt x="139" y="127"/>
                  <a:pt x="138" y="126"/>
                </a:cubicBezTo>
                <a:cubicBezTo>
                  <a:pt x="135" y="128"/>
                  <a:pt x="135" y="129"/>
                  <a:pt x="134" y="130"/>
                </a:cubicBezTo>
                <a:cubicBezTo>
                  <a:pt x="137" y="129"/>
                  <a:pt x="137" y="128"/>
                  <a:pt x="139" y="127"/>
                </a:cubicBezTo>
                <a:cubicBezTo>
                  <a:pt x="139" y="128"/>
                  <a:pt x="140" y="127"/>
                  <a:pt x="139" y="128"/>
                </a:cubicBezTo>
                <a:cubicBezTo>
                  <a:pt x="140" y="128"/>
                  <a:pt x="141" y="127"/>
                  <a:pt x="141" y="127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3" y="125"/>
                  <a:pt x="144" y="125"/>
                  <a:pt x="146" y="123"/>
                </a:cubicBezTo>
                <a:cubicBezTo>
                  <a:pt x="147" y="121"/>
                  <a:pt x="151" y="120"/>
                  <a:pt x="154" y="116"/>
                </a:cubicBezTo>
                <a:cubicBezTo>
                  <a:pt x="159" y="114"/>
                  <a:pt x="160" y="110"/>
                  <a:pt x="162" y="111"/>
                </a:cubicBezTo>
                <a:cubicBezTo>
                  <a:pt x="165" y="107"/>
                  <a:pt x="169" y="106"/>
                  <a:pt x="173" y="103"/>
                </a:cubicBezTo>
                <a:cubicBezTo>
                  <a:pt x="175" y="101"/>
                  <a:pt x="172" y="103"/>
                  <a:pt x="174" y="102"/>
                </a:cubicBezTo>
                <a:cubicBezTo>
                  <a:pt x="175" y="101"/>
                  <a:pt x="176" y="101"/>
                  <a:pt x="178" y="100"/>
                </a:cubicBezTo>
                <a:cubicBezTo>
                  <a:pt x="174" y="104"/>
                  <a:pt x="169" y="106"/>
                  <a:pt x="163" y="111"/>
                </a:cubicBezTo>
                <a:cubicBezTo>
                  <a:pt x="166" y="111"/>
                  <a:pt x="178" y="99"/>
                  <a:pt x="183" y="98"/>
                </a:cubicBezTo>
                <a:cubicBezTo>
                  <a:pt x="183" y="98"/>
                  <a:pt x="180" y="101"/>
                  <a:pt x="183" y="99"/>
                </a:cubicBezTo>
                <a:cubicBezTo>
                  <a:pt x="183" y="100"/>
                  <a:pt x="177" y="103"/>
                  <a:pt x="177" y="104"/>
                </a:cubicBezTo>
                <a:cubicBezTo>
                  <a:pt x="173" y="106"/>
                  <a:pt x="172" y="108"/>
                  <a:pt x="168" y="110"/>
                </a:cubicBezTo>
                <a:cubicBezTo>
                  <a:pt x="168" y="111"/>
                  <a:pt x="168" y="111"/>
                  <a:pt x="168" y="111"/>
                </a:cubicBezTo>
                <a:cubicBezTo>
                  <a:pt x="170" y="109"/>
                  <a:pt x="173" y="108"/>
                  <a:pt x="176" y="106"/>
                </a:cubicBezTo>
                <a:cubicBezTo>
                  <a:pt x="175" y="107"/>
                  <a:pt x="175" y="107"/>
                  <a:pt x="176" y="107"/>
                </a:cubicBezTo>
                <a:cubicBezTo>
                  <a:pt x="173" y="109"/>
                  <a:pt x="173" y="109"/>
                  <a:pt x="169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6" y="114"/>
                  <a:pt x="163" y="116"/>
                  <a:pt x="159" y="119"/>
                </a:cubicBezTo>
                <a:cubicBezTo>
                  <a:pt x="160" y="120"/>
                  <a:pt x="165" y="115"/>
                  <a:pt x="166" y="114"/>
                </a:cubicBezTo>
                <a:cubicBezTo>
                  <a:pt x="167" y="114"/>
                  <a:pt x="166" y="114"/>
                  <a:pt x="166" y="114"/>
                </a:cubicBezTo>
                <a:cubicBezTo>
                  <a:pt x="164" y="116"/>
                  <a:pt x="168" y="113"/>
                  <a:pt x="168" y="114"/>
                </a:cubicBezTo>
                <a:cubicBezTo>
                  <a:pt x="169" y="112"/>
                  <a:pt x="172" y="111"/>
                  <a:pt x="175" y="108"/>
                </a:cubicBezTo>
                <a:cubicBezTo>
                  <a:pt x="175" y="109"/>
                  <a:pt x="174" y="110"/>
                  <a:pt x="174" y="110"/>
                </a:cubicBezTo>
                <a:cubicBezTo>
                  <a:pt x="176" y="108"/>
                  <a:pt x="181" y="104"/>
                  <a:pt x="183" y="104"/>
                </a:cubicBezTo>
                <a:cubicBezTo>
                  <a:pt x="185" y="102"/>
                  <a:pt x="189" y="100"/>
                  <a:pt x="190" y="98"/>
                </a:cubicBezTo>
                <a:cubicBezTo>
                  <a:pt x="191" y="98"/>
                  <a:pt x="196" y="95"/>
                  <a:pt x="199" y="93"/>
                </a:cubicBezTo>
                <a:cubicBezTo>
                  <a:pt x="199" y="93"/>
                  <a:pt x="198" y="94"/>
                  <a:pt x="198" y="94"/>
                </a:cubicBezTo>
                <a:cubicBezTo>
                  <a:pt x="203" y="90"/>
                  <a:pt x="208" y="88"/>
                  <a:pt x="215" y="83"/>
                </a:cubicBezTo>
                <a:cubicBezTo>
                  <a:pt x="214" y="84"/>
                  <a:pt x="214" y="85"/>
                  <a:pt x="215" y="84"/>
                </a:cubicBezTo>
                <a:cubicBezTo>
                  <a:pt x="218" y="83"/>
                  <a:pt x="214" y="85"/>
                  <a:pt x="215" y="85"/>
                </a:cubicBezTo>
                <a:cubicBezTo>
                  <a:pt x="212" y="86"/>
                  <a:pt x="211" y="87"/>
                  <a:pt x="208" y="88"/>
                </a:cubicBezTo>
                <a:cubicBezTo>
                  <a:pt x="206" y="89"/>
                  <a:pt x="209" y="88"/>
                  <a:pt x="209" y="89"/>
                </a:cubicBezTo>
                <a:cubicBezTo>
                  <a:pt x="204" y="91"/>
                  <a:pt x="202" y="93"/>
                  <a:pt x="200" y="95"/>
                </a:cubicBezTo>
                <a:cubicBezTo>
                  <a:pt x="198" y="95"/>
                  <a:pt x="196" y="97"/>
                  <a:pt x="194" y="98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0" y="100"/>
                  <a:pt x="188" y="102"/>
                  <a:pt x="184" y="105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3" y="105"/>
                  <a:pt x="182" y="106"/>
                  <a:pt x="182" y="106"/>
                </a:cubicBezTo>
                <a:cubicBezTo>
                  <a:pt x="182" y="106"/>
                  <a:pt x="175" y="111"/>
                  <a:pt x="170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64" y="119"/>
                  <a:pt x="167" y="119"/>
                  <a:pt x="161" y="123"/>
                </a:cubicBezTo>
                <a:cubicBezTo>
                  <a:pt x="162" y="123"/>
                  <a:pt x="161" y="124"/>
                  <a:pt x="162" y="123"/>
                </a:cubicBezTo>
                <a:cubicBezTo>
                  <a:pt x="161" y="124"/>
                  <a:pt x="156" y="128"/>
                  <a:pt x="156" y="128"/>
                </a:cubicBezTo>
                <a:cubicBezTo>
                  <a:pt x="155" y="128"/>
                  <a:pt x="156" y="129"/>
                  <a:pt x="155" y="130"/>
                </a:cubicBezTo>
                <a:cubicBezTo>
                  <a:pt x="152" y="130"/>
                  <a:pt x="154" y="128"/>
                  <a:pt x="154" y="127"/>
                </a:cubicBezTo>
                <a:cubicBezTo>
                  <a:pt x="151" y="129"/>
                  <a:pt x="154" y="128"/>
                  <a:pt x="151" y="131"/>
                </a:cubicBezTo>
                <a:cubicBezTo>
                  <a:pt x="151" y="131"/>
                  <a:pt x="152" y="130"/>
                  <a:pt x="152" y="131"/>
                </a:cubicBezTo>
                <a:cubicBezTo>
                  <a:pt x="149" y="133"/>
                  <a:pt x="150" y="133"/>
                  <a:pt x="148" y="135"/>
                </a:cubicBezTo>
                <a:cubicBezTo>
                  <a:pt x="146" y="136"/>
                  <a:pt x="146" y="137"/>
                  <a:pt x="145" y="138"/>
                </a:cubicBezTo>
                <a:cubicBezTo>
                  <a:pt x="145" y="137"/>
                  <a:pt x="145" y="137"/>
                  <a:pt x="142" y="139"/>
                </a:cubicBezTo>
                <a:cubicBezTo>
                  <a:pt x="140" y="141"/>
                  <a:pt x="144" y="138"/>
                  <a:pt x="143" y="139"/>
                </a:cubicBezTo>
                <a:cubicBezTo>
                  <a:pt x="142" y="140"/>
                  <a:pt x="139" y="142"/>
                  <a:pt x="141" y="141"/>
                </a:cubicBezTo>
                <a:cubicBezTo>
                  <a:pt x="141" y="141"/>
                  <a:pt x="139" y="143"/>
                  <a:pt x="139" y="142"/>
                </a:cubicBezTo>
                <a:cubicBezTo>
                  <a:pt x="138" y="144"/>
                  <a:pt x="137" y="145"/>
                  <a:pt x="135" y="148"/>
                </a:cubicBezTo>
                <a:cubicBezTo>
                  <a:pt x="139" y="145"/>
                  <a:pt x="143" y="141"/>
                  <a:pt x="147" y="137"/>
                </a:cubicBezTo>
                <a:cubicBezTo>
                  <a:pt x="149" y="137"/>
                  <a:pt x="147" y="138"/>
                  <a:pt x="149" y="137"/>
                </a:cubicBezTo>
                <a:cubicBezTo>
                  <a:pt x="151" y="135"/>
                  <a:pt x="151" y="135"/>
                  <a:pt x="151" y="134"/>
                </a:cubicBezTo>
                <a:cubicBezTo>
                  <a:pt x="154" y="132"/>
                  <a:pt x="152" y="134"/>
                  <a:pt x="151" y="135"/>
                </a:cubicBezTo>
                <a:cubicBezTo>
                  <a:pt x="152" y="135"/>
                  <a:pt x="154" y="133"/>
                  <a:pt x="156" y="132"/>
                </a:cubicBezTo>
                <a:cubicBezTo>
                  <a:pt x="153" y="132"/>
                  <a:pt x="159" y="128"/>
                  <a:pt x="161" y="127"/>
                </a:cubicBezTo>
                <a:cubicBezTo>
                  <a:pt x="163" y="125"/>
                  <a:pt x="159" y="129"/>
                  <a:pt x="157" y="130"/>
                </a:cubicBezTo>
                <a:cubicBezTo>
                  <a:pt x="159" y="130"/>
                  <a:pt x="156" y="132"/>
                  <a:pt x="156" y="133"/>
                </a:cubicBezTo>
                <a:cubicBezTo>
                  <a:pt x="155" y="134"/>
                  <a:pt x="150" y="138"/>
                  <a:pt x="150" y="139"/>
                </a:cubicBezTo>
                <a:cubicBezTo>
                  <a:pt x="148" y="140"/>
                  <a:pt x="146" y="141"/>
                  <a:pt x="145" y="143"/>
                </a:cubicBezTo>
                <a:cubicBezTo>
                  <a:pt x="144" y="143"/>
                  <a:pt x="145" y="143"/>
                  <a:pt x="145" y="142"/>
                </a:cubicBezTo>
                <a:cubicBezTo>
                  <a:pt x="144" y="145"/>
                  <a:pt x="143" y="144"/>
                  <a:pt x="141" y="145"/>
                </a:cubicBezTo>
                <a:cubicBezTo>
                  <a:pt x="139" y="147"/>
                  <a:pt x="142" y="145"/>
                  <a:pt x="142" y="146"/>
                </a:cubicBezTo>
                <a:cubicBezTo>
                  <a:pt x="140" y="147"/>
                  <a:pt x="141" y="147"/>
                  <a:pt x="139" y="148"/>
                </a:cubicBezTo>
                <a:cubicBezTo>
                  <a:pt x="138" y="148"/>
                  <a:pt x="138" y="147"/>
                  <a:pt x="140" y="145"/>
                </a:cubicBezTo>
                <a:cubicBezTo>
                  <a:pt x="140" y="145"/>
                  <a:pt x="139" y="145"/>
                  <a:pt x="139" y="145"/>
                </a:cubicBezTo>
                <a:cubicBezTo>
                  <a:pt x="137" y="148"/>
                  <a:pt x="135" y="150"/>
                  <a:pt x="136" y="151"/>
                </a:cubicBezTo>
                <a:cubicBezTo>
                  <a:pt x="134" y="153"/>
                  <a:pt x="135" y="151"/>
                  <a:pt x="133" y="152"/>
                </a:cubicBezTo>
                <a:cubicBezTo>
                  <a:pt x="133" y="153"/>
                  <a:pt x="134" y="153"/>
                  <a:pt x="131" y="156"/>
                </a:cubicBezTo>
                <a:cubicBezTo>
                  <a:pt x="131" y="155"/>
                  <a:pt x="131" y="155"/>
                  <a:pt x="130" y="155"/>
                </a:cubicBezTo>
                <a:cubicBezTo>
                  <a:pt x="130" y="156"/>
                  <a:pt x="129" y="157"/>
                  <a:pt x="129" y="158"/>
                </a:cubicBezTo>
                <a:cubicBezTo>
                  <a:pt x="125" y="161"/>
                  <a:pt x="122" y="164"/>
                  <a:pt x="119" y="167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6" y="169"/>
                  <a:pt x="117" y="169"/>
                  <a:pt x="115" y="171"/>
                </a:cubicBezTo>
                <a:cubicBezTo>
                  <a:pt x="113" y="171"/>
                  <a:pt x="111" y="174"/>
                  <a:pt x="109" y="175"/>
                </a:cubicBezTo>
                <a:cubicBezTo>
                  <a:pt x="110" y="174"/>
                  <a:pt x="110" y="174"/>
                  <a:pt x="110" y="173"/>
                </a:cubicBezTo>
                <a:cubicBezTo>
                  <a:pt x="114" y="170"/>
                  <a:pt x="118" y="163"/>
                  <a:pt x="121" y="162"/>
                </a:cubicBezTo>
                <a:cubicBezTo>
                  <a:pt x="125" y="157"/>
                  <a:pt x="129" y="153"/>
                  <a:pt x="133" y="151"/>
                </a:cubicBezTo>
                <a:cubicBezTo>
                  <a:pt x="134" y="150"/>
                  <a:pt x="134" y="149"/>
                  <a:pt x="134" y="149"/>
                </a:cubicBezTo>
                <a:cubicBezTo>
                  <a:pt x="134" y="148"/>
                  <a:pt x="130" y="152"/>
                  <a:pt x="130" y="150"/>
                </a:cubicBezTo>
                <a:cubicBezTo>
                  <a:pt x="131" y="150"/>
                  <a:pt x="131" y="150"/>
                  <a:pt x="131" y="150"/>
                </a:cubicBezTo>
                <a:cubicBezTo>
                  <a:pt x="133" y="149"/>
                  <a:pt x="133" y="148"/>
                  <a:pt x="135" y="147"/>
                </a:cubicBezTo>
                <a:cubicBezTo>
                  <a:pt x="126" y="153"/>
                  <a:pt x="125" y="155"/>
                  <a:pt x="119" y="161"/>
                </a:cubicBezTo>
                <a:cubicBezTo>
                  <a:pt x="118" y="160"/>
                  <a:pt x="122" y="157"/>
                  <a:pt x="123" y="155"/>
                </a:cubicBezTo>
                <a:cubicBezTo>
                  <a:pt x="121" y="157"/>
                  <a:pt x="123" y="155"/>
                  <a:pt x="121" y="156"/>
                </a:cubicBezTo>
                <a:cubicBezTo>
                  <a:pt x="121" y="155"/>
                  <a:pt x="123" y="153"/>
                  <a:pt x="123" y="153"/>
                </a:cubicBezTo>
                <a:cubicBezTo>
                  <a:pt x="125" y="151"/>
                  <a:pt x="125" y="153"/>
                  <a:pt x="123" y="155"/>
                </a:cubicBezTo>
                <a:cubicBezTo>
                  <a:pt x="123" y="155"/>
                  <a:pt x="127" y="151"/>
                  <a:pt x="125" y="153"/>
                </a:cubicBezTo>
                <a:cubicBezTo>
                  <a:pt x="128" y="151"/>
                  <a:pt x="128" y="151"/>
                  <a:pt x="131" y="148"/>
                </a:cubicBezTo>
                <a:cubicBezTo>
                  <a:pt x="132" y="145"/>
                  <a:pt x="130" y="145"/>
                  <a:pt x="125" y="149"/>
                </a:cubicBezTo>
                <a:cubicBezTo>
                  <a:pt x="120" y="156"/>
                  <a:pt x="111" y="162"/>
                  <a:pt x="106" y="170"/>
                </a:cubicBezTo>
                <a:cubicBezTo>
                  <a:pt x="104" y="170"/>
                  <a:pt x="103" y="171"/>
                  <a:pt x="102" y="172"/>
                </a:cubicBezTo>
                <a:cubicBezTo>
                  <a:pt x="101" y="173"/>
                  <a:pt x="100" y="174"/>
                  <a:pt x="100" y="174"/>
                </a:cubicBezTo>
                <a:cubicBezTo>
                  <a:pt x="100" y="175"/>
                  <a:pt x="100" y="175"/>
                  <a:pt x="99" y="176"/>
                </a:cubicBezTo>
                <a:cubicBezTo>
                  <a:pt x="100" y="176"/>
                  <a:pt x="100" y="176"/>
                  <a:pt x="100" y="175"/>
                </a:cubicBezTo>
                <a:cubicBezTo>
                  <a:pt x="101" y="176"/>
                  <a:pt x="99" y="176"/>
                  <a:pt x="100" y="177"/>
                </a:cubicBezTo>
                <a:cubicBezTo>
                  <a:pt x="99" y="176"/>
                  <a:pt x="98" y="175"/>
                  <a:pt x="97" y="175"/>
                </a:cubicBezTo>
                <a:cubicBezTo>
                  <a:pt x="97" y="175"/>
                  <a:pt x="97" y="176"/>
                  <a:pt x="97" y="176"/>
                </a:cubicBezTo>
                <a:cubicBezTo>
                  <a:pt x="97" y="175"/>
                  <a:pt x="96" y="177"/>
                  <a:pt x="96" y="176"/>
                </a:cubicBezTo>
                <a:cubicBezTo>
                  <a:pt x="97" y="175"/>
                  <a:pt x="97" y="174"/>
                  <a:pt x="98" y="175"/>
                </a:cubicBezTo>
                <a:cubicBezTo>
                  <a:pt x="98" y="174"/>
                  <a:pt x="97" y="174"/>
                  <a:pt x="98" y="174"/>
                </a:cubicBezTo>
                <a:cubicBezTo>
                  <a:pt x="97" y="173"/>
                  <a:pt x="96" y="175"/>
                  <a:pt x="95" y="176"/>
                </a:cubicBezTo>
                <a:cubicBezTo>
                  <a:pt x="95" y="176"/>
                  <a:pt x="95" y="177"/>
                  <a:pt x="94" y="177"/>
                </a:cubicBezTo>
                <a:cubicBezTo>
                  <a:pt x="95" y="178"/>
                  <a:pt x="95" y="177"/>
                  <a:pt x="96" y="177"/>
                </a:cubicBezTo>
                <a:cubicBezTo>
                  <a:pt x="95" y="178"/>
                  <a:pt x="95" y="178"/>
                  <a:pt x="94" y="178"/>
                </a:cubicBezTo>
                <a:cubicBezTo>
                  <a:pt x="94" y="179"/>
                  <a:pt x="95" y="179"/>
                  <a:pt x="95" y="179"/>
                </a:cubicBezTo>
                <a:cubicBezTo>
                  <a:pt x="94" y="179"/>
                  <a:pt x="92" y="179"/>
                  <a:pt x="92" y="180"/>
                </a:cubicBezTo>
                <a:cubicBezTo>
                  <a:pt x="92" y="180"/>
                  <a:pt x="92" y="180"/>
                  <a:pt x="93" y="180"/>
                </a:cubicBezTo>
                <a:cubicBezTo>
                  <a:pt x="93" y="180"/>
                  <a:pt x="93" y="181"/>
                  <a:pt x="93" y="181"/>
                </a:cubicBezTo>
                <a:cubicBezTo>
                  <a:pt x="92" y="181"/>
                  <a:pt x="92" y="180"/>
                  <a:pt x="92" y="181"/>
                </a:cubicBezTo>
                <a:cubicBezTo>
                  <a:pt x="91" y="181"/>
                  <a:pt x="92" y="181"/>
                  <a:pt x="92" y="181"/>
                </a:cubicBezTo>
                <a:cubicBezTo>
                  <a:pt x="92" y="182"/>
                  <a:pt x="91" y="181"/>
                  <a:pt x="91" y="182"/>
                </a:cubicBezTo>
                <a:cubicBezTo>
                  <a:pt x="90" y="182"/>
                  <a:pt x="90" y="183"/>
                  <a:pt x="89" y="183"/>
                </a:cubicBezTo>
                <a:cubicBezTo>
                  <a:pt x="89" y="183"/>
                  <a:pt x="90" y="182"/>
                  <a:pt x="90" y="183"/>
                </a:cubicBezTo>
                <a:cubicBezTo>
                  <a:pt x="89" y="183"/>
                  <a:pt x="89" y="183"/>
                  <a:pt x="88" y="183"/>
                </a:cubicBezTo>
                <a:cubicBezTo>
                  <a:pt x="87" y="184"/>
                  <a:pt x="88" y="184"/>
                  <a:pt x="88" y="184"/>
                </a:cubicBezTo>
                <a:cubicBezTo>
                  <a:pt x="87" y="184"/>
                  <a:pt x="87" y="186"/>
                  <a:pt x="86" y="186"/>
                </a:cubicBez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6" y="186"/>
                  <a:pt x="85" y="186"/>
                </a:cubicBezTo>
                <a:cubicBezTo>
                  <a:pt x="85" y="186"/>
                  <a:pt x="86" y="186"/>
                  <a:pt x="86" y="186"/>
                </a:cubicBezTo>
                <a:cubicBezTo>
                  <a:pt x="84" y="188"/>
                  <a:pt x="83" y="190"/>
                  <a:pt x="81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1" y="193"/>
                  <a:pt x="82" y="192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0" y="193"/>
                  <a:pt x="80" y="194"/>
                  <a:pt x="80" y="193"/>
                </a:cubicBezTo>
                <a:cubicBezTo>
                  <a:pt x="79" y="193"/>
                  <a:pt x="81" y="192"/>
                  <a:pt x="80" y="192"/>
                </a:cubicBezTo>
                <a:cubicBezTo>
                  <a:pt x="80" y="191"/>
                  <a:pt x="80" y="192"/>
                  <a:pt x="80" y="192"/>
                </a:cubicBezTo>
                <a:cubicBezTo>
                  <a:pt x="79" y="191"/>
                  <a:pt x="80" y="191"/>
                  <a:pt x="81" y="190"/>
                </a:cubicBezTo>
                <a:cubicBezTo>
                  <a:pt x="81" y="191"/>
                  <a:pt x="80" y="191"/>
                  <a:pt x="81" y="191"/>
                </a:cubicBezTo>
                <a:cubicBezTo>
                  <a:pt x="81" y="191"/>
                  <a:pt x="82" y="191"/>
                  <a:pt x="82" y="190"/>
                </a:cubicBezTo>
                <a:cubicBezTo>
                  <a:pt x="82" y="190"/>
                  <a:pt x="81" y="191"/>
                  <a:pt x="81" y="190"/>
                </a:cubicBezTo>
                <a:cubicBezTo>
                  <a:pt x="81" y="189"/>
                  <a:pt x="82" y="190"/>
                  <a:pt x="82" y="190"/>
                </a:cubicBezTo>
                <a:cubicBezTo>
                  <a:pt x="83" y="189"/>
                  <a:pt x="82" y="189"/>
                  <a:pt x="81" y="189"/>
                </a:cubicBezTo>
                <a:cubicBezTo>
                  <a:pt x="81" y="189"/>
                  <a:pt x="81" y="190"/>
                  <a:pt x="81" y="190"/>
                </a:cubicBezTo>
                <a:cubicBezTo>
                  <a:pt x="80" y="190"/>
                  <a:pt x="82" y="188"/>
                  <a:pt x="82" y="188"/>
                </a:cubicBezTo>
                <a:cubicBezTo>
                  <a:pt x="83" y="188"/>
                  <a:pt x="82" y="189"/>
                  <a:pt x="82" y="189"/>
                </a:cubicBezTo>
                <a:cubicBezTo>
                  <a:pt x="83" y="189"/>
                  <a:pt x="83" y="188"/>
                  <a:pt x="83" y="189"/>
                </a:cubicBezTo>
                <a:cubicBezTo>
                  <a:pt x="83" y="188"/>
                  <a:pt x="83" y="188"/>
                  <a:pt x="83" y="187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6" y="184"/>
                  <a:pt x="86" y="183"/>
                  <a:pt x="87" y="184"/>
                </a:cubicBezTo>
                <a:cubicBezTo>
                  <a:pt x="87" y="183"/>
                  <a:pt x="87" y="183"/>
                  <a:pt x="86" y="183"/>
                </a:cubicBezTo>
                <a:cubicBezTo>
                  <a:pt x="87" y="183"/>
                  <a:pt x="86" y="182"/>
                  <a:pt x="87" y="182"/>
                </a:cubicBezTo>
                <a:cubicBezTo>
                  <a:pt x="87" y="182"/>
                  <a:pt x="87" y="182"/>
                  <a:pt x="87" y="183"/>
                </a:cubicBezTo>
                <a:cubicBezTo>
                  <a:pt x="88" y="182"/>
                  <a:pt x="87" y="182"/>
                  <a:pt x="87" y="182"/>
                </a:cubicBezTo>
                <a:cubicBezTo>
                  <a:pt x="89" y="179"/>
                  <a:pt x="92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1"/>
                  <a:pt x="95" y="171"/>
                </a:cubicBezTo>
                <a:cubicBezTo>
                  <a:pt x="95" y="170"/>
                  <a:pt x="95" y="171"/>
                  <a:pt x="95" y="171"/>
                </a:cubicBezTo>
                <a:cubicBezTo>
                  <a:pt x="95" y="171"/>
                  <a:pt x="95" y="171"/>
                  <a:pt x="95" y="170"/>
                </a:cubicBezTo>
                <a:cubicBezTo>
                  <a:pt x="94" y="170"/>
                  <a:pt x="94" y="170"/>
                  <a:pt x="94" y="171"/>
                </a:cubicBezTo>
                <a:cubicBezTo>
                  <a:pt x="93" y="170"/>
                  <a:pt x="94" y="169"/>
                  <a:pt x="95" y="169"/>
                </a:cubicBezTo>
                <a:cubicBezTo>
                  <a:pt x="95" y="169"/>
                  <a:pt x="94" y="169"/>
                  <a:pt x="95" y="170"/>
                </a:cubicBezTo>
                <a:cubicBezTo>
                  <a:pt x="95" y="170"/>
                  <a:pt x="95" y="169"/>
                  <a:pt x="95" y="169"/>
                </a:cubicBezTo>
                <a:cubicBezTo>
                  <a:pt x="96" y="170"/>
                  <a:pt x="95" y="170"/>
                  <a:pt x="95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96" y="168"/>
                  <a:pt x="103" y="164"/>
                  <a:pt x="102" y="163"/>
                </a:cubicBezTo>
                <a:cubicBezTo>
                  <a:pt x="105" y="161"/>
                  <a:pt x="102" y="163"/>
                  <a:pt x="105" y="161"/>
                </a:cubicBezTo>
                <a:cubicBezTo>
                  <a:pt x="107" y="157"/>
                  <a:pt x="113" y="152"/>
                  <a:pt x="118" y="147"/>
                </a:cubicBezTo>
                <a:cubicBezTo>
                  <a:pt x="116" y="151"/>
                  <a:pt x="121" y="145"/>
                  <a:pt x="123" y="143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4" y="142"/>
                  <a:pt x="124" y="143"/>
                  <a:pt x="126" y="141"/>
                </a:cubicBezTo>
                <a:cubicBezTo>
                  <a:pt x="124" y="141"/>
                  <a:pt x="130" y="137"/>
                  <a:pt x="128" y="138"/>
                </a:cubicBezTo>
                <a:cubicBezTo>
                  <a:pt x="129" y="136"/>
                  <a:pt x="131" y="136"/>
                  <a:pt x="131" y="136"/>
                </a:cubicBezTo>
                <a:cubicBezTo>
                  <a:pt x="132" y="135"/>
                  <a:pt x="131" y="135"/>
                  <a:pt x="131" y="135"/>
                </a:cubicBezTo>
                <a:cubicBezTo>
                  <a:pt x="133" y="134"/>
                  <a:pt x="133" y="133"/>
                  <a:pt x="136" y="131"/>
                </a:cubicBezTo>
                <a:cubicBezTo>
                  <a:pt x="135" y="132"/>
                  <a:pt x="136" y="132"/>
                  <a:pt x="137" y="131"/>
                </a:cubicBezTo>
                <a:cubicBezTo>
                  <a:pt x="141" y="128"/>
                  <a:pt x="136" y="130"/>
                  <a:pt x="139" y="128"/>
                </a:cubicBezTo>
                <a:cubicBezTo>
                  <a:pt x="138" y="128"/>
                  <a:pt x="136" y="130"/>
                  <a:pt x="135" y="130"/>
                </a:cubicBezTo>
                <a:cubicBezTo>
                  <a:pt x="134" y="131"/>
                  <a:pt x="134" y="132"/>
                  <a:pt x="134" y="132"/>
                </a:cubicBezTo>
                <a:cubicBezTo>
                  <a:pt x="130" y="134"/>
                  <a:pt x="128" y="137"/>
                  <a:pt x="123" y="141"/>
                </a:cubicBezTo>
                <a:cubicBezTo>
                  <a:pt x="122" y="141"/>
                  <a:pt x="121" y="143"/>
                  <a:pt x="122" y="141"/>
                </a:cubicBezTo>
                <a:cubicBezTo>
                  <a:pt x="121" y="142"/>
                  <a:pt x="120" y="143"/>
                  <a:pt x="117" y="145"/>
                </a:cubicBezTo>
                <a:cubicBezTo>
                  <a:pt x="121" y="141"/>
                  <a:pt x="127" y="135"/>
                  <a:pt x="130" y="134"/>
                </a:cubicBezTo>
                <a:cubicBezTo>
                  <a:pt x="131" y="133"/>
                  <a:pt x="130" y="132"/>
                  <a:pt x="131" y="132"/>
                </a:cubicBezTo>
                <a:cubicBezTo>
                  <a:pt x="129" y="133"/>
                  <a:pt x="130" y="133"/>
                  <a:pt x="128" y="135"/>
                </a:cubicBezTo>
                <a:cubicBezTo>
                  <a:pt x="131" y="131"/>
                  <a:pt x="126" y="134"/>
                  <a:pt x="127" y="132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4"/>
                  <a:pt x="127" y="133"/>
                  <a:pt x="125" y="13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2" y="146"/>
                  <a:pt x="112" y="146"/>
                  <a:pt x="113" y="145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8"/>
                  <a:pt x="112" y="146"/>
                  <a:pt x="113" y="146"/>
                </a:cubicBezTo>
                <a:cubicBezTo>
                  <a:pt x="113" y="147"/>
                  <a:pt x="111" y="147"/>
                  <a:pt x="110" y="148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0"/>
                  <a:pt x="103" y="155"/>
                  <a:pt x="100" y="157"/>
                </a:cubicBezTo>
                <a:cubicBezTo>
                  <a:pt x="101" y="156"/>
                  <a:pt x="104" y="154"/>
                  <a:pt x="104" y="152"/>
                </a:cubicBezTo>
                <a:cubicBezTo>
                  <a:pt x="108" y="149"/>
                  <a:pt x="109" y="148"/>
                  <a:pt x="111" y="145"/>
                </a:cubicBezTo>
                <a:cubicBezTo>
                  <a:pt x="110" y="145"/>
                  <a:pt x="109" y="147"/>
                  <a:pt x="108" y="148"/>
                </a:cubicBezTo>
                <a:cubicBezTo>
                  <a:pt x="108" y="145"/>
                  <a:pt x="106" y="148"/>
                  <a:pt x="103" y="152"/>
                </a:cubicBezTo>
                <a:cubicBezTo>
                  <a:pt x="105" y="150"/>
                  <a:pt x="103" y="150"/>
                  <a:pt x="101" y="151"/>
                </a:cubicBezTo>
                <a:cubicBezTo>
                  <a:pt x="103" y="149"/>
                  <a:pt x="103" y="149"/>
                  <a:pt x="104" y="149"/>
                </a:cubicBezTo>
                <a:cubicBezTo>
                  <a:pt x="105" y="148"/>
                  <a:pt x="105" y="147"/>
                  <a:pt x="107" y="145"/>
                </a:cubicBezTo>
                <a:cubicBezTo>
                  <a:pt x="108" y="144"/>
                  <a:pt x="108" y="146"/>
                  <a:pt x="109" y="144"/>
                </a:cubicBezTo>
                <a:cubicBezTo>
                  <a:pt x="111" y="142"/>
                  <a:pt x="109" y="141"/>
                  <a:pt x="113" y="139"/>
                </a:cubicBezTo>
                <a:cubicBezTo>
                  <a:pt x="113" y="139"/>
                  <a:pt x="111" y="141"/>
                  <a:pt x="111" y="141"/>
                </a:cubicBezTo>
                <a:cubicBezTo>
                  <a:pt x="114" y="139"/>
                  <a:pt x="114" y="138"/>
                  <a:pt x="113" y="138"/>
                </a:cubicBezTo>
                <a:cubicBezTo>
                  <a:pt x="115" y="136"/>
                  <a:pt x="115" y="137"/>
                  <a:pt x="115" y="137"/>
                </a:cubicBezTo>
                <a:cubicBezTo>
                  <a:pt x="115" y="136"/>
                  <a:pt x="118" y="134"/>
                  <a:pt x="118" y="133"/>
                </a:cubicBezTo>
                <a:cubicBezTo>
                  <a:pt x="118" y="133"/>
                  <a:pt x="116" y="134"/>
                  <a:pt x="115" y="135"/>
                </a:cubicBezTo>
                <a:cubicBezTo>
                  <a:pt x="116" y="134"/>
                  <a:pt x="116" y="134"/>
                  <a:pt x="117" y="132"/>
                </a:cubicBezTo>
                <a:cubicBezTo>
                  <a:pt x="115" y="134"/>
                  <a:pt x="115" y="134"/>
                  <a:pt x="116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4" y="133"/>
                  <a:pt x="113" y="134"/>
                  <a:pt x="112" y="135"/>
                </a:cubicBezTo>
                <a:cubicBezTo>
                  <a:pt x="111" y="136"/>
                  <a:pt x="112" y="134"/>
                  <a:pt x="109" y="137"/>
                </a:cubicBezTo>
                <a:cubicBezTo>
                  <a:pt x="111" y="135"/>
                  <a:pt x="109" y="136"/>
                  <a:pt x="110" y="134"/>
                </a:cubicBezTo>
                <a:cubicBezTo>
                  <a:pt x="112" y="133"/>
                  <a:pt x="110" y="133"/>
                  <a:pt x="111" y="133"/>
                </a:cubicBezTo>
                <a:cubicBezTo>
                  <a:pt x="112" y="131"/>
                  <a:pt x="115" y="128"/>
                  <a:pt x="116" y="127"/>
                </a:cubicBezTo>
                <a:cubicBezTo>
                  <a:pt x="118" y="126"/>
                  <a:pt x="119" y="125"/>
                  <a:pt x="120" y="126"/>
                </a:cubicBezTo>
                <a:cubicBezTo>
                  <a:pt x="121" y="125"/>
                  <a:pt x="121" y="124"/>
                  <a:pt x="121" y="124"/>
                </a:cubicBezTo>
                <a:cubicBezTo>
                  <a:pt x="121" y="124"/>
                  <a:pt x="119" y="125"/>
                  <a:pt x="119" y="124"/>
                </a:cubicBezTo>
                <a:cubicBezTo>
                  <a:pt x="122" y="121"/>
                  <a:pt x="125" y="119"/>
                  <a:pt x="126" y="117"/>
                </a:cubicBezTo>
                <a:cubicBezTo>
                  <a:pt x="127" y="116"/>
                  <a:pt x="127" y="116"/>
                  <a:pt x="128" y="116"/>
                </a:cubicBezTo>
                <a:cubicBezTo>
                  <a:pt x="142" y="104"/>
                  <a:pt x="148" y="99"/>
                  <a:pt x="162" y="88"/>
                </a:cubicBezTo>
                <a:cubicBezTo>
                  <a:pt x="163" y="89"/>
                  <a:pt x="163" y="89"/>
                  <a:pt x="164" y="88"/>
                </a:cubicBezTo>
                <a:cubicBezTo>
                  <a:pt x="166" y="86"/>
                  <a:pt x="163" y="88"/>
                  <a:pt x="163" y="88"/>
                </a:cubicBezTo>
                <a:cubicBezTo>
                  <a:pt x="175" y="79"/>
                  <a:pt x="184" y="73"/>
                  <a:pt x="197" y="65"/>
                </a:cubicBezTo>
                <a:cubicBezTo>
                  <a:pt x="197" y="65"/>
                  <a:pt x="196" y="65"/>
                  <a:pt x="195" y="66"/>
                </a:cubicBezTo>
                <a:cubicBezTo>
                  <a:pt x="196" y="65"/>
                  <a:pt x="197" y="65"/>
                  <a:pt x="199" y="63"/>
                </a:cubicBezTo>
                <a:cubicBezTo>
                  <a:pt x="199" y="64"/>
                  <a:pt x="199" y="64"/>
                  <a:pt x="201" y="63"/>
                </a:cubicBezTo>
                <a:cubicBezTo>
                  <a:pt x="202" y="63"/>
                  <a:pt x="201" y="62"/>
                  <a:pt x="201" y="62"/>
                </a:cubicBezTo>
                <a:cubicBezTo>
                  <a:pt x="203" y="61"/>
                  <a:pt x="203" y="61"/>
                  <a:pt x="203" y="62"/>
                </a:cubicBezTo>
                <a:cubicBezTo>
                  <a:pt x="207" y="60"/>
                  <a:pt x="211" y="58"/>
                  <a:pt x="214" y="56"/>
                </a:cubicBezTo>
                <a:cubicBezTo>
                  <a:pt x="213" y="56"/>
                  <a:pt x="212" y="57"/>
                  <a:pt x="210" y="57"/>
                </a:cubicBezTo>
                <a:cubicBezTo>
                  <a:pt x="214" y="54"/>
                  <a:pt x="214" y="57"/>
                  <a:pt x="222" y="53"/>
                </a:cubicBezTo>
                <a:cubicBezTo>
                  <a:pt x="222" y="52"/>
                  <a:pt x="218" y="54"/>
                  <a:pt x="217" y="54"/>
                </a:cubicBezTo>
                <a:cubicBezTo>
                  <a:pt x="219" y="52"/>
                  <a:pt x="216" y="54"/>
                  <a:pt x="216" y="53"/>
                </a:cubicBezTo>
                <a:cubicBezTo>
                  <a:pt x="215" y="53"/>
                  <a:pt x="214" y="54"/>
                  <a:pt x="214" y="54"/>
                </a:cubicBezTo>
                <a:cubicBezTo>
                  <a:pt x="212" y="54"/>
                  <a:pt x="215" y="53"/>
                  <a:pt x="210" y="56"/>
                </a:cubicBezTo>
                <a:cubicBezTo>
                  <a:pt x="211" y="54"/>
                  <a:pt x="217" y="52"/>
                  <a:pt x="219" y="50"/>
                </a:cubicBezTo>
                <a:cubicBezTo>
                  <a:pt x="220" y="50"/>
                  <a:pt x="219" y="51"/>
                  <a:pt x="221" y="50"/>
                </a:cubicBezTo>
                <a:cubicBezTo>
                  <a:pt x="227" y="46"/>
                  <a:pt x="237" y="41"/>
                  <a:pt x="245" y="39"/>
                </a:cubicBezTo>
                <a:cubicBezTo>
                  <a:pt x="246" y="40"/>
                  <a:pt x="242" y="40"/>
                  <a:pt x="241" y="41"/>
                </a:cubicBezTo>
                <a:cubicBezTo>
                  <a:pt x="242" y="41"/>
                  <a:pt x="244" y="40"/>
                  <a:pt x="245" y="40"/>
                </a:cubicBezTo>
                <a:cubicBezTo>
                  <a:pt x="247" y="39"/>
                  <a:pt x="249" y="39"/>
                  <a:pt x="254" y="37"/>
                </a:cubicBezTo>
                <a:cubicBezTo>
                  <a:pt x="252" y="37"/>
                  <a:pt x="247" y="38"/>
                  <a:pt x="253" y="36"/>
                </a:cubicBezTo>
                <a:cubicBezTo>
                  <a:pt x="252" y="36"/>
                  <a:pt x="250" y="37"/>
                  <a:pt x="251" y="36"/>
                </a:cubicBezTo>
                <a:cubicBezTo>
                  <a:pt x="252" y="36"/>
                  <a:pt x="254" y="35"/>
                  <a:pt x="255" y="35"/>
                </a:cubicBezTo>
                <a:cubicBezTo>
                  <a:pt x="257" y="35"/>
                  <a:pt x="255" y="34"/>
                  <a:pt x="258" y="33"/>
                </a:cubicBezTo>
                <a:cubicBezTo>
                  <a:pt x="259" y="34"/>
                  <a:pt x="259" y="34"/>
                  <a:pt x="259" y="34"/>
                </a:cubicBezTo>
                <a:cubicBezTo>
                  <a:pt x="263" y="32"/>
                  <a:pt x="265" y="32"/>
                  <a:pt x="267" y="31"/>
                </a:cubicBezTo>
                <a:cubicBezTo>
                  <a:pt x="273" y="28"/>
                  <a:pt x="273" y="30"/>
                  <a:pt x="279" y="27"/>
                </a:cubicBezTo>
                <a:cubicBezTo>
                  <a:pt x="280" y="27"/>
                  <a:pt x="279" y="27"/>
                  <a:pt x="279" y="28"/>
                </a:cubicBezTo>
                <a:cubicBezTo>
                  <a:pt x="282" y="27"/>
                  <a:pt x="285" y="26"/>
                  <a:pt x="285" y="25"/>
                </a:cubicBezTo>
                <a:cubicBezTo>
                  <a:pt x="288" y="26"/>
                  <a:pt x="294" y="23"/>
                  <a:pt x="301" y="22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1" y="21"/>
                  <a:pt x="297" y="22"/>
                  <a:pt x="296" y="22"/>
                </a:cubicBezTo>
                <a:cubicBezTo>
                  <a:pt x="298" y="21"/>
                  <a:pt x="297" y="22"/>
                  <a:pt x="298" y="21"/>
                </a:cubicBezTo>
                <a:cubicBezTo>
                  <a:pt x="301" y="20"/>
                  <a:pt x="301" y="20"/>
                  <a:pt x="301" y="20"/>
                </a:cubicBezTo>
                <a:cubicBezTo>
                  <a:pt x="301" y="20"/>
                  <a:pt x="297" y="21"/>
                  <a:pt x="297" y="21"/>
                </a:cubicBezTo>
                <a:cubicBezTo>
                  <a:pt x="300" y="19"/>
                  <a:pt x="301" y="19"/>
                  <a:pt x="305" y="18"/>
                </a:cubicBezTo>
                <a:cubicBezTo>
                  <a:pt x="305" y="19"/>
                  <a:pt x="307" y="18"/>
                  <a:pt x="306" y="19"/>
                </a:cubicBezTo>
                <a:cubicBezTo>
                  <a:pt x="308" y="18"/>
                  <a:pt x="309" y="17"/>
                  <a:pt x="309" y="18"/>
                </a:cubicBezTo>
                <a:cubicBezTo>
                  <a:pt x="316" y="16"/>
                  <a:pt x="316" y="16"/>
                  <a:pt x="322" y="15"/>
                </a:cubicBezTo>
                <a:cubicBezTo>
                  <a:pt x="325" y="15"/>
                  <a:pt x="325" y="14"/>
                  <a:pt x="327" y="13"/>
                </a:cubicBezTo>
                <a:cubicBezTo>
                  <a:pt x="329" y="12"/>
                  <a:pt x="329" y="13"/>
                  <a:pt x="330" y="13"/>
                </a:cubicBezTo>
                <a:cubicBezTo>
                  <a:pt x="332" y="13"/>
                  <a:pt x="332" y="12"/>
                  <a:pt x="334" y="12"/>
                </a:cubicBezTo>
                <a:cubicBezTo>
                  <a:pt x="336" y="12"/>
                  <a:pt x="338" y="11"/>
                  <a:pt x="338" y="12"/>
                </a:cubicBezTo>
                <a:cubicBezTo>
                  <a:pt x="337" y="12"/>
                  <a:pt x="338" y="12"/>
                  <a:pt x="337" y="12"/>
                </a:cubicBezTo>
                <a:cubicBezTo>
                  <a:pt x="337" y="12"/>
                  <a:pt x="336" y="12"/>
                  <a:pt x="336" y="12"/>
                </a:cubicBezTo>
                <a:cubicBezTo>
                  <a:pt x="336" y="13"/>
                  <a:pt x="340" y="11"/>
                  <a:pt x="341" y="12"/>
                </a:cubicBezTo>
                <a:cubicBezTo>
                  <a:pt x="343" y="12"/>
                  <a:pt x="337" y="12"/>
                  <a:pt x="340" y="11"/>
                </a:cubicBezTo>
                <a:cubicBezTo>
                  <a:pt x="342" y="11"/>
                  <a:pt x="342" y="11"/>
                  <a:pt x="342" y="11"/>
                </a:cubicBezTo>
                <a:cubicBezTo>
                  <a:pt x="344" y="11"/>
                  <a:pt x="344" y="11"/>
                  <a:pt x="345" y="11"/>
                </a:cubicBezTo>
                <a:cubicBezTo>
                  <a:pt x="346" y="10"/>
                  <a:pt x="340" y="11"/>
                  <a:pt x="342" y="10"/>
                </a:cubicBezTo>
                <a:cubicBezTo>
                  <a:pt x="347" y="10"/>
                  <a:pt x="347" y="10"/>
                  <a:pt x="347" y="10"/>
                </a:cubicBezTo>
                <a:cubicBezTo>
                  <a:pt x="347" y="9"/>
                  <a:pt x="347" y="9"/>
                  <a:pt x="345" y="9"/>
                </a:cubicBezTo>
                <a:cubicBezTo>
                  <a:pt x="349" y="8"/>
                  <a:pt x="350" y="10"/>
                  <a:pt x="354" y="10"/>
                </a:cubicBezTo>
                <a:cubicBezTo>
                  <a:pt x="356" y="10"/>
                  <a:pt x="358" y="9"/>
                  <a:pt x="360" y="9"/>
                </a:cubicBezTo>
                <a:cubicBezTo>
                  <a:pt x="361" y="9"/>
                  <a:pt x="359" y="9"/>
                  <a:pt x="361" y="9"/>
                </a:cubicBezTo>
                <a:cubicBezTo>
                  <a:pt x="360" y="9"/>
                  <a:pt x="359" y="9"/>
                  <a:pt x="358" y="9"/>
                </a:cubicBezTo>
                <a:cubicBezTo>
                  <a:pt x="355" y="8"/>
                  <a:pt x="363" y="8"/>
                  <a:pt x="360" y="8"/>
                </a:cubicBezTo>
                <a:cubicBezTo>
                  <a:pt x="361" y="7"/>
                  <a:pt x="362" y="9"/>
                  <a:pt x="364" y="8"/>
                </a:cubicBezTo>
                <a:cubicBezTo>
                  <a:pt x="367" y="8"/>
                  <a:pt x="362" y="8"/>
                  <a:pt x="363" y="7"/>
                </a:cubicBezTo>
                <a:cubicBezTo>
                  <a:pt x="364" y="7"/>
                  <a:pt x="365" y="7"/>
                  <a:pt x="365" y="7"/>
                </a:cubicBezTo>
                <a:cubicBezTo>
                  <a:pt x="366" y="7"/>
                  <a:pt x="367" y="8"/>
                  <a:pt x="367" y="8"/>
                </a:cubicBezTo>
                <a:cubicBezTo>
                  <a:pt x="367" y="9"/>
                  <a:pt x="370" y="8"/>
                  <a:pt x="371" y="9"/>
                </a:cubicBezTo>
                <a:cubicBezTo>
                  <a:pt x="374" y="8"/>
                  <a:pt x="371" y="8"/>
                  <a:pt x="372" y="8"/>
                </a:cubicBezTo>
                <a:cubicBezTo>
                  <a:pt x="372" y="7"/>
                  <a:pt x="371" y="8"/>
                  <a:pt x="371" y="8"/>
                </a:cubicBezTo>
                <a:cubicBezTo>
                  <a:pt x="371" y="7"/>
                  <a:pt x="379" y="9"/>
                  <a:pt x="381" y="7"/>
                </a:cubicBezTo>
                <a:cubicBezTo>
                  <a:pt x="384" y="7"/>
                  <a:pt x="386" y="8"/>
                  <a:pt x="390" y="7"/>
                </a:cubicBezTo>
                <a:cubicBezTo>
                  <a:pt x="390" y="7"/>
                  <a:pt x="389" y="7"/>
                  <a:pt x="390" y="7"/>
                </a:cubicBezTo>
                <a:cubicBezTo>
                  <a:pt x="387" y="6"/>
                  <a:pt x="389" y="6"/>
                  <a:pt x="386" y="5"/>
                </a:cubicBezTo>
                <a:cubicBezTo>
                  <a:pt x="388" y="6"/>
                  <a:pt x="389" y="7"/>
                  <a:pt x="391" y="6"/>
                </a:cubicBezTo>
                <a:cubicBezTo>
                  <a:pt x="392" y="6"/>
                  <a:pt x="392" y="7"/>
                  <a:pt x="394" y="7"/>
                </a:cubicBezTo>
                <a:cubicBezTo>
                  <a:pt x="395" y="7"/>
                  <a:pt x="395" y="6"/>
                  <a:pt x="395" y="6"/>
                </a:cubicBezTo>
                <a:cubicBezTo>
                  <a:pt x="396" y="6"/>
                  <a:pt x="399" y="6"/>
                  <a:pt x="397" y="6"/>
                </a:cubicBezTo>
                <a:cubicBezTo>
                  <a:pt x="401" y="5"/>
                  <a:pt x="402" y="7"/>
                  <a:pt x="401" y="7"/>
                </a:cubicBezTo>
                <a:cubicBezTo>
                  <a:pt x="408" y="7"/>
                  <a:pt x="400" y="5"/>
                  <a:pt x="400" y="4"/>
                </a:cubicBezTo>
                <a:cubicBezTo>
                  <a:pt x="402" y="5"/>
                  <a:pt x="404" y="4"/>
                  <a:pt x="401" y="4"/>
                </a:cubicBezTo>
                <a:cubicBezTo>
                  <a:pt x="406" y="3"/>
                  <a:pt x="402" y="5"/>
                  <a:pt x="407" y="5"/>
                </a:cubicBezTo>
                <a:cubicBezTo>
                  <a:pt x="411" y="4"/>
                  <a:pt x="406" y="3"/>
                  <a:pt x="410" y="3"/>
                </a:cubicBezTo>
                <a:cubicBezTo>
                  <a:pt x="408" y="2"/>
                  <a:pt x="400" y="3"/>
                  <a:pt x="399" y="2"/>
                </a:cubicBezTo>
                <a:cubicBezTo>
                  <a:pt x="400" y="1"/>
                  <a:pt x="404" y="2"/>
                  <a:pt x="404" y="2"/>
                </a:cubicBezTo>
                <a:cubicBezTo>
                  <a:pt x="407" y="2"/>
                  <a:pt x="407" y="1"/>
                  <a:pt x="412" y="2"/>
                </a:cubicBezTo>
                <a:cubicBezTo>
                  <a:pt x="411" y="2"/>
                  <a:pt x="413" y="2"/>
                  <a:pt x="412" y="3"/>
                </a:cubicBezTo>
                <a:cubicBezTo>
                  <a:pt x="415" y="3"/>
                  <a:pt x="415" y="1"/>
                  <a:pt x="419" y="1"/>
                </a:cubicBezTo>
                <a:cubicBezTo>
                  <a:pt x="417" y="2"/>
                  <a:pt x="416" y="2"/>
                  <a:pt x="421" y="2"/>
                </a:cubicBezTo>
                <a:cubicBezTo>
                  <a:pt x="420" y="3"/>
                  <a:pt x="417" y="3"/>
                  <a:pt x="417" y="2"/>
                </a:cubicBezTo>
                <a:cubicBezTo>
                  <a:pt x="416" y="2"/>
                  <a:pt x="416" y="3"/>
                  <a:pt x="415" y="3"/>
                </a:cubicBezTo>
                <a:cubicBezTo>
                  <a:pt x="414" y="3"/>
                  <a:pt x="417" y="3"/>
                  <a:pt x="417" y="4"/>
                </a:cubicBezTo>
                <a:cubicBezTo>
                  <a:pt x="419" y="4"/>
                  <a:pt x="418" y="3"/>
                  <a:pt x="416" y="3"/>
                </a:cubicBezTo>
                <a:cubicBezTo>
                  <a:pt x="417" y="3"/>
                  <a:pt x="421" y="3"/>
                  <a:pt x="421" y="4"/>
                </a:cubicBezTo>
                <a:cubicBezTo>
                  <a:pt x="418" y="4"/>
                  <a:pt x="427" y="5"/>
                  <a:pt x="424" y="5"/>
                </a:cubicBezTo>
                <a:cubicBezTo>
                  <a:pt x="427" y="5"/>
                  <a:pt x="427" y="6"/>
                  <a:pt x="430" y="6"/>
                </a:cubicBezTo>
                <a:cubicBezTo>
                  <a:pt x="426" y="5"/>
                  <a:pt x="427" y="5"/>
                  <a:pt x="425" y="4"/>
                </a:cubicBezTo>
                <a:cubicBezTo>
                  <a:pt x="426" y="4"/>
                  <a:pt x="428" y="4"/>
                  <a:pt x="430" y="4"/>
                </a:cubicBezTo>
                <a:cubicBezTo>
                  <a:pt x="427" y="4"/>
                  <a:pt x="430" y="4"/>
                  <a:pt x="428" y="4"/>
                </a:cubicBezTo>
                <a:cubicBezTo>
                  <a:pt x="429" y="5"/>
                  <a:pt x="432" y="5"/>
                  <a:pt x="433" y="5"/>
                </a:cubicBezTo>
                <a:cubicBezTo>
                  <a:pt x="434" y="5"/>
                  <a:pt x="431" y="5"/>
                  <a:pt x="431" y="4"/>
                </a:cubicBezTo>
                <a:cubicBezTo>
                  <a:pt x="432" y="4"/>
                  <a:pt x="438" y="5"/>
                  <a:pt x="438" y="5"/>
                </a:cubicBezTo>
                <a:cubicBezTo>
                  <a:pt x="442" y="6"/>
                  <a:pt x="445" y="6"/>
                  <a:pt x="453" y="7"/>
                </a:cubicBezTo>
                <a:cubicBezTo>
                  <a:pt x="453" y="7"/>
                  <a:pt x="452" y="7"/>
                  <a:pt x="451" y="7"/>
                </a:cubicBezTo>
                <a:cubicBezTo>
                  <a:pt x="451" y="7"/>
                  <a:pt x="453" y="7"/>
                  <a:pt x="453" y="7"/>
                </a:cubicBezTo>
                <a:cubicBezTo>
                  <a:pt x="452" y="8"/>
                  <a:pt x="450" y="7"/>
                  <a:pt x="447" y="6"/>
                </a:cubicBezTo>
                <a:cubicBezTo>
                  <a:pt x="447" y="7"/>
                  <a:pt x="447" y="7"/>
                  <a:pt x="447" y="7"/>
                </a:cubicBezTo>
                <a:cubicBezTo>
                  <a:pt x="448" y="7"/>
                  <a:pt x="453" y="8"/>
                  <a:pt x="453" y="9"/>
                </a:cubicBezTo>
                <a:cubicBezTo>
                  <a:pt x="454" y="8"/>
                  <a:pt x="456" y="7"/>
                  <a:pt x="453" y="6"/>
                </a:cubicBezTo>
                <a:cubicBezTo>
                  <a:pt x="454" y="6"/>
                  <a:pt x="457" y="7"/>
                  <a:pt x="455" y="6"/>
                </a:cubicBezTo>
                <a:cubicBezTo>
                  <a:pt x="456" y="6"/>
                  <a:pt x="458" y="7"/>
                  <a:pt x="460" y="7"/>
                </a:cubicBezTo>
                <a:cubicBezTo>
                  <a:pt x="460" y="7"/>
                  <a:pt x="459" y="7"/>
                  <a:pt x="458" y="6"/>
                </a:cubicBezTo>
                <a:cubicBezTo>
                  <a:pt x="460" y="6"/>
                  <a:pt x="465" y="7"/>
                  <a:pt x="465" y="6"/>
                </a:cubicBezTo>
                <a:cubicBezTo>
                  <a:pt x="466" y="7"/>
                  <a:pt x="466" y="7"/>
                  <a:pt x="465" y="7"/>
                </a:cubicBezTo>
                <a:cubicBezTo>
                  <a:pt x="466" y="7"/>
                  <a:pt x="469" y="8"/>
                  <a:pt x="468" y="8"/>
                </a:cubicBezTo>
                <a:cubicBezTo>
                  <a:pt x="466" y="8"/>
                  <a:pt x="466" y="8"/>
                  <a:pt x="463" y="7"/>
                </a:cubicBezTo>
                <a:cubicBezTo>
                  <a:pt x="463" y="8"/>
                  <a:pt x="464" y="8"/>
                  <a:pt x="464" y="8"/>
                </a:cubicBezTo>
                <a:cubicBezTo>
                  <a:pt x="468" y="9"/>
                  <a:pt x="467" y="8"/>
                  <a:pt x="470" y="9"/>
                </a:cubicBezTo>
                <a:cubicBezTo>
                  <a:pt x="470" y="8"/>
                  <a:pt x="473" y="8"/>
                  <a:pt x="477" y="9"/>
                </a:cubicBezTo>
                <a:cubicBezTo>
                  <a:pt x="476" y="10"/>
                  <a:pt x="474" y="9"/>
                  <a:pt x="471" y="9"/>
                </a:cubicBezTo>
                <a:cubicBezTo>
                  <a:pt x="472" y="9"/>
                  <a:pt x="472" y="10"/>
                  <a:pt x="472" y="10"/>
                </a:cubicBezTo>
                <a:cubicBezTo>
                  <a:pt x="473" y="10"/>
                  <a:pt x="475" y="10"/>
                  <a:pt x="476" y="10"/>
                </a:cubicBezTo>
                <a:cubicBezTo>
                  <a:pt x="478" y="10"/>
                  <a:pt x="478" y="11"/>
                  <a:pt x="478" y="11"/>
                </a:cubicBezTo>
                <a:cubicBezTo>
                  <a:pt x="479" y="11"/>
                  <a:pt x="481" y="11"/>
                  <a:pt x="483" y="12"/>
                </a:cubicBezTo>
                <a:cubicBezTo>
                  <a:pt x="483" y="11"/>
                  <a:pt x="484" y="11"/>
                  <a:pt x="482" y="11"/>
                </a:cubicBezTo>
                <a:cubicBezTo>
                  <a:pt x="483" y="10"/>
                  <a:pt x="485" y="11"/>
                  <a:pt x="484" y="12"/>
                </a:cubicBezTo>
                <a:cubicBezTo>
                  <a:pt x="485" y="12"/>
                  <a:pt x="486" y="11"/>
                  <a:pt x="487" y="12"/>
                </a:cubicBezTo>
                <a:cubicBezTo>
                  <a:pt x="487" y="12"/>
                  <a:pt x="485" y="10"/>
                  <a:pt x="490" y="11"/>
                </a:cubicBezTo>
                <a:cubicBezTo>
                  <a:pt x="490" y="10"/>
                  <a:pt x="485" y="10"/>
                  <a:pt x="484" y="9"/>
                </a:cubicBezTo>
                <a:cubicBezTo>
                  <a:pt x="482" y="9"/>
                  <a:pt x="481" y="9"/>
                  <a:pt x="482" y="9"/>
                </a:cubicBezTo>
                <a:cubicBezTo>
                  <a:pt x="480" y="9"/>
                  <a:pt x="481" y="9"/>
                  <a:pt x="478" y="8"/>
                </a:cubicBezTo>
                <a:cubicBezTo>
                  <a:pt x="478" y="8"/>
                  <a:pt x="482" y="9"/>
                  <a:pt x="481" y="7"/>
                </a:cubicBezTo>
                <a:cubicBezTo>
                  <a:pt x="484" y="8"/>
                  <a:pt x="482" y="8"/>
                  <a:pt x="482" y="8"/>
                </a:cubicBezTo>
                <a:cubicBezTo>
                  <a:pt x="486" y="9"/>
                  <a:pt x="486" y="9"/>
                  <a:pt x="489" y="9"/>
                </a:cubicBezTo>
                <a:cubicBezTo>
                  <a:pt x="489" y="9"/>
                  <a:pt x="487" y="9"/>
                  <a:pt x="487" y="8"/>
                </a:cubicBezTo>
                <a:cubicBezTo>
                  <a:pt x="491" y="9"/>
                  <a:pt x="493" y="10"/>
                  <a:pt x="496" y="11"/>
                </a:cubicBezTo>
                <a:cubicBezTo>
                  <a:pt x="495" y="11"/>
                  <a:pt x="495" y="10"/>
                  <a:pt x="495" y="11"/>
                </a:cubicBezTo>
                <a:cubicBezTo>
                  <a:pt x="496" y="11"/>
                  <a:pt x="499" y="12"/>
                  <a:pt x="499" y="11"/>
                </a:cubicBezTo>
                <a:cubicBezTo>
                  <a:pt x="500" y="12"/>
                  <a:pt x="500" y="12"/>
                  <a:pt x="501" y="13"/>
                </a:cubicBezTo>
                <a:cubicBezTo>
                  <a:pt x="505" y="13"/>
                  <a:pt x="510" y="15"/>
                  <a:pt x="512" y="16"/>
                </a:cubicBezTo>
                <a:cubicBezTo>
                  <a:pt x="514" y="17"/>
                  <a:pt x="512" y="15"/>
                  <a:pt x="510" y="14"/>
                </a:cubicBezTo>
                <a:cubicBezTo>
                  <a:pt x="510" y="14"/>
                  <a:pt x="516" y="16"/>
                  <a:pt x="514" y="16"/>
                </a:cubicBezTo>
                <a:cubicBezTo>
                  <a:pt x="516" y="17"/>
                  <a:pt x="519" y="18"/>
                  <a:pt x="520" y="18"/>
                </a:cubicBezTo>
                <a:cubicBezTo>
                  <a:pt x="519" y="17"/>
                  <a:pt x="518" y="17"/>
                  <a:pt x="517" y="17"/>
                </a:cubicBezTo>
                <a:cubicBezTo>
                  <a:pt x="520" y="17"/>
                  <a:pt x="527" y="19"/>
                  <a:pt x="532" y="21"/>
                </a:cubicBezTo>
                <a:cubicBezTo>
                  <a:pt x="529" y="19"/>
                  <a:pt x="537" y="22"/>
                  <a:pt x="537" y="22"/>
                </a:cubicBezTo>
                <a:cubicBezTo>
                  <a:pt x="539" y="22"/>
                  <a:pt x="538" y="23"/>
                  <a:pt x="540" y="23"/>
                </a:cubicBezTo>
                <a:cubicBezTo>
                  <a:pt x="539" y="23"/>
                  <a:pt x="538" y="23"/>
                  <a:pt x="536" y="22"/>
                </a:cubicBezTo>
                <a:cubicBezTo>
                  <a:pt x="536" y="23"/>
                  <a:pt x="543" y="25"/>
                  <a:pt x="545" y="25"/>
                </a:cubicBezTo>
                <a:cubicBezTo>
                  <a:pt x="545" y="25"/>
                  <a:pt x="542" y="25"/>
                  <a:pt x="540" y="24"/>
                </a:cubicBezTo>
                <a:cubicBezTo>
                  <a:pt x="543" y="24"/>
                  <a:pt x="547" y="25"/>
                  <a:pt x="551" y="27"/>
                </a:cubicBezTo>
                <a:cubicBezTo>
                  <a:pt x="551" y="27"/>
                  <a:pt x="550" y="27"/>
                  <a:pt x="552" y="28"/>
                </a:cubicBezTo>
                <a:cubicBezTo>
                  <a:pt x="551" y="28"/>
                  <a:pt x="549" y="26"/>
                  <a:pt x="549" y="27"/>
                </a:cubicBezTo>
                <a:cubicBezTo>
                  <a:pt x="550" y="28"/>
                  <a:pt x="552" y="28"/>
                  <a:pt x="552" y="29"/>
                </a:cubicBezTo>
                <a:cubicBezTo>
                  <a:pt x="554" y="30"/>
                  <a:pt x="550" y="28"/>
                  <a:pt x="551" y="29"/>
                </a:cubicBezTo>
                <a:cubicBezTo>
                  <a:pt x="555" y="29"/>
                  <a:pt x="555" y="30"/>
                  <a:pt x="558" y="30"/>
                </a:cubicBezTo>
                <a:cubicBezTo>
                  <a:pt x="562" y="32"/>
                  <a:pt x="569" y="34"/>
                  <a:pt x="569" y="35"/>
                </a:cubicBezTo>
                <a:cubicBezTo>
                  <a:pt x="571" y="36"/>
                  <a:pt x="570" y="35"/>
                  <a:pt x="571" y="35"/>
                </a:cubicBezTo>
                <a:cubicBezTo>
                  <a:pt x="572" y="36"/>
                  <a:pt x="575" y="37"/>
                  <a:pt x="573" y="37"/>
                </a:cubicBezTo>
                <a:cubicBezTo>
                  <a:pt x="575" y="38"/>
                  <a:pt x="575" y="38"/>
                  <a:pt x="577" y="39"/>
                </a:cubicBezTo>
                <a:cubicBezTo>
                  <a:pt x="577" y="39"/>
                  <a:pt x="575" y="39"/>
                  <a:pt x="576" y="39"/>
                </a:cubicBezTo>
                <a:cubicBezTo>
                  <a:pt x="578" y="40"/>
                  <a:pt x="578" y="39"/>
                  <a:pt x="579" y="39"/>
                </a:cubicBezTo>
                <a:cubicBezTo>
                  <a:pt x="579" y="38"/>
                  <a:pt x="576" y="38"/>
                  <a:pt x="576" y="38"/>
                </a:cubicBezTo>
                <a:cubicBezTo>
                  <a:pt x="576" y="37"/>
                  <a:pt x="580" y="39"/>
                  <a:pt x="579" y="39"/>
                </a:cubicBezTo>
                <a:cubicBezTo>
                  <a:pt x="581" y="40"/>
                  <a:pt x="581" y="40"/>
                  <a:pt x="583" y="40"/>
                </a:cubicBezTo>
                <a:cubicBezTo>
                  <a:pt x="586" y="42"/>
                  <a:pt x="586" y="42"/>
                  <a:pt x="589" y="44"/>
                </a:cubicBezTo>
                <a:cubicBezTo>
                  <a:pt x="587" y="43"/>
                  <a:pt x="587" y="42"/>
                  <a:pt x="586" y="42"/>
                </a:cubicBezTo>
                <a:cubicBezTo>
                  <a:pt x="585" y="40"/>
                  <a:pt x="593" y="44"/>
                  <a:pt x="594" y="45"/>
                </a:cubicBezTo>
                <a:cubicBezTo>
                  <a:pt x="594" y="45"/>
                  <a:pt x="591" y="43"/>
                  <a:pt x="590" y="43"/>
                </a:cubicBezTo>
                <a:cubicBezTo>
                  <a:pt x="592" y="45"/>
                  <a:pt x="596" y="46"/>
                  <a:pt x="598" y="48"/>
                </a:cubicBezTo>
                <a:cubicBezTo>
                  <a:pt x="600" y="49"/>
                  <a:pt x="597" y="46"/>
                  <a:pt x="599" y="47"/>
                </a:cubicBezTo>
                <a:cubicBezTo>
                  <a:pt x="600" y="48"/>
                  <a:pt x="601" y="49"/>
                  <a:pt x="603" y="50"/>
                </a:cubicBezTo>
                <a:cubicBezTo>
                  <a:pt x="603" y="50"/>
                  <a:pt x="606" y="52"/>
                  <a:pt x="606" y="51"/>
                </a:cubicBezTo>
                <a:cubicBezTo>
                  <a:pt x="612" y="54"/>
                  <a:pt x="615" y="56"/>
                  <a:pt x="620" y="59"/>
                </a:cubicBezTo>
                <a:cubicBezTo>
                  <a:pt x="619" y="58"/>
                  <a:pt x="619" y="59"/>
                  <a:pt x="619" y="59"/>
                </a:cubicBezTo>
                <a:cubicBezTo>
                  <a:pt x="624" y="60"/>
                  <a:pt x="634" y="67"/>
                  <a:pt x="640" y="71"/>
                </a:cubicBezTo>
                <a:cubicBezTo>
                  <a:pt x="642" y="72"/>
                  <a:pt x="641" y="71"/>
                  <a:pt x="643" y="73"/>
                </a:cubicBezTo>
                <a:cubicBezTo>
                  <a:pt x="643" y="73"/>
                  <a:pt x="643" y="73"/>
                  <a:pt x="644" y="73"/>
                </a:cubicBezTo>
                <a:cubicBezTo>
                  <a:pt x="644" y="73"/>
                  <a:pt x="643" y="72"/>
                  <a:pt x="642" y="72"/>
                </a:cubicBezTo>
                <a:cubicBezTo>
                  <a:pt x="645" y="73"/>
                  <a:pt x="651" y="78"/>
                  <a:pt x="653" y="78"/>
                </a:cubicBezTo>
                <a:cubicBezTo>
                  <a:pt x="655" y="80"/>
                  <a:pt x="658" y="83"/>
                  <a:pt x="661" y="84"/>
                </a:cubicBezTo>
                <a:cubicBezTo>
                  <a:pt x="665" y="87"/>
                  <a:pt x="675" y="94"/>
                  <a:pt x="680" y="98"/>
                </a:cubicBezTo>
                <a:cubicBezTo>
                  <a:pt x="680" y="98"/>
                  <a:pt x="679" y="97"/>
                  <a:pt x="679" y="98"/>
                </a:cubicBezTo>
                <a:cubicBezTo>
                  <a:pt x="681" y="99"/>
                  <a:pt x="682" y="100"/>
                  <a:pt x="684" y="102"/>
                </a:cubicBezTo>
                <a:cubicBezTo>
                  <a:pt x="685" y="102"/>
                  <a:pt x="683" y="101"/>
                  <a:pt x="684" y="101"/>
                </a:cubicBezTo>
                <a:cubicBezTo>
                  <a:pt x="688" y="104"/>
                  <a:pt x="693" y="109"/>
                  <a:pt x="699" y="114"/>
                </a:cubicBezTo>
                <a:cubicBezTo>
                  <a:pt x="698" y="114"/>
                  <a:pt x="698" y="114"/>
                  <a:pt x="699" y="115"/>
                </a:cubicBezTo>
                <a:cubicBezTo>
                  <a:pt x="701" y="117"/>
                  <a:pt x="702" y="118"/>
                  <a:pt x="703" y="118"/>
                </a:cubicBezTo>
                <a:cubicBezTo>
                  <a:pt x="705" y="120"/>
                  <a:pt x="704" y="119"/>
                  <a:pt x="705" y="120"/>
                </a:cubicBezTo>
                <a:cubicBezTo>
                  <a:pt x="707" y="122"/>
                  <a:pt x="704" y="119"/>
                  <a:pt x="705" y="119"/>
                </a:cubicBezTo>
                <a:cubicBezTo>
                  <a:pt x="707" y="121"/>
                  <a:pt x="707" y="121"/>
                  <a:pt x="709" y="123"/>
                </a:cubicBezTo>
                <a:cubicBezTo>
                  <a:pt x="705" y="121"/>
                  <a:pt x="715" y="129"/>
                  <a:pt x="718" y="132"/>
                </a:cubicBezTo>
                <a:cubicBezTo>
                  <a:pt x="716" y="131"/>
                  <a:pt x="717" y="131"/>
                  <a:pt x="716" y="129"/>
                </a:cubicBezTo>
                <a:cubicBezTo>
                  <a:pt x="716" y="129"/>
                  <a:pt x="717" y="130"/>
                  <a:pt x="717" y="130"/>
                </a:cubicBezTo>
                <a:cubicBezTo>
                  <a:pt x="722" y="135"/>
                  <a:pt x="722" y="134"/>
                  <a:pt x="723" y="137"/>
                </a:cubicBezTo>
                <a:cubicBezTo>
                  <a:pt x="724" y="138"/>
                  <a:pt x="723" y="136"/>
                  <a:pt x="724" y="136"/>
                </a:cubicBezTo>
                <a:cubicBezTo>
                  <a:pt x="727" y="139"/>
                  <a:pt x="727" y="140"/>
                  <a:pt x="728" y="141"/>
                </a:cubicBezTo>
                <a:cubicBezTo>
                  <a:pt x="729" y="142"/>
                  <a:pt x="732" y="144"/>
                  <a:pt x="732" y="145"/>
                </a:cubicBezTo>
                <a:cubicBezTo>
                  <a:pt x="732" y="146"/>
                  <a:pt x="735" y="148"/>
                  <a:pt x="734" y="148"/>
                </a:cubicBezTo>
                <a:cubicBezTo>
                  <a:pt x="736" y="149"/>
                  <a:pt x="736" y="149"/>
                  <a:pt x="737" y="150"/>
                </a:cubicBezTo>
                <a:cubicBezTo>
                  <a:pt x="738" y="150"/>
                  <a:pt x="735" y="148"/>
                  <a:pt x="734" y="147"/>
                </a:cubicBezTo>
                <a:cubicBezTo>
                  <a:pt x="736" y="147"/>
                  <a:pt x="734" y="144"/>
                  <a:pt x="736" y="144"/>
                </a:cubicBezTo>
                <a:cubicBezTo>
                  <a:pt x="739" y="150"/>
                  <a:pt x="741" y="155"/>
                  <a:pt x="745" y="161"/>
                </a:cubicBezTo>
                <a:cubicBezTo>
                  <a:pt x="747" y="163"/>
                  <a:pt x="742" y="157"/>
                  <a:pt x="747" y="162"/>
                </a:cubicBezTo>
                <a:cubicBezTo>
                  <a:pt x="747" y="161"/>
                  <a:pt x="745" y="159"/>
                  <a:pt x="746" y="160"/>
                </a:cubicBezTo>
                <a:cubicBezTo>
                  <a:pt x="744" y="157"/>
                  <a:pt x="744" y="158"/>
                  <a:pt x="743" y="156"/>
                </a:cubicBezTo>
                <a:cubicBezTo>
                  <a:pt x="743" y="156"/>
                  <a:pt x="745" y="158"/>
                  <a:pt x="746" y="159"/>
                </a:cubicBezTo>
                <a:cubicBezTo>
                  <a:pt x="746" y="159"/>
                  <a:pt x="745" y="156"/>
                  <a:pt x="747" y="158"/>
                </a:cubicBezTo>
                <a:cubicBezTo>
                  <a:pt x="746" y="156"/>
                  <a:pt x="744" y="153"/>
                  <a:pt x="745" y="154"/>
                </a:cubicBezTo>
                <a:cubicBezTo>
                  <a:pt x="747" y="156"/>
                  <a:pt x="748" y="158"/>
                  <a:pt x="749" y="159"/>
                </a:cubicBezTo>
                <a:cubicBezTo>
                  <a:pt x="749" y="160"/>
                  <a:pt x="752" y="165"/>
                  <a:pt x="750" y="164"/>
                </a:cubicBezTo>
                <a:cubicBezTo>
                  <a:pt x="752" y="166"/>
                  <a:pt x="751" y="167"/>
                  <a:pt x="751" y="167"/>
                </a:cubicBezTo>
                <a:cubicBezTo>
                  <a:pt x="753" y="170"/>
                  <a:pt x="756" y="173"/>
                  <a:pt x="757" y="174"/>
                </a:cubicBezTo>
                <a:cubicBezTo>
                  <a:pt x="757" y="173"/>
                  <a:pt x="755" y="172"/>
                  <a:pt x="754" y="170"/>
                </a:cubicBezTo>
                <a:cubicBezTo>
                  <a:pt x="754" y="168"/>
                  <a:pt x="759" y="172"/>
                  <a:pt x="756" y="168"/>
                </a:cubicBezTo>
                <a:cubicBezTo>
                  <a:pt x="757" y="169"/>
                  <a:pt x="757" y="170"/>
                  <a:pt x="759" y="173"/>
                </a:cubicBezTo>
                <a:cubicBezTo>
                  <a:pt x="759" y="174"/>
                  <a:pt x="757" y="173"/>
                  <a:pt x="760" y="177"/>
                </a:cubicBezTo>
                <a:cubicBezTo>
                  <a:pt x="759" y="176"/>
                  <a:pt x="759" y="175"/>
                  <a:pt x="758" y="175"/>
                </a:cubicBezTo>
                <a:cubicBezTo>
                  <a:pt x="760" y="177"/>
                  <a:pt x="760" y="179"/>
                  <a:pt x="762" y="181"/>
                </a:cubicBezTo>
                <a:cubicBezTo>
                  <a:pt x="762" y="182"/>
                  <a:pt x="762" y="181"/>
                  <a:pt x="764" y="182"/>
                </a:cubicBezTo>
                <a:cubicBezTo>
                  <a:pt x="765" y="184"/>
                  <a:pt x="766" y="187"/>
                  <a:pt x="767" y="186"/>
                </a:cubicBezTo>
                <a:cubicBezTo>
                  <a:pt x="768" y="186"/>
                  <a:pt x="765" y="183"/>
                  <a:pt x="764" y="182"/>
                </a:cubicBezTo>
                <a:cubicBezTo>
                  <a:pt x="762" y="178"/>
                  <a:pt x="767" y="183"/>
                  <a:pt x="764" y="178"/>
                </a:cubicBezTo>
                <a:cubicBezTo>
                  <a:pt x="766" y="180"/>
                  <a:pt x="766" y="181"/>
                  <a:pt x="766" y="179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70" y="185"/>
                  <a:pt x="768" y="190"/>
                  <a:pt x="774" y="194"/>
                </a:cubicBezTo>
                <a:cubicBezTo>
                  <a:pt x="773" y="192"/>
                  <a:pt x="774" y="192"/>
                  <a:pt x="776" y="194"/>
                </a:cubicBezTo>
                <a:cubicBezTo>
                  <a:pt x="775" y="192"/>
                  <a:pt x="774" y="188"/>
                  <a:pt x="776" y="190"/>
                </a:cubicBezTo>
                <a:cubicBezTo>
                  <a:pt x="782" y="200"/>
                  <a:pt x="774" y="198"/>
                  <a:pt x="781" y="209"/>
                </a:cubicBezTo>
                <a:cubicBezTo>
                  <a:pt x="782" y="211"/>
                  <a:pt x="782" y="210"/>
                  <a:pt x="784" y="211"/>
                </a:cubicBezTo>
                <a:cubicBezTo>
                  <a:pt x="782" y="207"/>
                  <a:pt x="785" y="207"/>
                  <a:pt x="785" y="203"/>
                </a:cubicBezTo>
                <a:cubicBezTo>
                  <a:pt x="789" y="210"/>
                  <a:pt x="784" y="206"/>
                  <a:pt x="788" y="212"/>
                </a:cubicBezTo>
                <a:cubicBezTo>
                  <a:pt x="786" y="212"/>
                  <a:pt x="788" y="216"/>
                  <a:pt x="786" y="217"/>
                </a:cubicBezTo>
                <a:cubicBezTo>
                  <a:pt x="787" y="218"/>
                  <a:pt x="788" y="218"/>
                  <a:pt x="789" y="220"/>
                </a:cubicBezTo>
                <a:cubicBezTo>
                  <a:pt x="788" y="220"/>
                  <a:pt x="787" y="218"/>
                  <a:pt x="787" y="219"/>
                </a:cubicBezTo>
                <a:cubicBezTo>
                  <a:pt x="788" y="221"/>
                  <a:pt x="789" y="223"/>
                  <a:pt x="791" y="226"/>
                </a:cubicBezTo>
                <a:cubicBezTo>
                  <a:pt x="793" y="227"/>
                  <a:pt x="790" y="222"/>
                  <a:pt x="793" y="224"/>
                </a:cubicBezTo>
                <a:cubicBezTo>
                  <a:pt x="792" y="220"/>
                  <a:pt x="793" y="220"/>
                  <a:pt x="795" y="221"/>
                </a:cubicBezTo>
                <a:cubicBezTo>
                  <a:pt x="798" y="227"/>
                  <a:pt x="796" y="231"/>
                  <a:pt x="795" y="230"/>
                </a:cubicBezTo>
                <a:cubicBezTo>
                  <a:pt x="795" y="231"/>
                  <a:pt x="796" y="233"/>
                  <a:pt x="796" y="234"/>
                </a:cubicBezTo>
                <a:cubicBezTo>
                  <a:pt x="793" y="231"/>
                  <a:pt x="796" y="239"/>
                  <a:pt x="792" y="235"/>
                </a:cubicBezTo>
                <a:cubicBezTo>
                  <a:pt x="794" y="238"/>
                  <a:pt x="793" y="237"/>
                  <a:pt x="792" y="236"/>
                </a:cubicBezTo>
                <a:cubicBezTo>
                  <a:pt x="794" y="240"/>
                  <a:pt x="794" y="243"/>
                  <a:pt x="797" y="248"/>
                </a:cubicBezTo>
                <a:cubicBezTo>
                  <a:pt x="797" y="246"/>
                  <a:pt x="797" y="245"/>
                  <a:pt x="799" y="248"/>
                </a:cubicBezTo>
                <a:cubicBezTo>
                  <a:pt x="799" y="247"/>
                  <a:pt x="798" y="246"/>
                  <a:pt x="798" y="245"/>
                </a:cubicBezTo>
                <a:cubicBezTo>
                  <a:pt x="798" y="244"/>
                  <a:pt x="799" y="247"/>
                  <a:pt x="800" y="247"/>
                </a:cubicBezTo>
                <a:cubicBezTo>
                  <a:pt x="800" y="246"/>
                  <a:pt x="799" y="246"/>
                  <a:pt x="798" y="244"/>
                </a:cubicBezTo>
                <a:cubicBezTo>
                  <a:pt x="799" y="244"/>
                  <a:pt x="800" y="246"/>
                  <a:pt x="800" y="246"/>
                </a:cubicBezTo>
                <a:cubicBezTo>
                  <a:pt x="802" y="250"/>
                  <a:pt x="800" y="249"/>
                  <a:pt x="801" y="252"/>
                </a:cubicBezTo>
                <a:cubicBezTo>
                  <a:pt x="799" y="250"/>
                  <a:pt x="800" y="252"/>
                  <a:pt x="799" y="251"/>
                </a:cubicBezTo>
                <a:cubicBezTo>
                  <a:pt x="800" y="252"/>
                  <a:pt x="801" y="254"/>
                  <a:pt x="802" y="256"/>
                </a:cubicBezTo>
                <a:cubicBezTo>
                  <a:pt x="800" y="254"/>
                  <a:pt x="800" y="256"/>
                  <a:pt x="799" y="255"/>
                </a:cubicBezTo>
                <a:cubicBezTo>
                  <a:pt x="799" y="256"/>
                  <a:pt x="800" y="257"/>
                  <a:pt x="800" y="258"/>
                </a:cubicBezTo>
                <a:cubicBezTo>
                  <a:pt x="798" y="257"/>
                  <a:pt x="797" y="261"/>
                  <a:pt x="794" y="257"/>
                </a:cubicBezTo>
                <a:cubicBezTo>
                  <a:pt x="794" y="258"/>
                  <a:pt x="795" y="260"/>
                  <a:pt x="794" y="260"/>
                </a:cubicBezTo>
                <a:cubicBezTo>
                  <a:pt x="792" y="255"/>
                  <a:pt x="791" y="256"/>
                  <a:pt x="790" y="256"/>
                </a:cubicBezTo>
                <a:cubicBezTo>
                  <a:pt x="792" y="259"/>
                  <a:pt x="794" y="261"/>
                  <a:pt x="795" y="265"/>
                </a:cubicBezTo>
                <a:cubicBezTo>
                  <a:pt x="793" y="262"/>
                  <a:pt x="795" y="266"/>
                  <a:pt x="793" y="262"/>
                </a:cubicBezTo>
                <a:cubicBezTo>
                  <a:pt x="792" y="267"/>
                  <a:pt x="790" y="268"/>
                  <a:pt x="787" y="266"/>
                </a:cubicBezTo>
                <a:cubicBezTo>
                  <a:pt x="786" y="263"/>
                  <a:pt x="784" y="260"/>
                  <a:pt x="784" y="259"/>
                </a:cubicBezTo>
                <a:cubicBezTo>
                  <a:pt x="784" y="258"/>
                  <a:pt x="783" y="258"/>
                  <a:pt x="783" y="257"/>
                </a:cubicBezTo>
                <a:cubicBezTo>
                  <a:pt x="783" y="257"/>
                  <a:pt x="783" y="258"/>
                  <a:pt x="784" y="259"/>
                </a:cubicBezTo>
                <a:cubicBezTo>
                  <a:pt x="783" y="258"/>
                  <a:pt x="782" y="256"/>
                  <a:pt x="782" y="255"/>
                </a:cubicBezTo>
                <a:close/>
                <a:moveTo>
                  <a:pt x="340" y="50"/>
                </a:moveTo>
                <a:cubicBezTo>
                  <a:pt x="338" y="51"/>
                  <a:pt x="336" y="51"/>
                  <a:pt x="336" y="51"/>
                </a:cubicBezTo>
                <a:cubicBezTo>
                  <a:pt x="338" y="51"/>
                  <a:pt x="340" y="51"/>
                  <a:pt x="340" y="50"/>
                </a:cubicBezTo>
                <a:close/>
                <a:moveTo>
                  <a:pt x="236" y="74"/>
                </a:moveTo>
                <a:cubicBezTo>
                  <a:pt x="236" y="74"/>
                  <a:pt x="235" y="75"/>
                  <a:pt x="235" y="74"/>
                </a:cubicBezTo>
                <a:cubicBezTo>
                  <a:pt x="234" y="75"/>
                  <a:pt x="233" y="75"/>
                  <a:pt x="233" y="76"/>
                </a:cubicBezTo>
                <a:cubicBezTo>
                  <a:pt x="236" y="75"/>
                  <a:pt x="230" y="77"/>
                  <a:pt x="232" y="77"/>
                </a:cubicBezTo>
                <a:cubicBezTo>
                  <a:pt x="234" y="76"/>
                  <a:pt x="235" y="75"/>
                  <a:pt x="236" y="74"/>
                </a:cubicBezTo>
                <a:close/>
                <a:moveTo>
                  <a:pt x="231" y="76"/>
                </a:moveTo>
                <a:cubicBezTo>
                  <a:pt x="232" y="75"/>
                  <a:pt x="233" y="76"/>
                  <a:pt x="234" y="74"/>
                </a:cubicBezTo>
                <a:cubicBezTo>
                  <a:pt x="234" y="75"/>
                  <a:pt x="236" y="72"/>
                  <a:pt x="237" y="71"/>
                </a:cubicBezTo>
                <a:cubicBezTo>
                  <a:pt x="233" y="73"/>
                  <a:pt x="233" y="74"/>
                  <a:pt x="231" y="76"/>
                </a:cubicBezTo>
                <a:close/>
                <a:moveTo>
                  <a:pt x="162" y="116"/>
                </a:moveTo>
                <a:cubicBezTo>
                  <a:pt x="164" y="115"/>
                  <a:pt x="164" y="115"/>
                  <a:pt x="164" y="115"/>
                </a:cubicBezTo>
                <a:cubicBezTo>
                  <a:pt x="162" y="115"/>
                  <a:pt x="165" y="114"/>
                  <a:pt x="167" y="112"/>
                </a:cubicBezTo>
                <a:cubicBezTo>
                  <a:pt x="165" y="113"/>
                  <a:pt x="164" y="114"/>
                  <a:pt x="164" y="114"/>
                </a:cubicBezTo>
                <a:cubicBezTo>
                  <a:pt x="167" y="111"/>
                  <a:pt x="164" y="113"/>
                  <a:pt x="165" y="111"/>
                </a:cubicBezTo>
                <a:cubicBezTo>
                  <a:pt x="164" y="112"/>
                  <a:pt x="162" y="113"/>
                  <a:pt x="162" y="114"/>
                </a:cubicBezTo>
                <a:cubicBezTo>
                  <a:pt x="168" y="110"/>
                  <a:pt x="160" y="115"/>
                  <a:pt x="162" y="114"/>
                </a:cubicBezTo>
                <a:cubicBezTo>
                  <a:pt x="166" y="112"/>
                  <a:pt x="161" y="116"/>
                  <a:pt x="162" y="116"/>
                </a:cubicBezTo>
                <a:close/>
                <a:moveTo>
                  <a:pt x="132" y="113"/>
                </a:moveTo>
                <a:cubicBezTo>
                  <a:pt x="134" y="112"/>
                  <a:pt x="135" y="111"/>
                  <a:pt x="134" y="111"/>
                </a:cubicBezTo>
                <a:cubicBezTo>
                  <a:pt x="132" y="113"/>
                  <a:pt x="132" y="113"/>
                  <a:pt x="132" y="113"/>
                </a:cubicBezTo>
                <a:close/>
                <a:moveTo>
                  <a:pt x="788" y="254"/>
                </a:moveTo>
                <a:cubicBezTo>
                  <a:pt x="788" y="256"/>
                  <a:pt x="790" y="259"/>
                  <a:pt x="791" y="260"/>
                </a:cubicBezTo>
                <a:cubicBezTo>
                  <a:pt x="790" y="258"/>
                  <a:pt x="789" y="255"/>
                  <a:pt x="788" y="254"/>
                </a:cubicBezTo>
                <a:close/>
                <a:moveTo>
                  <a:pt x="792" y="242"/>
                </a:moveTo>
                <a:cubicBezTo>
                  <a:pt x="793" y="245"/>
                  <a:pt x="794" y="247"/>
                  <a:pt x="796" y="250"/>
                </a:cubicBezTo>
                <a:cubicBezTo>
                  <a:pt x="797" y="249"/>
                  <a:pt x="792" y="240"/>
                  <a:pt x="790" y="237"/>
                </a:cubicBezTo>
                <a:cubicBezTo>
                  <a:pt x="790" y="239"/>
                  <a:pt x="794" y="244"/>
                  <a:pt x="795" y="246"/>
                </a:cubicBezTo>
                <a:cubicBezTo>
                  <a:pt x="794" y="246"/>
                  <a:pt x="793" y="243"/>
                  <a:pt x="792" y="242"/>
                </a:cubicBezTo>
                <a:close/>
                <a:moveTo>
                  <a:pt x="787" y="245"/>
                </a:moveTo>
                <a:cubicBezTo>
                  <a:pt x="787" y="245"/>
                  <a:pt x="787" y="247"/>
                  <a:pt x="786" y="246"/>
                </a:cubicBezTo>
                <a:cubicBezTo>
                  <a:pt x="788" y="248"/>
                  <a:pt x="789" y="252"/>
                  <a:pt x="790" y="253"/>
                </a:cubicBezTo>
                <a:cubicBezTo>
                  <a:pt x="789" y="250"/>
                  <a:pt x="788" y="247"/>
                  <a:pt x="787" y="245"/>
                </a:cubicBezTo>
                <a:close/>
                <a:moveTo>
                  <a:pt x="779" y="256"/>
                </a:moveTo>
                <a:cubicBezTo>
                  <a:pt x="779" y="256"/>
                  <a:pt x="776" y="252"/>
                  <a:pt x="777" y="255"/>
                </a:cubicBezTo>
                <a:cubicBezTo>
                  <a:pt x="778" y="255"/>
                  <a:pt x="778" y="255"/>
                  <a:pt x="779" y="257"/>
                </a:cubicBezTo>
                <a:cubicBezTo>
                  <a:pt x="779" y="258"/>
                  <a:pt x="779" y="258"/>
                  <a:pt x="779" y="258"/>
                </a:cubicBezTo>
                <a:cubicBezTo>
                  <a:pt x="780" y="258"/>
                  <a:pt x="780" y="258"/>
                  <a:pt x="779" y="256"/>
                </a:cubicBezTo>
                <a:close/>
                <a:moveTo>
                  <a:pt x="785" y="244"/>
                </a:moveTo>
                <a:cubicBezTo>
                  <a:pt x="787" y="249"/>
                  <a:pt x="783" y="241"/>
                  <a:pt x="784" y="244"/>
                </a:cubicBezTo>
                <a:cubicBezTo>
                  <a:pt x="786" y="246"/>
                  <a:pt x="784" y="246"/>
                  <a:pt x="785" y="247"/>
                </a:cubicBezTo>
                <a:cubicBezTo>
                  <a:pt x="785" y="246"/>
                  <a:pt x="787" y="249"/>
                  <a:pt x="787" y="249"/>
                </a:cubicBezTo>
                <a:cubicBezTo>
                  <a:pt x="786" y="247"/>
                  <a:pt x="786" y="245"/>
                  <a:pt x="785" y="244"/>
                </a:cubicBezTo>
                <a:close/>
                <a:moveTo>
                  <a:pt x="789" y="230"/>
                </a:moveTo>
                <a:cubicBezTo>
                  <a:pt x="790" y="231"/>
                  <a:pt x="791" y="232"/>
                  <a:pt x="792" y="233"/>
                </a:cubicBezTo>
                <a:cubicBezTo>
                  <a:pt x="790" y="230"/>
                  <a:pt x="789" y="228"/>
                  <a:pt x="790" y="229"/>
                </a:cubicBezTo>
                <a:cubicBezTo>
                  <a:pt x="788" y="225"/>
                  <a:pt x="789" y="224"/>
                  <a:pt x="787" y="222"/>
                </a:cubicBezTo>
                <a:cubicBezTo>
                  <a:pt x="787" y="222"/>
                  <a:pt x="787" y="224"/>
                  <a:pt x="786" y="224"/>
                </a:cubicBezTo>
                <a:cubicBezTo>
                  <a:pt x="788" y="225"/>
                  <a:pt x="788" y="226"/>
                  <a:pt x="789" y="227"/>
                </a:cubicBezTo>
                <a:cubicBezTo>
                  <a:pt x="789" y="228"/>
                  <a:pt x="789" y="229"/>
                  <a:pt x="789" y="229"/>
                </a:cubicBezTo>
                <a:cubicBezTo>
                  <a:pt x="788" y="226"/>
                  <a:pt x="787" y="226"/>
                  <a:pt x="785" y="224"/>
                </a:cubicBezTo>
                <a:cubicBezTo>
                  <a:pt x="787" y="227"/>
                  <a:pt x="786" y="227"/>
                  <a:pt x="785" y="226"/>
                </a:cubicBezTo>
                <a:cubicBezTo>
                  <a:pt x="787" y="230"/>
                  <a:pt x="786" y="228"/>
                  <a:pt x="787" y="231"/>
                </a:cubicBezTo>
                <a:cubicBezTo>
                  <a:pt x="788" y="231"/>
                  <a:pt x="789" y="234"/>
                  <a:pt x="790" y="235"/>
                </a:cubicBezTo>
                <a:cubicBezTo>
                  <a:pt x="790" y="235"/>
                  <a:pt x="792" y="237"/>
                  <a:pt x="791" y="235"/>
                </a:cubicBezTo>
                <a:cubicBezTo>
                  <a:pt x="790" y="235"/>
                  <a:pt x="790" y="233"/>
                  <a:pt x="789" y="232"/>
                </a:cubicBezTo>
                <a:cubicBezTo>
                  <a:pt x="789" y="232"/>
                  <a:pt x="790" y="235"/>
                  <a:pt x="789" y="233"/>
                </a:cubicBezTo>
                <a:cubicBezTo>
                  <a:pt x="789" y="233"/>
                  <a:pt x="787" y="230"/>
                  <a:pt x="788" y="230"/>
                </a:cubicBezTo>
                <a:cubicBezTo>
                  <a:pt x="789" y="232"/>
                  <a:pt x="790" y="234"/>
                  <a:pt x="792" y="235"/>
                </a:cubicBezTo>
                <a:cubicBezTo>
                  <a:pt x="791" y="234"/>
                  <a:pt x="789" y="231"/>
                  <a:pt x="789" y="230"/>
                </a:cubicBezTo>
                <a:close/>
                <a:moveTo>
                  <a:pt x="788" y="235"/>
                </a:moveTo>
                <a:cubicBezTo>
                  <a:pt x="788" y="233"/>
                  <a:pt x="786" y="229"/>
                  <a:pt x="785" y="229"/>
                </a:cubicBezTo>
                <a:cubicBezTo>
                  <a:pt x="787" y="231"/>
                  <a:pt x="787" y="234"/>
                  <a:pt x="788" y="235"/>
                </a:cubicBezTo>
                <a:close/>
                <a:moveTo>
                  <a:pt x="756" y="236"/>
                </a:moveTo>
                <a:cubicBezTo>
                  <a:pt x="755" y="236"/>
                  <a:pt x="757" y="239"/>
                  <a:pt x="758" y="240"/>
                </a:cubicBezTo>
                <a:cubicBezTo>
                  <a:pt x="760" y="241"/>
                  <a:pt x="759" y="242"/>
                  <a:pt x="760" y="244"/>
                </a:cubicBezTo>
                <a:cubicBezTo>
                  <a:pt x="760" y="243"/>
                  <a:pt x="762" y="245"/>
                  <a:pt x="761" y="242"/>
                </a:cubicBezTo>
                <a:cubicBezTo>
                  <a:pt x="759" y="241"/>
                  <a:pt x="759" y="241"/>
                  <a:pt x="756" y="236"/>
                </a:cubicBezTo>
                <a:close/>
                <a:moveTo>
                  <a:pt x="780" y="220"/>
                </a:moveTo>
                <a:cubicBezTo>
                  <a:pt x="781" y="222"/>
                  <a:pt x="781" y="223"/>
                  <a:pt x="782" y="225"/>
                </a:cubicBezTo>
                <a:cubicBezTo>
                  <a:pt x="783" y="226"/>
                  <a:pt x="784" y="227"/>
                  <a:pt x="785" y="228"/>
                </a:cubicBezTo>
                <a:cubicBezTo>
                  <a:pt x="783" y="225"/>
                  <a:pt x="782" y="222"/>
                  <a:pt x="780" y="220"/>
                </a:cubicBezTo>
                <a:close/>
                <a:moveTo>
                  <a:pt x="787" y="219"/>
                </a:moveTo>
                <a:cubicBezTo>
                  <a:pt x="786" y="219"/>
                  <a:pt x="786" y="220"/>
                  <a:pt x="787" y="221"/>
                </a:cubicBezTo>
                <a:cubicBezTo>
                  <a:pt x="787" y="221"/>
                  <a:pt x="789" y="225"/>
                  <a:pt x="789" y="223"/>
                </a:cubicBezTo>
                <a:cubicBezTo>
                  <a:pt x="787" y="221"/>
                  <a:pt x="787" y="220"/>
                  <a:pt x="787" y="219"/>
                </a:cubicBezTo>
                <a:close/>
                <a:moveTo>
                  <a:pt x="781" y="226"/>
                </a:moveTo>
                <a:cubicBezTo>
                  <a:pt x="781" y="227"/>
                  <a:pt x="780" y="223"/>
                  <a:pt x="779" y="224"/>
                </a:cubicBezTo>
                <a:cubicBezTo>
                  <a:pt x="780" y="224"/>
                  <a:pt x="780" y="225"/>
                  <a:pt x="779" y="225"/>
                </a:cubicBezTo>
                <a:cubicBezTo>
                  <a:pt x="781" y="228"/>
                  <a:pt x="783" y="228"/>
                  <a:pt x="781" y="226"/>
                </a:cubicBezTo>
                <a:close/>
                <a:moveTo>
                  <a:pt x="760" y="233"/>
                </a:moveTo>
                <a:cubicBezTo>
                  <a:pt x="761" y="237"/>
                  <a:pt x="756" y="230"/>
                  <a:pt x="756" y="233"/>
                </a:cubicBezTo>
                <a:cubicBezTo>
                  <a:pt x="758" y="234"/>
                  <a:pt x="760" y="235"/>
                  <a:pt x="762" y="237"/>
                </a:cubicBezTo>
                <a:cubicBezTo>
                  <a:pt x="761" y="235"/>
                  <a:pt x="761" y="233"/>
                  <a:pt x="760" y="233"/>
                </a:cubicBezTo>
                <a:close/>
                <a:moveTo>
                  <a:pt x="754" y="232"/>
                </a:moveTo>
                <a:cubicBezTo>
                  <a:pt x="755" y="231"/>
                  <a:pt x="756" y="235"/>
                  <a:pt x="757" y="236"/>
                </a:cubicBezTo>
                <a:cubicBezTo>
                  <a:pt x="757" y="234"/>
                  <a:pt x="753" y="229"/>
                  <a:pt x="754" y="232"/>
                </a:cubicBezTo>
                <a:close/>
                <a:moveTo>
                  <a:pt x="747" y="236"/>
                </a:moveTo>
                <a:cubicBezTo>
                  <a:pt x="746" y="236"/>
                  <a:pt x="748" y="238"/>
                  <a:pt x="748" y="239"/>
                </a:cubicBezTo>
                <a:cubicBezTo>
                  <a:pt x="749" y="239"/>
                  <a:pt x="749" y="240"/>
                  <a:pt x="749" y="239"/>
                </a:cubicBezTo>
                <a:cubicBezTo>
                  <a:pt x="748" y="239"/>
                  <a:pt x="748" y="237"/>
                  <a:pt x="747" y="236"/>
                </a:cubicBezTo>
                <a:close/>
                <a:moveTo>
                  <a:pt x="753" y="170"/>
                </a:moveTo>
                <a:cubicBezTo>
                  <a:pt x="752" y="170"/>
                  <a:pt x="752" y="170"/>
                  <a:pt x="753" y="172"/>
                </a:cubicBezTo>
                <a:cubicBezTo>
                  <a:pt x="754" y="172"/>
                  <a:pt x="755" y="172"/>
                  <a:pt x="756" y="173"/>
                </a:cubicBezTo>
                <a:cubicBezTo>
                  <a:pt x="754" y="172"/>
                  <a:pt x="753" y="171"/>
                  <a:pt x="753" y="170"/>
                </a:cubicBezTo>
                <a:close/>
                <a:moveTo>
                  <a:pt x="747" y="163"/>
                </a:moveTo>
                <a:cubicBezTo>
                  <a:pt x="746" y="162"/>
                  <a:pt x="745" y="163"/>
                  <a:pt x="746" y="165"/>
                </a:cubicBezTo>
                <a:cubicBezTo>
                  <a:pt x="746" y="164"/>
                  <a:pt x="749" y="168"/>
                  <a:pt x="749" y="167"/>
                </a:cubicBezTo>
                <a:cubicBezTo>
                  <a:pt x="746" y="163"/>
                  <a:pt x="748" y="165"/>
                  <a:pt x="747" y="163"/>
                </a:cubicBezTo>
                <a:close/>
                <a:moveTo>
                  <a:pt x="726" y="156"/>
                </a:moveTo>
                <a:cubicBezTo>
                  <a:pt x="725" y="156"/>
                  <a:pt x="728" y="159"/>
                  <a:pt x="729" y="160"/>
                </a:cubicBezTo>
                <a:cubicBezTo>
                  <a:pt x="730" y="160"/>
                  <a:pt x="728" y="158"/>
                  <a:pt x="726" y="156"/>
                </a:cubicBezTo>
                <a:close/>
                <a:moveTo>
                  <a:pt x="723" y="152"/>
                </a:moveTo>
                <a:cubicBezTo>
                  <a:pt x="722" y="152"/>
                  <a:pt x="721" y="151"/>
                  <a:pt x="721" y="150"/>
                </a:cubicBezTo>
                <a:cubicBezTo>
                  <a:pt x="720" y="150"/>
                  <a:pt x="720" y="151"/>
                  <a:pt x="721" y="152"/>
                </a:cubicBezTo>
                <a:cubicBezTo>
                  <a:pt x="722" y="151"/>
                  <a:pt x="725" y="155"/>
                  <a:pt x="724" y="153"/>
                </a:cubicBezTo>
                <a:cubicBezTo>
                  <a:pt x="723" y="153"/>
                  <a:pt x="723" y="153"/>
                  <a:pt x="723" y="152"/>
                </a:cubicBezTo>
                <a:close/>
                <a:moveTo>
                  <a:pt x="726" y="146"/>
                </a:moveTo>
                <a:cubicBezTo>
                  <a:pt x="727" y="147"/>
                  <a:pt x="726" y="147"/>
                  <a:pt x="728" y="149"/>
                </a:cubicBezTo>
                <a:cubicBezTo>
                  <a:pt x="729" y="150"/>
                  <a:pt x="727" y="147"/>
                  <a:pt x="726" y="146"/>
                </a:cubicBezTo>
                <a:close/>
                <a:moveTo>
                  <a:pt x="717" y="154"/>
                </a:moveTo>
                <a:cubicBezTo>
                  <a:pt x="718" y="156"/>
                  <a:pt x="715" y="152"/>
                  <a:pt x="714" y="152"/>
                </a:cubicBezTo>
                <a:cubicBezTo>
                  <a:pt x="714" y="153"/>
                  <a:pt x="716" y="154"/>
                  <a:pt x="717" y="156"/>
                </a:cubicBezTo>
                <a:cubicBezTo>
                  <a:pt x="718" y="156"/>
                  <a:pt x="718" y="155"/>
                  <a:pt x="717" y="154"/>
                </a:cubicBezTo>
                <a:close/>
                <a:moveTo>
                  <a:pt x="723" y="138"/>
                </a:moveTo>
                <a:cubicBezTo>
                  <a:pt x="726" y="140"/>
                  <a:pt x="727" y="142"/>
                  <a:pt x="728" y="143"/>
                </a:cubicBezTo>
                <a:cubicBezTo>
                  <a:pt x="727" y="141"/>
                  <a:pt x="725" y="139"/>
                  <a:pt x="723" y="138"/>
                </a:cubicBezTo>
                <a:close/>
                <a:moveTo>
                  <a:pt x="723" y="139"/>
                </a:moveTo>
                <a:cubicBezTo>
                  <a:pt x="723" y="138"/>
                  <a:pt x="722" y="137"/>
                  <a:pt x="721" y="137"/>
                </a:cubicBezTo>
                <a:cubicBezTo>
                  <a:pt x="720" y="136"/>
                  <a:pt x="720" y="136"/>
                  <a:pt x="720" y="137"/>
                </a:cubicBezTo>
                <a:cubicBezTo>
                  <a:pt x="721" y="139"/>
                  <a:pt x="722" y="140"/>
                  <a:pt x="723" y="141"/>
                </a:cubicBezTo>
                <a:cubicBezTo>
                  <a:pt x="722" y="139"/>
                  <a:pt x="720" y="138"/>
                  <a:pt x="721" y="137"/>
                </a:cubicBezTo>
                <a:cubicBezTo>
                  <a:pt x="723" y="139"/>
                  <a:pt x="724" y="140"/>
                  <a:pt x="725" y="140"/>
                </a:cubicBezTo>
                <a:cubicBezTo>
                  <a:pt x="724" y="139"/>
                  <a:pt x="724" y="139"/>
                  <a:pt x="723" y="139"/>
                </a:cubicBezTo>
                <a:close/>
                <a:moveTo>
                  <a:pt x="722" y="140"/>
                </a:moveTo>
                <a:cubicBezTo>
                  <a:pt x="719" y="137"/>
                  <a:pt x="719" y="137"/>
                  <a:pt x="719" y="137"/>
                </a:cubicBezTo>
                <a:cubicBezTo>
                  <a:pt x="718" y="137"/>
                  <a:pt x="720" y="140"/>
                  <a:pt x="721" y="141"/>
                </a:cubicBezTo>
                <a:cubicBezTo>
                  <a:pt x="722" y="141"/>
                  <a:pt x="722" y="141"/>
                  <a:pt x="722" y="140"/>
                </a:cubicBezTo>
                <a:close/>
                <a:moveTo>
                  <a:pt x="721" y="134"/>
                </a:moveTo>
                <a:cubicBezTo>
                  <a:pt x="720" y="134"/>
                  <a:pt x="719" y="134"/>
                  <a:pt x="719" y="134"/>
                </a:cubicBezTo>
                <a:cubicBezTo>
                  <a:pt x="723" y="138"/>
                  <a:pt x="724" y="137"/>
                  <a:pt x="721" y="134"/>
                </a:cubicBezTo>
                <a:close/>
                <a:moveTo>
                  <a:pt x="714" y="136"/>
                </a:moveTo>
                <a:cubicBezTo>
                  <a:pt x="715" y="135"/>
                  <a:pt x="715" y="135"/>
                  <a:pt x="714" y="134"/>
                </a:cubicBezTo>
                <a:cubicBezTo>
                  <a:pt x="713" y="133"/>
                  <a:pt x="712" y="134"/>
                  <a:pt x="714" y="136"/>
                </a:cubicBezTo>
                <a:close/>
                <a:moveTo>
                  <a:pt x="697" y="113"/>
                </a:moveTo>
                <a:cubicBezTo>
                  <a:pt x="698" y="114"/>
                  <a:pt x="698" y="113"/>
                  <a:pt x="697" y="113"/>
                </a:cubicBezTo>
                <a:cubicBezTo>
                  <a:pt x="696" y="113"/>
                  <a:pt x="694" y="110"/>
                  <a:pt x="693" y="110"/>
                </a:cubicBezTo>
                <a:cubicBezTo>
                  <a:pt x="695" y="112"/>
                  <a:pt x="698" y="116"/>
                  <a:pt x="700" y="117"/>
                </a:cubicBezTo>
                <a:cubicBezTo>
                  <a:pt x="699" y="116"/>
                  <a:pt x="696" y="113"/>
                  <a:pt x="697" y="113"/>
                </a:cubicBezTo>
                <a:close/>
                <a:moveTo>
                  <a:pt x="662" y="153"/>
                </a:moveTo>
                <a:cubicBezTo>
                  <a:pt x="663" y="154"/>
                  <a:pt x="665" y="156"/>
                  <a:pt x="666" y="156"/>
                </a:cubicBezTo>
                <a:cubicBezTo>
                  <a:pt x="665" y="155"/>
                  <a:pt x="663" y="152"/>
                  <a:pt x="662" y="153"/>
                </a:cubicBezTo>
                <a:close/>
                <a:moveTo>
                  <a:pt x="685" y="103"/>
                </a:moveTo>
                <a:cubicBezTo>
                  <a:pt x="687" y="104"/>
                  <a:pt x="686" y="104"/>
                  <a:pt x="687" y="105"/>
                </a:cubicBezTo>
                <a:cubicBezTo>
                  <a:pt x="688" y="106"/>
                  <a:pt x="689" y="106"/>
                  <a:pt x="689" y="106"/>
                </a:cubicBezTo>
                <a:cubicBezTo>
                  <a:pt x="688" y="105"/>
                  <a:pt x="687" y="103"/>
                  <a:pt x="685" y="103"/>
                </a:cubicBezTo>
                <a:close/>
                <a:moveTo>
                  <a:pt x="599" y="49"/>
                </a:moveTo>
                <a:cubicBezTo>
                  <a:pt x="600" y="50"/>
                  <a:pt x="603" y="51"/>
                  <a:pt x="603" y="50"/>
                </a:cubicBezTo>
                <a:cubicBezTo>
                  <a:pt x="600" y="49"/>
                  <a:pt x="601" y="50"/>
                  <a:pt x="599" y="49"/>
                </a:cubicBezTo>
                <a:close/>
                <a:moveTo>
                  <a:pt x="579" y="43"/>
                </a:moveTo>
                <a:cubicBezTo>
                  <a:pt x="579" y="42"/>
                  <a:pt x="584" y="44"/>
                  <a:pt x="581" y="43"/>
                </a:cubicBezTo>
                <a:cubicBezTo>
                  <a:pt x="581" y="43"/>
                  <a:pt x="576" y="41"/>
                  <a:pt x="579" y="43"/>
                </a:cubicBezTo>
                <a:close/>
                <a:moveTo>
                  <a:pt x="568" y="37"/>
                </a:moveTo>
                <a:cubicBezTo>
                  <a:pt x="568" y="36"/>
                  <a:pt x="570" y="37"/>
                  <a:pt x="571" y="38"/>
                </a:cubicBezTo>
                <a:cubicBezTo>
                  <a:pt x="573" y="38"/>
                  <a:pt x="568" y="36"/>
                  <a:pt x="567" y="36"/>
                </a:cubicBezTo>
                <a:cubicBezTo>
                  <a:pt x="570" y="37"/>
                  <a:pt x="565" y="36"/>
                  <a:pt x="568" y="37"/>
                </a:cubicBezTo>
                <a:close/>
                <a:moveTo>
                  <a:pt x="562" y="33"/>
                </a:moveTo>
                <a:cubicBezTo>
                  <a:pt x="563" y="34"/>
                  <a:pt x="563" y="33"/>
                  <a:pt x="565" y="33"/>
                </a:cubicBezTo>
                <a:cubicBezTo>
                  <a:pt x="567" y="35"/>
                  <a:pt x="567" y="35"/>
                  <a:pt x="567" y="35"/>
                </a:cubicBezTo>
                <a:cubicBezTo>
                  <a:pt x="570" y="35"/>
                  <a:pt x="558" y="30"/>
                  <a:pt x="562" y="33"/>
                </a:cubicBezTo>
                <a:close/>
                <a:moveTo>
                  <a:pt x="533" y="22"/>
                </a:moveTo>
                <a:cubicBezTo>
                  <a:pt x="531" y="22"/>
                  <a:pt x="527" y="19"/>
                  <a:pt x="523" y="19"/>
                </a:cubicBezTo>
                <a:cubicBezTo>
                  <a:pt x="524" y="20"/>
                  <a:pt x="519" y="18"/>
                  <a:pt x="519" y="19"/>
                </a:cubicBezTo>
                <a:cubicBezTo>
                  <a:pt x="522" y="20"/>
                  <a:pt x="520" y="20"/>
                  <a:pt x="524" y="21"/>
                </a:cubicBezTo>
                <a:cubicBezTo>
                  <a:pt x="522" y="19"/>
                  <a:pt x="526" y="20"/>
                  <a:pt x="528" y="20"/>
                </a:cubicBezTo>
                <a:cubicBezTo>
                  <a:pt x="529" y="21"/>
                  <a:pt x="532" y="22"/>
                  <a:pt x="535" y="23"/>
                </a:cubicBezTo>
                <a:cubicBezTo>
                  <a:pt x="534" y="23"/>
                  <a:pt x="535" y="22"/>
                  <a:pt x="533" y="22"/>
                </a:cubicBezTo>
                <a:close/>
                <a:moveTo>
                  <a:pt x="513" y="21"/>
                </a:moveTo>
                <a:cubicBezTo>
                  <a:pt x="515" y="21"/>
                  <a:pt x="520" y="24"/>
                  <a:pt x="520" y="23"/>
                </a:cubicBezTo>
                <a:cubicBezTo>
                  <a:pt x="516" y="22"/>
                  <a:pt x="514" y="21"/>
                  <a:pt x="513" y="21"/>
                </a:cubicBezTo>
                <a:close/>
                <a:moveTo>
                  <a:pt x="499" y="13"/>
                </a:moveTo>
                <a:cubicBezTo>
                  <a:pt x="501" y="14"/>
                  <a:pt x="499" y="14"/>
                  <a:pt x="502" y="15"/>
                </a:cubicBezTo>
                <a:cubicBezTo>
                  <a:pt x="501" y="14"/>
                  <a:pt x="504" y="14"/>
                  <a:pt x="502" y="14"/>
                </a:cubicBezTo>
                <a:cubicBezTo>
                  <a:pt x="502" y="14"/>
                  <a:pt x="499" y="13"/>
                  <a:pt x="499" y="13"/>
                </a:cubicBezTo>
                <a:close/>
                <a:moveTo>
                  <a:pt x="497" y="13"/>
                </a:moveTo>
                <a:cubicBezTo>
                  <a:pt x="502" y="15"/>
                  <a:pt x="497" y="14"/>
                  <a:pt x="497" y="15"/>
                </a:cubicBezTo>
                <a:cubicBezTo>
                  <a:pt x="499" y="15"/>
                  <a:pt x="500" y="16"/>
                  <a:pt x="501" y="16"/>
                </a:cubicBezTo>
                <a:cubicBezTo>
                  <a:pt x="500" y="15"/>
                  <a:pt x="499" y="13"/>
                  <a:pt x="497" y="13"/>
                </a:cubicBezTo>
                <a:close/>
                <a:moveTo>
                  <a:pt x="494" y="15"/>
                </a:moveTo>
                <a:cubicBezTo>
                  <a:pt x="494" y="14"/>
                  <a:pt x="496" y="15"/>
                  <a:pt x="496" y="14"/>
                </a:cubicBezTo>
                <a:cubicBezTo>
                  <a:pt x="492" y="13"/>
                  <a:pt x="493" y="14"/>
                  <a:pt x="494" y="15"/>
                </a:cubicBezTo>
                <a:close/>
                <a:moveTo>
                  <a:pt x="441" y="7"/>
                </a:moveTo>
                <a:cubicBezTo>
                  <a:pt x="441" y="7"/>
                  <a:pt x="443" y="7"/>
                  <a:pt x="445" y="7"/>
                </a:cubicBezTo>
                <a:cubicBezTo>
                  <a:pt x="444" y="7"/>
                  <a:pt x="445" y="7"/>
                  <a:pt x="444" y="7"/>
                </a:cubicBezTo>
                <a:cubicBezTo>
                  <a:pt x="444" y="7"/>
                  <a:pt x="439" y="7"/>
                  <a:pt x="441" y="7"/>
                </a:cubicBezTo>
                <a:close/>
                <a:moveTo>
                  <a:pt x="436" y="6"/>
                </a:moveTo>
                <a:cubicBezTo>
                  <a:pt x="433" y="6"/>
                  <a:pt x="434" y="5"/>
                  <a:pt x="431" y="6"/>
                </a:cubicBezTo>
                <a:cubicBezTo>
                  <a:pt x="431" y="6"/>
                  <a:pt x="433" y="6"/>
                  <a:pt x="432" y="7"/>
                </a:cubicBezTo>
                <a:cubicBezTo>
                  <a:pt x="434" y="7"/>
                  <a:pt x="436" y="8"/>
                  <a:pt x="437" y="7"/>
                </a:cubicBezTo>
                <a:cubicBezTo>
                  <a:pt x="432" y="7"/>
                  <a:pt x="433" y="6"/>
                  <a:pt x="436" y="6"/>
                </a:cubicBezTo>
                <a:close/>
                <a:moveTo>
                  <a:pt x="424" y="8"/>
                </a:moveTo>
                <a:cubicBezTo>
                  <a:pt x="420" y="7"/>
                  <a:pt x="426" y="6"/>
                  <a:pt x="421" y="7"/>
                </a:cubicBezTo>
                <a:cubicBezTo>
                  <a:pt x="423" y="7"/>
                  <a:pt x="420" y="8"/>
                  <a:pt x="424" y="8"/>
                </a:cubicBezTo>
                <a:close/>
                <a:moveTo>
                  <a:pt x="415" y="4"/>
                </a:moveTo>
                <a:cubicBezTo>
                  <a:pt x="415" y="4"/>
                  <a:pt x="414" y="4"/>
                  <a:pt x="413" y="4"/>
                </a:cubicBezTo>
                <a:cubicBezTo>
                  <a:pt x="415" y="4"/>
                  <a:pt x="417" y="5"/>
                  <a:pt x="420" y="5"/>
                </a:cubicBezTo>
                <a:cubicBezTo>
                  <a:pt x="420" y="4"/>
                  <a:pt x="417" y="4"/>
                  <a:pt x="415" y="4"/>
                </a:cubicBezTo>
                <a:close/>
                <a:moveTo>
                  <a:pt x="417" y="5"/>
                </a:moveTo>
                <a:cubicBezTo>
                  <a:pt x="417" y="6"/>
                  <a:pt x="414" y="6"/>
                  <a:pt x="412" y="5"/>
                </a:cubicBezTo>
                <a:cubicBezTo>
                  <a:pt x="412" y="6"/>
                  <a:pt x="415" y="6"/>
                  <a:pt x="416" y="7"/>
                </a:cubicBezTo>
                <a:cubicBezTo>
                  <a:pt x="416" y="7"/>
                  <a:pt x="417" y="7"/>
                  <a:pt x="418" y="7"/>
                </a:cubicBezTo>
                <a:cubicBezTo>
                  <a:pt x="413" y="6"/>
                  <a:pt x="418" y="6"/>
                  <a:pt x="419" y="6"/>
                </a:cubicBezTo>
                <a:cubicBezTo>
                  <a:pt x="419" y="6"/>
                  <a:pt x="419" y="5"/>
                  <a:pt x="417" y="5"/>
                </a:cubicBezTo>
                <a:close/>
                <a:moveTo>
                  <a:pt x="412" y="4"/>
                </a:moveTo>
                <a:cubicBezTo>
                  <a:pt x="409" y="4"/>
                  <a:pt x="409" y="5"/>
                  <a:pt x="410" y="5"/>
                </a:cubicBezTo>
                <a:cubicBezTo>
                  <a:pt x="409" y="4"/>
                  <a:pt x="414" y="5"/>
                  <a:pt x="413" y="5"/>
                </a:cubicBezTo>
                <a:cubicBezTo>
                  <a:pt x="410" y="4"/>
                  <a:pt x="413" y="4"/>
                  <a:pt x="412" y="4"/>
                </a:cubicBezTo>
                <a:close/>
                <a:moveTo>
                  <a:pt x="409" y="5"/>
                </a:moveTo>
                <a:cubicBezTo>
                  <a:pt x="405" y="5"/>
                  <a:pt x="405" y="5"/>
                  <a:pt x="405" y="5"/>
                </a:cubicBezTo>
                <a:cubicBezTo>
                  <a:pt x="404" y="6"/>
                  <a:pt x="408" y="6"/>
                  <a:pt x="407" y="7"/>
                </a:cubicBezTo>
                <a:cubicBezTo>
                  <a:pt x="409" y="7"/>
                  <a:pt x="409" y="7"/>
                  <a:pt x="412" y="8"/>
                </a:cubicBezTo>
                <a:cubicBezTo>
                  <a:pt x="411" y="7"/>
                  <a:pt x="404" y="6"/>
                  <a:pt x="409" y="5"/>
                </a:cubicBezTo>
                <a:close/>
                <a:moveTo>
                  <a:pt x="391" y="7"/>
                </a:moveTo>
                <a:cubicBezTo>
                  <a:pt x="393" y="7"/>
                  <a:pt x="395" y="7"/>
                  <a:pt x="397" y="7"/>
                </a:cubicBezTo>
                <a:cubicBezTo>
                  <a:pt x="397" y="7"/>
                  <a:pt x="397" y="7"/>
                  <a:pt x="397" y="7"/>
                </a:cubicBezTo>
                <a:cubicBezTo>
                  <a:pt x="395" y="7"/>
                  <a:pt x="393" y="7"/>
                  <a:pt x="391" y="7"/>
                </a:cubicBezTo>
                <a:close/>
                <a:moveTo>
                  <a:pt x="376" y="46"/>
                </a:moveTo>
                <a:cubicBezTo>
                  <a:pt x="376" y="47"/>
                  <a:pt x="379" y="47"/>
                  <a:pt x="380" y="47"/>
                </a:cubicBezTo>
                <a:cubicBezTo>
                  <a:pt x="378" y="47"/>
                  <a:pt x="378" y="46"/>
                  <a:pt x="376" y="46"/>
                </a:cubicBezTo>
                <a:close/>
                <a:moveTo>
                  <a:pt x="354" y="47"/>
                </a:moveTo>
                <a:cubicBezTo>
                  <a:pt x="353" y="48"/>
                  <a:pt x="359" y="47"/>
                  <a:pt x="359" y="47"/>
                </a:cubicBezTo>
                <a:cubicBezTo>
                  <a:pt x="357" y="47"/>
                  <a:pt x="357" y="46"/>
                  <a:pt x="354" y="47"/>
                </a:cubicBezTo>
                <a:close/>
                <a:moveTo>
                  <a:pt x="323" y="15"/>
                </a:moveTo>
                <a:cubicBezTo>
                  <a:pt x="323" y="16"/>
                  <a:pt x="322" y="16"/>
                  <a:pt x="324" y="16"/>
                </a:cubicBezTo>
                <a:cubicBezTo>
                  <a:pt x="326" y="16"/>
                  <a:pt x="326" y="15"/>
                  <a:pt x="323" y="15"/>
                </a:cubicBezTo>
                <a:close/>
                <a:moveTo>
                  <a:pt x="325" y="47"/>
                </a:moveTo>
                <a:cubicBezTo>
                  <a:pt x="324" y="48"/>
                  <a:pt x="328" y="47"/>
                  <a:pt x="329" y="46"/>
                </a:cubicBezTo>
                <a:cubicBezTo>
                  <a:pt x="327" y="47"/>
                  <a:pt x="327" y="46"/>
                  <a:pt x="325" y="47"/>
                </a:cubicBezTo>
                <a:close/>
                <a:moveTo>
                  <a:pt x="321" y="51"/>
                </a:moveTo>
                <a:cubicBezTo>
                  <a:pt x="324" y="50"/>
                  <a:pt x="323" y="50"/>
                  <a:pt x="321" y="51"/>
                </a:cubicBezTo>
                <a:cubicBezTo>
                  <a:pt x="323" y="51"/>
                  <a:pt x="325" y="50"/>
                  <a:pt x="327" y="50"/>
                </a:cubicBezTo>
                <a:cubicBezTo>
                  <a:pt x="328" y="50"/>
                  <a:pt x="328" y="49"/>
                  <a:pt x="328" y="49"/>
                </a:cubicBezTo>
                <a:cubicBezTo>
                  <a:pt x="325" y="50"/>
                  <a:pt x="321" y="49"/>
                  <a:pt x="321" y="51"/>
                </a:cubicBezTo>
                <a:close/>
                <a:moveTo>
                  <a:pt x="316" y="18"/>
                </a:moveTo>
                <a:cubicBezTo>
                  <a:pt x="319" y="17"/>
                  <a:pt x="317" y="18"/>
                  <a:pt x="320" y="18"/>
                </a:cubicBezTo>
                <a:cubicBezTo>
                  <a:pt x="319" y="17"/>
                  <a:pt x="321" y="17"/>
                  <a:pt x="321" y="16"/>
                </a:cubicBezTo>
                <a:cubicBezTo>
                  <a:pt x="318" y="17"/>
                  <a:pt x="319" y="17"/>
                  <a:pt x="317" y="17"/>
                </a:cubicBezTo>
                <a:cubicBezTo>
                  <a:pt x="317" y="17"/>
                  <a:pt x="317" y="17"/>
                  <a:pt x="316" y="18"/>
                </a:cubicBezTo>
                <a:close/>
                <a:moveTo>
                  <a:pt x="311" y="35"/>
                </a:moveTo>
                <a:cubicBezTo>
                  <a:pt x="312" y="34"/>
                  <a:pt x="316" y="34"/>
                  <a:pt x="315" y="34"/>
                </a:cubicBezTo>
                <a:cubicBezTo>
                  <a:pt x="314" y="34"/>
                  <a:pt x="308" y="35"/>
                  <a:pt x="311" y="35"/>
                </a:cubicBezTo>
                <a:close/>
                <a:moveTo>
                  <a:pt x="314" y="49"/>
                </a:moveTo>
                <a:cubicBezTo>
                  <a:pt x="314" y="50"/>
                  <a:pt x="318" y="49"/>
                  <a:pt x="318" y="49"/>
                </a:cubicBezTo>
                <a:lnTo>
                  <a:pt x="314" y="49"/>
                </a:lnTo>
                <a:close/>
                <a:moveTo>
                  <a:pt x="308" y="47"/>
                </a:moveTo>
                <a:cubicBezTo>
                  <a:pt x="308" y="48"/>
                  <a:pt x="314" y="46"/>
                  <a:pt x="315" y="46"/>
                </a:cubicBezTo>
                <a:cubicBezTo>
                  <a:pt x="315" y="46"/>
                  <a:pt x="315" y="45"/>
                  <a:pt x="316" y="45"/>
                </a:cubicBezTo>
                <a:cubicBezTo>
                  <a:pt x="313" y="46"/>
                  <a:pt x="309" y="47"/>
                  <a:pt x="308" y="47"/>
                </a:cubicBezTo>
                <a:close/>
                <a:moveTo>
                  <a:pt x="302" y="21"/>
                </a:moveTo>
                <a:cubicBezTo>
                  <a:pt x="305" y="21"/>
                  <a:pt x="305" y="20"/>
                  <a:pt x="306" y="20"/>
                </a:cubicBezTo>
                <a:cubicBezTo>
                  <a:pt x="306" y="19"/>
                  <a:pt x="307" y="19"/>
                  <a:pt x="307" y="19"/>
                </a:cubicBezTo>
                <a:cubicBezTo>
                  <a:pt x="304" y="20"/>
                  <a:pt x="303" y="20"/>
                  <a:pt x="302" y="21"/>
                </a:cubicBezTo>
                <a:close/>
                <a:moveTo>
                  <a:pt x="314" y="52"/>
                </a:moveTo>
                <a:cubicBezTo>
                  <a:pt x="313" y="52"/>
                  <a:pt x="311" y="53"/>
                  <a:pt x="311" y="53"/>
                </a:cubicBezTo>
                <a:cubicBezTo>
                  <a:pt x="314" y="52"/>
                  <a:pt x="313" y="53"/>
                  <a:pt x="315" y="52"/>
                </a:cubicBezTo>
                <a:cubicBezTo>
                  <a:pt x="315" y="52"/>
                  <a:pt x="315" y="52"/>
                  <a:pt x="314" y="52"/>
                </a:cubicBezTo>
                <a:close/>
                <a:moveTo>
                  <a:pt x="309" y="42"/>
                </a:moveTo>
                <a:cubicBezTo>
                  <a:pt x="307" y="43"/>
                  <a:pt x="305" y="43"/>
                  <a:pt x="304" y="44"/>
                </a:cubicBezTo>
                <a:cubicBezTo>
                  <a:pt x="306" y="44"/>
                  <a:pt x="309" y="43"/>
                  <a:pt x="310" y="42"/>
                </a:cubicBezTo>
                <a:cubicBezTo>
                  <a:pt x="310" y="42"/>
                  <a:pt x="310" y="41"/>
                  <a:pt x="309" y="41"/>
                </a:cubicBezTo>
                <a:lnTo>
                  <a:pt x="309" y="42"/>
                </a:lnTo>
                <a:close/>
                <a:moveTo>
                  <a:pt x="306" y="49"/>
                </a:moveTo>
                <a:cubicBezTo>
                  <a:pt x="308" y="49"/>
                  <a:pt x="309" y="49"/>
                  <a:pt x="310" y="49"/>
                </a:cubicBezTo>
                <a:cubicBezTo>
                  <a:pt x="310" y="48"/>
                  <a:pt x="310" y="48"/>
                  <a:pt x="311" y="48"/>
                </a:cubicBezTo>
                <a:cubicBezTo>
                  <a:pt x="311" y="48"/>
                  <a:pt x="311" y="48"/>
                  <a:pt x="311" y="48"/>
                </a:cubicBezTo>
                <a:cubicBezTo>
                  <a:pt x="308" y="49"/>
                  <a:pt x="307" y="48"/>
                  <a:pt x="306" y="49"/>
                </a:cubicBezTo>
                <a:close/>
                <a:moveTo>
                  <a:pt x="306" y="51"/>
                </a:moveTo>
                <a:cubicBezTo>
                  <a:pt x="307" y="51"/>
                  <a:pt x="308" y="50"/>
                  <a:pt x="309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7" y="50"/>
                  <a:pt x="304" y="51"/>
                  <a:pt x="306" y="51"/>
                </a:cubicBezTo>
                <a:close/>
                <a:moveTo>
                  <a:pt x="307" y="53"/>
                </a:moveTo>
                <a:cubicBezTo>
                  <a:pt x="309" y="53"/>
                  <a:pt x="306" y="54"/>
                  <a:pt x="306" y="54"/>
                </a:cubicBezTo>
                <a:cubicBezTo>
                  <a:pt x="309" y="54"/>
                  <a:pt x="310" y="53"/>
                  <a:pt x="311" y="52"/>
                </a:cubicBezTo>
                <a:cubicBezTo>
                  <a:pt x="310" y="52"/>
                  <a:pt x="308" y="53"/>
                  <a:pt x="307" y="53"/>
                </a:cubicBezTo>
                <a:close/>
                <a:moveTo>
                  <a:pt x="308" y="54"/>
                </a:moveTo>
                <a:cubicBezTo>
                  <a:pt x="305" y="55"/>
                  <a:pt x="306" y="55"/>
                  <a:pt x="305" y="56"/>
                </a:cubicBezTo>
                <a:cubicBezTo>
                  <a:pt x="308" y="55"/>
                  <a:pt x="309" y="56"/>
                  <a:pt x="310" y="55"/>
                </a:cubicBezTo>
                <a:cubicBezTo>
                  <a:pt x="308" y="55"/>
                  <a:pt x="308" y="55"/>
                  <a:pt x="308" y="54"/>
                </a:cubicBezTo>
                <a:close/>
                <a:moveTo>
                  <a:pt x="302" y="38"/>
                </a:moveTo>
                <a:cubicBezTo>
                  <a:pt x="300" y="39"/>
                  <a:pt x="300" y="39"/>
                  <a:pt x="300" y="40"/>
                </a:cubicBezTo>
                <a:cubicBezTo>
                  <a:pt x="303" y="39"/>
                  <a:pt x="303" y="39"/>
                  <a:pt x="302" y="38"/>
                </a:cubicBezTo>
                <a:close/>
                <a:moveTo>
                  <a:pt x="301" y="46"/>
                </a:moveTo>
                <a:cubicBezTo>
                  <a:pt x="300" y="47"/>
                  <a:pt x="300" y="47"/>
                  <a:pt x="299" y="47"/>
                </a:cubicBezTo>
                <a:cubicBezTo>
                  <a:pt x="299" y="47"/>
                  <a:pt x="297" y="48"/>
                  <a:pt x="299" y="48"/>
                </a:cubicBezTo>
                <a:cubicBezTo>
                  <a:pt x="300" y="47"/>
                  <a:pt x="305" y="45"/>
                  <a:pt x="302" y="46"/>
                </a:cubicBezTo>
                <a:cubicBezTo>
                  <a:pt x="302" y="46"/>
                  <a:pt x="301" y="46"/>
                  <a:pt x="301" y="46"/>
                </a:cubicBezTo>
                <a:close/>
                <a:moveTo>
                  <a:pt x="300" y="51"/>
                </a:moveTo>
                <a:cubicBezTo>
                  <a:pt x="300" y="51"/>
                  <a:pt x="303" y="50"/>
                  <a:pt x="303" y="50"/>
                </a:cubicBezTo>
                <a:cubicBezTo>
                  <a:pt x="301" y="50"/>
                  <a:pt x="297" y="52"/>
                  <a:pt x="300" y="51"/>
                </a:cubicBezTo>
                <a:close/>
                <a:moveTo>
                  <a:pt x="296" y="41"/>
                </a:moveTo>
                <a:cubicBezTo>
                  <a:pt x="296" y="40"/>
                  <a:pt x="297" y="40"/>
                  <a:pt x="297" y="40"/>
                </a:cubicBezTo>
                <a:cubicBezTo>
                  <a:pt x="294" y="40"/>
                  <a:pt x="293" y="42"/>
                  <a:pt x="296" y="41"/>
                </a:cubicBezTo>
                <a:close/>
                <a:moveTo>
                  <a:pt x="295" y="49"/>
                </a:moveTo>
                <a:cubicBezTo>
                  <a:pt x="293" y="50"/>
                  <a:pt x="294" y="51"/>
                  <a:pt x="297" y="51"/>
                </a:cubicBezTo>
                <a:cubicBezTo>
                  <a:pt x="298" y="50"/>
                  <a:pt x="294" y="50"/>
                  <a:pt x="297" y="49"/>
                </a:cubicBezTo>
                <a:cubicBezTo>
                  <a:pt x="296" y="49"/>
                  <a:pt x="296" y="49"/>
                  <a:pt x="295" y="49"/>
                </a:cubicBezTo>
                <a:close/>
                <a:moveTo>
                  <a:pt x="296" y="54"/>
                </a:moveTo>
                <a:cubicBezTo>
                  <a:pt x="296" y="55"/>
                  <a:pt x="294" y="55"/>
                  <a:pt x="294" y="55"/>
                </a:cubicBezTo>
                <a:cubicBezTo>
                  <a:pt x="294" y="56"/>
                  <a:pt x="294" y="56"/>
                  <a:pt x="295" y="57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93" y="58"/>
                  <a:pt x="293" y="58"/>
                  <a:pt x="292" y="58"/>
                </a:cubicBezTo>
                <a:cubicBezTo>
                  <a:pt x="294" y="58"/>
                  <a:pt x="294" y="58"/>
                  <a:pt x="295" y="58"/>
                </a:cubicBezTo>
                <a:cubicBezTo>
                  <a:pt x="293" y="58"/>
                  <a:pt x="293" y="57"/>
                  <a:pt x="297" y="57"/>
                </a:cubicBezTo>
                <a:cubicBezTo>
                  <a:pt x="297" y="56"/>
                  <a:pt x="295" y="56"/>
                  <a:pt x="295" y="56"/>
                </a:cubicBezTo>
                <a:cubicBezTo>
                  <a:pt x="295" y="55"/>
                  <a:pt x="299" y="54"/>
                  <a:pt x="298" y="54"/>
                </a:cubicBezTo>
                <a:cubicBezTo>
                  <a:pt x="297" y="55"/>
                  <a:pt x="297" y="54"/>
                  <a:pt x="296" y="54"/>
                </a:cubicBezTo>
                <a:close/>
                <a:moveTo>
                  <a:pt x="286" y="51"/>
                </a:moveTo>
                <a:cubicBezTo>
                  <a:pt x="286" y="52"/>
                  <a:pt x="282" y="52"/>
                  <a:pt x="282" y="53"/>
                </a:cubicBezTo>
                <a:cubicBezTo>
                  <a:pt x="285" y="52"/>
                  <a:pt x="292" y="51"/>
                  <a:pt x="293" y="49"/>
                </a:cubicBezTo>
                <a:cubicBezTo>
                  <a:pt x="289" y="50"/>
                  <a:pt x="289" y="51"/>
                  <a:pt x="286" y="51"/>
                </a:cubicBezTo>
                <a:close/>
                <a:moveTo>
                  <a:pt x="287" y="58"/>
                </a:moveTo>
                <a:cubicBezTo>
                  <a:pt x="291" y="56"/>
                  <a:pt x="292" y="55"/>
                  <a:pt x="293" y="54"/>
                </a:cubicBezTo>
                <a:cubicBezTo>
                  <a:pt x="288" y="56"/>
                  <a:pt x="290" y="56"/>
                  <a:pt x="287" y="58"/>
                </a:cubicBezTo>
                <a:close/>
                <a:moveTo>
                  <a:pt x="286" y="51"/>
                </a:moveTo>
                <a:cubicBezTo>
                  <a:pt x="288" y="50"/>
                  <a:pt x="291" y="49"/>
                  <a:pt x="291" y="48"/>
                </a:cubicBezTo>
                <a:cubicBezTo>
                  <a:pt x="289" y="49"/>
                  <a:pt x="285" y="51"/>
                  <a:pt x="286" y="51"/>
                </a:cubicBezTo>
                <a:close/>
                <a:moveTo>
                  <a:pt x="288" y="60"/>
                </a:moveTo>
                <a:cubicBezTo>
                  <a:pt x="289" y="60"/>
                  <a:pt x="294" y="59"/>
                  <a:pt x="294" y="59"/>
                </a:cubicBezTo>
                <a:cubicBezTo>
                  <a:pt x="293" y="59"/>
                  <a:pt x="289" y="59"/>
                  <a:pt x="288" y="60"/>
                </a:cubicBezTo>
                <a:close/>
                <a:moveTo>
                  <a:pt x="283" y="27"/>
                </a:moveTo>
                <a:cubicBezTo>
                  <a:pt x="276" y="29"/>
                  <a:pt x="276" y="29"/>
                  <a:pt x="276" y="29"/>
                </a:cubicBezTo>
                <a:cubicBezTo>
                  <a:pt x="277" y="30"/>
                  <a:pt x="274" y="30"/>
                  <a:pt x="274" y="31"/>
                </a:cubicBezTo>
                <a:cubicBezTo>
                  <a:pt x="278" y="29"/>
                  <a:pt x="276" y="29"/>
                  <a:pt x="281" y="28"/>
                </a:cubicBezTo>
                <a:cubicBezTo>
                  <a:pt x="281" y="28"/>
                  <a:pt x="279" y="29"/>
                  <a:pt x="280" y="29"/>
                </a:cubicBezTo>
                <a:cubicBezTo>
                  <a:pt x="282" y="28"/>
                  <a:pt x="282" y="29"/>
                  <a:pt x="284" y="28"/>
                </a:cubicBezTo>
                <a:cubicBezTo>
                  <a:pt x="285" y="27"/>
                  <a:pt x="281" y="28"/>
                  <a:pt x="283" y="27"/>
                </a:cubicBezTo>
                <a:close/>
                <a:moveTo>
                  <a:pt x="291" y="52"/>
                </a:moveTo>
                <a:cubicBezTo>
                  <a:pt x="291" y="51"/>
                  <a:pt x="289" y="52"/>
                  <a:pt x="291" y="51"/>
                </a:cubicBezTo>
                <a:cubicBezTo>
                  <a:pt x="285" y="53"/>
                  <a:pt x="289" y="53"/>
                  <a:pt x="291" y="52"/>
                </a:cubicBezTo>
                <a:close/>
                <a:moveTo>
                  <a:pt x="282" y="46"/>
                </a:moveTo>
                <a:cubicBezTo>
                  <a:pt x="282" y="46"/>
                  <a:pt x="281" y="46"/>
                  <a:pt x="281" y="47"/>
                </a:cubicBezTo>
                <a:cubicBezTo>
                  <a:pt x="283" y="46"/>
                  <a:pt x="285" y="46"/>
                  <a:pt x="286" y="45"/>
                </a:cubicBezTo>
                <a:cubicBezTo>
                  <a:pt x="284" y="45"/>
                  <a:pt x="284" y="45"/>
                  <a:pt x="282" y="46"/>
                </a:cubicBezTo>
                <a:close/>
                <a:moveTo>
                  <a:pt x="275" y="46"/>
                </a:moveTo>
                <a:cubicBezTo>
                  <a:pt x="277" y="46"/>
                  <a:pt x="280" y="44"/>
                  <a:pt x="281" y="44"/>
                </a:cubicBezTo>
                <a:cubicBezTo>
                  <a:pt x="282" y="44"/>
                  <a:pt x="286" y="42"/>
                  <a:pt x="284" y="42"/>
                </a:cubicBezTo>
                <a:cubicBezTo>
                  <a:pt x="283" y="43"/>
                  <a:pt x="276" y="45"/>
                  <a:pt x="275" y="46"/>
                </a:cubicBezTo>
                <a:close/>
                <a:moveTo>
                  <a:pt x="284" y="57"/>
                </a:moveTo>
                <a:cubicBezTo>
                  <a:pt x="285" y="56"/>
                  <a:pt x="283" y="55"/>
                  <a:pt x="287" y="54"/>
                </a:cubicBezTo>
                <a:cubicBezTo>
                  <a:pt x="288" y="53"/>
                  <a:pt x="286" y="54"/>
                  <a:pt x="285" y="54"/>
                </a:cubicBezTo>
                <a:cubicBezTo>
                  <a:pt x="284" y="55"/>
                  <a:pt x="285" y="55"/>
                  <a:pt x="283" y="56"/>
                </a:cubicBezTo>
                <a:cubicBezTo>
                  <a:pt x="282" y="56"/>
                  <a:pt x="285" y="56"/>
                  <a:pt x="281" y="57"/>
                </a:cubicBezTo>
                <a:cubicBezTo>
                  <a:pt x="281" y="58"/>
                  <a:pt x="283" y="57"/>
                  <a:pt x="284" y="57"/>
                </a:cubicBezTo>
                <a:cubicBezTo>
                  <a:pt x="283" y="57"/>
                  <a:pt x="283" y="57"/>
                  <a:pt x="284" y="57"/>
                </a:cubicBezTo>
                <a:close/>
                <a:moveTo>
                  <a:pt x="279" y="43"/>
                </a:moveTo>
                <a:cubicBezTo>
                  <a:pt x="279" y="43"/>
                  <a:pt x="279" y="43"/>
                  <a:pt x="280" y="43"/>
                </a:cubicBezTo>
                <a:cubicBezTo>
                  <a:pt x="280" y="43"/>
                  <a:pt x="283" y="42"/>
                  <a:pt x="283" y="42"/>
                </a:cubicBezTo>
                <a:cubicBezTo>
                  <a:pt x="281" y="42"/>
                  <a:pt x="281" y="42"/>
                  <a:pt x="279" y="43"/>
                </a:cubicBezTo>
                <a:close/>
                <a:moveTo>
                  <a:pt x="273" y="49"/>
                </a:moveTo>
                <a:cubicBezTo>
                  <a:pt x="277" y="47"/>
                  <a:pt x="276" y="49"/>
                  <a:pt x="277" y="48"/>
                </a:cubicBezTo>
                <a:cubicBezTo>
                  <a:pt x="278" y="48"/>
                  <a:pt x="278" y="48"/>
                  <a:pt x="278" y="47"/>
                </a:cubicBezTo>
                <a:cubicBezTo>
                  <a:pt x="276" y="48"/>
                  <a:pt x="274" y="48"/>
                  <a:pt x="273" y="49"/>
                </a:cubicBezTo>
                <a:close/>
                <a:moveTo>
                  <a:pt x="274" y="62"/>
                </a:moveTo>
                <a:cubicBezTo>
                  <a:pt x="273" y="62"/>
                  <a:pt x="272" y="63"/>
                  <a:pt x="272" y="63"/>
                </a:cubicBezTo>
                <a:cubicBezTo>
                  <a:pt x="273" y="62"/>
                  <a:pt x="274" y="63"/>
                  <a:pt x="275" y="62"/>
                </a:cubicBezTo>
                <a:cubicBezTo>
                  <a:pt x="274" y="62"/>
                  <a:pt x="281" y="60"/>
                  <a:pt x="282" y="59"/>
                </a:cubicBezTo>
                <a:cubicBezTo>
                  <a:pt x="281" y="60"/>
                  <a:pt x="280" y="60"/>
                  <a:pt x="280" y="60"/>
                </a:cubicBezTo>
                <a:cubicBezTo>
                  <a:pt x="279" y="60"/>
                  <a:pt x="280" y="59"/>
                  <a:pt x="278" y="59"/>
                </a:cubicBezTo>
                <a:cubicBezTo>
                  <a:pt x="279" y="60"/>
                  <a:pt x="277" y="60"/>
                  <a:pt x="275" y="61"/>
                </a:cubicBezTo>
                <a:cubicBezTo>
                  <a:pt x="276" y="61"/>
                  <a:pt x="275" y="61"/>
                  <a:pt x="274" y="62"/>
                </a:cubicBezTo>
                <a:close/>
                <a:moveTo>
                  <a:pt x="270" y="48"/>
                </a:moveTo>
                <a:cubicBezTo>
                  <a:pt x="270" y="49"/>
                  <a:pt x="273" y="48"/>
                  <a:pt x="276" y="47"/>
                </a:cubicBezTo>
                <a:cubicBezTo>
                  <a:pt x="273" y="47"/>
                  <a:pt x="273" y="46"/>
                  <a:pt x="271" y="47"/>
                </a:cubicBezTo>
                <a:cubicBezTo>
                  <a:pt x="272" y="47"/>
                  <a:pt x="274" y="47"/>
                  <a:pt x="270" y="48"/>
                </a:cubicBezTo>
                <a:close/>
                <a:moveTo>
                  <a:pt x="276" y="60"/>
                </a:moveTo>
                <a:cubicBezTo>
                  <a:pt x="276" y="60"/>
                  <a:pt x="277" y="59"/>
                  <a:pt x="276" y="59"/>
                </a:cubicBezTo>
                <a:cubicBezTo>
                  <a:pt x="270" y="61"/>
                  <a:pt x="269" y="62"/>
                  <a:pt x="276" y="60"/>
                </a:cubicBezTo>
                <a:close/>
                <a:moveTo>
                  <a:pt x="264" y="34"/>
                </a:moveTo>
                <a:cubicBezTo>
                  <a:pt x="262" y="34"/>
                  <a:pt x="261" y="35"/>
                  <a:pt x="261" y="35"/>
                </a:cubicBezTo>
                <a:cubicBezTo>
                  <a:pt x="263" y="35"/>
                  <a:pt x="265" y="34"/>
                  <a:pt x="265" y="34"/>
                </a:cubicBezTo>
                <a:cubicBezTo>
                  <a:pt x="264" y="34"/>
                  <a:pt x="264" y="34"/>
                  <a:pt x="264" y="34"/>
                </a:cubicBezTo>
                <a:close/>
                <a:moveTo>
                  <a:pt x="248" y="40"/>
                </a:moveTo>
                <a:cubicBezTo>
                  <a:pt x="250" y="40"/>
                  <a:pt x="247" y="41"/>
                  <a:pt x="248" y="41"/>
                </a:cubicBezTo>
                <a:cubicBezTo>
                  <a:pt x="251" y="40"/>
                  <a:pt x="250" y="40"/>
                  <a:pt x="252" y="39"/>
                </a:cubicBezTo>
                <a:cubicBezTo>
                  <a:pt x="252" y="39"/>
                  <a:pt x="252" y="40"/>
                  <a:pt x="253" y="39"/>
                </a:cubicBezTo>
                <a:cubicBezTo>
                  <a:pt x="254" y="39"/>
                  <a:pt x="253" y="39"/>
                  <a:pt x="254" y="38"/>
                </a:cubicBezTo>
                <a:cubicBezTo>
                  <a:pt x="257" y="37"/>
                  <a:pt x="256" y="38"/>
                  <a:pt x="259" y="36"/>
                </a:cubicBezTo>
                <a:cubicBezTo>
                  <a:pt x="260" y="36"/>
                  <a:pt x="260" y="36"/>
                  <a:pt x="260" y="35"/>
                </a:cubicBezTo>
                <a:cubicBezTo>
                  <a:pt x="258" y="36"/>
                  <a:pt x="258" y="36"/>
                  <a:pt x="256" y="36"/>
                </a:cubicBezTo>
                <a:cubicBezTo>
                  <a:pt x="258" y="36"/>
                  <a:pt x="253" y="38"/>
                  <a:pt x="254" y="37"/>
                </a:cubicBezTo>
                <a:cubicBezTo>
                  <a:pt x="251" y="38"/>
                  <a:pt x="252" y="39"/>
                  <a:pt x="250" y="40"/>
                </a:cubicBezTo>
                <a:cubicBezTo>
                  <a:pt x="250" y="39"/>
                  <a:pt x="251" y="39"/>
                  <a:pt x="250" y="39"/>
                </a:cubicBezTo>
                <a:cubicBezTo>
                  <a:pt x="245" y="41"/>
                  <a:pt x="242" y="42"/>
                  <a:pt x="238" y="44"/>
                </a:cubicBezTo>
                <a:cubicBezTo>
                  <a:pt x="237" y="45"/>
                  <a:pt x="241" y="44"/>
                  <a:pt x="239" y="45"/>
                </a:cubicBezTo>
                <a:cubicBezTo>
                  <a:pt x="235" y="46"/>
                  <a:pt x="238" y="43"/>
                  <a:pt x="235" y="45"/>
                </a:cubicBezTo>
                <a:cubicBezTo>
                  <a:pt x="236" y="45"/>
                  <a:pt x="236" y="46"/>
                  <a:pt x="238" y="45"/>
                </a:cubicBezTo>
                <a:cubicBezTo>
                  <a:pt x="239" y="44"/>
                  <a:pt x="241" y="44"/>
                  <a:pt x="242" y="44"/>
                </a:cubicBezTo>
                <a:cubicBezTo>
                  <a:pt x="243" y="43"/>
                  <a:pt x="241" y="44"/>
                  <a:pt x="242" y="43"/>
                </a:cubicBezTo>
                <a:cubicBezTo>
                  <a:pt x="245" y="42"/>
                  <a:pt x="246" y="41"/>
                  <a:pt x="248" y="40"/>
                </a:cubicBezTo>
                <a:close/>
                <a:moveTo>
                  <a:pt x="253" y="56"/>
                </a:moveTo>
                <a:cubicBezTo>
                  <a:pt x="253" y="57"/>
                  <a:pt x="253" y="57"/>
                  <a:pt x="254" y="57"/>
                </a:cubicBezTo>
                <a:cubicBezTo>
                  <a:pt x="257" y="55"/>
                  <a:pt x="256" y="56"/>
                  <a:pt x="258" y="55"/>
                </a:cubicBezTo>
                <a:cubicBezTo>
                  <a:pt x="258" y="55"/>
                  <a:pt x="263" y="53"/>
                  <a:pt x="264" y="52"/>
                </a:cubicBezTo>
                <a:cubicBezTo>
                  <a:pt x="260" y="53"/>
                  <a:pt x="255" y="56"/>
                  <a:pt x="253" y="56"/>
                </a:cubicBezTo>
                <a:close/>
                <a:moveTo>
                  <a:pt x="264" y="64"/>
                </a:moveTo>
                <a:cubicBezTo>
                  <a:pt x="267" y="64"/>
                  <a:pt x="264" y="65"/>
                  <a:pt x="263" y="65"/>
                </a:cubicBezTo>
                <a:cubicBezTo>
                  <a:pt x="263" y="66"/>
                  <a:pt x="263" y="66"/>
                  <a:pt x="264" y="66"/>
                </a:cubicBezTo>
                <a:cubicBezTo>
                  <a:pt x="264" y="65"/>
                  <a:pt x="265" y="66"/>
                  <a:pt x="267" y="65"/>
                </a:cubicBezTo>
                <a:cubicBezTo>
                  <a:pt x="268" y="64"/>
                  <a:pt x="268" y="64"/>
                  <a:pt x="268" y="63"/>
                </a:cubicBezTo>
                <a:cubicBezTo>
                  <a:pt x="267" y="64"/>
                  <a:pt x="265" y="63"/>
                  <a:pt x="264" y="64"/>
                </a:cubicBezTo>
                <a:close/>
                <a:moveTo>
                  <a:pt x="261" y="65"/>
                </a:moveTo>
                <a:cubicBezTo>
                  <a:pt x="261" y="65"/>
                  <a:pt x="261" y="65"/>
                  <a:pt x="261" y="65"/>
                </a:cubicBezTo>
                <a:cubicBezTo>
                  <a:pt x="263" y="65"/>
                  <a:pt x="266" y="63"/>
                  <a:pt x="264" y="63"/>
                </a:cubicBezTo>
                <a:cubicBezTo>
                  <a:pt x="264" y="64"/>
                  <a:pt x="263" y="64"/>
                  <a:pt x="261" y="65"/>
                </a:cubicBezTo>
                <a:close/>
                <a:moveTo>
                  <a:pt x="253" y="68"/>
                </a:moveTo>
                <a:cubicBezTo>
                  <a:pt x="255" y="68"/>
                  <a:pt x="258" y="67"/>
                  <a:pt x="259" y="67"/>
                </a:cubicBezTo>
                <a:cubicBezTo>
                  <a:pt x="258" y="67"/>
                  <a:pt x="261" y="66"/>
                  <a:pt x="260" y="66"/>
                </a:cubicBezTo>
                <a:cubicBezTo>
                  <a:pt x="257" y="67"/>
                  <a:pt x="256" y="67"/>
                  <a:pt x="253" y="68"/>
                </a:cubicBezTo>
                <a:close/>
                <a:moveTo>
                  <a:pt x="256" y="64"/>
                </a:moveTo>
                <a:cubicBezTo>
                  <a:pt x="258" y="64"/>
                  <a:pt x="255" y="65"/>
                  <a:pt x="257" y="65"/>
                </a:cubicBezTo>
                <a:cubicBezTo>
                  <a:pt x="258" y="64"/>
                  <a:pt x="257" y="64"/>
                  <a:pt x="258" y="63"/>
                </a:cubicBezTo>
                <a:lnTo>
                  <a:pt x="256" y="64"/>
                </a:lnTo>
                <a:close/>
                <a:moveTo>
                  <a:pt x="249" y="75"/>
                </a:moveTo>
                <a:cubicBezTo>
                  <a:pt x="249" y="75"/>
                  <a:pt x="249" y="75"/>
                  <a:pt x="248" y="75"/>
                </a:cubicBezTo>
                <a:cubicBezTo>
                  <a:pt x="247" y="75"/>
                  <a:pt x="250" y="73"/>
                  <a:pt x="247" y="74"/>
                </a:cubicBezTo>
                <a:cubicBezTo>
                  <a:pt x="250" y="74"/>
                  <a:pt x="243" y="77"/>
                  <a:pt x="246" y="77"/>
                </a:cubicBezTo>
                <a:cubicBezTo>
                  <a:pt x="246" y="77"/>
                  <a:pt x="247" y="76"/>
                  <a:pt x="247" y="76"/>
                </a:cubicBezTo>
                <a:cubicBezTo>
                  <a:pt x="246" y="77"/>
                  <a:pt x="246" y="77"/>
                  <a:pt x="247" y="77"/>
                </a:cubicBezTo>
                <a:cubicBezTo>
                  <a:pt x="249" y="75"/>
                  <a:pt x="255" y="74"/>
                  <a:pt x="257" y="72"/>
                </a:cubicBezTo>
                <a:cubicBezTo>
                  <a:pt x="255" y="72"/>
                  <a:pt x="252" y="74"/>
                  <a:pt x="249" y="75"/>
                </a:cubicBezTo>
                <a:close/>
                <a:moveTo>
                  <a:pt x="248" y="62"/>
                </a:moveTo>
                <a:cubicBezTo>
                  <a:pt x="250" y="61"/>
                  <a:pt x="251" y="61"/>
                  <a:pt x="251" y="60"/>
                </a:cubicBezTo>
                <a:cubicBezTo>
                  <a:pt x="249" y="61"/>
                  <a:pt x="248" y="62"/>
                  <a:pt x="248" y="62"/>
                </a:cubicBezTo>
                <a:close/>
                <a:moveTo>
                  <a:pt x="246" y="67"/>
                </a:moveTo>
                <a:cubicBezTo>
                  <a:pt x="243" y="68"/>
                  <a:pt x="245" y="69"/>
                  <a:pt x="248" y="68"/>
                </a:cubicBezTo>
                <a:cubicBezTo>
                  <a:pt x="248" y="67"/>
                  <a:pt x="246" y="68"/>
                  <a:pt x="246" y="67"/>
                </a:cubicBezTo>
                <a:close/>
                <a:moveTo>
                  <a:pt x="244" y="65"/>
                </a:moveTo>
                <a:cubicBezTo>
                  <a:pt x="243" y="65"/>
                  <a:pt x="245" y="64"/>
                  <a:pt x="245" y="63"/>
                </a:cubicBezTo>
                <a:cubicBezTo>
                  <a:pt x="242" y="64"/>
                  <a:pt x="242" y="66"/>
                  <a:pt x="244" y="65"/>
                </a:cubicBezTo>
                <a:close/>
                <a:moveTo>
                  <a:pt x="241" y="72"/>
                </a:moveTo>
                <a:cubicBezTo>
                  <a:pt x="241" y="72"/>
                  <a:pt x="241" y="71"/>
                  <a:pt x="240" y="71"/>
                </a:cubicBezTo>
                <a:cubicBezTo>
                  <a:pt x="240" y="72"/>
                  <a:pt x="239" y="72"/>
                  <a:pt x="239" y="72"/>
                </a:cubicBezTo>
                <a:cubicBezTo>
                  <a:pt x="239" y="72"/>
                  <a:pt x="238" y="73"/>
                  <a:pt x="238" y="73"/>
                </a:cubicBezTo>
                <a:cubicBezTo>
                  <a:pt x="242" y="71"/>
                  <a:pt x="237" y="74"/>
                  <a:pt x="239" y="74"/>
                </a:cubicBezTo>
                <a:cubicBezTo>
                  <a:pt x="243" y="71"/>
                  <a:pt x="246" y="72"/>
                  <a:pt x="248" y="70"/>
                </a:cubicBezTo>
                <a:cubicBezTo>
                  <a:pt x="245" y="70"/>
                  <a:pt x="241" y="73"/>
                  <a:pt x="239" y="73"/>
                </a:cubicBezTo>
                <a:cubicBezTo>
                  <a:pt x="239" y="73"/>
                  <a:pt x="240" y="72"/>
                  <a:pt x="241" y="72"/>
                </a:cubicBezTo>
                <a:close/>
                <a:moveTo>
                  <a:pt x="239" y="71"/>
                </a:moveTo>
                <a:cubicBezTo>
                  <a:pt x="236" y="72"/>
                  <a:pt x="237" y="73"/>
                  <a:pt x="236" y="74"/>
                </a:cubicBezTo>
                <a:cubicBezTo>
                  <a:pt x="238" y="73"/>
                  <a:pt x="239" y="72"/>
                  <a:pt x="239" y="71"/>
                </a:cubicBezTo>
                <a:close/>
                <a:moveTo>
                  <a:pt x="226" y="49"/>
                </a:moveTo>
                <a:cubicBezTo>
                  <a:pt x="226" y="48"/>
                  <a:pt x="225" y="49"/>
                  <a:pt x="227" y="47"/>
                </a:cubicBezTo>
                <a:cubicBezTo>
                  <a:pt x="225" y="49"/>
                  <a:pt x="222" y="49"/>
                  <a:pt x="221" y="51"/>
                </a:cubicBezTo>
                <a:cubicBezTo>
                  <a:pt x="225" y="49"/>
                  <a:pt x="224" y="50"/>
                  <a:pt x="226" y="50"/>
                </a:cubicBezTo>
                <a:cubicBezTo>
                  <a:pt x="224" y="51"/>
                  <a:pt x="224" y="51"/>
                  <a:pt x="222" y="51"/>
                </a:cubicBezTo>
                <a:cubicBezTo>
                  <a:pt x="223" y="52"/>
                  <a:pt x="227" y="50"/>
                  <a:pt x="230" y="49"/>
                </a:cubicBezTo>
                <a:cubicBezTo>
                  <a:pt x="230" y="48"/>
                  <a:pt x="230" y="48"/>
                  <a:pt x="231" y="47"/>
                </a:cubicBezTo>
                <a:cubicBezTo>
                  <a:pt x="231" y="47"/>
                  <a:pt x="231" y="48"/>
                  <a:pt x="233" y="47"/>
                </a:cubicBezTo>
                <a:cubicBezTo>
                  <a:pt x="233" y="46"/>
                  <a:pt x="233" y="46"/>
                  <a:pt x="233" y="46"/>
                </a:cubicBezTo>
                <a:cubicBezTo>
                  <a:pt x="229" y="48"/>
                  <a:pt x="228" y="48"/>
                  <a:pt x="226" y="49"/>
                </a:cubicBezTo>
                <a:close/>
                <a:moveTo>
                  <a:pt x="235" y="57"/>
                </a:moveTo>
                <a:cubicBezTo>
                  <a:pt x="233" y="58"/>
                  <a:pt x="231" y="59"/>
                  <a:pt x="230" y="59"/>
                </a:cubicBezTo>
                <a:cubicBezTo>
                  <a:pt x="228" y="60"/>
                  <a:pt x="231" y="59"/>
                  <a:pt x="232" y="59"/>
                </a:cubicBezTo>
                <a:cubicBezTo>
                  <a:pt x="232" y="59"/>
                  <a:pt x="231" y="59"/>
                  <a:pt x="233" y="58"/>
                </a:cubicBezTo>
                <a:cubicBezTo>
                  <a:pt x="233" y="58"/>
                  <a:pt x="233" y="59"/>
                  <a:pt x="232" y="59"/>
                </a:cubicBezTo>
                <a:cubicBezTo>
                  <a:pt x="234" y="58"/>
                  <a:pt x="236" y="58"/>
                  <a:pt x="236" y="57"/>
                </a:cubicBezTo>
                <a:cubicBezTo>
                  <a:pt x="235" y="57"/>
                  <a:pt x="235" y="57"/>
                  <a:pt x="235" y="57"/>
                </a:cubicBezTo>
                <a:close/>
                <a:moveTo>
                  <a:pt x="235" y="64"/>
                </a:moveTo>
                <a:cubicBezTo>
                  <a:pt x="237" y="63"/>
                  <a:pt x="235" y="65"/>
                  <a:pt x="235" y="65"/>
                </a:cubicBezTo>
                <a:cubicBezTo>
                  <a:pt x="238" y="64"/>
                  <a:pt x="238" y="64"/>
                  <a:pt x="238" y="63"/>
                </a:cubicBezTo>
                <a:cubicBezTo>
                  <a:pt x="237" y="64"/>
                  <a:pt x="235" y="64"/>
                  <a:pt x="235" y="64"/>
                </a:cubicBezTo>
                <a:close/>
                <a:moveTo>
                  <a:pt x="230" y="61"/>
                </a:moveTo>
                <a:cubicBezTo>
                  <a:pt x="230" y="61"/>
                  <a:pt x="228" y="63"/>
                  <a:pt x="231" y="62"/>
                </a:cubicBezTo>
                <a:cubicBezTo>
                  <a:pt x="230" y="62"/>
                  <a:pt x="232" y="60"/>
                  <a:pt x="232" y="60"/>
                </a:cubicBezTo>
                <a:cubicBezTo>
                  <a:pt x="231" y="60"/>
                  <a:pt x="230" y="61"/>
                  <a:pt x="230" y="61"/>
                </a:cubicBezTo>
                <a:close/>
                <a:moveTo>
                  <a:pt x="227" y="61"/>
                </a:moveTo>
                <a:cubicBezTo>
                  <a:pt x="227" y="62"/>
                  <a:pt x="227" y="62"/>
                  <a:pt x="227" y="62"/>
                </a:cubicBezTo>
                <a:cubicBezTo>
                  <a:pt x="228" y="61"/>
                  <a:pt x="229" y="60"/>
                  <a:pt x="230" y="60"/>
                </a:cubicBezTo>
                <a:cubicBezTo>
                  <a:pt x="230" y="60"/>
                  <a:pt x="229" y="60"/>
                  <a:pt x="227" y="61"/>
                </a:cubicBezTo>
                <a:close/>
                <a:moveTo>
                  <a:pt x="225" y="71"/>
                </a:moveTo>
                <a:cubicBezTo>
                  <a:pt x="228" y="69"/>
                  <a:pt x="229" y="68"/>
                  <a:pt x="232" y="66"/>
                </a:cubicBezTo>
                <a:cubicBezTo>
                  <a:pt x="230" y="67"/>
                  <a:pt x="232" y="66"/>
                  <a:pt x="232" y="65"/>
                </a:cubicBezTo>
                <a:cubicBezTo>
                  <a:pt x="230" y="67"/>
                  <a:pt x="226" y="67"/>
                  <a:pt x="226" y="68"/>
                </a:cubicBezTo>
                <a:cubicBezTo>
                  <a:pt x="227" y="69"/>
                  <a:pt x="228" y="67"/>
                  <a:pt x="230" y="67"/>
                </a:cubicBezTo>
                <a:cubicBezTo>
                  <a:pt x="230" y="67"/>
                  <a:pt x="231" y="67"/>
                  <a:pt x="231" y="67"/>
                </a:cubicBezTo>
                <a:cubicBezTo>
                  <a:pt x="228" y="69"/>
                  <a:pt x="225" y="70"/>
                  <a:pt x="225" y="71"/>
                </a:cubicBezTo>
                <a:close/>
                <a:moveTo>
                  <a:pt x="228" y="73"/>
                </a:moveTo>
                <a:cubicBezTo>
                  <a:pt x="228" y="73"/>
                  <a:pt x="228" y="72"/>
                  <a:pt x="226" y="73"/>
                </a:cubicBezTo>
                <a:cubicBezTo>
                  <a:pt x="227" y="74"/>
                  <a:pt x="227" y="74"/>
                  <a:pt x="227" y="74"/>
                </a:cubicBezTo>
                <a:cubicBezTo>
                  <a:pt x="228" y="73"/>
                  <a:pt x="231" y="72"/>
                  <a:pt x="230" y="72"/>
                </a:cubicBezTo>
                <a:lnTo>
                  <a:pt x="228" y="73"/>
                </a:lnTo>
                <a:close/>
                <a:moveTo>
                  <a:pt x="221" y="77"/>
                </a:moveTo>
                <a:cubicBezTo>
                  <a:pt x="221" y="77"/>
                  <a:pt x="224" y="76"/>
                  <a:pt x="225" y="76"/>
                </a:cubicBezTo>
                <a:cubicBezTo>
                  <a:pt x="224" y="77"/>
                  <a:pt x="222" y="78"/>
                  <a:pt x="221" y="79"/>
                </a:cubicBezTo>
                <a:cubicBezTo>
                  <a:pt x="223" y="78"/>
                  <a:pt x="225" y="77"/>
                  <a:pt x="227" y="76"/>
                </a:cubicBezTo>
                <a:cubicBezTo>
                  <a:pt x="228" y="75"/>
                  <a:pt x="227" y="75"/>
                  <a:pt x="226" y="74"/>
                </a:cubicBezTo>
                <a:cubicBezTo>
                  <a:pt x="224" y="75"/>
                  <a:pt x="223" y="76"/>
                  <a:pt x="222" y="77"/>
                </a:cubicBezTo>
                <a:cubicBezTo>
                  <a:pt x="222" y="76"/>
                  <a:pt x="221" y="76"/>
                  <a:pt x="221" y="77"/>
                </a:cubicBezTo>
                <a:close/>
                <a:moveTo>
                  <a:pt x="224" y="73"/>
                </a:moveTo>
                <a:cubicBezTo>
                  <a:pt x="220" y="76"/>
                  <a:pt x="220" y="76"/>
                  <a:pt x="220" y="76"/>
                </a:cubicBezTo>
                <a:cubicBezTo>
                  <a:pt x="222" y="76"/>
                  <a:pt x="221" y="76"/>
                  <a:pt x="224" y="75"/>
                </a:cubicBezTo>
                <a:cubicBezTo>
                  <a:pt x="223" y="74"/>
                  <a:pt x="226" y="73"/>
                  <a:pt x="224" y="73"/>
                </a:cubicBezTo>
                <a:close/>
                <a:moveTo>
                  <a:pt x="206" y="64"/>
                </a:moveTo>
                <a:cubicBezTo>
                  <a:pt x="207" y="65"/>
                  <a:pt x="208" y="64"/>
                  <a:pt x="207" y="65"/>
                </a:cubicBezTo>
                <a:cubicBezTo>
                  <a:pt x="212" y="62"/>
                  <a:pt x="208" y="64"/>
                  <a:pt x="209" y="63"/>
                </a:cubicBezTo>
                <a:cubicBezTo>
                  <a:pt x="210" y="62"/>
                  <a:pt x="210" y="63"/>
                  <a:pt x="212" y="62"/>
                </a:cubicBezTo>
                <a:cubicBezTo>
                  <a:pt x="212" y="61"/>
                  <a:pt x="209" y="62"/>
                  <a:pt x="206" y="64"/>
                </a:cubicBezTo>
                <a:close/>
                <a:moveTo>
                  <a:pt x="197" y="73"/>
                </a:moveTo>
                <a:cubicBezTo>
                  <a:pt x="198" y="73"/>
                  <a:pt x="198" y="72"/>
                  <a:pt x="198" y="73"/>
                </a:cubicBezTo>
                <a:cubicBezTo>
                  <a:pt x="199" y="72"/>
                  <a:pt x="200" y="71"/>
                  <a:pt x="200" y="71"/>
                </a:cubicBezTo>
                <a:cubicBezTo>
                  <a:pt x="198" y="72"/>
                  <a:pt x="201" y="70"/>
                  <a:pt x="200" y="70"/>
                </a:cubicBezTo>
                <a:cubicBezTo>
                  <a:pt x="197" y="72"/>
                  <a:pt x="200" y="72"/>
                  <a:pt x="197" y="73"/>
                </a:cubicBezTo>
                <a:close/>
                <a:moveTo>
                  <a:pt x="196" y="70"/>
                </a:moveTo>
                <a:cubicBezTo>
                  <a:pt x="196" y="71"/>
                  <a:pt x="198" y="69"/>
                  <a:pt x="197" y="71"/>
                </a:cubicBezTo>
                <a:cubicBezTo>
                  <a:pt x="200" y="69"/>
                  <a:pt x="198" y="68"/>
                  <a:pt x="196" y="70"/>
                </a:cubicBezTo>
                <a:close/>
                <a:moveTo>
                  <a:pt x="191" y="75"/>
                </a:moveTo>
                <a:cubicBezTo>
                  <a:pt x="192" y="74"/>
                  <a:pt x="194" y="72"/>
                  <a:pt x="192" y="73"/>
                </a:cubicBezTo>
                <a:cubicBezTo>
                  <a:pt x="192" y="74"/>
                  <a:pt x="189" y="75"/>
                  <a:pt x="191" y="75"/>
                </a:cubicBezTo>
                <a:close/>
                <a:moveTo>
                  <a:pt x="187" y="76"/>
                </a:moveTo>
                <a:cubicBezTo>
                  <a:pt x="186" y="77"/>
                  <a:pt x="184" y="78"/>
                  <a:pt x="185" y="79"/>
                </a:cubicBezTo>
                <a:cubicBezTo>
                  <a:pt x="185" y="78"/>
                  <a:pt x="187" y="77"/>
                  <a:pt x="187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9" y="76"/>
                  <a:pt x="189" y="76"/>
                  <a:pt x="187" y="76"/>
                </a:cubicBezTo>
                <a:close/>
                <a:moveTo>
                  <a:pt x="186" y="75"/>
                </a:moveTo>
                <a:cubicBezTo>
                  <a:pt x="185" y="76"/>
                  <a:pt x="184" y="77"/>
                  <a:pt x="184" y="77"/>
                </a:cubicBezTo>
                <a:cubicBezTo>
                  <a:pt x="183" y="78"/>
                  <a:pt x="188" y="76"/>
                  <a:pt x="188" y="75"/>
                </a:cubicBezTo>
                <a:cubicBezTo>
                  <a:pt x="186" y="76"/>
                  <a:pt x="187" y="75"/>
                  <a:pt x="186" y="75"/>
                </a:cubicBezTo>
                <a:close/>
                <a:moveTo>
                  <a:pt x="186" y="95"/>
                </a:moveTo>
                <a:cubicBezTo>
                  <a:pt x="187" y="94"/>
                  <a:pt x="186" y="95"/>
                  <a:pt x="186" y="9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2" y="92"/>
                  <a:pt x="191" y="93"/>
                  <a:pt x="193" y="92"/>
                </a:cubicBezTo>
                <a:cubicBezTo>
                  <a:pt x="192" y="92"/>
                  <a:pt x="195" y="91"/>
                  <a:pt x="195" y="90"/>
                </a:cubicBezTo>
                <a:cubicBezTo>
                  <a:pt x="194" y="91"/>
                  <a:pt x="193" y="90"/>
                  <a:pt x="192" y="91"/>
                </a:cubicBezTo>
                <a:cubicBezTo>
                  <a:pt x="190" y="93"/>
                  <a:pt x="187" y="94"/>
                  <a:pt x="186" y="95"/>
                </a:cubicBezTo>
                <a:close/>
                <a:moveTo>
                  <a:pt x="178" y="81"/>
                </a:moveTo>
                <a:cubicBezTo>
                  <a:pt x="176" y="83"/>
                  <a:pt x="179" y="82"/>
                  <a:pt x="180" y="81"/>
                </a:cubicBezTo>
                <a:cubicBezTo>
                  <a:pt x="181" y="80"/>
                  <a:pt x="183" y="79"/>
                  <a:pt x="183" y="79"/>
                </a:cubicBezTo>
                <a:cubicBezTo>
                  <a:pt x="180" y="81"/>
                  <a:pt x="183" y="78"/>
                  <a:pt x="178" y="81"/>
                </a:cubicBezTo>
                <a:close/>
                <a:moveTo>
                  <a:pt x="182" y="80"/>
                </a:moveTo>
                <a:cubicBezTo>
                  <a:pt x="182" y="81"/>
                  <a:pt x="178" y="83"/>
                  <a:pt x="179" y="83"/>
                </a:cubicBezTo>
                <a:cubicBezTo>
                  <a:pt x="181" y="82"/>
                  <a:pt x="182" y="82"/>
                  <a:pt x="183" y="81"/>
                </a:cubicBezTo>
                <a:cubicBezTo>
                  <a:pt x="180" y="82"/>
                  <a:pt x="186" y="79"/>
                  <a:pt x="182" y="80"/>
                </a:cubicBezTo>
                <a:close/>
                <a:moveTo>
                  <a:pt x="182" y="82"/>
                </a:moveTo>
                <a:cubicBezTo>
                  <a:pt x="180" y="84"/>
                  <a:pt x="178" y="86"/>
                  <a:pt x="180" y="86"/>
                </a:cubicBezTo>
                <a:cubicBezTo>
                  <a:pt x="180" y="85"/>
                  <a:pt x="183" y="83"/>
                  <a:pt x="181" y="85"/>
                </a:cubicBezTo>
                <a:cubicBezTo>
                  <a:pt x="186" y="82"/>
                  <a:pt x="180" y="85"/>
                  <a:pt x="183" y="82"/>
                </a:cubicBezTo>
                <a:cubicBezTo>
                  <a:pt x="182" y="82"/>
                  <a:pt x="182" y="83"/>
                  <a:pt x="182" y="82"/>
                </a:cubicBezTo>
                <a:close/>
                <a:moveTo>
                  <a:pt x="165" y="91"/>
                </a:moveTo>
                <a:cubicBezTo>
                  <a:pt x="163" y="92"/>
                  <a:pt x="163" y="92"/>
                  <a:pt x="163" y="93"/>
                </a:cubicBezTo>
                <a:cubicBezTo>
                  <a:pt x="163" y="92"/>
                  <a:pt x="159" y="95"/>
                  <a:pt x="158" y="95"/>
                </a:cubicBezTo>
                <a:cubicBezTo>
                  <a:pt x="159" y="96"/>
                  <a:pt x="163" y="93"/>
                  <a:pt x="166" y="91"/>
                </a:cubicBezTo>
                <a:cubicBezTo>
                  <a:pt x="165" y="91"/>
                  <a:pt x="167" y="90"/>
                  <a:pt x="165" y="91"/>
                </a:cubicBezTo>
                <a:close/>
                <a:moveTo>
                  <a:pt x="167" y="91"/>
                </a:moveTo>
                <a:cubicBezTo>
                  <a:pt x="169" y="90"/>
                  <a:pt x="169" y="90"/>
                  <a:pt x="171" y="90"/>
                </a:cubicBezTo>
                <a:cubicBezTo>
                  <a:pt x="171" y="88"/>
                  <a:pt x="176" y="85"/>
                  <a:pt x="178" y="83"/>
                </a:cubicBezTo>
                <a:cubicBezTo>
                  <a:pt x="176" y="84"/>
                  <a:pt x="176" y="82"/>
                  <a:pt x="174" y="84"/>
                </a:cubicBezTo>
                <a:cubicBezTo>
                  <a:pt x="175" y="85"/>
                  <a:pt x="170" y="87"/>
                  <a:pt x="170" y="88"/>
                </a:cubicBezTo>
                <a:cubicBezTo>
                  <a:pt x="169" y="88"/>
                  <a:pt x="169" y="88"/>
                  <a:pt x="169" y="87"/>
                </a:cubicBezTo>
                <a:cubicBezTo>
                  <a:pt x="166" y="90"/>
                  <a:pt x="167" y="90"/>
                  <a:pt x="167" y="91"/>
                </a:cubicBezTo>
                <a:close/>
                <a:moveTo>
                  <a:pt x="173" y="93"/>
                </a:moveTo>
                <a:cubicBezTo>
                  <a:pt x="174" y="92"/>
                  <a:pt x="173" y="94"/>
                  <a:pt x="176" y="92"/>
                </a:cubicBezTo>
                <a:cubicBezTo>
                  <a:pt x="176" y="91"/>
                  <a:pt x="175" y="92"/>
                  <a:pt x="176" y="91"/>
                </a:cubicBezTo>
                <a:cubicBezTo>
                  <a:pt x="174" y="92"/>
                  <a:pt x="173" y="92"/>
                  <a:pt x="173" y="93"/>
                </a:cubicBezTo>
                <a:close/>
                <a:moveTo>
                  <a:pt x="174" y="104"/>
                </a:moveTo>
                <a:cubicBezTo>
                  <a:pt x="174" y="105"/>
                  <a:pt x="181" y="100"/>
                  <a:pt x="180" y="100"/>
                </a:cubicBezTo>
                <a:cubicBezTo>
                  <a:pt x="177" y="102"/>
                  <a:pt x="177" y="103"/>
                  <a:pt x="174" y="104"/>
                </a:cubicBezTo>
                <a:close/>
                <a:moveTo>
                  <a:pt x="164" y="99"/>
                </a:moveTo>
                <a:cubicBezTo>
                  <a:pt x="166" y="98"/>
                  <a:pt x="169" y="96"/>
                  <a:pt x="170" y="95"/>
                </a:cubicBezTo>
                <a:cubicBezTo>
                  <a:pt x="167" y="97"/>
                  <a:pt x="165" y="97"/>
                  <a:pt x="164" y="99"/>
                </a:cubicBezTo>
                <a:close/>
                <a:moveTo>
                  <a:pt x="159" y="99"/>
                </a:moveTo>
                <a:cubicBezTo>
                  <a:pt x="159" y="100"/>
                  <a:pt x="158" y="100"/>
                  <a:pt x="158" y="100"/>
                </a:cubicBezTo>
                <a:cubicBezTo>
                  <a:pt x="160" y="99"/>
                  <a:pt x="160" y="98"/>
                  <a:pt x="161" y="97"/>
                </a:cubicBezTo>
                <a:cubicBezTo>
                  <a:pt x="161" y="97"/>
                  <a:pt x="161" y="98"/>
                  <a:pt x="162" y="97"/>
                </a:cubicBezTo>
                <a:cubicBezTo>
                  <a:pt x="163" y="96"/>
                  <a:pt x="162" y="97"/>
                  <a:pt x="162" y="97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58" y="100"/>
                  <a:pt x="157" y="102"/>
                  <a:pt x="159" y="99"/>
                </a:cubicBezTo>
                <a:close/>
                <a:moveTo>
                  <a:pt x="153" y="99"/>
                </a:moveTo>
                <a:cubicBezTo>
                  <a:pt x="153" y="99"/>
                  <a:pt x="152" y="100"/>
                  <a:pt x="153" y="101"/>
                </a:cubicBezTo>
                <a:cubicBezTo>
                  <a:pt x="151" y="101"/>
                  <a:pt x="149" y="103"/>
                  <a:pt x="150" y="103"/>
                </a:cubicBezTo>
                <a:cubicBezTo>
                  <a:pt x="154" y="100"/>
                  <a:pt x="153" y="100"/>
                  <a:pt x="156" y="98"/>
                </a:cubicBezTo>
                <a:cubicBezTo>
                  <a:pt x="155" y="98"/>
                  <a:pt x="155" y="98"/>
                  <a:pt x="154" y="98"/>
                </a:cubicBezTo>
                <a:cubicBezTo>
                  <a:pt x="154" y="100"/>
                  <a:pt x="154" y="98"/>
                  <a:pt x="153" y="99"/>
                </a:cubicBezTo>
                <a:close/>
                <a:moveTo>
                  <a:pt x="160" y="120"/>
                </a:moveTo>
                <a:cubicBezTo>
                  <a:pt x="160" y="120"/>
                  <a:pt x="160" y="121"/>
                  <a:pt x="161" y="120"/>
                </a:cubicBezTo>
                <a:cubicBezTo>
                  <a:pt x="162" y="119"/>
                  <a:pt x="165" y="116"/>
                  <a:pt x="163" y="117"/>
                </a:cubicBezTo>
                <a:cubicBezTo>
                  <a:pt x="163" y="117"/>
                  <a:pt x="162" y="119"/>
                  <a:pt x="160" y="120"/>
                </a:cubicBezTo>
                <a:close/>
                <a:moveTo>
                  <a:pt x="150" y="106"/>
                </a:moveTo>
                <a:cubicBezTo>
                  <a:pt x="148" y="108"/>
                  <a:pt x="154" y="103"/>
                  <a:pt x="151" y="106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4" y="103"/>
                  <a:pt x="153" y="104"/>
                  <a:pt x="154" y="103"/>
                </a:cubicBezTo>
                <a:cubicBezTo>
                  <a:pt x="151" y="105"/>
                  <a:pt x="151" y="105"/>
                  <a:pt x="150" y="106"/>
                </a:cubicBezTo>
                <a:close/>
                <a:moveTo>
                  <a:pt x="146" y="105"/>
                </a:moveTo>
                <a:cubicBezTo>
                  <a:pt x="142" y="108"/>
                  <a:pt x="147" y="106"/>
                  <a:pt x="145" y="108"/>
                </a:cubicBezTo>
                <a:cubicBezTo>
                  <a:pt x="147" y="106"/>
                  <a:pt x="146" y="106"/>
                  <a:pt x="149" y="104"/>
                </a:cubicBezTo>
                <a:cubicBezTo>
                  <a:pt x="148" y="104"/>
                  <a:pt x="149" y="103"/>
                  <a:pt x="149" y="103"/>
                </a:cubicBezTo>
                <a:cubicBezTo>
                  <a:pt x="145" y="105"/>
                  <a:pt x="149" y="103"/>
                  <a:pt x="146" y="106"/>
                </a:cubicBezTo>
                <a:cubicBezTo>
                  <a:pt x="146" y="105"/>
                  <a:pt x="147" y="104"/>
                  <a:pt x="146" y="105"/>
                </a:cubicBezTo>
                <a:close/>
                <a:moveTo>
                  <a:pt x="153" y="120"/>
                </a:moveTo>
                <a:cubicBezTo>
                  <a:pt x="156" y="118"/>
                  <a:pt x="154" y="119"/>
                  <a:pt x="157" y="116"/>
                </a:cubicBezTo>
                <a:cubicBezTo>
                  <a:pt x="156" y="117"/>
                  <a:pt x="154" y="118"/>
                  <a:pt x="152" y="119"/>
                </a:cubicBezTo>
                <a:cubicBezTo>
                  <a:pt x="154" y="119"/>
                  <a:pt x="151" y="121"/>
                  <a:pt x="149" y="122"/>
                </a:cubicBezTo>
                <a:cubicBezTo>
                  <a:pt x="148" y="124"/>
                  <a:pt x="152" y="120"/>
                  <a:pt x="151" y="122"/>
                </a:cubicBezTo>
                <a:cubicBezTo>
                  <a:pt x="153" y="120"/>
                  <a:pt x="153" y="119"/>
                  <a:pt x="154" y="119"/>
                </a:cubicBezTo>
                <a:cubicBezTo>
                  <a:pt x="154" y="119"/>
                  <a:pt x="153" y="120"/>
                  <a:pt x="153" y="120"/>
                </a:cubicBezTo>
                <a:close/>
                <a:moveTo>
                  <a:pt x="136" y="117"/>
                </a:moveTo>
                <a:cubicBezTo>
                  <a:pt x="139" y="115"/>
                  <a:pt x="135" y="118"/>
                  <a:pt x="135" y="118"/>
                </a:cubicBezTo>
                <a:cubicBezTo>
                  <a:pt x="138" y="116"/>
                  <a:pt x="140" y="115"/>
                  <a:pt x="142" y="113"/>
                </a:cubicBezTo>
                <a:cubicBezTo>
                  <a:pt x="142" y="112"/>
                  <a:pt x="147" y="109"/>
                  <a:pt x="148" y="107"/>
                </a:cubicBezTo>
                <a:cubicBezTo>
                  <a:pt x="147" y="108"/>
                  <a:pt x="146" y="108"/>
                  <a:pt x="146" y="108"/>
                </a:cubicBezTo>
                <a:cubicBezTo>
                  <a:pt x="144" y="109"/>
                  <a:pt x="144" y="110"/>
                  <a:pt x="142" y="111"/>
                </a:cubicBezTo>
                <a:cubicBezTo>
                  <a:pt x="141" y="113"/>
                  <a:pt x="142" y="113"/>
                  <a:pt x="141" y="113"/>
                </a:cubicBezTo>
                <a:cubicBezTo>
                  <a:pt x="140" y="113"/>
                  <a:pt x="136" y="116"/>
                  <a:pt x="136" y="117"/>
                </a:cubicBezTo>
                <a:close/>
                <a:moveTo>
                  <a:pt x="153" y="123"/>
                </a:moveTo>
                <a:cubicBezTo>
                  <a:pt x="154" y="123"/>
                  <a:pt x="157" y="120"/>
                  <a:pt x="156" y="120"/>
                </a:cubicBezTo>
                <a:cubicBezTo>
                  <a:pt x="155" y="121"/>
                  <a:pt x="152" y="123"/>
                  <a:pt x="153" y="123"/>
                </a:cubicBezTo>
                <a:close/>
                <a:moveTo>
                  <a:pt x="137" y="109"/>
                </a:moveTo>
                <a:cubicBezTo>
                  <a:pt x="139" y="108"/>
                  <a:pt x="141" y="106"/>
                  <a:pt x="141" y="106"/>
                </a:cubicBezTo>
                <a:cubicBezTo>
                  <a:pt x="139" y="107"/>
                  <a:pt x="137" y="109"/>
                  <a:pt x="137" y="109"/>
                </a:cubicBezTo>
                <a:close/>
                <a:moveTo>
                  <a:pt x="136" y="114"/>
                </a:moveTo>
                <a:cubicBezTo>
                  <a:pt x="138" y="114"/>
                  <a:pt x="137" y="113"/>
                  <a:pt x="137" y="115"/>
                </a:cubicBezTo>
                <a:cubicBezTo>
                  <a:pt x="138" y="114"/>
                  <a:pt x="138" y="113"/>
                  <a:pt x="141" y="111"/>
                </a:cubicBezTo>
                <a:cubicBezTo>
                  <a:pt x="142" y="110"/>
                  <a:pt x="141" y="111"/>
                  <a:pt x="140" y="111"/>
                </a:cubicBezTo>
                <a:cubicBezTo>
                  <a:pt x="141" y="110"/>
                  <a:pt x="142" y="110"/>
                  <a:pt x="143" y="109"/>
                </a:cubicBezTo>
                <a:cubicBezTo>
                  <a:pt x="143" y="109"/>
                  <a:pt x="144" y="108"/>
                  <a:pt x="143" y="108"/>
                </a:cubicBezTo>
                <a:cubicBezTo>
                  <a:pt x="141" y="111"/>
                  <a:pt x="139" y="111"/>
                  <a:pt x="136" y="114"/>
                </a:cubicBezTo>
                <a:close/>
                <a:moveTo>
                  <a:pt x="142" y="117"/>
                </a:moveTo>
                <a:cubicBezTo>
                  <a:pt x="140" y="118"/>
                  <a:pt x="142" y="116"/>
                  <a:pt x="144" y="115"/>
                </a:cubicBezTo>
                <a:cubicBezTo>
                  <a:pt x="144" y="114"/>
                  <a:pt x="142" y="115"/>
                  <a:pt x="141" y="116"/>
                </a:cubicBezTo>
                <a:cubicBezTo>
                  <a:pt x="141" y="116"/>
                  <a:pt x="141" y="117"/>
                  <a:pt x="140" y="117"/>
                </a:cubicBezTo>
                <a:cubicBezTo>
                  <a:pt x="137" y="118"/>
                  <a:pt x="139" y="119"/>
                  <a:pt x="136" y="120"/>
                </a:cubicBezTo>
                <a:cubicBezTo>
                  <a:pt x="136" y="121"/>
                  <a:pt x="133" y="123"/>
                  <a:pt x="132" y="124"/>
                </a:cubicBezTo>
                <a:cubicBezTo>
                  <a:pt x="133" y="124"/>
                  <a:pt x="131" y="125"/>
                  <a:pt x="131" y="126"/>
                </a:cubicBezTo>
                <a:cubicBezTo>
                  <a:pt x="133" y="124"/>
                  <a:pt x="135" y="122"/>
                  <a:pt x="134" y="124"/>
                </a:cubicBezTo>
                <a:cubicBezTo>
                  <a:pt x="135" y="124"/>
                  <a:pt x="139" y="121"/>
                  <a:pt x="138" y="121"/>
                </a:cubicBezTo>
                <a:cubicBezTo>
                  <a:pt x="137" y="121"/>
                  <a:pt x="135" y="124"/>
                  <a:pt x="135" y="123"/>
                </a:cubicBezTo>
                <a:cubicBezTo>
                  <a:pt x="136" y="122"/>
                  <a:pt x="135" y="122"/>
                  <a:pt x="137" y="121"/>
                </a:cubicBezTo>
                <a:cubicBezTo>
                  <a:pt x="139" y="119"/>
                  <a:pt x="142" y="117"/>
                  <a:pt x="142" y="117"/>
                </a:cubicBezTo>
                <a:close/>
                <a:moveTo>
                  <a:pt x="143" y="118"/>
                </a:moveTo>
                <a:cubicBezTo>
                  <a:pt x="141" y="119"/>
                  <a:pt x="141" y="119"/>
                  <a:pt x="141" y="119"/>
                </a:cubicBezTo>
                <a:cubicBezTo>
                  <a:pt x="140" y="120"/>
                  <a:pt x="140" y="120"/>
                  <a:pt x="141" y="121"/>
                </a:cubicBezTo>
                <a:cubicBezTo>
                  <a:pt x="143" y="119"/>
                  <a:pt x="142" y="119"/>
                  <a:pt x="143" y="118"/>
                </a:cubicBezTo>
                <a:cubicBezTo>
                  <a:pt x="143" y="119"/>
                  <a:pt x="144" y="118"/>
                  <a:pt x="145" y="117"/>
                </a:cubicBezTo>
                <a:cubicBezTo>
                  <a:pt x="143" y="118"/>
                  <a:pt x="144" y="117"/>
                  <a:pt x="143" y="118"/>
                </a:cubicBezTo>
                <a:close/>
                <a:moveTo>
                  <a:pt x="146" y="128"/>
                </a:moveTo>
                <a:cubicBezTo>
                  <a:pt x="147" y="128"/>
                  <a:pt x="145" y="129"/>
                  <a:pt x="145" y="130"/>
                </a:cubicBezTo>
                <a:cubicBezTo>
                  <a:pt x="146" y="129"/>
                  <a:pt x="146" y="129"/>
                  <a:pt x="148" y="128"/>
                </a:cubicBezTo>
                <a:cubicBezTo>
                  <a:pt x="147" y="128"/>
                  <a:pt x="147" y="127"/>
                  <a:pt x="148" y="127"/>
                </a:cubicBezTo>
                <a:cubicBezTo>
                  <a:pt x="147" y="127"/>
                  <a:pt x="146" y="128"/>
                  <a:pt x="146" y="128"/>
                </a:cubicBezTo>
                <a:close/>
                <a:moveTo>
                  <a:pt x="133" y="117"/>
                </a:moveTo>
                <a:cubicBezTo>
                  <a:pt x="133" y="118"/>
                  <a:pt x="134" y="117"/>
                  <a:pt x="135" y="117"/>
                </a:cubicBezTo>
                <a:cubicBezTo>
                  <a:pt x="136" y="116"/>
                  <a:pt x="137" y="115"/>
                  <a:pt x="137" y="115"/>
                </a:cubicBezTo>
                <a:cubicBezTo>
                  <a:pt x="136" y="116"/>
                  <a:pt x="135" y="115"/>
                  <a:pt x="133" y="117"/>
                </a:cubicBezTo>
                <a:close/>
                <a:moveTo>
                  <a:pt x="144" y="129"/>
                </a:moveTo>
                <a:cubicBezTo>
                  <a:pt x="143" y="129"/>
                  <a:pt x="141" y="129"/>
                  <a:pt x="139" y="132"/>
                </a:cubicBezTo>
                <a:cubicBezTo>
                  <a:pt x="139" y="133"/>
                  <a:pt x="145" y="129"/>
                  <a:pt x="146" y="127"/>
                </a:cubicBezTo>
                <a:cubicBezTo>
                  <a:pt x="145" y="128"/>
                  <a:pt x="144" y="128"/>
                  <a:pt x="144" y="129"/>
                </a:cubicBezTo>
                <a:close/>
                <a:moveTo>
                  <a:pt x="133" y="117"/>
                </a:moveTo>
                <a:cubicBezTo>
                  <a:pt x="132" y="118"/>
                  <a:pt x="132" y="117"/>
                  <a:pt x="131" y="118"/>
                </a:cubicBezTo>
                <a:cubicBezTo>
                  <a:pt x="131" y="119"/>
                  <a:pt x="133" y="117"/>
                  <a:pt x="135" y="116"/>
                </a:cubicBezTo>
                <a:cubicBezTo>
                  <a:pt x="134" y="116"/>
                  <a:pt x="136" y="114"/>
                  <a:pt x="134" y="115"/>
                </a:cubicBezTo>
                <a:cubicBezTo>
                  <a:pt x="134" y="116"/>
                  <a:pt x="134" y="116"/>
                  <a:pt x="133" y="117"/>
                </a:cubicBezTo>
                <a:close/>
                <a:moveTo>
                  <a:pt x="138" y="122"/>
                </a:moveTo>
                <a:cubicBezTo>
                  <a:pt x="137" y="123"/>
                  <a:pt x="137" y="123"/>
                  <a:pt x="139" y="122"/>
                </a:cubicBezTo>
                <a:cubicBezTo>
                  <a:pt x="140" y="121"/>
                  <a:pt x="140" y="120"/>
                  <a:pt x="138" y="122"/>
                </a:cubicBezTo>
                <a:close/>
                <a:moveTo>
                  <a:pt x="139" y="137"/>
                </a:moveTo>
                <a:cubicBezTo>
                  <a:pt x="141" y="135"/>
                  <a:pt x="141" y="137"/>
                  <a:pt x="139" y="138"/>
                </a:cubicBezTo>
                <a:cubicBezTo>
                  <a:pt x="140" y="137"/>
                  <a:pt x="141" y="137"/>
                  <a:pt x="142" y="136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2" y="135"/>
                  <a:pt x="143" y="134"/>
                  <a:pt x="144" y="134"/>
                </a:cubicBezTo>
                <a:cubicBezTo>
                  <a:pt x="142" y="136"/>
                  <a:pt x="138" y="139"/>
                  <a:pt x="138" y="140"/>
                </a:cubicBezTo>
                <a:cubicBezTo>
                  <a:pt x="138" y="140"/>
                  <a:pt x="137" y="141"/>
                  <a:pt x="136" y="141"/>
                </a:cubicBezTo>
                <a:cubicBezTo>
                  <a:pt x="138" y="140"/>
                  <a:pt x="138" y="139"/>
                  <a:pt x="139" y="138"/>
                </a:cubicBezTo>
                <a:cubicBezTo>
                  <a:pt x="139" y="137"/>
                  <a:pt x="136" y="138"/>
                  <a:pt x="133" y="141"/>
                </a:cubicBezTo>
                <a:cubicBezTo>
                  <a:pt x="134" y="141"/>
                  <a:pt x="136" y="139"/>
                  <a:pt x="137" y="139"/>
                </a:cubicBezTo>
                <a:cubicBezTo>
                  <a:pt x="137" y="139"/>
                  <a:pt x="138" y="139"/>
                  <a:pt x="138" y="139"/>
                </a:cubicBezTo>
                <a:cubicBezTo>
                  <a:pt x="135" y="142"/>
                  <a:pt x="132" y="145"/>
                  <a:pt x="132" y="146"/>
                </a:cubicBezTo>
                <a:cubicBezTo>
                  <a:pt x="133" y="145"/>
                  <a:pt x="135" y="144"/>
                  <a:pt x="135" y="143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5" y="144"/>
                  <a:pt x="136" y="142"/>
                  <a:pt x="136" y="142"/>
                </a:cubicBezTo>
                <a:cubicBezTo>
                  <a:pt x="137" y="142"/>
                  <a:pt x="134" y="145"/>
                  <a:pt x="137" y="143"/>
                </a:cubicBezTo>
                <a:cubicBezTo>
                  <a:pt x="136" y="142"/>
                  <a:pt x="139" y="141"/>
                  <a:pt x="140" y="141"/>
                </a:cubicBezTo>
                <a:cubicBezTo>
                  <a:pt x="139" y="140"/>
                  <a:pt x="141" y="139"/>
                  <a:pt x="141" y="139"/>
                </a:cubicBezTo>
                <a:cubicBezTo>
                  <a:pt x="140" y="139"/>
                  <a:pt x="140" y="139"/>
                  <a:pt x="141" y="138"/>
                </a:cubicBezTo>
                <a:cubicBezTo>
                  <a:pt x="144" y="136"/>
                  <a:pt x="146" y="134"/>
                  <a:pt x="148" y="133"/>
                </a:cubicBezTo>
                <a:cubicBezTo>
                  <a:pt x="147" y="133"/>
                  <a:pt x="143" y="135"/>
                  <a:pt x="146" y="132"/>
                </a:cubicBezTo>
                <a:cubicBezTo>
                  <a:pt x="143" y="133"/>
                  <a:pt x="141" y="134"/>
                  <a:pt x="139" y="137"/>
                </a:cubicBezTo>
                <a:close/>
                <a:moveTo>
                  <a:pt x="142" y="131"/>
                </a:moveTo>
                <a:cubicBezTo>
                  <a:pt x="142" y="131"/>
                  <a:pt x="143" y="132"/>
                  <a:pt x="144" y="130"/>
                </a:cubicBezTo>
                <a:cubicBezTo>
                  <a:pt x="144" y="130"/>
                  <a:pt x="144" y="130"/>
                  <a:pt x="144" y="129"/>
                </a:cubicBezTo>
                <a:cubicBezTo>
                  <a:pt x="144" y="130"/>
                  <a:pt x="143" y="130"/>
                  <a:pt x="142" y="131"/>
                </a:cubicBezTo>
                <a:close/>
                <a:moveTo>
                  <a:pt x="142" y="143"/>
                </a:moveTo>
                <a:cubicBezTo>
                  <a:pt x="142" y="143"/>
                  <a:pt x="145" y="140"/>
                  <a:pt x="145" y="142"/>
                </a:cubicBezTo>
                <a:cubicBezTo>
                  <a:pt x="147" y="140"/>
                  <a:pt x="149" y="139"/>
                  <a:pt x="150" y="138"/>
                </a:cubicBezTo>
                <a:cubicBezTo>
                  <a:pt x="148" y="139"/>
                  <a:pt x="147" y="140"/>
                  <a:pt x="146" y="140"/>
                </a:cubicBezTo>
                <a:cubicBezTo>
                  <a:pt x="147" y="139"/>
                  <a:pt x="147" y="139"/>
                  <a:pt x="148" y="138"/>
                </a:cubicBezTo>
                <a:cubicBezTo>
                  <a:pt x="147" y="139"/>
                  <a:pt x="150" y="137"/>
                  <a:pt x="150" y="137"/>
                </a:cubicBezTo>
                <a:cubicBezTo>
                  <a:pt x="148" y="138"/>
                  <a:pt x="142" y="142"/>
                  <a:pt x="142" y="143"/>
                </a:cubicBezTo>
                <a:close/>
                <a:moveTo>
                  <a:pt x="125" y="125"/>
                </a:moveTo>
                <a:cubicBezTo>
                  <a:pt x="126" y="125"/>
                  <a:pt x="128" y="123"/>
                  <a:pt x="128" y="124"/>
                </a:cubicBezTo>
                <a:cubicBezTo>
                  <a:pt x="126" y="126"/>
                  <a:pt x="124" y="127"/>
                  <a:pt x="124" y="128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8" y="123"/>
                  <a:pt x="132" y="121"/>
                  <a:pt x="131" y="120"/>
                </a:cubicBezTo>
                <a:cubicBezTo>
                  <a:pt x="129" y="122"/>
                  <a:pt x="127" y="123"/>
                  <a:pt x="125" y="125"/>
                </a:cubicBezTo>
                <a:close/>
                <a:moveTo>
                  <a:pt x="131" y="122"/>
                </a:moveTo>
                <a:cubicBezTo>
                  <a:pt x="132" y="122"/>
                  <a:pt x="131" y="122"/>
                  <a:pt x="131" y="123"/>
                </a:cubicBezTo>
                <a:cubicBezTo>
                  <a:pt x="132" y="122"/>
                  <a:pt x="132" y="121"/>
                  <a:pt x="13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3" y="120"/>
                  <a:pt x="135" y="117"/>
                  <a:pt x="131" y="119"/>
                </a:cubicBezTo>
                <a:cubicBezTo>
                  <a:pt x="131" y="120"/>
                  <a:pt x="134" y="119"/>
                  <a:pt x="131" y="122"/>
                </a:cubicBezTo>
                <a:close/>
                <a:moveTo>
                  <a:pt x="139" y="130"/>
                </a:moveTo>
                <a:cubicBezTo>
                  <a:pt x="138" y="132"/>
                  <a:pt x="142" y="129"/>
                  <a:pt x="142" y="129"/>
                </a:cubicBezTo>
                <a:lnTo>
                  <a:pt x="139" y="130"/>
                </a:lnTo>
                <a:close/>
                <a:moveTo>
                  <a:pt x="133" y="129"/>
                </a:moveTo>
                <a:cubicBezTo>
                  <a:pt x="135" y="127"/>
                  <a:pt x="136" y="126"/>
                  <a:pt x="135" y="126"/>
                </a:cubicBezTo>
                <a:cubicBezTo>
                  <a:pt x="133" y="128"/>
                  <a:pt x="132" y="129"/>
                  <a:pt x="133" y="129"/>
                </a:cubicBezTo>
                <a:close/>
                <a:moveTo>
                  <a:pt x="129" y="121"/>
                </a:moveTo>
                <a:cubicBezTo>
                  <a:pt x="128" y="120"/>
                  <a:pt x="126" y="121"/>
                  <a:pt x="124" y="124"/>
                </a:cubicBezTo>
                <a:cubicBezTo>
                  <a:pt x="125" y="123"/>
                  <a:pt x="125" y="123"/>
                  <a:pt x="124" y="124"/>
                </a:cubicBezTo>
                <a:cubicBezTo>
                  <a:pt x="123" y="124"/>
                  <a:pt x="121" y="127"/>
                  <a:pt x="120" y="128"/>
                </a:cubicBezTo>
                <a:cubicBezTo>
                  <a:pt x="121" y="128"/>
                  <a:pt x="121" y="128"/>
                  <a:pt x="120" y="13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5" y="126"/>
                  <a:pt x="124" y="125"/>
                  <a:pt x="128" y="123"/>
                </a:cubicBezTo>
                <a:cubicBezTo>
                  <a:pt x="127" y="122"/>
                  <a:pt x="126" y="123"/>
                  <a:pt x="129" y="121"/>
                </a:cubicBezTo>
                <a:close/>
                <a:moveTo>
                  <a:pt x="129" y="131"/>
                </a:moveTo>
                <a:cubicBezTo>
                  <a:pt x="130" y="130"/>
                  <a:pt x="133" y="127"/>
                  <a:pt x="134" y="126"/>
                </a:cubicBezTo>
                <a:cubicBezTo>
                  <a:pt x="131" y="128"/>
                  <a:pt x="130" y="130"/>
                  <a:pt x="129" y="131"/>
                </a:cubicBezTo>
                <a:close/>
                <a:moveTo>
                  <a:pt x="133" y="136"/>
                </a:moveTo>
                <a:cubicBezTo>
                  <a:pt x="135" y="136"/>
                  <a:pt x="137" y="136"/>
                  <a:pt x="139" y="133"/>
                </a:cubicBezTo>
                <a:cubicBezTo>
                  <a:pt x="136" y="135"/>
                  <a:pt x="136" y="134"/>
                  <a:pt x="133" y="136"/>
                </a:cubicBezTo>
                <a:close/>
                <a:moveTo>
                  <a:pt x="124" y="131"/>
                </a:moveTo>
                <a:cubicBezTo>
                  <a:pt x="125" y="131"/>
                  <a:pt x="125" y="131"/>
                  <a:pt x="124" y="132"/>
                </a:cubicBezTo>
                <a:cubicBezTo>
                  <a:pt x="126" y="131"/>
                  <a:pt x="131" y="127"/>
                  <a:pt x="128" y="128"/>
                </a:cubicBezTo>
                <a:cubicBezTo>
                  <a:pt x="128" y="129"/>
                  <a:pt x="126" y="130"/>
                  <a:pt x="124" y="131"/>
                </a:cubicBezTo>
                <a:close/>
                <a:moveTo>
                  <a:pt x="121" y="127"/>
                </a:moveTo>
                <a:cubicBezTo>
                  <a:pt x="121" y="126"/>
                  <a:pt x="121" y="125"/>
                  <a:pt x="123" y="124"/>
                </a:cubicBezTo>
                <a:cubicBezTo>
                  <a:pt x="120" y="126"/>
                  <a:pt x="117" y="127"/>
                  <a:pt x="117" y="128"/>
                </a:cubicBezTo>
                <a:cubicBezTo>
                  <a:pt x="118" y="128"/>
                  <a:pt x="120" y="126"/>
                  <a:pt x="121" y="126"/>
                </a:cubicBezTo>
                <a:cubicBezTo>
                  <a:pt x="120" y="126"/>
                  <a:pt x="119" y="128"/>
                  <a:pt x="121" y="127"/>
                </a:cubicBezTo>
                <a:close/>
                <a:moveTo>
                  <a:pt x="120" y="131"/>
                </a:moveTo>
                <a:cubicBezTo>
                  <a:pt x="121" y="131"/>
                  <a:pt x="122" y="131"/>
                  <a:pt x="124" y="129"/>
                </a:cubicBezTo>
                <a:cubicBezTo>
                  <a:pt x="124" y="128"/>
                  <a:pt x="121" y="130"/>
                  <a:pt x="120" y="131"/>
                </a:cubicBezTo>
                <a:close/>
                <a:moveTo>
                  <a:pt x="119" y="140"/>
                </a:moveTo>
                <a:cubicBezTo>
                  <a:pt x="121" y="139"/>
                  <a:pt x="122" y="137"/>
                  <a:pt x="124" y="13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1" y="137"/>
                  <a:pt x="119" y="139"/>
                  <a:pt x="119" y="140"/>
                </a:cubicBezTo>
                <a:close/>
                <a:moveTo>
                  <a:pt x="117" y="131"/>
                </a:moveTo>
                <a:cubicBezTo>
                  <a:pt x="119" y="130"/>
                  <a:pt x="117" y="130"/>
                  <a:pt x="118" y="129"/>
                </a:cubicBezTo>
                <a:cubicBezTo>
                  <a:pt x="116" y="131"/>
                  <a:pt x="116" y="131"/>
                  <a:pt x="117" y="131"/>
                </a:cubicBezTo>
                <a:close/>
                <a:moveTo>
                  <a:pt x="112" y="133"/>
                </a:moveTo>
                <a:cubicBezTo>
                  <a:pt x="112" y="134"/>
                  <a:pt x="114" y="132"/>
                  <a:pt x="113" y="133"/>
                </a:cubicBezTo>
                <a:cubicBezTo>
                  <a:pt x="117" y="130"/>
                  <a:pt x="114" y="131"/>
                  <a:pt x="112" y="133"/>
                </a:cubicBezTo>
                <a:close/>
                <a:moveTo>
                  <a:pt x="117" y="138"/>
                </a:moveTo>
                <a:cubicBezTo>
                  <a:pt x="116" y="140"/>
                  <a:pt x="113" y="143"/>
                  <a:pt x="114" y="143"/>
                </a:cubicBezTo>
                <a:cubicBezTo>
                  <a:pt x="117" y="140"/>
                  <a:pt x="116" y="140"/>
                  <a:pt x="119" y="137"/>
                </a:cubicBezTo>
                <a:cubicBezTo>
                  <a:pt x="118" y="138"/>
                  <a:pt x="118" y="137"/>
                  <a:pt x="117" y="138"/>
                </a:cubicBezTo>
                <a:close/>
                <a:moveTo>
                  <a:pt x="114" y="157"/>
                </a:moveTo>
                <a:cubicBezTo>
                  <a:pt x="112" y="158"/>
                  <a:pt x="113" y="158"/>
                  <a:pt x="111" y="158"/>
                </a:cubicBezTo>
                <a:cubicBezTo>
                  <a:pt x="113" y="158"/>
                  <a:pt x="109" y="161"/>
                  <a:pt x="109" y="161"/>
                </a:cubicBezTo>
                <a:cubicBezTo>
                  <a:pt x="111" y="159"/>
                  <a:pt x="109" y="160"/>
                  <a:pt x="108" y="161"/>
                </a:cubicBezTo>
                <a:cubicBezTo>
                  <a:pt x="108" y="162"/>
                  <a:pt x="107" y="163"/>
                  <a:pt x="107" y="164"/>
                </a:cubicBezTo>
                <a:cubicBezTo>
                  <a:pt x="105" y="166"/>
                  <a:pt x="105" y="164"/>
                  <a:pt x="102" y="167"/>
                </a:cubicBezTo>
                <a:cubicBezTo>
                  <a:pt x="102" y="169"/>
                  <a:pt x="103" y="167"/>
                  <a:pt x="104" y="167"/>
                </a:cubicBezTo>
                <a:cubicBezTo>
                  <a:pt x="103" y="168"/>
                  <a:pt x="102" y="168"/>
                  <a:pt x="101" y="169"/>
                </a:cubicBezTo>
                <a:cubicBezTo>
                  <a:pt x="103" y="169"/>
                  <a:pt x="106" y="166"/>
                  <a:pt x="107" y="164"/>
                </a:cubicBezTo>
                <a:cubicBezTo>
                  <a:pt x="106" y="167"/>
                  <a:pt x="101" y="172"/>
                  <a:pt x="99" y="173"/>
                </a:cubicBezTo>
                <a:cubicBezTo>
                  <a:pt x="99" y="173"/>
                  <a:pt x="99" y="175"/>
                  <a:pt x="98" y="175"/>
                </a:cubicBezTo>
                <a:cubicBezTo>
                  <a:pt x="98" y="175"/>
                  <a:pt x="99" y="175"/>
                  <a:pt x="98" y="175"/>
                </a:cubicBezTo>
                <a:cubicBezTo>
                  <a:pt x="99" y="175"/>
                  <a:pt x="98" y="175"/>
                  <a:pt x="99" y="175"/>
                </a:cubicBezTo>
                <a:cubicBezTo>
                  <a:pt x="99" y="175"/>
                  <a:pt x="100" y="174"/>
                  <a:pt x="100" y="174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01" y="172"/>
                  <a:pt x="101" y="172"/>
                  <a:pt x="101" y="172"/>
                </a:cubicBezTo>
                <a:cubicBezTo>
                  <a:pt x="102" y="172"/>
                  <a:pt x="103" y="171"/>
                  <a:pt x="104" y="170"/>
                </a:cubicBezTo>
                <a:cubicBezTo>
                  <a:pt x="103" y="170"/>
                  <a:pt x="106" y="168"/>
                  <a:pt x="106" y="167"/>
                </a:cubicBezTo>
                <a:cubicBezTo>
                  <a:pt x="108" y="166"/>
                  <a:pt x="114" y="158"/>
                  <a:pt x="117" y="157"/>
                </a:cubicBezTo>
                <a:cubicBezTo>
                  <a:pt x="117" y="157"/>
                  <a:pt x="116" y="157"/>
                  <a:pt x="117" y="156"/>
                </a:cubicBezTo>
                <a:cubicBezTo>
                  <a:pt x="119" y="155"/>
                  <a:pt x="120" y="153"/>
                  <a:pt x="123" y="151"/>
                </a:cubicBezTo>
                <a:cubicBezTo>
                  <a:pt x="122" y="150"/>
                  <a:pt x="125" y="150"/>
                  <a:pt x="126" y="148"/>
                </a:cubicBezTo>
                <a:cubicBezTo>
                  <a:pt x="126" y="148"/>
                  <a:pt x="127" y="147"/>
                  <a:pt x="126" y="147"/>
                </a:cubicBezTo>
                <a:cubicBezTo>
                  <a:pt x="123" y="150"/>
                  <a:pt x="122" y="148"/>
                  <a:pt x="120" y="151"/>
                </a:cubicBezTo>
                <a:cubicBezTo>
                  <a:pt x="121" y="150"/>
                  <a:pt x="120" y="153"/>
                  <a:pt x="119" y="153"/>
                </a:cubicBezTo>
                <a:cubicBezTo>
                  <a:pt x="119" y="152"/>
                  <a:pt x="117" y="155"/>
                  <a:pt x="116" y="155"/>
                </a:cubicBezTo>
                <a:cubicBezTo>
                  <a:pt x="117" y="154"/>
                  <a:pt x="118" y="153"/>
                  <a:pt x="118" y="152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7" y="153"/>
                  <a:pt x="117" y="153"/>
                </a:cubicBezTo>
                <a:cubicBezTo>
                  <a:pt x="115" y="155"/>
                  <a:pt x="115" y="155"/>
                  <a:pt x="114" y="157"/>
                </a:cubicBezTo>
                <a:close/>
                <a:moveTo>
                  <a:pt x="119" y="151"/>
                </a:moveTo>
                <a:cubicBezTo>
                  <a:pt x="120" y="150"/>
                  <a:pt x="121" y="149"/>
                  <a:pt x="121" y="148"/>
                </a:cubicBezTo>
                <a:cubicBezTo>
                  <a:pt x="120" y="149"/>
                  <a:pt x="119" y="149"/>
                  <a:pt x="118" y="151"/>
                </a:cubicBezTo>
                <a:cubicBezTo>
                  <a:pt x="118" y="152"/>
                  <a:pt x="119" y="150"/>
                  <a:pt x="120" y="150"/>
                </a:cubicBezTo>
                <a:cubicBezTo>
                  <a:pt x="119" y="151"/>
                  <a:pt x="118" y="152"/>
                  <a:pt x="119" y="151"/>
                </a:cubicBezTo>
                <a:close/>
                <a:moveTo>
                  <a:pt x="124" y="159"/>
                </a:moveTo>
                <a:cubicBezTo>
                  <a:pt x="125" y="159"/>
                  <a:pt x="128" y="159"/>
                  <a:pt x="128" y="157"/>
                </a:cubicBezTo>
                <a:cubicBezTo>
                  <a:pt x="125" y="160"/>
                  <a:pt x="127" y="156"/>
                  <a:pt x="124" y="159"/>
                </a:cubicBezTo>
                <a:close/>
                <a:moveTo>
                  <a:pt x="112" y="142"/>
                </a:moveTo>
                <a:cubicBezTo>
                  <a:pt x="110" y="143"/>
                  <a:pt x="109" y="144"/>
                  <a:pt x="109" y="145"/>
                </a:cubicBezTo>
                <a:cubicBezTo>
                  <a:pt x="110" y="145"/>
                  <a:pt x="111" y="143"/>
                  <a:pt x="112" y="142"/>
                </a:cubicBezTo>
                <a:cubicBezTo>
                  <a:pt x="112" y="143"/>
                  <a:pt x="112" y="143"/>
                  <a:pt x="113" y="142"/>
                </a:cubicBezTo>
                <a:cubicBezTo>
                  <a:pt x="113" y="142"/>
                  <a:pt x="112" y="142"/>
                  <a:pt x="112" y="142"/>
                </a:cubicBezTo>
                <a:close/>
                <a:moveTo>
                  <a:pt x="114" y="170"/>
                </a:moveTo>
                <a:cubicBezTo>
                  <a:pt x="115" y="170"/>
                  <a:pt x="118" y="166"/>
                  <a:pt x="117" y="166"/>
                </a:cubicBezTo>
                <a:cubicBezTo>
                  <a:pt x="115" y="168"/>
                  <a:pt x="116" y="167"/>
                  <a:pt x="114" y="170"/>
                </a:cubicBezTo>
                <a:close/>
                <a:moveTo>
                  <a:pt x="88" y="182"/>
                </a:moveTo>
                <a:cubicBezTo>
                  <a:pt x="88" y="182"/>
                  <a:pt x="89" y="182"/>
                  <a:pt x="89" y="181"/>
                </a:cubicBezTo>
                <a:cubicBezTo>
                  <a:pt x="88" y="181"/>
                  <a:pt x="88" y="182"/>
                  <a:pt x="88" y="182"/>
                </a:cubicBezTo>
                <a:close/>
                <a:moveTo>
                  <a:pt x="108" y="144"/>
                </a:moveTo>
                <a:cubicBezTo>
                  <a:pt x="106" y="144"/>
                  <a:pt x="109" y="142"/>
                  <a:pt x="108" y="142"/>
                </a:cubicBezTo>
                <a:cubicBezTo>
                  <a:pt x="107" y="142"/>
                  <a:pt x="103" y="145"/>
                  <a:pt x="103" y="145"/>
                </a:cubicBezTo>
                <a:cubicBezTo>
                  <a:pt x="105" y="144"/>
                  <a:pt x="106" y="145"/>
                  <a:pt x="107" y="144"/>
                </a:cubicBezTo>
                <a:cubicBezTo>
                  <a:pt x="109" y="143"/>
                  <a:pt x="109" y="143"/>
                  <a:pt x="110" y="141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7" y="143"/>
                  <a:pt x="110" y="142"/>
                  <a:pt x="108" y="144"/>
                </a:cubicBezTo>
                <a:close/>
                <a:moveTo>
                  <a:pt x="802" y="247"/>
                </a:moveTo>
                <a:cubicBezTo>
                  <a:pt x="799" y="242"/>
                  <a:pt x="799" y="242"/>
                  <a:pt x="799" y="242"/>
                </a:cubicBezTo>
                <a:cubicBezTo>
                  <a:pt x="798" y="242"/>
                  <a:pt x="801" y="247"/>
                  <a:pt x="801" y="246"/>
                </a:cubicBezTo>
                <a:cubicBezTo>
                  <a:pt x="801" y="247"/>
                  <a:pt x="801" y="247"/>
                  <a:pt x="801" y="247"/>
                </a:cubicBezTo>
                <a:cubicBezTo>
                  <a:pt x="800" y="244"/>
                  <a:pt x="802" y="246"/>
                  <a:pt x="802" y="247"/>
                </a:cubicBezTo>
                <a:close/>
                <a:moveTo>
                  <a:pt x="596" y="44"/>
                </a:moveTo>
                <a:cubicBezTo>
                  <a:pt x="592" y="42"/>
                  <a:pt x="592" y="42"/>
                  <a:pt x="592" y="42"/>
                </a:cubicBezTo>
                <a:cubicBezTo>
                  <a:pt x="592" y="43"/>
                  <a:pt x="593" y="43"/>
                  <a:pt x="594" y="44"/>
                </a:cubicBezTo>
                <a:cubicBezTo>
                  <a:pt x="591" y="43"/>
                  <a:pt x="597" y="45"/>
                  <a:pt x="596" y="44"/>
                </a:cubicBezTo>
                <a:close/>
                <a:moveTo>
                  <a:pt x="493" y="9"/>
                </a:moveTo>
                <a:cubicBezTo>
                  <a:pt x="495" y="10"/>
                  <a:pt x="500" y="11"/>
                  <a:pt x="502" y="11"/>
                </a:cubicBezTo>
                <a:cubicBezTo>
                  <a:pt x="500" y="10"/>
                  <a:pt x="492" y="9"/>
                  <a:pt x="493" y="9"/>
                </a:cubicBezTo>
                <a:close/>
                <a:moveTo>
                  <a:pt x="467" y="5"/>
                </a:moveTo>
                <a:cubicBezTo>
                  <a:pt x="469" y="5"/>
                  <a:pt x="477" y="7"/>
                  <a:pt x="475" y="6"/>
                </a:cubicBezTo>
                <a:cubicBezTo>
                  <a:pt x="473" y="6"/>
                  <a:pt x="466" y="4"/>
                  <a:pt x="466" y="5"/>
                </a:cubicBezTo>
                <a:cubicBezTo>
                  <a:pt x="467" y="6"/>
                  <a:pt x="469" y="7"/>
                  <a:pt x="470" y="6"/>
                </a:cubicBezTo>
                <a:cubicBezTo>
                  <a:pt x="469" y="6"/>
                  <a:pt x="468" y="6"/>
                  <a:pt x="467" y="5"/>
                </a:cubicBezTo>
                <a:close/>
                <a:moveTo>
                  <a:pt x="411" y="0"/>
                </a:moveTo>
                <a:cubicBezTo>
                  <a:pt x="410" y="0"/>
                  <a:pt x="406" y="0"/>
                  <a:pt x="404" y="1"/>
                </a:cubicBezTo>
                <a:cubicBezTo>
                  <a:pt x="407" y="1"/>
                  <a:pt x="411" y="1"/>
                  <a:pt x="414" y="1"/>
                </a:cubicBezTo>
                <a:cubicBezTo>
                  <a:pt x="413" y="1"/>
                  <a:pt x="411" y="1"/>
                  <a:pt x="412" y="1"/>
                </a:cubicBezTo>
                <a:cubicBezTo>
                  <a:pt x="413" y="1"/>
                  <a:pt x="417" y="0"/>
                  <a:pt x="415" y="0"/>
                </a:cubicBezTo>
                <a:cubicBezTo>
                  <a:pt x="415" y="1"/>
                  <a:pt x="413" y="0"/>
                  <a:pt x="411" y="0"/>
                </a:cubicBezTo>
                <a:close/>
                <a:moveTo>
                  <a:pt x="394" y="50"/>
                </a:moveTo>
                <a:cubicBezTo>
                  <a:pt x="394" y="49"/>
                  <a:pt x="401" y="50"/>
                  <a:pt x="399" y="50"/>
                </a:cubicBezTo>
                <a:cubicBezTo>
                  <a:pt x="399" y="49"/>
                  <a:pt x="391" y="49"/>
                  <a:pt x="394" y="50"/>
                </a:cubicBezTo>
                <a:close/>
                <a:moveTo>
                  <a:pt x="388" y="50"/>
                </a:moveTo>
                <a:cubicBezTo>
                  <a:pt x="389" y="50"/>
                  <a:pt x="391" y="51"/>
                  <a:pt x="393" y="50"/>
                </a:cubicBezTo>
                <a:cubicBezTo>
                  <a:pt x="384" y="50"/>
                  <a:pt x="379" y="50"/>
                  <a:pt x="376" y="50"/>
                </a:cubicBezTo>
                <a:cubicBezTo>
                  <a:pt x="379" y="50"/>
                  <a:pt x="373" y="51"/>
                  <a:pt x="376" y="51"/>
                </a:cubicBezTo>
                <a:cubicBezTo>
                  <a:pt x="378" y="50"/>
                  <a:pt x="383" y="51"/>
                  <a:pt x="382" y="50"/>
                </a:cubicBezTo>
                <a:cubicBezTo>
                  <a:pt x="383" y="50"/>
                  <a:pt x="386" y="50"/>
                  <a:pt x="388" y="50"/>
                </a:cubicBezTo>
                <a:close/>
                <a:moveTo>
                  <a:pt x="350" y="7"/>
                </a:moveTo>
                <a:cubicBezTo>
                  <a:pt x="351" y="6"/>
                  <a:pt x="358" y="6"/>
                  <a:pt x="359" y="6"/>
                </a:cubicBezTo>
                <a:cubicBezTo>
                  <a:pt x="355" y="6"/>
                  <a:pt x="351" y="7"/>
                  <a:pt x="349" y="7"/>
                </a:cubicBezTo>
                <a:cubicBezTo>
                  <a:pt x="350" y="7"/>
                  <a:pt x="350" y="7"/>
                  <a:pt x="350" y="7"/>
                </a:cubicBezTo>
                <a:cubicBezTo>
                  <a:pt x="350" y="7"/>
                  <a:pt x="349" y="7"/>
                  <a:pt x="350" y="7"/>
                </a:cubicBezTo>
                <a:close/>
                <a:moveTo>
                  <a:pt x="350" y="8"/>
                </a:moveTo>
                <a:cubicBezTo>
                  <a:pt x="350" y="8"/>
                  <a:pt x="350" y="8"/>
                  <a:pt x="351" y="7"/>
                </a:cubicBezTo>
                <a:cubicBezTo>
                  <a:pt x="348" y="8"/>
                  <a:pt x="348" y="7"/>
                  <a:pt x="347" y="7"/>
                </a:cubicBezTo>
                <a:cubicBezTo>
                  <a:pt x="346" y="8"/>
                  <a:pt x="345" y="8"/>
                  <a:pt x="343" y="8"/>
                </a:cubicBezTo>
                <a:cubicBezTo>
                  <a:pt x="342" y="8"/>
                  <a:pt x="336" y="8"/>
                  <a:pt x="335" y="9"/>
                </a:cubicBezTo>
                <a:cubicBezTo>
                  <a:pt x="336" y="9"/>
                  <a:pt x="337" y="9"/>
                  <a:pt x="337" y="9"/>
                </a:cubicBezTo>
                <a:cubicBezTo>
                  <a:pt x="334" y="10"/>
                  <a:pt x="330" y="9"/>
                  <a:pt x="327" y="11"/>
                </a:cubicBezTo>
                <a:cubicBezTo>
                  <a:pt x="331" y="11"/>
                  <a:pt x="333" y="10"/>
                  <a:pt x="336" y="10"/>
                </a:cubicBezTo>
                <a:cubicBezTo>
                  <a:pt x="336" y="9"/>
                  <a:pt x="337" y="9"/>
                  <a:pt x="339" y="9"/>
                </a:cubicBezTo>
                <a:cubicBezTo>
                  <a:pt x="339" y="9"/>
                  <a:pt x="336" y="9"/>
                  <a:pt x="337" y="10"/>
                </a:cubicBezTo>
                <a:cubicBezTo>
                  <a:pt x="342" y="9"/>
                  <a:pt x="350" y="9"/>
                  <a:pt x="351" y="8"/>
                </a:cubicBezTo>
                <a:cubicBezTo>
                  <a:pt x="350" y="8"/>
                  <a:pt x="350" y="8"/>
                  <a:pt x="350" y="8"/>
                </a:cubicBezTo>
                <a:close/>
                <a:moveTo>
                  <a:pt x="314" y="14"/>
                </a:moveTo>
                <a:cubicBezTo>
                  <a:pt x="315" y="14"/>
                  <a:pt x="322" y="13"/>
                  <a:pt x="320" y="13"/>
                </a:cubicBezTo>
                <a:cubicBezTo>
                  <a:pt x="317" y="14"/>
                  <a:pt x="316" y="13"/>
                  <a:pt x="314" y="14"/>
                </a:cubicBezTo>
                <a:close/>
                <a:moveTo>
                  <a:pt x="241" y="77"/>
                </a:moveTo>
                <a:cubicBezTo>
                  <a:pt x="240" y="77"/>
                  <a:pt x="241" y="75"/>
                  <a:pt x="240" y="76"/>
                </a:cubicBezTo>
                <a:cubicBezTo>
                  <a:pt x="240" y="76"/>
                  <a:pt x="238" y="77"/>
                  <a:pt x="238" y="77"/>
                </a:cubicBezTo>
                <a:cubicBezTo>
                  <a:pt x="238" y="77"/>
                  <a:pt x="238" y="77"/>
                  <a:pt x="237" y="77"/>
                </a:cubicBezTo>
                <a:cubicBezTo>
                  <a:pt x="237" y="78"/>
                  <a:pt x="238" y="77"/>
                  <a:pt x="238" y="77"/>
                </a:cubicBezTo>
                <a:cubicBezTo>
                  <a:pt x="236" y="79"/>
                  <a:pt x="236" y="78"/>
                  <a:pt x="235" y="79"/>
                </a:cubicBezTo>
                <a:cubicBezTo>
                  <a:pt x="236" y="79"/>
                  <a:pt x="240" y="77"/>
                  <a:pt x="241" y="77"/>
                </a:cubicBezTo>
                <a:close/>
                <a:moveTo>
                  <a:pt x="232" y="80"/>
                </a:moveTo>
                <a:cubicBezTo>
                  <a:pt x="232" y="81"/>
                  <a:pt x="233" y="81"/>
                  <a:pt x="228" y="83"/>
                </a:cubicBezTo>
                <a:cubicBezTo>
                  <a:pt x="231" y="83"/>
                  <a:pt x="236" y="79"/>
                  <a:pt x="241" y="77"/>
                </a:cubicBezTo>
                <a:cubicBezTo>
                  <a:pt x="238" y="78"/>
                  <a:pt x="235" y="79"/>
                  <a:pt x="232" y="80"/>
                </a:cubicBezTo>
                <a:close/>
                <a:moveTo>
                  <a:pt x="222" y="84"/>
                </a:moveTo>
                <a:cubicBezTo>
                  <a:pt x="220" y="86"/>
                  <a:pt x="220" y="87"/>
                  <a:pt x="223" y="86"/>
                </a:cubicBezTo>
                <a:cubicBezTo>
                  <a:pt x="221" y="87"/>
                  <a:pt x="219" y="89"/>
                  <a:pt x="217" y="89"/>
                </a:cubicBezTo>
                <a:cubicBezTo>
                  <a:pt x="217" y="88"/>
                  <a:pt x="219" y="88"/>
                  <a:pt x="219" y="87"/>
                </a:cubicBezTo>
                <a:cubicBezTo>
                  <a:pt x="217" y="88"/>
                  <a:pt x="213" y="90"/>
                  <a:pt x="213" y="91"/>
                </a:cubicBezTo>
                <a:cubicBezTo>
                  <a:pt x="218" y="88"/>
                  <a:pt x="214" y="91"/>
                  <a:pt x="215" y="91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19" y="88"/>
                  <a:pt x="224" y="86"/>
                  <a:pt x="226" y="84"/>
                </a:cubicBezTo>
                <a:cubicBezTo>
                  <a:pt x="222" y="86"/>
                  <a:pt x="223" y="85"/>
                  <a:pt x="222" y="84"/>
                </a:cubicBezTo>
                <a:close/>
                <a:moveTo>
                  <a:pt x="214" y="101"/>
                </a:moveTo>
                <a:cubicBezTo>
                  <a:pt x="214" y="103"/>
                  <a:pt x="210" y="104"/>
                  <a:pt x="207" y="106"/>
                </a:cubicBezTo>
                <a:cubicBezTo>
                  <a:pt x="211" y="104"/>
                  <a:pt x="216" y="101"/>
                  <a:pt x="220" y="99"/>
                </a:cubicBezTo>
                <a:cubicBezTo>
                  <a:pt x="219" y="99"/>
                  <a:pt x="215" y="102"/>
                  <a:pt x="215" y="101"/>
                </a:cubicBezTo>
                <a:cubicBezTo>
                  <a:pt x="219" y="99"/>
                  <a:pt x="223" y="98"/>
                  <a:pt x="226" y="95"/>
                </a:cubicBezTo>
                <a:cubicBezTo>
                  <a:pt x="223" y="97"/>
                  <a:pt x="219" y="98"/>
                  <a:pt x="214" y="101"/>
                </a:cubicBezTo>
                <a:close/>
                <a:moveTo>
                  <a:pt x="211" y="86"/>
                </a:moveTo>
                <a:cubicBezTo>
                  <a:pt x="213" y="83"/>
                  <a:pt x="216" y="83"/>
                  <a:pt x="217" y="81"/>
                </a:cubicBezTo>
                <a:cubicBezTo>
                  <a:pt x="214" y="83"/>
                  <a:pt x="214" y="82"/>
                  <a:pt x="210" y="84"/>
                </a:cubicBezTo>
                <a:cubicBezTo>
                  <a:pt x="210" y="85"/>
                  <a:pt x="208" y="86"/>
                  <a:pt x="211" y="86"/>
                </a:cubicBezTo>
                <a:close/>
                <a:moveTo>
                  <a:pt x="210" y="82"/>
                </a:moveTo>
                <a:cubicBezTo>
                  <a:pt x="211" y="82"/>
                  <a:pt x="207" y="83"/>
                  <a:pt x="208" y="84"/>
                </a:cubicBezTo>
                <a:cubicBezTo>
                  <a:pt x="211" y="83"/>
                  <a:pt x="211" y="82"/>
                  <a:pt x="213" y="80"/>
                </a:cubicBezTo>
                <a:cubicBezTo>
                  <a:pt x="214" y="80"/>
                  <a:pt x="214" y="81"/>
                  <a:pt x="215" y="80"/>
                </a:cubicBezTo>
                <a:cubicBezTo>
                  <a:pt x="216" y="79"/>
                  <a:pt x="212" y="81"/>
                  <a:pt x="210" y="82"/>
                </a:cubicBezTo>
                <a:close/>
                <a:moveTo>
                  <a:pt x="203" y="100"/>
                </a:moveTo>
                <a:cubicBezTo>
                  <a:pt x="201" y="100"/>
                  <a:pt x="199" y="102"/>
                  <a:pt x="199" y="102"/>
                </a:cubicBezTo>
                <a:cubicBezTo>
                  <a:pt x="201" y="100"/>
                  <a:pt x="205" y="97"/>
                  <a:pt x="207" y="96"/>
                </a:cubicBezTo>
                <a:cubicBezTo>
                  <a:pt x="207" y="96"/>
                  <a:pt x="213" y="92"/>
                  <a:pt x="212" y="92"/>
                </a:cubicBezTo>
                <a:cubicBezTo>
                  <a:pt x="211" y="93"/>
                  <a:pt x="207" y="95"/>
                  <a:pt x="207" y="96"/>
                </a:cubicBezTo>
                <a:cubicBezTo>
                  <a:pt x="204" y="97"/>
                  <a:pt x="201" y="100"/>
                  <a:pt x="197" y="101"/>
                </a:cubicBezTo>
                <a:cubicBezTo>
                  <a:pt x="197" y="102"/>
                  <a:pt x="198" y="101"/>
                  <a:pt x="196" y="103"/>
                </a:cubicBezTo>
                <a:cubicBezTo>
                  <a:pt x="192" y="104"/>
                  <a:pt x="183" y="110"/>
                  <a:pt x="180" y="114"/>
                </a:cubicBezTo>
                <a:cubicBezTo>
                  <a:pt x="175" y="115"/>
                  <a:pt x="167" y="123"/>
                  <a:pt x="160" y="128"/>
                </a:cubicBezTo>
                <a:cubicBezTo>
                  <a:pt x="161" y="128"/>
                  <a:pt x="163" y="127"/>
                  <a:pt x="161" y="129"/>
                </a:cubicBezTo>
                <a:cubicBezTo>
                  <a:pt x="164" y="127"/>
                  <a:pt x="163" y="126"/>
                  <a:pt x="165" y="125"/>
                </a:cubicBezTo>
                <a:cubicBezTo>
                  <a:pt x="166" y="125"/>
                  <a:pt x="167" y="124"/>
                  <a:pt x="165" y="127"/>
                </a:cubicBezTo>
                <a:cubicBezTo>
                  <a:pt x="167" y="125"/>
                  <a:pt x="166" y="126"/>
                  <a:pt x="168" y="125"/>
                </a:cubicBezTo>
                <a:cubicBezTo>
                  <a:pt x="168" y="124"/>
                  <a:pt x="169" y="122"/>
                  <a:pt x="167" y="123"/>
                </a:cubicBezTo>
                <a:cubicBezTo>
                  <a:pt x="172" y="119"/>
                  <a:pt x="174" y="119"/>
                  <a:pt x="177" y="116"/>
                </a:cubicBezTo>
                <a:cubicBezTo>
                  <a:pt x="176" y="117"/>
                  <a:pt x="178" y="116"/>
                  <a:pt x="179" y="115"/>
                </a:cubicBezTo>
                <a:cubicBezTo>
                  <a:pt x="179" y="115"/>
                  <a:pt x="178" y="115"/>
                  <a:pt x="179" y="114"/>
                </a:cubicBezTo>
                <a:cubicBezTo>
                  <a:pt x="183" y="113"/>
                  <a:pt x="189" y="107"/>
                  <a:pt x="193" y="105"/>
                </a:cubicBezTo>
                <a:cubicBezTo>
                  <a:pt x="193" y="105"/>
                  <a:pt x="192" y="105"/>
                  <a:pt x="194" y="104"/>
                </a:cubicBezTo>
                <a:cubicBezTo>
                  <a:pt x="193" y="106"/>
                  <a:pt x="196" y="103"/>
                  <a:pt x="198" y="102"/>
                </a:cubicBezTo>
                <a:cubicBezTo>
                  <a:pt x="198" y="103"/>
                  <a:pt x="189" y="108"/>
                  <a:pt x="194" y="106"/>
                </a:cubicBezTo>
                <a:cubicBezTo>
                  <a:pt x="192" y="107"/>
                  <a:pt x="190" y="108"/>
                  <a:pt x="190" y="108"/>
                </a:cubicBezTo>
                <a:cubicBezTo>
                  <a:pt x="194" y="106"/>
                  <a:pt x="190" y="109"/>
                  <a:pt x="189" y="110"/>
                </a:cubicBezTo>
                <a:cubicBezTo>
                  <a:pt x="194" y="107"/>
                  <a:pt x="196" y="106"/>
                  <a:pt x="200" y="103"/>
                </a:cubicBezTo>
                <a:cubicBezTo>
                  <a:pt x="201" y="103"/>
                  <a:pt x="200" y="103"/>
                  <a:pt x="201" y="102"/>
                </a:cubicBezTo>
                <a:cubicBezTo>
                  <a:pt x="202" y="102"/>
                  <a:pt x="205" y="100"/>
                  <a:pt x="205" y="99"/>
                </a:cubicBezTo>
                <a:cubicBezTo>
                  <a:pt x="207" y="98"/>
                  <a:pt x="210" y="96"/>
                  <a:pt x="210" y="97"/>
                </a:cubicBezTo>
                <a:cubicBezTo>
                  <a:pt x="212" y="96"/>
                  <a:pt x="213" y="96"/>
                  <a:pt x="213" y="95"/>
                </a:cubicBezTo>
                <a:cubicBezTo>
                  <a:pt x="211" y="96"/>
                  <a:pt x="215" y="94"/>
                  <a:pt x="214" y="94"/>
                </a:cubicBezTo>
                <a:cubicBezTo>
                  <a:pt x="213" y="95"/>
                  <a:pt x="213" y="94"/>
                  <a:pt x="211" y="95"/>
                </a:cubicBezTo>
                <a:cubicBezTo>
                  <a:pt x="211" y="96"/>
                  <a:pt x="207" y="98"/>
                  <a:pt x="205" y="99"/>
                </a:cubicBezTo>
                <a:cubicBezTo>
                  <a:pt x="205" y="99"/>
                  <a:pt x="202" y="101"/>
                  <a:pt x="202" y="101"/>
                </a:cubicBezTo>
                <a:cubicBezTo>
                  <a:pt x="200" y="101"/>
                  <a:pt x="205" y="99"/>
                  <a:pt x="203" y="100"/>
                </a:cubicBezTo>
                <a:close/>
                <a:moveTo>
                  <a:pt x="201" y="82"/>
                </a:moveTo>
                <a:cubicBezTo>
                  <a:pt x="203" y="81"/>
                  <a:pt x="203" y="82"/>
                  <a:pt x="205" y="81"/>
                </a:cubicBezTo>
                <a:cubicBezTo>
                  <a:pt x="205" y="80"/>
                  <a:pt x="206" y="80"/>
                  <a:pt x="205" y="79"/>
                </a:cubicBezTo>
                <a:cubicBezTo>
                  <a:pt x="203" y="80"/>
                  <a:pt x="202" y="81"/>
                  <a:pt x="201" y="82"/>
                </a:cubicBezTo>
                <a:close/>
                <a:moveTo>
                  <a:pt x="192" y="82"/>
                </a:moveTo>
                <a:cubicBezTo>
                  <a:pt x="192" y="81"/>
                  <a:pt x="194" y="80"/>
                  <a:pt x="194" y="80"/>
                </a:cubicBezTo>
                <a:cubicBezTo>
                  <a:pt x="192" y="80"/>
                  <a:pt x="187" y="84"/>
                  <a:pt x="190" y="83"/>
                </a:cubicBezTo>
                <a:cubicBezTo>
                  <a:pt x="192" y="81"/>
                  <a:pt x="191" y="83"/>
                  <a:pt x="191" y="83"/>
                </a:cubicBezTo>
                <a:cubicBezTo>
                  <a:pt x="192" y="83"/>
                  <a:pt x="194" y="82"/>
                  <a:pt x="195" y="81"/>
                </a:cubicBezTo>
                <a:cubicBezTo>
                  <a:pt x="195" y="81"/>
                  <a:pt x="195" y="82"/>
                  <a:pt x="195" y="82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197" y="80"/>
                  <a:pt x="197" y="80"/>
                  <a:pt x="197" y="80"/>
                </a:cubicBezTo>
                <a:cubicBezTo>
                  <a:pt x="194" y="82"/>
                  <a:pt x="193" y="81"/>
                  <a:pt x="192" y="82"/>
                </a:cubicBezTo>
                <a:close/>
                <a:moveTo>
                  <a:pt x="196" y="84"/>
                </a:moveTo>
                <a:cubicBezTo>
                  <a:pt x="193" y="86"/>
                  <a:pt x="192" y="85"/>
                  <a:pt x="192" y="85"/>
                </a:cubicBezTo>
                <a:cubicBezTo>
                  <a:pt x="192" y="86"/>
                  <a:pt x="191" y="86"/>
                  <a:pt x="191" y="87"/>
                </a:cubicBezTo>
                <a:cubicBezTo>
                  <a:pt x="193" y="86"/>
                  <a:pt x="192" y="87"/>
                  <a:pt x="194" y="87"/>
                </a:cubicBezTo>
                <a:cubicBezTo>
                  <a:pt x="196" y="86"/>
                  <a:pt x="195" y="86"/>
                  <a:pt x="197" y="85"/>
                </a:cubicBezTo>
                <a:cubicBezTo>
                  <a:pt x="198" y="84"/>
                  <a:pt x="195" y="86"/>
                  <a:pt x="195" y="85"/>
                </a:cubicBezTo>
                <a:cubicBezTo>
                  <a:pt x="195" y="85"/>
                  <a:pt x="198" y="82"/>
                  <a:pt x="196" y="83"/>
                </a:cubicBezTo>
                <a:cubicBezTo>
                  <a:pt x="196" y="83"/>
                  <a:pt x="196" y="83"/>
                  <a:pt x="196" y="84"/>
                </a:cubicBezTo>
                <a:close/>
                <a:moveTo>
                  <a:pt x="187" y="104"/>
                </a:moveTo>
                <a:cubicBezTo>
                  <a:pt x="188" y="103"/>
                  <a:pt x="188" y="105"/>
                  <a:pt x="192" y="103"/>
                </a:cubicBezTo>
                <a:cubicBezTo>
                  <a:pt x="192" y="102"/>
                  <a:pt x="190" y="103"/>
                  <a:pt x="190" y="103"/>
                </a:cubicBezTo>
                <a:cubicBezTo>
                  <a:pt x="192" y="102"/>
                  <a:pt x="193" y="101"/>
                  <a:pt x="194" y="99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7" y="98"/>
                  <a:pt x="198" y="98"/>
                  <a:pt x="201" y="96"/>
                </a:cubicBezTo>
                <a:cubicBezTo>
                  <a:pt x="200" y="96"/>
                  <a:pt x="201" y="94"/>
                  <a:pt x="200" y="95"/>
                </a:cubicBezTo>
                <a:cubicBezTo>
                  <a:pt x="196" y="97"/>
                  <a:pt x="191" y="101"/>
                  <a:pt x="189" y="102"/>
                </a:cubicBezTo>
                <a:cubicBezTo>
                  <a:pt x="188" y="103"/>
                  <a:pt x="191" y="102"/>
                  <a:pt x="188" y="103"/>
                </a:cubicBezTo>
                <a:cubicBezTo>
                  <a:pt x="188" y="103"/>
                  <a:pt x="187" y="104"/>
                  <a:pt x="187" y="104"/>
                </a:cubicBezTo>
                <a:close/>
                <a:moveTo>
                  <a:pt x="198" y="107"/>
                </a:moveTo>
                <a:cubicBezTo>
                  <a:pt x="200" y="106"/>
                  <a:pt x="201" y="105"/>
                  <a:pt x="202" y="105"/>
                </a:cubicBezTo>
                <a:cubicBezTo>
                  <a:pt x="201" y="105"/>
                  <a:pt x="199" y="106"/>
                  <a:pt x="198" y="106"/>
                </a:cubicBezTo>
                <a:cubicBezTo>
                  <a:pt x="200" y="105"/>
                  <a:pt x="200" y="104"/>
                  <a:pt x="202" y="103"/>
                </a:cubicBezTo>
                <a:cubicBezTo>
                  <a:pt x="201" y="104"/>
                  <a:pt x="203" y="102"/>
                  <a:pt x="205" y="102"/>
                </a:cubicBezTo>
                <a:cubicBezTo>
                  <a:pt x="204" y="101"/>
                  <a:pt x="200" y="104"/>
                  <a:pt x="197" y="105"/>
                </a:cubicBezTo>
                <a:cubicBezTo>
                  <a:pt x="199" y="105"/>
                  <a:pt x="196" y="108"/>
                  <a:pt x="198" y="107"/>
                </a:cubicBezTo>
                <a:close/>
                <a:moveTo>
                  <a:pt x="186" y="99"/>
                </a:moveTo>
                <a:cubicBezTo>
                  <a:pt x="183" y="101"/>
                  <a:pt x="173" y="108"/>
                  <a:pt x="182" y="103"/>
                </a:cubicBezTo>
                <a:cubicBezTo>
                  <a:pt x="183" y="101"/>
                  <a:pt x="187" y="99"/>
                  <a:pt x="183" y="102"/>
                </a:cubicBezTo>
                <a:cubicBezTo>
                  <a:pt x="186" y="100"/>
                  <a:pt x="187" y="99"/>
                  <a:pt x="188" y="98"/>
                </a:cubicBezTo>
                <a:cubicBezTo>
                  <a:pt x="187" y="99"/>
                  <a:pt x="187" y="98"/>
                  <a:pt x="186" y="99"/>
                </a:cubicBezTo>
                <a:close/>
                <a:moveTo>
                  <a:pt x="169" y="89"/>
                </a:moveTo>
                <a:cubicBezTo>
                  <a:pt x="171" y="89"/>
                  <a:pt x="178" y="83"/>
                  <a:pt x="174" y="85"/>
                </a:cubicBezTo>
                <a:cubicBezTo>
                  <a:pt x="174" y="86"/>
                  <a:pt x="171" y="88"/>
                  <a:pt x="169" y="89"/>
                </a:cubicBezTo>
                <a:close/>
                <a:moveTo>
                  <a:pt x="182" y="123"/>
                </a:moveTo>
                <a:cubicBezTo>
                  <a:pt x="187" y="120"/>
                  <a:pt x="189" y="118"/>
                  <a:pt x="195" y="114"/>
                </a:cubicBezTo>
                <a:cubicBezTo>
                  <a:pt x="194" y="115"/>
                  <a:pt x="195" y="113"/>
                  <a:pt x="194" y="114"/>
                </a:cubicBezTo>
                <a:cubicBezTo>
                  <a:pt x="194" y="114"/>
                  <a:pt x="191" y="117"/>
                  <a:pt x="189" y="118"/>
                </a:cubicBezTo>
                <a:cubicBezTo>
                  <a:pt x="190" y="117"/>
                  <a:pt x="190" y="117"/>
                  <a:pt x="190" y="116"/>
                </a:cubicBezTo>
                <a:cubicBezTo>
                  <a:pt x="188" y="118"/>
                  <a:pt x="186" y="120"/>
                  <a:pt x="183" y="121"/>
                </a:cubicBezTo>
                <a:cubicBezTo>
                  <a:pt x="184" y="121"/>
                  <a:pt x="184" y="120"/>
                  <a:pt x="183" y="121"/>
                </a:cubicBezTo>
                <a:cubicBezTo>
                  <a:pt x="183" y="121"/>
                  <a:pt x="182" y="123"/>
                  <a:pt x="182" y="123"/>
                </a:cubicBezTo>
                <a:close/>
                <a:moveTo>
                  <a:pt x="178" y="110"/>
                </a:moveTo>
                <a:cubicBezTo>
                  <a:pt x="180" y="109"/>
                  <a:pt x="180" y="109"/>
                  <a:pt x="180" y="109"/>
                </a:cubicBezTo>
                <a:cubicBezTo>
                  <a:pt x="178" y="111"/>
                  <a:pt x="182" y="109"/>
                  <a:pt x="182" y="108"/>
                </a:cubicBezTo>
                <a:cubicBezTo>
                  <a:pt x="181" y="108"/>
                  <a:pt x="179" y="109"/>
                  <a:pt x="178" y="110"/>
                </a:cubicBezTo>
                <a:close/>
                <a:moveTo>
                  <a:pt x="178" y="117"/>
                </a:moveTo>
                <a:cubicBezTo>
                  <a:pt x="177" y="118"/>
                  <a:pt x="176" y="118"/>
                  <a:pt x="175" y="120"/>
                </a:cubicBezTo>
                <a:cubicBezTo>
                  <a:pt x="176" y="119"/>
                  <a:pt x="176" y="119"/>
                  <a:pt x="177" y="119"/>
                </a:cubicBezTo>
                <a:cubicBezTo>
                  <a:pt x="178" y="118"/>
                  <a:pt x="182" y="116"/>
                  <a:pt x="181" y="116"/>
                </a:cubicBezTo>
                <a:cubicBezTo>
                  <a:pt x="177" y="119"/>
                  <a:pt x="181" y="114"/>
                  <a:pt x="178" y="117"/>
                </a:cubicBezTo>
                <a:close/>
                <a:moveTo>
                  <a:pt x="164" y="122"/>
                </a:moveTo>
                <a:cubicBezTo>
                  <a:pt x="169" y="117"/>
                  <a:pt x="172" y="117"/>
                  <a:pt x="177" y="112"/>
                </a:cubicBezTo>
                <a:cubicBezTo>
                  <a:pt x="174" y="114"/>
                  <a:pt x="176" y="112"/>
                  <a:pt x="174" y="113"/>
                </a:cubicBezTo>
                <a:cubicBezTo>
                  <a:pt x="171" y="116"/>
                  <a:pt x="165" y="119"/>
                  <a:pt x="164" y="122"/>
                </a:cubicBezTo>
                <a:close/>
                <a:moveTo>
                  <a:pt x="159" y="111"/>
                </a:moveTo>
                <a:cubicBezTo>
                  <a:pt x="160" y="110"/>
                  <a:pt x="164" y="108"/>
                  <a:pt x="164" y="107"/>
                </a:cubicBezTo>
                <a:cubicBezTo>
                  <a:pt x="162" y="109"/>
                  <a:pt x="158" y="112"/>
                  <a:pt x="159" y="111"/>
                </a:cubicBezTo>
                <a:close/>
                <a:moveTo>
                  <a:pt x="170" y="123"/>
                </a:moveTo>
                <a:cubicBezTo>
                  <a:pt x="172" y="122"/>
                  <a:pt x="175" y="118"/>
                  <a:pt x="172" y="121"/>
                </a:cubicBezTo>
                <a:cubicBezTo>
                  <a:pt x="172" y="121"/>
                  <a:pt x="173" y="120"/>
                  <a:pt x="173" y="121"/>
                </a:cubicBezTo>
                <a:cubicBezTo>
                  <a:pt x="172" y="121"/>
                  <a:pt x="168" y="124"/>
                  <a:pt x="170" y="123"/>
                </a:cubicBezTo>
                <a:close/>
                <a:moveTo>
                  <a:pt x="125" y="113"/>
                </a:move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2" y="116"/>
                  <a:pt x="123" y="115"/>
                </a:cubicBezTo>
                <a:cubicBezTo>
                  <a:pt x="125" y="114"/>
                  <a:pt x="125" y="114"/>
                  <a:pt x="125" y="113"/>
                </a:cubicBezTo>
                <a:cubicBezTo>
                  <a:pt x="125" y="113"/>
                  <a:pt x="126" y="113"/>
                  <a:pt x="126" y="112"/>
                </a:cubicBezTo>
                <a:cubicBezTo>
                  <a:pt x="125" y="113"/>
                  <a:pt x="125" y="113"/>
                  <a:pt x="125" y="113"/>
                </a:cubicBezTo>
                <a:close/>
                <a:moveTo>
                  <a:pt x="107" y="138"/>
                </a:moveTo>
                <a:cubicBezTo>
                  <a:pt x="106" y="138"/>
                  <a:pt x="106" y="138"/>
                  <a:pt x="105" y="139"/>
                </a:cubicBezTo>
                <a:cubicBezTo>
                  <a:pt x="105" y="138"/>
                  <a:pt x="107" y="136"/>
                  <a:pt x="107" y="136"/>
                </a:cubicBezTo>
                <a:cubicBezTo>
                  <a:pt x="105" y="138"/>
                  <a:pt x="104" y="139"/>
                  <a:pt x="102" y="141"/>
                </a:cubicBezTo>
                <a:cubicBezTo>
                  <a:pt x="104" y="141"/>
                  <a:pt x="106" y="140"/>
                  <a:pt x="108" y="139"/>
                </a:cubicBezTo>
                <a:cubicBezTo>
                  <a:pt x="104" y="141"/>
                  <a:pt x="110" y="134"/>
                  <a:pt x="107" y="137"/>
                </a:cubicBezTo>
                <a:cubicBezTo>
                  <a:pt x="107" y="137"/>
                  <a:pt x="107" y="137"/>
                  <a:pt x="107" y="138"/>
                </a:cubicBezTo>
                <a:close/>
                <a:moveTo>
                  <a:pt x="128" y="160"/>
                </a:moveTo>
                <a:cubicBezTo>
                  <a:pt x="127" y="161"/>
                  <a:pt x="126" y="161"/>
                  <a:pt x="126" y="161"/>
                </a:cubicBezTo>
                <a:cubicBezTo>
                  <a:pt x="125" y="163"/>
                  <a:pt x="128" y="160"/>
                  <a:pt x="128" y="162"/>
                </a:cubicBezTo>
                <a:cubicBezTo>
                  <a:pt x="127" y="163"/>
                  <a:pt x="126" y="164"/>
                  <a:pt x="125" y="164"/>
                </a:cubicBezTo>
                <a:cubicBezTo>
                  <a:pt x="125" y="165"/>
                  <a:pt x="128" y="162"/>
                  <a:pt x="129" y="162"/>
                </a:cubicBezTo>
                <a:cubicBezTo>
                  <a:pt x="128" y="162"/>
                  <a:pt x="127" y="163"/>
                  <a:pt x="127" y="163"/>
                </a:cubicBezTo>
                <a:cubicBezTo>
                  <a:pt x="131" y="161"/>
                  <a:pt x="128" y="162"/>
                  <a:pt x="131" y="159"/>
                </a:cubicBezTo>
                <a:cubicBezTo>
                  <a:pt x="130" y="159"/>
                  <a:pt x="127" y="162"/>
                  <a:pt x="128" y="160"/>
                </a:cubicBezTo>
                <a:close/>
                <a:moveTo>
                  <a:pt x="95" y="148"/>
                </a:moveTo>
                <a:cubicBezTo>
                  <a:pt x="95" y="148"/>
                  <a:pt x="96" y="148"/>
                  <a:pt x="96" y="148"/>
                </a:cubicBezTo>
                <a:cubicBezTo>
                  <a:pt x="94" y="149"/>
                  <a:pt x="94" y="150"/>
                  <a:pt x="94" y="150"/>
                </a:cubicBezTo>
                <a:cubicBezTo>
                  <a:pt x="98" y="147"/>
                  <a:pt x="99" y="145"/>
                  <a:pt x="101" y="143"/>
                </a:cubicBezTo>
                <a:cubicBezTo>
                  <a:pt x="102" y="143"/>
                  <a:pt x="102" y="142"/>
                  <a:pt x="102" y="141"/>
                </a:cubicBezTo>
                <a:cubicBezTo>
                  <a:pt x="100" y="143"/>
                  <a:pt x="97" y="147"/>
                  <a:pt x="95" y="148"/>
                </a:cubicBezTo>
                <a:close/>
                <a:moveTo>
                  <a:pt x="110" y="169"/>
                </a:moveTo>
                <a:cubicBezTo>
                  <a:pt x="110" y="169"/>
                  <a:pt x="111" y="169"/>
                  <a:pt x="111" y="169"/>
                </a:cubicBezTo>
                <a:cubicBezTo>
                  <a:pt x="110" y="170"/>
                  <a:pt x="109" y="171"/>
                  <a:pt x="109" y="171"/>
                </a:cubicBezTo>
                <a:cubicBezTo>
                  <a:pt x="112" y="168"/>
                  <a:pt x="113" y="166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2" y="167"/>
                  <a:pt x="111" y="169"/>
                  <a:pt x="110" y="169"/>
                </a:cubicBezTo>
                <a:close/>
                <a:moveTo>
                  <a:pt x="91" y="154"/>
                </a:moveTo>
                <a:cubicBezTo>
                  <a:pt x="92" y="155"/>
                  <a:pt x="92" y="155"/>
                  <a:pt x="92" y="155"/>
                </a:cubicBezTo>
                <a:cubicBezTo>
                  <a:pt x="94" y="153"/>
                  <a:pt x="93" y="153"/>
                  <a:pt x="94" y="152"/>
                </a:cubicBezTo>
                <a:cubicBezTo>
                  <a:pt x="94" y="152"/>
                  <a:pt x="94" y="152"/>
                  <a:pt x="95" y="152"/>
                </a:cubicBezTo>
                <a:cubicBezTo>
                  <a:pt x="95" y="152"/>
                  <a:pt x="95" y="151"/>
                  <a:pt x="95" y="151"/>
                </a:cubicBezTo>
                <a:cubicBezTo>
                  <a:pt x="94" y="151"/>
                  <a:pt x="94" y="151"/>
                  <a:pt x="94" y="152"/>
                </a:cubicBezTo>
                <a:cubicBezTo>
                  <a:pt x="93" y="153"/>
                  <a:pt x="93" y="153"/>
                  <a:pt x="91" y="154"/>
                </a:cubicBezTo>
                <a:close/>
                <a:moveTo>
                  <a:pt x="92" y="162"/>
                </a:moveTo>
                <a:cubicBezTo>
                  <a:pt x="94" y="162"/>
                  <a:pt x="97" y="157"/>
                  <a:pt x="99" y="155"/>
                </a:cubicBezTo>
                <a:cubicBezTo>
                  <a:pt x="96" y="158"/>
                  <a:pt x="95" y="159"/>
                  <a:pt x="92" y="162"/>
                </a:cubicBezTo>
                <a:close/>
                <a:moveTo>
                  <a:pt x="88" y="161"/>
                </a:moveTo>
                <a:cubicBezTo>
                  <a:pt x="87" y="161"/>
                  <a:pt x="87" y="161"/>
                  <a:pt x="87" y="161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3"/>
                  <a:pt x="87" y="163"/>
                </a:cubicBezTo>
                <a:cubicBezTo>
                  <a:pt x="87" y="163"/>
                  <a:pt x="87" y="162"/>
                  <a:pt x="87" y="162"/>
                </a:cubicBezTo>
                <a:cubicBezTo>
                  <a:pt x="87" y="162"/>
                  <a:pt x="87" y="162"/>
                  <a:pt x="88" y="161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2"/>
                  <a:pt x="90" y="159"/>
                  <a:pt x="91" y="158"/>
                </a:cubicBezTo>
                <a:cubicBezTo>
                  <a:pt x="91" y="157"/>
                  <a:pt x="93" y="157"/>
                  <a:pt x="94" y="156"/>
                </a:cubicBezTo>
                <a:cubicBezTo>
                  <a:pt x="92" y="156"/>
                  <a:pt x="90" y="158"/>
                  <a:pt x="88" y="161"/>
                </a:cubicBezTo>
                <a:close/>
                <a:moveTo>
                  <a:pt x="106" y="176"/>
                </a:moveTo>
                <a:cubicBezTo>
                  <a:pt x="106" y="177"/>
                  <a:pt x="105" y="177"/>
                  <a:pt x="105" y="178"/>
                </a:cubicBezTo>
                <a:cubicBezTo>
                  <a:pt x="104" y="178"/>
                  <a:pt x="104" y="178"/>
                  <a:pt x="104" y="178"/>
                </a:cubicBezTo>
                <a:cubicBezTo>
                  <a:pt x="104" y="179"/>
                  <a:pt x="103" y="179"/>
                  <a:pt x="103" y="180"/>
                </a:cubicBezTo>
                <a:cubicBezTo>
                  <a:pt x="104" y="179"/>
                  <a:pt x="104" y="180"/>
                  <a:pt x="104" y="179"/>
                </a:cubicBezTo>
                <a:cubicBezTo>
                  <a:pt x="105" y="179"/>
                  <a:pt x="105" y="180"/>
                  <a:pt x="106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05" y="178"/>
                  <a:pt x="105" y="179"/>
                  <a:pt x="106" y="178"/>
                </a:cubicBezTo>
                <a:cubicBezTo>
                  <a:pt x="105" y="179"/>
                  <a:pt x="108" y="175"/>
                  <a:pt x="108" y="175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8" y="175"/>
                  <a:pt x="107" y="175"/>
                  <a:pt x="106" y="176"/>
                </a:cubicBezTo>
                <a:close/>
                <a:moveTo>
                  <a:pt x="109" y="180"/>
                </a:moveTo>
                <a:cubicBezTo>
                  <a:pt x="108" y="180"/>
                  <a:pt x="108" y="180"/>
                  <a:pt x="108" y="180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2"/>
                  <a:pt x="106" y="183"/>
                  <a:pt x="105" y="184"/>
                </a:cubicBezTo>
                <a:cubicBezTo>
                  <a:pt x="106" y="184"/>
                  <a:pt x="107" y="183"/>
                  <a:pt x="107" y="182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8" y="182"/>
                  <a:pt x="108" y="182"/>
                  <a:pt x="110" y="180"/>
                </a:cubicBezTo>
                <a:cubicBezTo>
                  <a:pt x="110" y="180"/>
                  <a:pt x="109" y="180"/>
                  <a:pt x="109" y="180"/>
                </a:cubicBezTo>
                <a:close/>
                <a:moveTo>
                  <a:pt x="88" y="171"/>
                </a:moveTo>
                <a:cubicBezTo>
                  <a:pt x="89" y="170"/>
                  <a:pt x="88" y="170"/>
                  <a:pt x="88" y="170"/>
                </a:cubicBezTo>
                <a:cubicBezTo>
                  <a:pt x="89" y="171"/>
                  <a:pt x="90" y="169"/>
                  <a:pt x="90" y="169"/>
                </a:cubicBezTo>
                <a:cubicBezTo>
                  <a:pt x="90" y="169"/>
                  <a:pt x="90" y="168"/>
                  <a:pt x="89" y="169"/>
                </a:cubicBezTo>
                <a:cubicBezTo>
                  <a:pt x="89" y="169"/>
                  <a:pt x="88" y="170"/>
                  <a:pt x="88" y="171"/>
                </a:cubicBezTo>
                <a:close/>
                <a:moveTo>
                  <a:pt x="98" y="180"/>
                </a:moveTo>
                <a:cubicBezTo>
                  <a:pt x="99" y="179"/>
                  <a:pt x="99" y="180"/>
                  <a:pt x="100" y="180"/>
                </a:cubicBezTo>
                <a:cubicBezTo>
                  <a:pt x="99" y="179"/>
                  <a:pt x="98" y="179"/>
                  <a:pt x="98" y="180"/>
                </a:cubicBezTo>
                <a:close/>
                <a:moveTo>
                  <a:pt x="102" y="183"/>
                </a:moveTo>
                <a:cubicBezTo>
                  <a:pt x="102" y="182"/>
                  <a:pt x="101" y="182"/>
                  <a:pt x="102" y="182"/>
                </a:cubicBezTo>
                <a:cubicBezTo>
                  <a:pt x="102" y="182"/>
                  <a:pt x="102" y="183"/>
                  <a:pt x="102" y="182"/>
                </a:cubicBezTo>
                <a:cubicBezTo>
                  <a:pt x="102" y="182"/>
                  <a:pt x="101" y="182"/>
                  <a:pt x="101" y="182"/>
                </a:cubicBezTo>
                <a:cubicBezTo>
                  <a:pt x="102" y="182"/>
                  <a:pt x="101" y="183"/>
                  <a:pt x="102" y="183"/>
                </a:cubicBezTo>
                <a:close/>
                <a:moveTo>
                  <a:pt x="102" y="191"/>
                </a:moveTo>
                <a:cubicBezTo>
                  <a:pt x="102" y="191"/>
                  <a:pt x="104" y="189"/>
                  <a:pt x="104" y="188"/>
                </a:cubicBezTo>
                <a:cubicBezTo>
                  <a:pt x="103" y="187"/>
                  <a:pt x="103" y="186"/>
                  <a:pt x="102" y="187"/>
                </a:cubicBezTo>
                <a:cubicBezTo>
                  <a:pt x="104" y="188"/>
                  <a:pt x="101" y="190"/>
                  <a:pt x="102" y="191"/>
                </a:cubicBezTo>
                <a:close/>
                <a:moveTo>
                  <a:pt x="100" y="187"/>
                </a:moveTo>
                <a:cubicBezTo>
                  <a:pt x="100" y="187"/>
                  <a:pt x="99" y="187"/>
                  <a:pt x="100" y="187"/>
                </a:cubicBezTo>
                <a:cubicBezTo>
                  <a:pt x="100" y="187"/>
                  <a:pt x="101" y="187"/>
                  <a:pt x="101" y="187"/>
                </a:cubicBezTo>
                <a:cubicBezTo>
                  <a:pt x="100" y="187"/>
                  <a:pt x="100" y="187"/>
                  <a:pt x="100" y="187"/>
                </a:cubicBezTo>
                <a:close/>
                <a:moveTo>
                  <a:pt x="99" y="192"/>
                </a:moveTo>
                <a:cubicBezTo>
                  <a:pt x="97" y="193"/>
                  <a:pt x="94" y="197"/>
                  <a:pt x="94" y="198"/>
                </a:cubicBezTo>
                <a:cubicBezTo>
                  <a:pt x="95" y="197"/>
                  <a:pt x="96" y="196"/>
                  <a:pt x="97" y="194"/>
                </a:cubicBezTo>
                <a:cubicBezTo>
                  <a:pt x="97" y="195"/>
                  <a:pt x="97" y="195"/>
                  <a:pt x="97" y="194"/>
                </a:cubicBezTo>
                <a:cubicBezTo>
                  <a:pt x="98" y="192"/>
                  <a:pt x="101" y="192"/>
                  <a:pt x="102" y="189"/>
                </a:cubicBezTo>
                <a:cubicBezTo>
                  <a:pt x="101" y="189"/>
                  <a:pt x="101" y="190"/>
                  <a:pt x="101" y="190"/>
                </a:cubicBezTo>
                <a:cubicBezTo>
                  <a:pt x="100" y="189"/>
                  <a:pt x="102" y="189"/>
                  <a:pt x="102" y="188"/>
                </a:cubicBezTo>
                <a:cubicBezTo>
                  <a:pt x="100" y="189"/>
                  <a:pt x="100" y="191"/>
                  <a:pt x="98" y="191"/>
                </a:cubicBezTo>
                <a:cubicBezTo>
                  <a:pt x="99" y="191"/>
                  <a:pt x="99" y="192"/>
                  <a:pt x="99" y="192"/>
                </a:cubicBezTo>
                <a:close/>
                <a:moveTo>
                  <a:pt x="95" y="191"/>
                </a:moveTo>
                <a:cubicBezTo>
                  <a:pt x="96" y="191"/>
                  <a:pt x="95" y="192"/>
                  <a:pt x="96" y="192"/>
                </a:cubicBezTo>
                <a:cubicBezTo>
                  <a:pt x="96" y="191"/>
                  <a:pt x="98" y="191"/>
                  <a:pt x="97" y="190"/>
                </a:cubicBezTo>
                <a:cubicBezTo>
                  <a:pt x="98" y="190"/>
                  <a:pt x="98" y="189"/>
                  <a:pt x="98" y="189"/>
                </a:cubicBezTo>
                <a:cubicBezTo>
                  <a:pt x="98" y="189"/>
                  <a:pt x="97" y="189"/>
                  <a:pt x="98" y="189"/>
                </a:cubicBezTo>
                <a:cubicBezTo>
                  <a:pt x="98" y="189"/>
                  <a:pt x="99" y="189"/>
                  <a:pt x="100" y="188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8" y="187"/>
                  <a:pt x="99" y="188"/>
                  <a:pt x="98" y="188"/>
                </a:cubicBezTo>
                <a:cubicBezTo>
                  <a:pt x="98" y="187"/>
                  <a:pt x="96" y="189"/>
                  <a:pt x="97" y="190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0"/>
                  <a:pt x="97" y="190"/>
                  <a:pt x="96" y="191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1"/>
                  <a:pt x="96" y="191"/>
                  <a:pt x="95" y="191"/>
                </a:cubicBezTo>
                <a:close/>
                <a:moveTo>
                  <a:pt x="85" y="191"/>
                </a:moveTo>
                <a:cubicBezTo>
                  <a:pt x="85" y="194"/>
                  <a:pt x="82" y="195"/>
                  <a:pt x="81" y="197"/>
                </a:cubicBezTo>
                <a:cubicBezTo>
                  <a:pt x="82" y="198"/>
                  <a:pt x="82" y="197"/>
                  <a:pt x="82" y="197"/>
                </a:cubicBezTo>
                <a:cubicBezTo>
                  <a:pt x="84" y="195"/>
                  <a:pt x="85" y="193"/>
                  <a:pt x="87" y="192"/>
                </a:cubicBezTo>
                <a:cubicBezTo>
                  <a:pt x="87" y="192"/>
                  <a:pt x="87" y="193"/>
                  <a:pt x="88" y="193"/>
                </a:cubicBezTo>
                <a:cubicBezTo>
                  <a:pt x="88" y="193"/>
                  <a:pt x="89" y="191"/>
                  <a:pt x="90" y="191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1"/>
                  <a:pt x="88" y="193"/>
                  <a:pt x="87" y="192"/>
                </a:cubicBezTo>
                <a:cubicBezTo>
                  <a:pt x="87" y="191"/>
                  <a:pt x="88" y="190"/>
                  <a:pt x="89" y="189"/>
                </a:cubicBezTo>
                <a:cubicBezTo>
                  <a:pt x="88" y="189"/>
                  <a:pt x="88" y="188"/>
                  <a:pt x="87" y="189"/>
                </a:cubicBezTo>
                <a:cubicBezTo>
                  <a:pt x="88" y="189"/>
                  <a:pt x="87" y="190"/>
                  <a:pt x="88" y="190"/>
                </a:cubicBezTo>
                <a:cubicBezTo>
                  <a:pt x="87" y="190"/>
                  <a:pt x="88" y="190"/>
                  <a:pt x="87" y="190"/>
                </a:cubicBezTo>
                <a:cubicBezTo>
                  <a:pt x="86" y="190"/>
                  <a:pt x="86" y="192"/>
                  <a:pt x="85" y="191"/>
                </a:cubicBezTo>
                <a:cubicBezTo>
                  <a:pt x="86" y="191"/>
                  <a:pt x="86" y="191"/>
                  <a:pt x="86" y="191"/>
                </a:cubicBezTo>
                <a:cubicBezTo>
                  <a:pt x="85" y="191"/>
                  <a:pt x="86" y="191"/>
                  <a:pt x="85" y="191"/>
                </a:cubicBezTo>
                <a:close/>
                <a:moveTo>
                  <a:pt x="94" y="201"/>
                </a:moveTo>
                <a:cubicBezTo>
                  <a:pt x="95" y="200"/>
                  <a:pt x="94" y="199"/>
                  <a:pt x="95" y="200"/>
                </a:cubicBezTo>
                <a:cubicBezTo>
                  <a:pt x="95" y="199"/>
                  <a:pt x="95" y="199"/>
                  <a:pt x="96" y="199"/>
                </a:cubicBezTo>
                <a:cubicBezTo>
                  <a:pt x="94" y="198"/>
                  <a:pt x="94" y="200"/>
                  <a:pt x="94" y="201"/>
                </a:cubicBezTo>
                <a:close/>
                <a:moveTo>
                  <a:pt x="93" y="198"/>
                </a:moveTo>
                <a:cubicBezTo>
                  <a:pt x="93" y="199"/>
                  <a:pt x="93" y="199"/>
                  <a:pt x="92" y="199"/>
                </a:cubicBezTo>
                <a:cubicBezTo>
                  <a:pt x="93" y="200"/>
                  <a:pt x="91" y="200"/>
                  <a:pt x="92" y="200"/>
                </a:cubicBezTo>
                <a:cubicBezTo>
                  <a:pt x="92" y="199"/>
                  <a:pt x="94" y="199"/>
                  <a:pt x="93" y="198"/>
                </a:cubicBezTo>
                <a:close/>
                <a:moveTo>
                  <a:pt x="91" y="201"/>
                </a:moveTo>
                <a:cubicBezTo>
                  <a:pt x="91" y="202"/>
                  <a:pt x="91" y="201"/>
                  <a:pt x="90" y="201"/>
                </a:cubicBezTo>
                <a:cubicBezTo>
                  <a:pt x="90" y="202"/>
                  <a:pt x="91" y="202"/>
                  <a:pt x="91" y="202"/>
                </a:cubicBezTo>
                <a:cubicBezTo>
                  <a:pt x="91" y="202"/>
                  <a:pt x="91" y="202"/>
                  <a:pt x="91" y="203"/>
                </a:cubicBezTo>
                <a:cubicBezTo>
                  <a:pt x="91" y="202"/>
                  <a:pt x="92" y="202"/>
                  <a:pt x="91" y="202"/>
                </a:cubicBezTo>
                <a:cubicBezTo>
                  <a:pt x="92" y="201"/>
                  <a:pt x="92" y="202"/>
                  <a:pt x="92" y="201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1"/>
                  <a:pt x="93" y="201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199"/>
                  <a:pt x="92" y="201"/>
                  <a:pt x="91" y="201"/>
                </a:cubicBezTo>
                <a:close/>
                <a:moveTo>
                  <a:pt x="87" y="202"/>
                </a:moveTo>
                <a:cubicBezTo>
                  <a:pt x="87" y="203"/>
                  <a:pt x="86" y="204"/>
                  <a:pt x="86" y="205"/>
                </a:cubicBezTo>
                <a:cubicBezTo>
                  <a:pt x="88" y="203"/>
                  <a:pt x="89" y="204"/>
                  <a:pt x="90" y="205"/>
                </a:cubicBezTo>
                <a:cubicBezTo>
                  <a:pt x="89" y="204"/>
                  <a:pt x="90" y="204"/>
                  <a:pt x="90" y="204"/>
                </a:cubicBezTo>
                <a:cubicBezTo>
                  <a:pt x="90" y="204"/>
                  <a:pt x="89" y="204"/>
                  <a:pt x="89" y="203"/>
                </a:cubicBezTo>
                <a:cubicBezTo>
                  <a:pt x="89" y="204"/>
                  <a:pt x="89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2"/>
                  <a:pt x="89" y="202"/>
                </a:cubicBezTo>
                <a:cubicBezTo>
                  <a:pt x="87" y="202"/>
                  <a:pt x="88" y="201"/>
                  <a:pt x="87" y="202"/>
                </a:cubicBezTo>
                <a:close/>
                <a:moveTo>
                  <a:pt x="64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4" y="186"/>
                  <a:pt x="64" y="186"/>
                </a:cubicBezTo>
                <a:close/>
                <a:moveTo>
                  <a:pt x="86" y="208"/>
                </a:moveTo>
                <a:cubicBezTo>
                  <a:pt x="86" y="208"/>
                  <a:pt x="86" y="207"/>
                  <a:pt x="86" y="207"/>
                </a:cubicBezTo>
                <a:cubicBezTo>
                  <a:pt x="85" y="207"/>
                  <a:pt x="87" y="207"/>
                  <a:pt x="87" y="206"/>
                </a:cubicBezTo>
                <a:cubicBezTo>
                  <a:pt x="86" y="206"/>
                  <a:pt x="85" y="208"/>
                  <a:pt x="86" y="208"/>
                </a:cubicBezTo>
                <a:close/>
                <a:moveTo>
                  <a:pt x="84" y="206"/>
                </a:moveTo>
                <a:cubicBezTo>
                  <a:pt x="84" y="206"/>
                  <a:pt x="84" y="207"/>
                  <a:pt x="85" y="206"/>
                </a:cubicBezTo>
                <a:cubicBezTo>
                  <a:pt x="84" y="206"/>
                  <a:pt x="84" y="205"/>
                  <a:pt x="84" y="206"/>
                </a:cubicBezTo>
                <a:cubicBezTo>
                  <a:pt x="84" y="206"/>
                  <a:pt x="83" y="205"/>
                  <a:pt x="84" y="206"/>
                </a:cubicBezTo>
                <a:close/>
                <a:moveTo>
                  <a:pt x="79" y="215"/>
                </a:moveTo>
                <a:cubicBezTo>
                  <a:pt x="79" y="215"/>
                  <a:pt x="79" y="215"/>
                  <a:pt x="80" y="215"/>
                </a:cubicBezTo>
                <a:cubicBezTo>
                  <a:pt x="80" y="214"/>
                  <a:pt x="82" y="213"/>
                  <a:pt x="81" y="212"/>
                </a:cubicBezTo>
                <a:cubicBezTo>
                  <a:pt x="81" y="212"/>
                  <a:pt x="81" y="212"/>
                  <a:pt x="81" y="212"/>
                </a:cubicBezTo>
                <a:cubicBezTo>
                  <a:pt x="81" y="212"/>
                  <a:pt x="80" y="212"/>
                  <a:pt x="80" y="212"/>
                </a:cubicBezTo>
                <a:cubicBezTo>
                  <a:pt x="81" y="212"/>
                  <a:pt x="81" y="212"/>
                  <a:pt x="81" y="213"/>
                </a:cubicBezTo>
                <a:cubicBezTo>
                  <a:pt x="80" y="212"/>
                  <a:pt x="80" y="213"/>
                  <a:pt x="80" y="212"/>
                </a:cubicBezTo>
                <a:cubicBezTo>
                  <a:pt x="79" y="212"/>
                  <a:pt x="79" y="212"/>
                  <a:pt x="79" y="213"/>
                </a:cubicBezTo>
                <a:cubicBezTo>
                  <a:pt x="79" y="214"/>
                  <a:pt x="77" y="216"/>
                  <a:pt x="76" y="217"/>
                </a:cubicBezTo>
                <a:cubicBezTo>
                  <a:pt x="77" y="217"/>
                  <a:pt x="77" y="216"/>
                  <a:pt x="77" y="217"/>
                </a:cubicBezTo>
                <a:cubicBezTo>
                  <a:pt x="77" y="217"/>
                  <a:pt x="77" y="217"/>
                  <a:pt x="77" y="217"/>
                </a:cubicBezTo>
                <a:cubicBezTo>
                  <a:pt x="77" y="217"/>
                  <a:pt x="78" y="216"/>
                  <a:pt x="79" y="216"/>
                </a:cubicBezTo>
                <a:cubicBezTo>
                  <a:pt x="78" y="216"/>
                  <a:pt x="78" y="215"/>
                  <a:pt x="78" y="215"/>
                </a:cubicBezTo>
                <a:cubicBezTo>
                  <a:pt x="79" y="215"/>
                  <a:pt x="78" y="215"/>
                  <a:pt x="79" y="215"/>
                </a:cubicBezTo>
                <a:cubicBezTo>
                  <a:pt x="79" y="215"/>
                  <a:pt x="79" y="215"/>
                  <a:pt x="79" y="215"/>
                </a:cubicBezTo>
                <a:close/>
                <a:moveTo>
                  <a:pt x="74" y="207"/>
                </a:moveTo>
                <a:cubicBezTo>
                  <a:pt x="73" y="207"/>
                  <a:pt x="73" y="208"/>
                  <a:pt x="72" y="207"/>
                </a:cubicBezTo>
                <a:cubicBezTo>
                  <a:pt x="71" y="209"/>
                  <a:pt x="70" y="210"/>
                  <a:pt x="69" y="210"/>
                </a:cubicBezTo>
                <a:cubicBezTo>
                  <a:pt x="68" y="211"/>
                  <a:pt x="69" y="210"/>
                  <a:pt x="69" y="211"/>
                </a:cubicBezTo>
                <a:cubicBezTo>
                  <a:pt x="68" y="211"/>
                  <a:pt x="69" y="212"/>
                  <a:pt x="68" y="212"/>
                </a:cubicBezTo>
                <a:cubicBezTo>
                  <a:pt x="69" y="212"/>
                  <a:pt x="69" y="211"/>
                  <a:pt x="68" y="211"/>
                </a:cubicBezTo>
                <a:cubicBezTo>
                  <a:pt x="68" y="212"/>
                  <a:pt x="67" y="212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9" y="212"/>
                  <a:pt x="69" y="213"/>
                  <a:pt x="69" y="214"/>
                </a:cubicBezTo>
                <a:cubicBezTo>
                  <a:pt x="70" y="213"/>
                  <a:pt x="70" y="211"/>
                  <a:pt x="71" y="211"/>
                </a:cubicBezTo>
                <a:cubicBezTo>
                  <a:pt x="70" y="211"/>
                  <a:pt x="70" y="212"/>
                  <a:pt x="70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1" y="213"/>
                  <a:pt x="70" y="213"/>
                  <a:pt x="71" y="214"/>
                </a:cubicBezTo>
                <a:cubicBezTo>
                  <a:pt x="69" y="213"/>
                  <a:pt x="70" y="215"/>
                  <a:pt x="69" y="216"/>
                </a:cubicBezTo>
                <a:cubicBezTo>
                  <a:pt x="68" y="217"/>
                  <a:pt x="66" y="218"/>
                  <a:pt x="67" y="219"/>
                </a:cubicBezTo>
                <a:cubicBezTo>
                  <a:pt x="65" y="219"/>
                  <a:pt x="64" y="222"/>
                  <a:pt x="62" y="223"/>
                </a:cubicBezTo>
                <a:cubicBezTo>
                  <a:pt x="63" y="223"/>
                  <a:pt x="62" y="223"/>
                  <a:pt x="63" y="223"/>
                </a:cubicBezTo>
                <a:cubicBezTo>
                  <a:pt x="63" y="223"/>
                  <a:pt x="62" y="225"/>
                  <a:pt x="63" y="225"/>
                </a:cubicBezTo>
                <a:cubicBezTo>
                  <a:pt x="63" y="224"/>
                  <a:pt x="63" y="223"/>
                  <a:pt x="64" y="223"/>
                </a:cubicBezTo>
                <a:cubicBezTo>
                  <a:pt x="64" y="221"/>
                  <a:pt x="67" y="221"/>
                  <a:pt x="67" y="219"/>
                </a:cubicBezTo>
                <a:cubicBezTo>
                  <a:pt x="68" y="218"/>
                  <a:pt x="68" y="218"/>
                  <a:pt x="69" y="217"/>
                </a:cubicBezTo>
                <a:cubicBezTo>
                  <a:pt x="69" y="217"/>
                  <a:pt x="68" y="217"/>
                  <a:pt x="69" y="216"/>
                </a:cubicBezTo>
                <a:cubicBezTo>
                  <a:pt x="70" y="217"/>
                  <a:pt x="69" y="216"/>
                  <a:pt x="69" y="216"/>
                </a:cubicBezTo>
                <a:cubicBezTo>
                  <a:pt x="70" y="216"/>
                  <a:pt x="73" y="213"/>
                  <a:pt x="72" y="212"/>
                </a:cubicBezTo>
                <a:cubicBezTo>
                  <a:pt x="73" y="212"/>
                  <a:pt x="73" y="212"/>
                  <a:pt x="73" y="212"/>
                </a:cubicBezTo>
                <a:cubicBezTo>
                  <a:pt x="73" y="211"/>
                  <a:pt x="73" y="210"/>
                  <a:pt x="72" y="210"/>
                </a:cubicBezTo>
                <a:cubicBezTo>
                  <a:pt x="73" y="210"/>
                  <a:pt x="73" y="210"/>
                  <a:pt x="73" y="211"/>
                </a:cubicBezTo>
                <a:cubicBezTo>
                  <a:pt x="72" y="210"/>
                  <a:pt x="72" y="211"/>
                  <a:pt x="72" y="211"/>
                </a:cubicBezTo>
                <a:cubicBezTo>
                  <a:pt x="72" y="210"/>
                  <a:pt x="72" y="209"/>
                  <a:pt x="72" y="209"/>
                </a:cubicBezTo>
                <a:cubicBezTo>
                  <a:pt x="72" y="210"/>
                  <a:pt x="71" y="210"/>
                  <a:pt x="71" y="210"/>
                </a:cubicBezTo>
                <a:cubicBezTo>
                  <a:pt x="72" y="210"/>
                  <a:pt x="71" y="209"/>
                  <a:pt x="72" y="209"/>
                </a:cubicBezTo>
                <a:cubicBezTo>
                  <a:pt x="73" y="209"/>
                  <a:pt x="72" y="207"/>
                  <a:pt x="74" y="208"/>
                </a:cubicBezTo>
                <a:cubicBezTo>
                  <a:pt x="74" y="208"/>
                  <a:pt x="74" y="207"/>
                  <a:pt x="74" y="207"/>
                </a:cubicBezTo>
                <a:close/>
                <a:moveTo>
                  <a:pt x="64" y="211"/>
                </a:moveTo>
                <a:cubicBezTo>
                  <a:pt x="66" y="211"/>
                  <a:pt x="67" y="206"/>
                  <a:pt x="68" y="207"/>
                </a:cubicBezTo>
                <a:cubicBezTo>
                  <a:pt x="68" y="206"/>
                  <a:pt x="70" y="205"/>
                  <a:pt x="69" y="204"/>
                </a:cubicBezTo>
                <a:cubicBezTo>
                  <a:pt x="68" y="206"/>
                  <a:pt x="66" y="208"/>
                  <a:pt x="64" y="211"/>
                </a:cubicBezTo>
                <a:close/>
                <a:moveTo>
                  <a:pt x="73" y="215"/>
                </a:moveTo>
                <a:cubicBezTo>
                  <a:pt x="73" y="215"/>
                  <a:pt x="74" y="214"/>
                  <a:pt x="73" y="214"/>
                </a:cubicBezTo>
                <a:cubicBezTo>
                  <a:pt x="73" y="215"/>
                  <a:pt x="72" y="214"/>
                  <a:pt x="72" y="215"/>
                </a:cubicBezTo>
                <a:cubicBezTo>
                  <a:pt x="72" y="215"/>
                  <a:pt x="71" y="215"/>
                  <a:pt x="71" y="217"/>
                </a:cubicBezTo>
                <a:cubicBezTo>
                  <a:pt x="71" y="217"/>
                  <a:pt x="71" y="217"/>
                  <a:pt x="71" y="217"/>
                </a:cubicBezTo>
                <a:cubicBezTo>
                  <a:pt x="72" y="217"/>
                  <a:pt x="73" y="215"/>
                  <a:pt x="74" y="216"/>
                </a:cubicBezTo>
                <a:cubicBezTo>
                  <a:pt x="74" y="216"/>
                  <a:pt x="74" y="215"/>
                  <a:pt x="75" y="215"/>
                </a:cubicBezTo>
                <a:cubicBezTo>
                  <a:pt x="74" y="214"/>
                  <a:pt x="74" y="214"/>
                  <a:pt x="74" y="213"/>
                </a:cubicBezTo>
                <a:cubicBezTo>
                  <a:pt x="75" y="213"/>
                  <a:pt x="75" y="212"/>
                  <a:pt x="76" y="212"/>
                </a:cubicBezTo>
                <a:cubicBezTo>
                  <a:pt x="75" y="212"/>
                  <a:pt x="76" y="211"/>
                  <a:pt x="76" y="211"/>
                </a:cubicBezTo>
                <a:cubicBezTo>
                  <a:pt x="75" y="211"/>
                  <a:pt x="74" y="213"/>
                  <a:pt x="73" y="214"/>
                </a:cubicBezTo>
                <a:cubicBezTo>
                  <a:pt x="74" y="214"/>
                  <a:pt x="74" y="215"/>
                  <a:pt x="73" y="21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5" y="211"/>
                  <a:pt x="75" y="211"/>
                  <a:pt x="75" y="211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4" y="210"/>
                  <a:pt x="74" y="210"/>
                </a:cubicBezTo>
                <a:close/>
                <a:moveTo>
                  <a:pt x="48" y="194"/>
                </a:moveTo>
                <a:cubicBezTo>
                  <a:pt x="47" y="194"/>
                  <a:pt x="49" y="193"/>
                  <a:pt x="48" y="193"/>
                </a:cubicBezTo>
                <a:cubicBezTo>
                  <a:pt x="47" y="193"/>
                  <a:pt x="47" y="195"/>
                  <a:pt x="48" y="194"/>
                </a:cubicBezTo>
                <a:close/>
                <a:moveTo>
                  <a:pt x="75" y="220"/>
                </a:moveTo>
                <a:cubicBezTo>
                  <a:pt x="76" y="219"/>
                  <a:pt x="77" y="219"/>
                  <a:pt x="77" y="217"/>
                </a:cubicBezTo>
                <a:cubicBezTo>
                  <a:pt x="76" y="218"/>
                  <a:pt x="75" y="219"/>
                  <a:pt x="75" y="220"/>
                </a:cubicBezTo>
                <a:close/>
                <a:moveTo>
                  <a:pt x="39" y="198"/>
                </a:moveTo>
                <a:cubicBezTo>
                  <a:pt x="39" y="199"/>
                  <a:pt x="39" y="198"/>
                  <a:pt x="39" y="199"/>
                </a:cubicBezTo>
                <a:cubicBezTo>
                  <a:pt x="40" y="199"/>
                  <a:pt x="40" y="198"/>
                  <a:pt x="40" y="198"/>
                </a:cubicBezTo>
                <a:cubicBezTo>
                  <a:pt x="40" y="198"/>
                  <a:pt x="39" y="198"/>
                  <a:pt x="39" y="198"/>
                </a:cubicBezTo>
                <a:close/>
                <a:moveTo>
                  <a:pt x="67" y="230"/>
                </a:moveTo>
                <a:cubicBezTo>
                  <a:pt x="68" y="230"/>
                  <a:pt x="68" y="229"/>
                  <a:pt x="67" y="229"/>
                </a:cubicBezTo>
                <a:cubicBezTo>
                  <a:pt x="67" y="229"/>
                  <a:pt x="66" y="229"/>
                  <a:pt x="67" y="230"/>
                </a:cubicBezTo>
                <a:cubicBezTo>
                  <a:pt x="67" y="230"/>
                  <a:pt x="67" y="230"/>
                  <a:pt x="67" y="230"/>
                </a:cubicBezTo>
                <a:cubicBezTo>
                  <a:pt x="68" y="230"/>
                  <a:pt x="71" y="228"/>
                  <a:pt x="70" y="227"/>
                </a:cubicBezTo>
                <a:cubicBezTo>
                  <a:pt x="70" y="228"/>
                  <a:pt x="69" y="228"/>
                  <a:pt x="68" y="228"/>
                </a:cubicBezTo>
                <a:cubicBezTo>
                  <a:pt x="68" y="228"/>
                  <a:pt x="67" y="228"/>
                  <a:pt x="68" y="227"/>
                </a:cubicBezTo>
                <a:cubicBezTo>
                  <a:pt x="67" y="228"/>
                  <a:pt x="67" y="229"/>
                  <a:pt x="68" y="229"/>
                </a:cubicBezTo>
                <a:cubicBezTo>
                  <a:pt x="68" y="229"/>
                  <a:pt x="68" y="229"/>
                  <a:pt x="68" y="230"/>
                </a:cubicBezTo>
                <a:cubicBezTo>
                  <a:pt x="68" y="229"/>
                  <a:pt x="67" y="230"/>
                  <a:pt x="67" y="230"/>
                </a:cubicBezTo>
                <a:close/>
                <a:moveTo>
                  <a:pt x="57" y="232"/>
                </a:moveTo>
                <a:cubicBezTo>
                  <a:pt x="56" y="231"/>
                  <a:pt x="57" y="233"/>
                  <a:pt x="56" y="233"/>
                </a:cubicBezTo>
                <a:cubicBezTo>
                  <a:pt x="56" y="233"/>
                  <a:pt x="57" y="233"/>
                  <a:pt x="57" y="232"/>
                </a:cubicBezTo>
                <a:cubicBezTo>
                  <a:pt x="57" y="231"/>
                  <a:pt x="60" y="229"/>
                  <a:pt x="61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61" y="227"/>
                  <a:pt x="62" y="226"/>
                  <a:pt x="62" y="226"/>
                </a:cubicBezTo>
                <a:cubicBezTo>
                  <a:pt x="61" y="226"/>
                  <a:pt x="61" y="226"/>
                  <a:pt x="60" y="226"/>
                </a:cubicBezTo>
                <a:cubicBezTo>
                  <a:pt x="61" y="226"/>
                  <a:pt x="61" y="227"/>
                  <a:pt x="61" y="227"/>
                </a:cubicBezTo>
                <a:cubicBezTo>
                  <a:pt x="59" y="228"/>
                  <a:pt x="58" y="230"/>
                  <a:pt x="57" y="232"/>
                </a:cubicBezTo>
                <a:close/>
                <a:moveTo>
                  <a:pt x="66" y="232"/>
                </a:moveTo>
                <a:cubicBezTo>
                  <a:pt x="67" y="232"/>
                  <a:pt x="65" y="232"/>
                  <a:pt x="65" y="231"/>
                </a:cubicBezTo>
                <a:cubicBezTo>
                  <a:pt x="66" y="232"/>
                  <a:pt x="64" y="232"/>
                  <a:pt x="64" y="233"/>
                </a:cubicBezTo>
                <a:cubicBezTo>
                  <a:pt x="65" y="233"/>
                  <a:pt x="65" y="233"/>
                  <a:pt x="66" y="233"/>
                </a:cubicBezTo>
                <a:cubicBezTo>
                  <a:pt x="65" y="232"/>
                  <a:pt x="65" y="233"/>
                  <a:pt x="65" y="233"/>
                </a:cubicBezTo>
                <a:cubicBezTo>
                  <a:pt x="65" y="232"/>
                  <a:pt x="65" y="232"/>
                  <a:pt x="66" y="232"/>
                </a:cubicBezTo>
                <a:cubicBezTo>
                  <a:pt x="66" y="232"/>
                  <a:pt x="66" y="232"/>
                  <a:pt x="66" y="233"/>
                </a:cubicBezTo>
                <a:cubicBezTo>
                  <a:pt x="67" y="232"/>
                  <a:pt x="68" y="232"/>
                  <a:pt x="67" y="231"/>
                </a:cubicBezTo>
                <a:cubicBezTo>
                  <a:pt x="67" y="231"/>
                  <a:pt x="67" y="232"/>
                  <a:pt x="66" y="232"/>
                </a:cubicBezTo>
                <a:close/>
                <a:moveTo>
                  <a:pt x="50" y="233"/>
                </a:moveTo>
                <a:cubicBezTo>
                  <a:pt x="50" y="232"/>
                  <a:pt x="50" y="232"/>
                  <a:pt x="50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8" y="233"/>
                  <a:pt x="48" y="234"/>
                  <a:pt x="47" y="235"/>
                </a:cubicBezTo>
                <a:cubicBezTo>
                  <a:pt x="48" y="233"/>
                  <a:pt x="49" y="231"/>
                  <a:pt x="50" y="229"/>
                </a:cubicBezTo>
                <a:cubicBezTo>
                  <a:pt x="52" y="228"/>
                  <a:pt x="53" y="226"/>
                  <a:pt x="55" y="224"/>
                </a:cubicBezTo>
                <a:cubicBezTo>
                  <a:pt x="55" y="225"/>
                  <a:pt x="54" y="226"/>
                  <a:pt x="53" y="227"/>
                </a:cubicBezTo>
                <a:cubicBezTo>
                  <a:pt x="52" y="228"/>
                  <a:pt x="53" y="228"/>
                  <a:pt x="52" y="229"/>
                </a:cubicBezTo>
                <a:cubicBezTo>
                  <a:pt x="52" y="229"/>
                  <a:pt x="52" y="230"/>
                  <a:pt x="52" y="229"/>
                </a:cubicBezTo>
                <a:cubicBezTo>
                  <a:pt x="52" y="231"/>
                  <a:pt x="50" y="232"/>
                  <a:pt x="50" y="233"/>
                </a:cubicBezTo>
                <a:close/>
                <a:moveTo>
                  <a:pt x="51" y="231"/>
                </a:moveTo>
                <a:cubicBezTo>
                  <a:pt x="51" y="231"/>
                  <a:pt x="50" y="231"/>
                  <a:pt x="50" y="231"/>
                </a:cubicBezTo>
                <a:cubicBezTo>
                  <a:pt x="50" y="232"/>
                  <a:pt x="50" y="232"/>
                  <a:pt x="51" y="231"/>
                </a:cubicBezTo>
                <a:close/>
                <a:moveTo>
                  <a:pt x="47" y="227"/>
                </a:moveTo>
                <a:cubicBezTo>
                  <a:pt x="47" y="226"/>
                  <a:pt x="48" y="225"/>
                  <a:pt x="48" y="225"/>
                </a:cubicBezTo>
                <a:cubicBezTo>
                  <a:pt x="47" y="225"/>
                  <a:pt x="47" y="225"/>
                  <a:pt x="47" y="225"/>
                </a:cubicBezTo>
                <a:cubicBezTo>
                  <a:pt x="48" y="226"/>
                  <a:pt x="46" y="226"/>
                  <a:pt x="47" y="227"/>
                </a:cubicBezTo>
                <a:close/>
                <a:moveTo>
                  <a:pt x="64" y="239"/>
                </a:moveTo>
                <a:cubicBezTo>
                  <a:pt x="64" y="238"/>
                  <a:pt x="65" y="238"/>
                  <a:pt x="64" y="238"/>
                </a:cubicBezTo>
                <a:cubicBezTo>
                  <a:pt x="64" y="238"/>
                  <a:pt x="64" y="238"/>
                  <a:pt x="64" y="238"/>
                </a:cubicBezTo>
                <a:cubicBezTo>
                  <a:pt x="65" y="238"/>
                  <a:pt x="63" y="239"/>
                  <a:pt x="64" y="239"/>
                </a:cubicBezTo>
                <a:close/>
                <a:moveTo>
                  <a:pt x="54" y="231"/>
                </a:moveTo>
                <a:cubicBezTo>
                  <a:pt x="53" y="232"/>
                  <a:pt x="53" y="232"/>
                  <a:pt x="53" y="232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3" y="231"/>
                  <a:pt x="52" y="231"/>
                  <a:pt x="52" y="231"/>
                </a:cubicBezTo>
                <a:cubicBezTo>
                  <a:pt x="52" y="232"/>
                  <a:pt x="53" y="232"/>
                  <a:pt x="52" y="232"/>
                </a:cubicBezTo>
                <a:cubicBezTo>
                  <a:pt x="51" y="232"/>
                  <a:pt x="51" y="234"/>
                  <a:pt x="50" y="235"/>
                </a:cubicBezTo>
                <a:cubicBezTo>
                  <a:pt x="50" y="235"/>
                  <a:pt x="51" y="236"/>
                  <a:pt x="51" y="235"/>
                </a:cubicBezTo>
                <a:cubicBezTo>
                  <a:pt x="52" y="235"/>
                  <a:pt x="50" y="235"/>
                  <a:pt x="51" y="235"/>
                </a:cubicBezTo>
                <a:cubicBezTo>
                  <a:pt x="51" y="235"/>
                  <a:pt x="52" y="235"/>
                  <a:pt x="52" y="234"/>
                </a:cubicBezTo>
                <a:cubicBezTo>
                  <a:pt x="51" y="234"/>
                  <a:pt x="51" y="234"/>
                  <a:pt x="51" y="233"/>
                </a:cubicBezTo>
                <a:cubicBezTo>
                  <a:pt x="52" y="233"/>
                  <a:pt x="52" y="232"/>
                  <a:pt x="53" y="232"/>
                </a:cubicBezTo>
                <a:cubicBezTo>
                  <a:pt x="53" y="232"/>
                  <a:pt x="53" y="233"/>
                  <a:pt x="53" y="233"/>
                </a:cubicBezTo>
                <a:cubicBezTo>
                  <a:pt x="54" y="232"/>
                  <a:pt x="54" y="231"/>
                  <a:pt x="53" y="231"/>
                </a:cubicBezTo>
                <a:cubicBezTo>
                  <a:pt x="53" y="231"/>
                  <a:pt x="54" y="231"/>
                  <a:pt x="54" y="231"/>
                </a:cubicBezTo>
                <a:close/>
                <a:moveTo>
                  <a:pt x="53" y="236"/>
                </a:moveTo>
                <a:cubicBezTo>
                  <a:pt x="54" y="237"/>
                  <a:pt x="51" y="238"/>
                  <a:pt x="52" y="239"/>
                </a:cubicBezTo>
                <a:cubicBezTo>
                  <a:pt x="53" y="237"/>
                  <a:pt x="55" y="235"/>
                  <a:pt x="56" y="233"/>
                </a:cubicBezTo>
                <a:cubicBezTo>
                  <a:pt x="55" y="234"/>
                  <a:pt x="55" y="235"/>
                  <a:pt x="54" y="235"/>
                </a:cubicBezTo>
                <a:cubicBezTo>
                  <a:pt x="54" y="236"/>
                  <a:pt x="54" y="236"/>
                  <a:pt x="54" y="235"/>
                </a:cubicBezTo>
                <a:cubicBezTo>
                  <a:pt x="54" y="236"/>
                  <a:pt x="53" y="237"/>
                  <a:pt x="53" y="236"/>
                </a:cubicBezTo>
                <a:close/>
                <a:moveTo>
                  <a:pt x="59" y="240"/>
                </a:moveTo>
                <a:cubicBezTo>
                  <a:pt x="59" y="240"/>
                  <a:pt x="60" y="240"/>
                  <a:pt x="60" y="240"/>
                </a:cubicBezTo>
                <a:cubicBezTo>
                  <a:pt x="60" y="239"/>
                  <a:pt x="60" y="240"/>
                  <a:pt x="59" y="239"/>
                </a:cubicBezTo>
                <a:cubicBezTo>
                  <a:pt x="60" y="239"/>
                  <a:pt x="59" y="239"/>
                  <a:pt x="59" y="239"/>
                </a:cubicBezTo>
                <a:cubicBezTo>
                  <a:pt x="60" y="240"/>
                  <a:pt x="59" y="240"/>
                  <a:pt x="59" y="240"/>
                </a:cubicBezTo>
                <a:close/>
                <a:moveTo>
                  <a:pt x="46" y="234"/>
                </a:moveTo>
                <a:cubicBezTo>
                  <a:pt x="47" y="234"/>
                  <a:pt x="47" y="233"/>
                  <a:pt x="47" y="233"/>
                </a:cubicBezTo>
                <a:cubicBezTo>
                  <a:pt x="46" y="234"/>
                  <a:pt x="46" y="232"/>
                  <a:pt x="46" y="233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6" y="233"/>
                  <a:pt x="46" y="234"/>
                  <a:pt x="46" y="234"/>
                </a:cubicBezTo>
                <a:close/>
                <a:moveTo>
                  <a:pt x="48" y="236"/>
                </a:moveTo>
                <a:cubicBezTo>
                  <a:pt x="48" y="237"/>
                  <a:pt x="49" y="237"/>
                  <a:pt x="49" y="238"/>
                </a:cubicBezTo>
                <a:cubicBezTo>
                  <a:pt x="49" y="237"/>
                  <a:pt x="51" y="237"/>
                  <a:pt x="51" y="236"/>
                </a:cubicBezTo>
                <a:cubicBezTo>
                  <a:pt x="50" y="236"/>
                  <a:pt x="50" y="236"/>
                  <a:pt x="49" y="237"/>
                </a:cubicBezTo>
                <a:cubicBezTo>
                  <a:pt x="49" y="236"/>
                  <a:pt x="50" y="236"/>
                  <a:pt x="49" y="235"/>
                </a:cubicBezTo>
                <a:cubicBezTo>
                  <a:pt x="49" y="236"/>
                  <a:pt x="49" y="236"/>
                  <a:pt x="48" y="236"/>
                </a:cubicBezTo>
                <a:close/>
                <a:moveTo>
                  <a:pt x="24" y="224"/>
                </a:moveTo>
                <a:cubicBezTo>
                  <a:pt x="24" y="223"/>
                  <a:pt x="24" y="224"/>
                  <a:pt x="25" y="223"/>
                </a:cubicBezTo>
                <a:cubicBezTo>
                  <a:pt x="24" y="223"/>
                  <a:pt x="24" y="223"/>
                  <a:pt x="23" y="223"/>
                </a:cubicBezTo>
                <a:cubicBezTo>
                  <a:pt x="24" y="224"/>
                  <a:pt x="24" y="223"/>
                  <a:pt x="24" y="224"/>
                </a:cubicBezTo>
                <a:cubicBezTo>
                  <a:pt x="24" y="224"/>
                  <a:pt x="24" y="224"/>
                  <a:pt x="24" y="224"/>
                </a:cubicBezTo>
                <a:close/>
                <a:moveTo>
                  <a:pt x="17" y="230"/>
                </a:moveTo>
                <a:cubicBezTo>
                  <a:pt x="18" y="228"/>
                  <a:pt x="19" y="228"/>
                  <a:pt x="19" y="227"/>
                </a:cubicBezTo>
                <a:cubicBezTo>
                  <a:pt x="19" y="227"/>
                  <a:pt x="16" y="229"/>
                  <a:pt x="17" y="230"/>
                </a:cubicBezTo>
                <a:close/>
                <a:moveTo>
                  <a:pt x="45" y="246"/>
                </a:moveTo>
                <a:cubicBezTo>
                  <a:pt x="45" y="246"/>
                  <a:pt x="46" y="247"/>
                  <a:pt x="46" y="247"/>
                </a:cubicBezTo>
                <a:cubicBezTo>
                  <a:pt x="45" y="247"/>
                  <a:pt x="45" y="248"/>
                  <a:pt x="45" y="248"/>
                </a:cubicBezTo>
                <a:cubicBezTo>
                  <a:pt x="46" y="248"/>
                  <a:pt x="46" y="247"/>
                  <a:pt x="47" y="247"/>
                </a:cubicBezTo>
                <a:cubicBezTo>
                  <a:pt x="47" y="247"/>
                  <a:pt x="47" y="247"/>
                  <a:pt x="47" y="247"/>
                </a:cubicBezTo>
                <a:cubicBezTo>
                  <a:pt x="46" y="247"/>
                  <a:pt x="46" y="245"/>
                  <a:pt x="45" y="246"/>
                </a:cubicBezTo>
                <a:close/>
                <a:moveTo>
                  <a:pt x="19" y="231"/>
                </a:moveTo>
                <a:cubicBezTo>
                  <a:pt x="19" y="231"/>
                  <a:pt x="18" y="231"/>
                  <a:pt x="18" y="231"/>
                </a:cubicBezTo>
                <a:cubicBezTo>
                  <a:pt x="19" y="232"/>
                  <a:pt x="19" y="230"/>
                  <a:pt x="18" y="230"/>
                </a:cubicBezTo>
                <a:cubicBezTo>
                  <a:pt x="18" y="231"/>
                  <a:pt x="19" y="230"/>
                  <a:pt x="19" y="231"/>
                </a:cubicBezTo>
                <a:close/>
                <a:moveTo>
                  <a:pt x="18" y="232"/>
                </a:moveTo>
                <a:cubicBezTo>
                  <a:pt x="18" y="234"/>
                  <a:pt x="17" y="234"/>
                  <a:pt x="17" y="235"/>
                </a:cubicBezTo>
                <a:cubicBezTo>
                  <a:pt x="17" y="235"/>
                  <a:pt x="17" y="234"/>
                  <a:pt x="18" y="234"/>
                </a:cubicBezTo>
                <a:cubicBezTo>
                  <a:pt x="18" y="233"/>
                  <a:pt x="19" y="232"/>
                  <a:pt x="18" y="232"/>
                </a:cubicBezTo>
                <a:cubicBezTo>
                  <a:pt x="17" y="232"/>
                  <a:pt x="18" y="233"/>
                  <a:pt x="18" y="232"/>
                </a:cubicBezTo>
                <a:close/>
                <a:moveTo>
                  <a:pt x="4" y="256"/>
                </a:moveTo>
                <a:cubicBezTo>
                  <a:pt x="5" y="255"/>
                  <a:pt x="5" y="254"/>
                  <a:pt x="6" y="253"/>
                </a:cubicBezTo>
                <a:cubicBezTo>
                  <a:pt x="5" y="254"/>
                  <a:pt x="4" y="255"/>
                  <a:pt x="4" y="256"/>
                </a:cubicBezTo>
                <a:close/>
                <a:moveTo>
                  <a:pt x="5" y="258"/>
                </a:moveTo>
                <a:cubicBezTo>
                  <a:pt x="6" y="257"/>
                  <a:pt x="6" y="258"/>
                  <a:pt x="6" y="257"/>
                </a:cubicBezTo>
                <a:cubicBezTo>
                  <a:pt x="6" y="257"/>
                  <a:pt x="6" y="256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5" y="257"/>
                  <a:pt x="5" y="257"/>
                  <a:pt x="5" y="258"/>
                </a:cubicBezTo>
                <a:close/>
                <a:moveTo>
                  <a:pt x="810" y="264"/>
                </a:moveTo>
                <a:cubicBezTo>
                  <a:pt x="810" y="263"/>
                  <a:pt x="808" y="261"/>
                  <a:pt x="809" y="261"/>
                </a:cubicBezTo>
                <a:cubicBezTo>
                  <a:pt x="810" y="263"/>
                  <a:pt x="809" y="259"/>
                  <a:pt x="809" y="258"/>
                </a:cubicBezTo>
                <a:cubicBezTo>
                  <a:pt x="810" y="258"/>
                  <a:pt x="811" y="261"/>
                  <a:pt x="811" y="261"/>
                </a:cubicBezTo>
                <a:cubicBezTo>
                  <a:pt x="809" y="256"/>
                  <a:pt x="809" y="255"/>
                  <a:pt x="807" y="251"/>
                </a:cubicBezTo>
                <a:cubicBezTo>
                  <a:pt x="808" y="254"/>
                  <a:pt x="807" y="252"/>
                  <a:pt x="806" y="253"/>
                </a:cubicBezTo>
                <a:cubicBezTo>
                  <a:pt x="806" y="253"/>
                  <a:pt x="807" y="260"/>
                  <a:pt x="805" y="261"/>
                </a:cubicBezTo>
                <a:cubicBezTo>
                  <a:pt x="805" y="261"/>
                  <a:pt x="804" y="259"/>
                  <a:pt x="804" y="259"/>
                </a:cubicBezTo>
                <a:cubicBezTo>
                  <a:pt x="803" y="261"/>
                  <a:pt x="804" y="266"/>
                  <a:pt x="801" y="262"/>
                </a:cubicBezTo>
                <a:cubicBezTo>
                  <a:pt x="805" y="271"/>
                  <a:pt x="805" y="267"/>
                  <a:pt x="806" y="266"/>
                </a:cubicBezTo>
                <a:cubicBezTo>
                  <a:pt x="806" y="266"/>
                  <a:pt x="810" y="269"/>
                  <a:pt x="808" y="265"/>
                </a:cubicBezTo>
                <a:cubicBezTo>
                  <a:pt x="809" y="266"/>
                  <a:pt x="810" y="269"/>
                  <a:pt x="810" y="268"/>
                </a:cubicBezTo>
                <a:cubicBezTo>
                  <a:pt x="811" y="267"/>
                  <a:pt x="808" y="263"/>
                  <a:pt x="810" y="264"/>
                </a:cubicBezTo>
                <a:close/>
                <a:moveTo>
                  <a:pt x="440" y="4"/>
                </a:moveTo>
                <a:cubicBezTo>
                  <a:pt x="437" y="3"/>
                  <a:pt x="437" y="4"/>
                  <a:pt x="434" y="4"/>
                </a:cubicBezTo>
                <a:cubicBezTo>
                  <a:pt x="434" y="3"/>
                  <a:pt x="433" y="3"/>
                  <a:pt x="433" y="3"/>
                </a:cubicBezTo>
                <a:cubicBezTo>
                  <a:pt x="435" y="3"/>
                  <a:pt x="437" y="3"/>
                  <a:pt x="438" y="2"/>
                </a:cubicBezTo>
                <a:cubicBezTo>
                  <a:pt x="434" y="2"/>
                  <a:pt x="429" y="3"/>
                  <a:pt x="425" y="3"/>
                </a:cubicBezTo>
                <a:cubicBezTo>
                  <a:pt x="428" y="3"/>
                  <a:pt x="433" y="4"/>
                  <a:pt x="437" y="4"/>
                </a:cubicBezTo>
                <a:cubicBezTo>
                  <a:pt x="436" y="4"/>
                  <a:pt x="434" y="4"/>
                  <a:pt x="434" y="4"/>
                </a:cubicBezTo>
                <a:cubicBezTo>
                  <a:pt x="439" y="4"/>
                  <a:pt x="441" y="4"/>
                  <a:pt x="443" y="5"/>
                </a:cubicBezTo>
                <a:cubicBezTo>
                  <a:pt x="442" y="4"/>
                  <a:pt x="446" y="5"/>
                  <a:pt x="446" y="5"/>
                </a:cubicBezTo>
                <a:cubicBezTo>
                  <a:pt x="444" y="4"/>
                  <a:pt x="444" y="5"/>
                  <a:pt x="440" y="4"/>
                </a:cubicBezTo>
                <a:close/>
                <a:moveTo>
                  <a:pt x="399" y="5"/>
                </a:moveTo>
                <a:cubicBezTo>
                  <a:pt x="398" y="4"/>
                  <a:pt x="401" y="4"/>
                  <a:pt x="398" y="4"/>
                </a:cubicBezTo>
                <a:cubicBezTo>
                  <a:pt x="393" y="5"/>
                  <a:pt x="386" y="4"/>
                  <a:pt x="382" y="5"/>
                </a:cubicBezTo>
                <a:cubicBezTo>
                  <a:pt x="385" y="5"/>
                  <a:pt x="389" y="5"/>
                  <a:pt x="390" y="6"/>
                </a:cubicBezTo>
                <a:cubicBezTo>
                  <a:pt x="395" y="5"/>
                  <a:pt x="398" y="6"/>
                  <a:pt x="400" y="5"/>
                </a:cubicBezTo>
                <a:lnTo>
                  <a:pt x="399" y="5"/>
                </a:lnTo>
                <a:close/>
                <a:moveTo>
                  <a:pt x="142" y="101"/>
                </a:moveTo>
                <a:cubicBezTo>
                  <a:pt x="142" y="102"/>
                  <a:pt x="141" y="103"/>
                  <a:pt x="143" y="102"/>
                </a:cubicBezTo>
                <a:cubicBezTo>
                  <a:pt x="147" y="98"/>
                  <a:pt x="152" y="95"/>
                  <a:pt x="156" y="91"/>
                </a:cubicBezTo>
                <a:cubicBezTo>
                  <a:pt x="154" y="92"/>
                  <a:pt x="153" y="93"/>
                  <a:pt x="152" y="94"/>
                </a:cubicBezTo>
                <a:cubicBezTo>
                  <a:pt x="153" y="93"/>
                  <a:pt x="154" y="92"/>
                  <a:pt x="154" y="91"/>
                </a:cubicBezTo>
                <a:cubicBezTo>
                  <a:pt x="149" y="95"/>
                  <a:pt x="141" y="101"/>
                  <a:pt x="134" y="107"/>
                </a:cubicBezTo>
                <a:cubicBezTo>
                  <a:pt x="135" y="107"/>
                  <a:pt x="140" y="103"/>
                  <a:pt x="142" y="101"/>
                </a:cubicBezTo>
                <a:close/>
                <a:moveTo>
                  <a:pt x="84" y="158"/>
                </a:moveTo>
                <a:cubicBezTo>
                  <a:pt x="84" y="159"/>
                  <a:pt x="84" y="160"/>
                  <a:pt x="83" y="160"/>
                </a:cubicBezTo>
                <a:cubicBezTo>
                  <a:pt x="83" y="161"/>
                  <a:pt x="83" y="162"/>
                  <a:pt x="84" y="161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5" y="160"/>
                  <a:pt x="84" y="161"/>
                  <a:pt x="85" y="161"/>
                </a:cubicBezTo>
                <a:cubicBezTo>
                  <a:pt x="85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60"/>
                  <a:pt x="85" y="159"/>
                  <a:pt x="85" y="159"/>
                </a:cubicBezTo>
                <a:cubicBezTo>
                  <a:pt x="85" y="159"/>
                  <a:pt x="86" y="159"/>
                  <a:pt x="87" y="158"/>
                </a:cubicBezTo>
                <a:cubicBezTo>
                  <a:pt x="85" y="159"/>
                  <a:pt x="86" y="157"/>
                  <a:pt x="84" y="158"/>
                </a:cubicBezTo>
                <a:close/>
                <a:moveTo>
                  <a:pt x="103" y="180"/>
                </a:moveTo>
                <a:cubicBezTo>
                  <a:pt x="102" y="180"/>
                  <a:pt x="102" y="181"/>
                  <a:pt x="102" y="181"/>
                </a:cubicBezTo>
                <a:cubicBezTo>
                  <a:pt x="102" y="181"/>
                  <a:pt x="103" y="181"/>
                  <a:pt x="103" y="181"/>
                </a:cubicBezTo>
                <a:cubicBezTo>
                  <a:pt x="103" y="181"/>
                  <a:pt x="102" y="181"/>
                  <a:pt x="103" y="182"/>
                </a:cubicBezTo>
                <a:cubicBezTo>
                  <a:pt x="103" y="182"/>
                  <a:pt x="103" y="181"/>
                  <a:pt x="104" y="181"/>
                </a:cubicBezTo>
                <a:cubicBezTo>
                  <a:pt x="103" y="182"/>
                  <a:pt x="103" y="182"/>
                  <a:pt x="103" y="183"/>
                </a:cubicBezTo>
                <a:cubicBezTo>
                  <a:pt x="103" y="182"/>
                  <a:pt x="104" y="182"/>
                  <a:pt x="104" y="181"/>
                </a:cubicBezTo>
                <a:cubicBezTo>
                  <a:pt x="103" y="182"/>
                  <a:pt x="104" y="180"/>
                  <a:pt x="103" y="180"/>
                </a:cubicBezTo>
                <a:close/>
                <a:moveTo>
                  <a:pt x="77" y="160"/>
                </a:moveTo>
                <a:cubicBezTo>
                  <a:pt x="79" y="161"/>
                  <a:pt x="79" y="158"/>
                  <a:pt x="80" y="158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9" y="157"/>
                  <a:pt x="78" y="159"/>
                  <a:pt x="77" y="160"/>
                </a:cubicBezTo>
                <a:close/>
                <a:moveTo>
                  <a:pt x="81" y="163"/>
                </a:moveTo>
                <a:cubicBezTo>
                  <a:pt x="81" y="163"/>
                  <a:pt x="81" y="164"/>
                  <a:pt x="81" y="164"/>
                </a:cubicBezTo>
                <a:cubicBezTo>
                  <a:pt x="81" y="164"/>
                  <a:pt x="80" y="165"/>
                  <a:pt x="80" y="165"/>
                </a:cubicBezTo>
                <a:cubicBezTo>
                  <a:pt x="82" y="164"/>
                  <a:pt x="83" y="163"/>
                  <a:pt x="83" y="162"/>
                </a:cubicBezTo>
                <a:cubicBezTo>
                  <a:pt x="83" y="161"/>
                  <a:pt x="83" y="161"/>
                  <a:pt x="82" y="161"/>
                </a:cubicBezTo>
                <a:cubicBezTo>
                  <a:pt x="81" y="161"/>
                  <a:pt x="82" y="163"/>
                  <a:pt x="81" y="163"/>
                </a:cubicBezTo>
                <a:close/>
                <a:moveTo>
                  <a:pt x="95" y="192"/>
                </a:moveTo>
                <a:cubicBezTo>
                  <a:pt x="95" y="192"/>
                  <a:pt x="95" y="192"/>
                  <a:pt x="94" y="192"/>
                </a:cubicBezTo>
                <a:cubicBezTo>
                  <a:pt x="94" y="192"/>
                  <a:pt x="94" y="193"/>
                  <a:pt x="94" y="193"/>
                </a:cubicBezTo>
                <a:cubicBezTo>
                  <a:pt x="93" y="193"/>
                  <a:pt x="93" y="194"/>
                  <a:pt x="94" y="194"/>
                </a:cubicBezTo>
                <a:cubicBezTo>
                  <a:pt x="93" y="194"/>
                  <a:pt x="91" y="196"/>
                  <a:pt x="91" y="197"/>
                </a:cubicBezTo>
                <a:cubicBezTo>
                  <a:pt x="91" y="197"/>
                  <a:pt x="91" y="197"/>
                  <a:pt x="91" y="197"/>
                </a:cubicBezTo>
                <a:cubicBezTo>
                  <a:pt x="91" y="198"/>
                  <a:pt x="90" y="198"/>
                  <a:pt x="90" y="199"/>
                </a:cubicBezTo>
                <a:cubicBezTo>
                  <a:pt x="91" y="197"/>
                  <a:pt x="92" y="197"/>
                  <a:pt x="93" y="197"/>
                </a:cubicBezTo>
                <a:cubicBezTo>
                  <a:pt x="93" y="197"/>
                  <a:pt x="93" y="197"/>
                  <a:pt x="93" y="196"/>
                </a:cubicBezTo>
                <a:cubicBezTo>
                  <a:pt x="93" y="196"/>
                  <a:pt x="94" y="195"/>
                  <a:pt x="94" y="195"/>
                </a:cubicBezTo>
                <a:cubicBezTo>
                  <a:pt x="94" y="195"/>
                  <a:pt x="94" y="195"/>
                  <a:pt x="94" y="196"/>
                </a:cubicBezTo>
                <a:cubicBezTo>
                  <a:pt x="95" y="194"/>
                  <a:pt x="95" y="192"/>
                  <a:pt x="96" y="193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3"/>
                  <a:pt x="97" y="193"/>
                  <a:pt x="97" y="192"/>
                </a:cubicBezTo>
                <a:cubicBezTo>
                  <a:pt x="96" y="193"/>
                  <a:pt x="97" y="192"/>
                  <a:pt x="96" y="192"/>
                </a:cubicBezTo>
                <a:cubicBezTo>
                  <a:pt x="96" y="193"/>
                  <a:pt x="96" y="192"/>
                  <a:pt x="95" y="192"/>
                </a:cubicBezTo>
                <a:close/>
                <a:moveTo>
                  <a:pt x="65" y="175"/>
                </a:moveTo>
                <a:cubicBezTo>
                  <a:pt x="64" y="175"/>
                  <a:pt x="64" y="175"/>
                  <a:pt x="63" y="175"/>
                </a:cubicBezTo>
                <a:cubicBezTo>
                  <a:pt x="63" y="175"/>
                  <a:pt x="63" y="175"/>
                  <a:pt x="63" y="176"/>
                </a:cubicBezTo>
                <a:cubicBezTo>
                  <a:pt x="64" y="176"/>
                  <a:pt x="64" y="176"/>
                  <a:pt x="64" y="177"/>
                </a:cubicBezTo>
                <a:cubicBezTo>
                  <a:pt x="65" y="175"/>
                  <a:pt x="66" y="175"/>
                  <a:pt x="67" y="173"/>
                </a:cubicBezTo>
                <a:cubicBezTo>
                  <a:pt x="65" y="173"/>
                  <a:pt x="66" y="174"/>
                  <a:pt x="65" y="175"/>
                </a:cubicBezTo>
                <a:close/>
                <a:moveTo>
                  <a:pt x="45" y="240"/>
                </a:moveTo>
                <a:cubicBezTo>
                  <a:pt x="46" y="241"/>
                  <a:pt x="46" y="241"/>
                  <a:pt x="46" y="241"/>
                </a:cubicBezTo>
                <a:cubicBezTo>
                  <a:pt x="45" y="241"/>
                  <a:pt x="45" y="242"/>
                  <a:pt x="44" y="243"/>
                </a:cubicBezTo>
                <a:cubicBezTo>
                  <a:pt x="44" y="243"/>
                  <a:pt x="43" y="243"/>
                  <a:pt x="43" y="243"/>
                </a:cubicBez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3" y="245"/>
                  <a:pt x="44" y="244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4" y="244"/>
                  <a:pt x="45" y="243"/>
                  <a:pt x="45" y="244"/>
                </a:cubicBezTo>
                <a:cubicBezTo>
                  <a:pt x="45" y="241"/>
                  <a:pt x="47" y="241"/>
                  <a:pt x="48" y="239"/>
                </a:cubicBezTo>
                <a:cubicBezTo>
                  <a:pt x="47" y="238"/>
                  <a:pt x="48" y="238"/>
                  <a:pt x="48" y="237"/>
                </a:cubicBezTo>
                <a:cubicBezTo>
                  <a:pt x="47" y="238"/>
                  <a:pt x="47" y="240"/>
                  <a:pt x="45" y="240"/>
                </a:cubicBezTo>
                <a:close/>
                <a:moveTo>
                  <a:pt x="820" y="180"/>
                </a:moveTo>
                <a:cubicBezTo>
                  <a:pt x="820" y="181"/>
                  <a:pt x="820" y="181"/>
                  <a:pt x="820" y="181"/>
                </a:cubicBezTo>
                <a:cubicBezTo>
                  <a:pt x="821" y="181"/>
                  <a:pt x="820" y="180"/>
                  <a:pt x="820" y="180"/>
                </a:cubicBezTo>
                <a:close/>
                <a:moveTo>
                  <a:pt x="866" y="171"/>
                </a:moveTo>
                <a:cubicBezTo>
                  <a:pt x="865" y="171"/>
                  <a:pt x="865" y="172"/>
                  <a:pt x="865" y="172"/>
                </a:cubicBezTo>
                <a:cubicBezTo>
                  <a:pt x="865" y="172"/>
                  <a:pt x="866" y="172"/>
                  <a:pt x="866" y="171"/>
                </a:cubicBezTo>
                <a:close/>
                <a:moveTo>
                  <a:pt x="867" y="170"/>
                </a:moveTo>
                <a:cubicBezTo>
                  <a:pt x="867" y="170"/>
                  <a:pt x="866" y="171"/>
                  <a:pt x="866" y="171"/>
                </a:cubicBezTo>
                <a:cubicBezTo>
                  <a:pt x="867" y="171"/>
                  <a:pt x="867" y="170"/>
                  <a:pt x="867" y="170"/>
                </a:cubicBezTo>
                <a:close/>
                <a:moveTo>
                  <a:pt x="861" y="164"/>
                </a:moveTo>
                <a:cubicBezTo>
                  <a:pt x="861" y="164"/>
                  <a:pt x="861" y="165"/>
                  <a:pt x="861" y="165"/>
                </a:cubicBezTo>
                <a:cubicBezTo>
                  <a:pt x="861" y="164"/>
                  <a:pt x="861" y="164"/>
                  <a:pt x="861" y="164"/>
                </a:cubicBezTo>
                <a:close/>
                <a:moveTo>
                  <a:pt x="868" y="162"/>
                </a:moveTo>
                <a:cubicBezTo>
                  <a:pt x="868" y="163"/>
                  <a:pt x="868" y="163"/>
                  <a:pt x="868" y="164"/>
                </a:cubicBezTo>
                <a:cubicBezTo>
                  <a:pt x="868" y="163"/>
                  <a:pt x="868" y="162"/>
                  <a:pt x="868" y="162"/>
                </a:cubicBezTo>
                <a:close/>
                <a:moveTo>
                  <a:pt x="837" y="147"/>
                </a:moveTo>
                <a:cubicBezTo>
                  <a:pt x="837" y="148"/>
                  <a:pt x="837" y="150"/>
                  <a:pt x="836" y="151"/>
                </a:cubicBezTo>
                <a:cubicBezTo>
                  <a:pt x="837" y="150"/>
                  <a:pt x="837" y="148"/>
                  <a:pt x="837" y="147"/>
                </a:cubicBezTo>
                <a:close/>
                <a:moveTo>
                  <a:pt x="852" y="150"/>
                </a:moveTo>
                <a:cubicBezTo>
                  <a:pt x="852" y="149"/>
                  <a:pt x="852" y="149"/>
                  <a:pt x="852" y="149"/>
                </a:cubicBezTo>
                <a:cubicBezTo>
                  <a:pt x="852" y="148"/>
                  <a:pt x="853" y="145"/>
                  <a:pt x="852" y="146"/>
                </a:cubicBezTo>
                <a:cubicBezTo>
                  <a:pt x="852" y="147"/>
                  <a:pt x="851" y="150"/>
                  <a:pt x="851" y="151"/>
                </a:cubicBezTo>
                <a:cubicBezTo>
                  <a:pt x="852" y="151"/>
                  <a:pt x="852" y="150"/>
                  <a:pt x="852" y="150"/>
                </a:cubicBezTo>
                <a:close/>
                <a:moveTo>
                  <a:pt x="857" y="134"/>
                </a:moveTo>
                <a:cubicBezTo>
                  <a:pt x="857" y="134"/>
                  <a:pt x="857" y="134"/>
                  <a:pt x="857" y="134"/>
                </a:cubicBezTo>
                <a:cubicBezTo>
                  <a:pt x="857" y="135"/>
                  <a:pt x="857" y="135"/>
                  <a:pt x="857" y="135"/>
                </a:cubicBezTo>
                <a:lnTo>
                  <a:pt x="857" y="134"/>
                </a:lnTo>
                <a:close/>
                <a:moveTo>
                  <a:pt x="855" y="121"/>
                </a:moveTo>
                <a:cubicBezTo>
                  <a:pt x="855" y="119"/>
                  <a:pt x="855" y="121"/>
                  <a:pt x="855" y="122"/>
                </a:cubicBezTo>
                <a:cubicBezTo>
                  <a:pt x="854" y="122"/>
                  <a:pt x="855" y="122"/>
                  <a:pt x="855" y="122"/>
                </a:cubicBezTo>
                <a:cubicBezTo>
                  <a:pt x="854" y="123"/>
                  <a:pt x="853" y="126"/>
                  <a:pt x="854" y="127"/>
                </a:cubicBezTo>
                <a:cubicBezTo>
                  <a:pt x="854" y="125"/>
                  <a:pt x="855" y="123"/>
                  <a:pt x="855" y="121"/>
                </a:cubicBezTo>
                <a:close/>
                <a:moveTo>
                  <a:pt x="861" y="127"/>
                </a:moveTo>
                <a:cubicBezTo>
                  <a:pt x="861" y="127"/>
                  <a:pt x="861" y="128"/>
                  <a:pt x="861" y="128"/>
                </a:cubicBezTo>
                <a:cubicBezTo>
                  <a:pt x="862" y="128"/>
                  <a:pt x="862" y="127"/>
                  <a:pt x="861" y="127"/>
                </a:cubicBezTo>
                <a:close/>
                <a:moveTo>
                  <a:pt x="843" y="120"/>
                </a:moveTo>
                <a:cubicBezTo>
                  <a:pt x="843" y="121"/>
                  <a:pt x="842" y="121"/>
                  <a:pt x="842" y="122"/>
                </a:cubicBezTo>
                <a:cubicBezTo>
                  <a:pt x="843" y="121"/>
                  <a:pt x="843" y="120"/>
                  <a:pt x="843" y="120"/>
                </a:cubicBezTo>
                <a:close/>
                <a:moveTo>
                  <a:pt x="859" y="124"/>
                </a:moveTo>
                <a:cubicBezTo>
                  <a:pt x="859" y="125"/>
                  <a:pt x="859" y="126"/>
                  <a:pt x="859" y="126"/>
                </a:cubicBezTo>
                <a:cubicBezTo>
                  <a:pt x="859" y="125"/>
                  <a:pt x="860" y="124"/>
                  <a:pt x="859" y="124"/>
                </a:cubicBezTo>
                <a:close/>
                <a:moveTo>
                  <a:pt x="862" y="124"/>
                </a:moveTo>
                <a:cubicBezTo>
                  <a:pt x="862" y="124"/>
                  <a:pt x="861" y="125"/>
                  <a:pt x="862" y="126"/>
                </a:cubicBezTo>
                <a:cubicBezTo>
                  <a:pt x="862" y="125"/>
                  <a:pt x="862" y="124"/>
                  <a:pt x="862" y="124"/>
                </a:cubicBezTo>
                <a:close/>
                <a:moveTo>
                  <a:pt x="839" y="118"/>
                </a:moveTo>
                <a:cubicBezTo>
                  <a:pt x="839" y="118"/>
                  <a:pt x="839" y="119"/>
                  <a:pt x="839" y="119"/>
                </a:cubicBezTo>
                <a:cubicBezTo>
                  <a:pt x="839" y="119"/>
                  <a:pt x="839" y="118"/>
                  <a:pt x="839" y="118"/>
                </a:cubicBezTo>
                <a:close/>
                <a:moveTo>
                  <a:pt x="844" y="116"/>
                </a:moveTo>
                <a:cubicBezTo>
                  <a:pt x="843" y="117"/>
                  <a:pt x="843" y="119"/>
                  <a:pt x="843" y="119"/>
                </a:cubicBezTo>
                <a:cubicBezTo>
                  <a:pt x="843" y="118"/>
                  <a:pt x="844" y="117"/>
                  <a:pt x="844" y="116"/>
                </a:cubicBezTo>
                <a:close/>
                <a:moveTo>
                  <a:pt x="862" y="120"/>
                </a:moveTo>
                <a:cubicBezTo>
                  <a:pt x="862" y="121"/>
                  <a:pt x="861" y="122"/>
                  <a:pt x="862" y="123"/>
                </a:cubicBezTo>
                <a:cubicBezTo>
                  <a:pt x="862" y="122"/>
                  <a:pt x="863" y="121"/>
                  <a:pt x="862" y="120"/>
                </a:cubicBezTo>
                <a:close/>
                <a:moveTo>
                  <a:pt x="855" y="118"/>
                </a:moveTo>
                <a:cubicBezTo>
                  <a:pt x="855" y="118"/>
                  <a:pt x="855" y="119"/>
                  <a:pt x="855" y="119"/>
                </a:cubicBezTo>
                <a:cubicBezTo>
                  <a:pt x="855" y="119"/>
                  <a:pt x="856" y="118"/>
                  <a:pt x="855" y="118"/>
                </a:cubicBezTo>
                <a:close/>
                <a:moveTo>
                  <a:pt x="858" y="117"/>
                </a:moveTo>
                <a:cubicBezTo>
                  <a:pt x="857" y="117"/>
                  <a:pt x="857" y="118"/>
                  <a:pt x="857" y="118"/>
                </a:cubicBezTo>
                <a:cubicBezTo>
                  <a:pt x="857" y="118"/>
                  <a:pt x="858" y="117"/>
                  <a:pt x="858" y="117"/>
                </a:cubicBezTo>
                <a:close/>
                <a:moveTo>
                  <a:pt x="860" y="116"/>
                </a:moveTo>
                <a:cubicBezTo>
                  <a:pt x="860" y="116"/>
                  <a:pt x="860" y="116"/>
                  <a:pt x="860" y="116"/>
                </a:cubicBezTo>
                <a:cubicBezTo>
                  <a:pt x="859" y="115"/>
                  <a:pt x="859" y="117"/>
                  <a:pt x="859" y="117"/>
                </a:cubicBezTo>
                <a:cubicBezTo>
                  <a:pt x="860" y="117"/>
                  <a:pt x="859" y="117"/>
                  <a:pt x="860" y="116"/>
                </a:cubicBezTo>
                <a:close/>
                <a:moveTo>
                  <a:pt x="849" y="110"/>
                </a:moveTo>
                <a:cubicBezTo>
                  <a:pt x="848" y="113"/>
                  <a:pt x="849" y="111"/>
                  <a:pt x="849" y="110"/>
                </a:cubicBezTo>
                <a:close/>
                <a:moveTo>
                  <a:pt x="845" y="105"/>
                </a:moveTo>
                <a:cubicBezTo>
                  <a:pt x="844" y="106"/>
                  <a:pt x="844" y="106"/>
                  <a:pt x="844" y="107"/>
                </a:cubicBezTo>
                <a:cubicBezTo>
                  <a:pt x="844" y="107"/>
                  <a:pt x="845" y="105"/>
                  <a:pt x="845" y="105"/>
                </a:cubicBezTo>
                <a:close/>
                <a:moveTo>
                  <a:pt x="844" y="105"/>
                </a:moveTo>
                <a:cubicBezTo>
                  <a:pt x="843" y="105"/>
                  <a:pt x="843" y="106"/>
                  <a:pt x="843" y="106"/>
                </a:cubicBezTo>
                <a:lnTo>
                  <a:pt x="844" y="105"/>
                </a:lnTo>
                <a:close/>
                <a:moveTo>
                  <a:pt x="836" y="101"/>
                </a:moveTo>
                <a:cubicBezTo>
                  <a:pt x="836" y="102"/>
                  <a:pt x="836" y="102"/>
                  <a:pt x="836" y="102"/>
                </a:cubicBezTo>
                <a:cubicBezTo>
                  <a:pt x="836" y="102"/>
                  <a:pt x="836" y="101"/>
                  <a:pt x="836" y="101"/>
                </a:cubicBezTo>
                <a:close/>
                <a:moveTo>
                  <a:pt x="838" y="98"/>
                </a:moveTo>
                <a:cubicBezTo>
                  <a:pt x="839" y="95"/>
                  <a:pt x="838" y="96"/>
                  <a:pt x="838" y="98"/>
                </a:cubicBezTo>
                <a:close/>
                <a:moveTo>
                  <a:pt x="828" y="135"/>
                </a:moveTo>
                <a:cubicBezTo>
                  <a:pt x="828" y="136"/>
                  <a:pt x="828" y="137"/>
                  <a:pt x="827" y="137"/>
                </a:cubicBezTo>
                <a:cubicBezTo>
                  <a:pt x="828" y="138"/>
                  <a:pt x="828" y="138"/>
                  <a:pt x="828" y="138"/>
                </a:cubicBezTo>
                <a:cubicBezTo>
                  <a:pt x="828" y="137"/>
                  <a:pt x="829" y="136"/>
                  <a:pt x="828" y="135"/>
                </a:cubicBezTo>
                <a:close/>
                <a:moveTo>
                  <a:pt x="846" y="121"/>
                </a:moveTo>
                <a:cubicBezTo>
                  <a:pt x="847" y="121"/>
                  <a:pt x="846" y="122"/>
                  <a:pt x="846" y="123"/>
                </a:cubicBezTo>
                <a:cubicBezTo>
                  <a:pt x="847" y="121"/>
                  <a:pt x="848" y="117"/>
                  <a:pt x="848" y="115"/>
                </a:cubicBezTo>
                <a:cubicBezTo>
                  <a:pt x="848" y="117"/>
                  <a:pt x="846" y="118"/>
                  <a:pt x="847" y="119"/>
                </a:cubicBezTo>
                <a:cubicBezTo>
                  <a:pt x="847" y="119"/>
                  <a:pt x="847" y="119"/>
                  <a:pt x="847" y="118"/>
                </a:cubicBezTo>
                <a:cubicBezTo>
                  <a:pt x="846" y="119"/>
                  <a:pt x="846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6" y="121"/>
                  <a:pt x="845" y="121"/>
                  <a:pt x="845" y="121"/>
                </a:cubicBezTo>
                <a:cubicBezTo>
                  <a:pt x="846" y="122"/>
                  <a:pt x="846" y="121"/>
                  <a:pt x="846" y="121"/>
                </a:cubicBezTo>
                <a:close/>
                <a:moveTo>
                  <a:pt x="860" y="122"/>
                </a:moveTo>
                <a:cubicBezTo>
                  <a:pt x="860" y="122"/>
                  <a:pt x="859" y="123"/>
                  <a:pt x="860" y="123"/>
                </a:cubicBezTo>
                <a:cubicBezTo>
                  <a:pt x="860" y="123"/>
                  <a:pt x="860" y="123"/>
                  <a:pt x="860" y="123"/>
                </a:cubicBezTo>
                <a:cubicBezTo>
                  <a:pt x="859" y="124"/>
                  <a:pt x="860" y="122"/>
                  <a:pt x="860" y="122"/>
                </a:cubicBezTo>
                <a:close/>
                <a:moveTo>
                  <a:pt x="861" y="115"/>
                </a:moveTo>
                <a:cubicBezTo>
                  <a:pt x="861" y="115"/>
                  <a:pt x="861" y="115"/>
                  <a:pt x="861" y="115"/>
                </a:cubicBezTo>
                <a:cubicBezTo>
                  <a:pt x="862" y="117"/>
                  <a:pt x="859" y="120"/>
                  <a:pt x="860" y="122"/>
                </a:cubicBezTo>
                <a:cubicBezTo>
                  <a:pt x="860" y="118"/>
                  <a:pt x="862" y="115"/>
                  <a:pt x="862" y="112"/>
                </a:cubicBezTo>
                <a:cubicBezTo>
                  <a:pt x="862" y="112"/>
                  <a:pt x="862" y="111"/>
                  <a:pt x="862" y="111"/>
                </a:cubicBezTo>
                <a:cubicBezTo>
                  <a:pt x="862" y="110"/>
                  <a:pt x="864" y="107"/>
                  <a:pt x="863" y="106"/>
                </a:cubicBezTo>
                <a:cubicBezTo>
                  <a:pt x="863" y="107"/>
                  <a:pt x="862" y="108"/>
                  <a:pt x="862" y="110"/>
                </a:cubicBezTo>
                <a:cubicBezTo>
                  <a:pt x="861" y="109"/>
                  <a:pt x="861" y="109"/>
                  <a:pt x="861" y="109"/>
                </a:cubicBezTo>
                <a:cubicBezTo>
                  <a:pt x="862" y="111"/>
                  <a:pt x="861" y="114"/>
                  <a:pt x="861" y="115"/>
                </a:cubicBezTo>
                <a:close/>
                <a:moveTo>
                  <a:pt x="842" y="104"/>
                </a:moveTo>
                <a:cubicBezTo>
                  <a:pt x="842" y="105"/>
                  <a:pt x="842" y="105"/>
                  <a:pt x="842" y="106"/>
                </a:cubicBezTo>
                <a:cubicBezTo>
                  <a:pt x="843" y="105"/>
                  <a:pt x="842" y="104"/>
                  <a:pt x="842" y="104"/>
                </a:cubicBezTo>
                <a:close/>
                <a:moveTo>
                  <a:pt x="707" y="252"/>
                </a:moveTo>
                <a:cubicBezTo>
                  <a:pt x="708" y="252"/>
                  <a:pt x="709" y="252"/>
                  <a:pt x="710" y="253"/>
                </a:cubicBezTo>
                <a:cubicBezTo>
                  <a:pt x="710" y="254"/>
                  <a:pt x="709" y="255"/>
                  <a:pt x="710" y="256"/>
                </a:cubicBezTo>
                <a:cubicBezTo>
                  <a:pt x="712" y="257"/>
                  <a:pt x="715" y="253"/>
                  <a:pt x="715" y="256"/>
                </a:cubicBezTo>
                <a:cubicBezTo>
                  <a:pt x="717" y="258"/>
                  <a:pt x="720" y="259"/>
                  <a:pt x="723" y="259"/>
                </a:cubicBezTo>
                <a:cubicBezTo>
                  <a:pt x="725" y="260"/>
                  <a:pt x="726" y="261"/>
                  <a:pt x="728" y="262"/>
                </a:cubicBezTo>
                <a:cubicBezTo>
                  <a:pt x="730" y="262"/>
                  <a:pt x="733" y="262"/>
                  <a:pt x="734" y="263"/>
                </a:cubicBezTo>
                <a:cubicBezTo>
                  <a:pt x="736" y="263"/>
                  <a:pt x="737" y="264"/>
                  <a:pt x="739" y="265"/>
                </a:cubicBezTo>
                <a:cubicBezTo>
                  <a:pt x="744" y="267"/>
                  <a:pt x="749" y="267"/>
                  <a:pt x="753" y="269"/>
                </a:cubicBezTo>
                <a:cubicBezTo>
                  <a:pt x="756" y="269"/>
                  <a:pt x="760" y="271"/>
                  <a:pt x="762" y="272"/>
                </a:cubicBezTo>
                <a:cubicBezTo>
                  <a:pt x="765" y="272"/>
                  <a:pt x="768" y="274"/>
                  <a:pt x="771" y="275"/>
                </a:cubicBezTo>
                <a:cubicBezTo>
                  <a:pt x="772" y="275"/>
                  <a:pt x="774" y="275"/>
                  <a:pt x="776" y="276"/>
                </a:cubicBezTo>
                <a:cubicBezTo>
                  <a:pt x="776" y="276"/>
                  <a:pt x="777" y="276"/>
                  <a:pt x="777" y="276"/>
                </a:cubicBezTo>
                <a:cubicBezTo>
                  <a:pt x="779" y="277"/>
                  <a:pt x="781" y="277"/>
                  <a:pt x="782" y="277"/>
                </a:cubicBezTo>
                <a:cubicBezTo>
                  <a:pt x="784" y="278"/>
                  <a:pt x="785" y="279"/>
                  <a:pt x="787" y="279"/>
                </a:cubicBezTo>
                <a:cubicBezTo>
                  <a:pt x="789" y="280"/>
                  <a:pt x="792" y="281"/>
                  <a:pt x="795" y="281"/>
                </a:cubicBezTo>
                <a:cubicBezTo>
                  <a:pt x="796" y="282"/>
                  <a:pt x="798" y="282"/>
                  <a:pt x="799" y="282"/>
                </a:cubicBezTo>
                <a:cubicBezTo>
                  <a:pt x="800" y="283"/>
                  <a:pt x="800" y="283"/>
                  <a:pt x="801" y="283"/>
                </a:cubicBezTo>
                <a:cubicBezTo>
                  <a:pt x="802" y="283"/>
                  <a:pt x="802" y="283"/>
                  <a:pt x="802" y="283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4" y="285"/>
                  <a:pt x="805" y="284"/>
                  <a:pt x="806" y="285"/>
                </a:cubicBezTo>
                <a:cubicBezTo>
                  <a:pt x="807" y="285"/>
                  <a:pt x="808" y="286"/>
                  <a:pt x="809" y="287"/>
                </a:cubicBezTo>
                <a:cubicBezTo>
                  <a:pt x="810" y="286"/>
                  <a:pt x="811" y="287"/>
                  <a:pt x="812" y="288"/>
                </a:cubicBezTo>
                <a:cubicBezTo>
                  <a:pt x="813" y="288"/>
                  <a:pt x="813" y="288"/>
                  <a:pt x="813" y="288"/>
                </a:cubicBezTo>
                <a:cubicBezTo>
                  <a:pt x="813" y="288"/>
                  <a:pt x="813" y="287"/>
                  <a:pt x="813" y="287"/>
                </a:cubicBezTo>
                <a:cubicBezTo>
                  <a:pt x="813" y="287"/>
                  <a:pt x="813" y="287"/>
                  <a:pt x="813" y="286"/>
                </a:cubicBezTo>
                <a:cubicBezTo>
                  <a:pt x="813" y="286"/>
                  <a:pt x="813" y="286"/>
                  <a:pt x="813" y="286"/>
                </a:cubicBezTo>
                <a:cubicBezTo>
                  <a:pt x="813" y="285"/>
                  <a:pt x="813" y="285"/>
                  <a:pt x="813" y="284"/>
                </a:cubicBezTo>
                <a:cubicBezTo>
                  <a:pt x="813" y="282"/>
                  <a:pt x="813" y="282"/>
                  <a:pt x="813" y="282"/>
                </a:cubicBezTo>
                <a:cubicBezTo>
                  <a:pt x="813" y="282"/>
                  <a:pt x="812" y="281"/>
                  <a:pt x="812" y="280"/>
                </a:cubicBezTo>
                <a:cubicBezTo>
                  <a:pt x="812" y="280"/>
                  <a:pt x="813" y="280"/>
                  <a:pt x="813" y="279"/>
                </a:cubicBezTo>
                <a:cubicBezTo>
                  <a:pt x="813" y="279"/>
                  <a:pt x="812" y="279"/>
                  <a:pt x="812" y="279"/>
                </a:cubicBezTo>
                <a:cubicBezTo>
                  <a:pt x="812" y="278"/>
                  <a:pt x="812" y="278"/>
                  <a:pt x="812" y="278"/>
                </a:cubicBezTo>
                <a:cubicBezTo>
                  <a:pt x="812" y="277"/>
                  <a:pt x="812" y="277"/>
                  <a:pt x="812" y="277"/>
                </a:cubicBezTo>
                <a:cubicBezTo>
                  <a:pt x="812" y="276"/>
                  <a:pt x="812" y="276"/>
                  <a:pt x="812" y="275"/>
                </a:cubicBezTo>
                <a:cubicBezTo>
                  <a:pt x="813" y="270"/>
                  <a:pt x="813" y="265"/>
                  <a:pt x="813" y="259"/>
                </a:cubicBezTo>
                <a:cubicBezTo>
                  <a:pt x="813" y="254"/>
                  <a:pt x="813" y="250"/>
                  <a:pt x="813" y="245"/>
                </a:cubicBezTo>
                <a:cubicBezTo>
                  <a:pt x="815" y="226"/>
                  <a:pt x="815" y="226"/>
                  <a:pt x="815" y="226"/>
                </a:cubicBezTo>
                <a:cubicBezTo>
                  <a:pt x="815" y="219"/>
                  <a:pt x="816" y="212"/>
                  <a:pt x="817" y="206"/>
                </a:cubicBezTo>
                <a:cubicBezTo>
                  <a:pt x="817" y="206"/>
                  <a:pt x="818" y="205"/>
                  <a:pt x="818" y="205"/>
                </a:cubicBezTo>
                <a:cubicBezTo>
                  <a:pt x="818" y="204"/>
                  <a:pt x="817" y="204"/>
                  <a:pt x="818" y="204"/>
                </a:cubicBezTo>
                <a:cubicBezTo>
                  <a:pt x="818" y="203"/>
                  <a:pt x="818" y="203"/>
                  <a:pt x="818" y="203"/>
                </a:cubicBezTo>
                <a:cubicBezTo>
                  <a:pt x="819" y="197"/>
                  <a:pt x="820" y="192"/>
                  <a:pt x="822" y="186"/>
                </a:cubicBezTo>
                <a:cubicBezTo>
                  <a:pt x="822" y="185"/>
                  <a:pt x="822" y="186"/>
                  <a:pt x="822" y="186"/>
                </a:cubicBezTo>
                <a:cubicBezTo>
                  <a:pt x="823" y="183"/>
                  <a:pt x="824" y="178"/>
                  <a:pt x="825" y="175"/>
                </a:cubicBezTo>
                <a:cubicBezTo>
                  <a:pt x="825" y="173"/>
                  <a:pt x="825" y="171"/>
                  <a:pt x="826" y="170"/>
                </a:cubicBezTo>
                <a:cubicBezTo>
                  <a:pt x="826" y="169"/>
                  <a:pt x="825" y="169"/>
                  <a:pt x="825" y="169"/>
                </a:cubicBezTo>
                <a:cubicBezTo>
                  <a:pt x="826" y="169"/>
                  <a:pt x="826" y="169"/>
                  <a:pt x="826" y="169"/>
                </a:cubicBezTo>
                <a:cubicBezTo>
                  <a:pt x="826" y="167"/>
                  <a:pt x="826" y="167"/>
                  <a:pt x="826" y="167"/>
                </a:cubicBezTo>
                <a:cubicBezTo>
                  <a:pt x="827" y="164"/>
                  <a:pt x="828" y="160"/>
                  <a:pt x="829" y="156"/>
                </a:cubicBezTo>
                <a:cubicBezTo>
                  <a:pt x="829" y="155"/>
                  <a:pt x="829" y="155"/>
                  <a:pt x="829" y="154"/>
                </a:cubicBezTo>
                <a:cubicBezTo>
                  <a:pt x="830" y="154"/>
                  <a:pt x="830" y="154"/>
                  <a:pt x="829" y="153"/>
                </a:cubicBezTo>
                <a:cubicBezTo>
                  <a:pt x="829" y="153"/>
                  <a:pt x="830" y="151"/>
                  <a:pt x="830" y="152"/>
                </a:cubicBezTo>
                <a:cubicBezTo>
                  <a:pt x="830" y="151"/>
                  <a:pt x="830" y="152"/>
                  <a:pt x="830" y="152"/>
                </a:cubicBezTo>
                <a:cubicBezTo>
                  <a:pt x="831" y="151"/>
                  <a:pt x="831" y="149"/>
                  <a:pt x="831" y="147"/>
                </a:cubicBezTo>
                <a:cubicBezTo>
                  <a:pt x="831" y="146"/>
                  <a:pt x="832" y="144"/>
                  <a:pt x="833" y="142"/>
                </a:cubicBezTo>
                <a:cubicBezTo>
                  <a:pt x="833" y="144"/>
                  <a:pt x="833" y="146"/>
                  <a:pt x="835" y="147"/>
                </a:cubicBezTo>
                <a:cubicBezTo>
                  <a:pt x="836" y="145"/>
                  <a:pt x="836" y="141"/>
                  <a:pt x="837" y="140"/>
                </a:cubicBezTo>
                <a:cubicBezTo>
                  <a:pt x="838" y="135"/>
                  <a:pt x="839" y="130"/>
                  <a:pt x="840" y="125"/>
                </a:cubicBezTo>
                <a:cubicBezTo>
                  <a:pt x="840" y="124"/>
                  <a:pt x="840" y="124"/>
                  <a:pt x="840" y="124"/>
                </a:cubicBezTo>
                <a:cubicBezTo>
                  <a:pt x="842" y="119"/>
                  <a:pt x="842" y="114"/>
                  <a:pt x="844" y="108"/>
                </a:cubicBezTo>
                <a:cubicBezTo>
                  <a:pt x="842" y="119"/>
                  <a:pt x="839" y="128"/>
                  <a:pt x="838" y="138"/>
                </a:cubicBezTo>
                <a:cubicBezTo>
                  <a:pt x="837" y="140"/>
                  <a:pt x="836" y="146"/>
                  <a:pt x="835" y="150"/>
                </a:cubicBezTo>
                <a:cubicBezTo>
                  <a:pt x="835" y="152"/>
                  <a:pt x="836" y="153"/>
                  <a:pt x="838" y="152"/>
                </a:cubicBezTo>
                <a:cubicBezTo>
                  <a:pt x="840" y="150"/>
                  <a:pt x="839" y="147"/>
                  <a:pt x="840" y="145"/>
                </a:cubicBezTo>
                <a:cubicBezTo>
                  <a:pt x="841" y="145"/>
                  <a:pt x="841" y="144"/>
                  <a:pt x="842" y="145"/>
                </a:cubicBezTo>
                <a:cubicBezTo>
                  <a:pt x="842" y="150"/>
                  <a:pt x="840" y="156"/>
                  <a:pt x="840" y="160"/>
                </a:cubicBezTo>
                <a:cubicBezTo>
                  <a:pt x="840" y="161"/>
                  <a:pt x="840" y="162"/>
                  <a:pt x="840" y="163"/>
                </a:cubicBezTo>
                <a:cubicBezTo>
                  <a:pt x="840" y="163"/>
                  <a:pt x="840" y="164"/>
                  <a:pt x="841" y="164"/>
                </a:cubicBezTo>
                <a:cubicBezTo>
                  <a:pt x="841" y="164"/>
                  <a:pt x="841" y="164"/>
                  <a:pt x="842" y="164"/>
                </a:cubicBezTo>
                <a:cubicBezTo>
                  <a:pt x="842" y="159"/>
                  <a:pt x="846" y="156"/>
                  <a:pt x="846" y="151"/>
                </a:cubicBezTo>
                <a:cubicBezTo>
                  <a:pt x="847" y="150"/>
                  <a:pt x="848" y="149"/>
                  <a:pt x="849" y="149"/>
                </a:cubicBezTo>
                <a:cubicBezTo>
                  <a:pt x="849" y="147"/>
                  <a:pt x="850" y="145"/>
                  <a:pt x="850" y="143"/>
                </a:cubicBezTo>
                <a:cubicBezTo>
                  <a:pt x="850" y="142"/>
                  <a:pt x="850" y="142"/>
                  <a:pt x="850" y="142"/>
                </a:cubicBezTo>
                <a:cubicBezTo>
                  <a:pt x="851" y="137"/>
                  <a:pt x="851" y="133"/>
                  <a:pt x="853" y="129"/>
                </a:cubicBezTo>
                <a:cubicBezTo>
                  <a:pt x="853" y="133"/>
                  <a:pt x="852" y="136"/>
                  <a:pt x="851" y="140"/>
                </a:cubicBezTo>
                <a:cubicBezTo>
                  <a:pt x="851" y="140"/>
                  <a:pt x="852" y="141"/>
                  <a:pt x="852" y="141"/>
                </a:cubicBezTo>
                <a:cubicBezTo>
                  <a:pt x="851" y="144"/>
                  <a:pt x="850" y="149"/>
                  <a:pt x="849" y="152"/>
                </a:cubicBezTo>
                <a:cubicBezTo>
                  <a:pt x="850" y="153"/>
                  <a:pt x="851" y="153"/>
                  <a:pt x="851" y="152"/>
                </a:cubicBezTo>
                <a:cubicBezTo>
                  <a:pt x="851" y="152"/>
                  <a:pt x="851" y="153"/>
                  <a:pt x="851" y="153"/>
                </a:cubicBezTo>
                <a:cubicBezTo>
                  <a:pt x="851" y="153"/>
                  <a:pt x="851" y="153"/>
                  <a:pt x="852" y="153"/>
                </a:cubicBezTo>
                <a:cubicBezTo>
                  <a:pt x="851" y="155"/>
                  <a:pt x="851" y="155"/>
                  <a:pt x="851" y="157"/>
                </a:cubicBezTo>
                <a:cubicBezTo>
                  <a:pt x="851" y="158"/>
                  <a:pt x="851" y="158"/>
                  <a:pt x="852" y="158"/>
                </a:cubicBezTo>
                <a:cubicBezTo>
                  <a:pt x="852" y="156"/>
                  <a:pt x="853" y="155"/>
                  <a:pt x="853" y="153"/>
                </a:cubicBezTo>
                <a:cubicBezTo>
                  <a:pt x="853" y="152"/>
                  <a:pt x="853" y="151"/>
                  <a:pt x="853" y="151"/>
                </a:cubicBezTo>
                <a:cubicBezTo>
                  <a:pt x="853" y="150"/>
                  <a:pt x="853" y="150"/>
                  <a:pt x="854" y="150"/>
                </a:cubicBezTo>
                <a:cubicBezTo>
                  <a:pt x="854" y="149"/>
                  <a:pt x="853" y="149"/>
                  <a:pt x="853" y="148"/>
                </a:cubicBezTo>
                <a:cubicBezTo>
                  <a:pt x="853" y="148"/>
                  <a:pt x="854" y="148"/>
                  <a:pt x="854" y="147"/>
                </a:cubicBezTo>
                <a:cubicBezTo>
                  <a:pt x="855" y="145"/>
                  <a:pt x="854" y="143"/>
                  <a:pt x="855" y="141"/>
                </a:cubicBezTo>
                <a:cubicBezTo>
                  <a:pt x="855" y="140"/>
                  <a:pt x="856" y="139"/>
                  <a:pt x="857" y="137"/>
                </a:cubicBezTo>
                <a:cubicBezTo>
                  <a:pt x="857" y="138"/>
                  <a:pt x="856" y="139"/>
                  <a:pt x="856" y="140"/>
                </a:cubicBezTo>
                <a:cubicBezTo>
                  <a:pt x="855" y="144"/>
                  <a:pt x="856" y="148"/>
                  <a:pt x="855" y="151"/>
                </a:cubicBezTo>
                <a:cubicBezTo>
                  <a:pt x="856" y="152"/>
                  <a:pt x="856" y="151"/>
                  <a:pt x="857" y="151"/>
                </a:cubicBezTo>
                <a:cubicBezTo>
                  <a:pt x="857" y="150"/>
                  <a:pt x="857" y="149"/>
                  <a:pt x="857" y="148"/>
                </a:cubicBezTo>
                <a:cubicBezTo>
                  <a:pt x="857" y="148"/>
                  <a:pt x="857" y="149"/>
                  <a:pt x="857" y="148"/>
                </a:cubicBezTo>
                <a:cubicBezTo>
                  <a:pt x="857" y="146"/>
                  <a:pt x="857" y="144"/>
                  <a:pt x="858" y="141"/>
                </a:cubicBezTo>
                <a:cubicBezTo>
                  <a:pt x="858" y="141"/>
                  <a:pt x="858" y="140"/>
                  <a:pt x="859" y="141"/>
                </a:cubicBezTo>
                <a:cubicBezTo>
                  <a:pt x="859" y="140"/>
                  <a:pt x="859" y="140"/>
                  <a:pt x="860" y="140"/>
                </a:cubicBezTo>
                <a:cubicBezTo>
                  <a:pt x="860" y="139"/>
                  <a:pt x="859" y="140"/>
                  <a:pt x="859" y="140"/>
                </a:cubicBezTo>
                <a:cubicBezTo>
                  <a:pt x="860" y="139"/>
                  <a:pt x="859" y="138"/>
                  <a:pt x="860" y="138"/>
                </a:cubicBezTo>
                <a:cubicBezTo>
                  <a:pt x="860" y="134"/>
                  <a:pt x="861" y="132"/>
                  <a:pt x="861" y="128"/>
                </a:cubicBezTo>
                <a:cubicBezTo>
                  <a:pt x="861" y="131"/>
                  <a:pt x="861" y="134"/>
                  <a:pt x="860" y="137"/>
                </a:cubicBezTo>
                <a:cubicBezTo>
                  <a:pt x="860" y="138"/>
                  <a:pt x="861" y="137"/>
                  <a:pt x="861" y="138"/>
                </a:cubicBezTo>
                <a:cubicBezTo>
                  <a:pt x="861" y="139"/>
                  <a:pt x="860" y="139"/>
                  <a:pt x="860" y="140"/>
                </a:cubicBezTo>
                <a:cubicBezTo>
                  <a:pt x="860" y="141"/>
                  <a:pt x="860" y="142"/>
                  <a:pt x="860" y="143"/>
                </a:cubicBezTo>
                <a:cubicBezTo>
                  <a:pt x="860" y="144"/>
                  <a:pt x="859" y="145"/>
                  <a:pt x="859" y="146"/>
                </a:cubicBezTo>
                <a:cubicBezTo>
                  <a:pt x="860" y="147"/>
                  <a:pt x="860" y="148"/>
                  <a:pt x="860" y="149"/>
                </a:cubicBezTo>
                <a:cubicBezTo>
                  <a:pt x="860" y="150"/>
                  <a:pt x="860" y="149"/>
                  <a:pt x="860" y="150"/>
                </a:cubicBezTo>
                <a:cubicBezTo>
                  <a:pt x="861" y="151"/>
                  <a:pt x="861" y="150"/>
                  <a:pt x="862" y="150"/>
                </a:cubicBezTo>
                <a:cubicBezTo>
                  <a:pt x="862" y="151"/>
                  <a:pt x="861" y="150"/>
                  <a:pt x="861" y="151"/>
                </a:cubicBezTo>
                <a:cubicBezTo>
                  <a:pt x="861" y="151"/>
                  <a:pt x="861" y="152"/>
                  <a:pt x="862" y="152"/>
                </a:cubicBezTo>
                <a:cubicBezTo>
                  <a:pt x="861" y="154"/>
                  <a:pt x="861" y="155"/>
                  <a:pt x="861" y="157"/>
                </a:cubicBezTo>
                <a:cubicBezTo>
                  <a:pt x="861" y="157"/>
                  <a:pt x="861" y="156"/>
                  <a:pt x="861" y="157"/>
                </a:cubicBezTo>
                <a:cubicBezTo>
                  <a:pt x="861" y="157"/>
                  <a:pt x="861" y="160"/>
                  <a:pt x="861" y="160"/>
                </a:cubicBezTo>
                <a:cubicBezTo>
                  <a:pt x="861" y="162"/>
                  <a:pt x="861" y="163"/>
                  <a:pt x="860" y="165"/>
                </a:cubicBezTo>
                <a:cubicBezTo>
                  <a:pt x="860" y="166"/>
                  <a:pt x="861" y="165"/>
                  <a:pt x="861" y="166"/>
                </a:cubicBezTo>
                <a:cubicBezTo>
                  <a:pt x="861" y="167"/>
                  <a:pt x="861" y="168"/>
                  <a:pt x="860" y="169"/>
                </a:cubicBezTo>
                <a:cubicBezTo>
                  <a:pt x="861" y="170"/>
                  <a:pt x="861" y="172"/>
                  <a:pt x="860" y="173"/>
                </a:cubicBezTo>
                <a:cubicBezTo>
                  <a:pt x="861" y="173"/>
                  <a:pt x="861" y="172"/>
                  <a:pt x="862" y="172"/>
                </a:cubicBezTo>
                <a:cubicBezTo>
                  <a:pt x="862" y="172"/>
                  <a:pt x="861" y="173"/>
                  <a:pt x="861" y="174"/>
                </a:cubicBezTo>
                <a:cubicBezTo>
                  <a:pt x="861" y="178"/>
                  <a:pt x="862" y="181"/>
                  <a:pt x="861" y="186"/>
                </a:cubicBezTo>
                <a:cubicBezTo>
                  <a:pt x="861" y="187"/>
                  <a:pt x="862" y="187"/>
                  <a:pt x="861" y="188"/>
                </a:cubicBezTo>
                <a:cubicBezTo>
                  <a:pt x="861" y="188"/>
                  <a:pt x="862" y="188"/>
                  <a:pt x="862" y="188"/>
                </a:cubicBezTo>
                <a:cubicBezTo>
                  <a:pt x="862" y="190"/>
                  <a:pt x="860" y="196"/>
                  <a:pt x="862" y="198"/>
                </a:cubicBezTo>
                <a:cubicBezTo>
                  <a:pt x="861" y="198"/>
                  <a:pt x="861" y="197"/>
                  <a:pt x="861" y="198"/>
                </a:cubicBezTo>
                <a:cubicBezTo>
                  <a:pt x="861" y="199"/>
                  <a:pt x="860" y="200"/>
                  <a:pt x="861" y="201"/>
                </a:cubicBezTo>
                <a:cubicBezTo>
                  <a:pt x="861" y="204"/>
                  <a:pt x="860" y="206"/>
                  <a:pt x="861" y="208"/>
                </a:cubicBezTo>
                <a:cubicBezTo>
                  <a:pt x="860" y="209"/>
                  <a:pt x="860" y="210"/>
                  <a:pt x="860" y="210"/>
                </a:cubicBezTo>
                <a:cubicBezTo>
                  <a:pt x="860" y="211"/>
                  <a:pt x="860" y="213"/>
                  <a:pt x="860" y="214"/>
                </a:cubicBezTo>
                <a:cubicBezTo>
                  <a:pt x="859" y="231"/>
                  <a:pt x="857" y="248"/>
                  <a:pt x="857" y="264"/>
                </a:cubicBezTo>
                <a:cubicBezTo>
                  <a:pt x="856" y="268"/>
                  <a:pt x="857" y="273"/>
                  <a:pt x="857" y="277"/>
                </a:cubicBezTo>
                <a:cubicBezTo>
                  <a:pt x="857" y="277"/>
                  <a:pt x="857" y="277"/>
                  <a:pt x="857" y="278"/>
                </a:cubicBezTo>
                <a:cubicBezTo>
                  <a:pt x="857" y="279"/>
                  <a:pt x="857" y="279"/>
                  <a:pt x="857" y="279"/>
                </a:cubicBezTo>
                <a:cubicBezTo>
                  <a:pt x="857" y="280"/>
                  <a:pt x="857" y="281"/>
                  <a:pt x="857" y="282"/>
                </a:cubicBezTo>
                <a:cubicBezTo>
                  <a:pt x="857" y="291"/>
                  <a:pt x="857" y="302"/>
                  <a:pt x="859" y="311"/>
                </a:cubicBezTo>
                <a:cubicBezTo>
                  <a:pt x="858" y="317"/>
                  <a:pt x="860" y="324"/>
                  <a:pt x="860" y="331"/>
                </a:cubicBezTo>
                <a:cubicBezTo>
                  <a:pt x="860" y="334"/>
                  <a:pt x="860" y="336"/>
                  <a:pt x="860" y="339"/>
                </a:cubicBezTo>
                <a:cubicBezTo>
                  <a:pt x="861" y="340"/>
                  <a:pt x="861" y="342"/>
                  <a:pt x="861" y="343"/>
                </a:cubicBezTo>
                <a:cubicBezTo>
                  <a:pt x="861" y="345"/>
                  <a:pt x="861" y="347"/>
                  <a:pt x="861" y="349"/>
                </a:cubicBezTo>
                <a:cubicBezTo>
                  <a:pt x="861" y="350"/>
                  <a:pt x="861" y="350"/>
                  <a:pt x="861" y="350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0" y="350"/>
                  <a:pt x="860" y="350"/>
                </a:cubicBezTo>
                <a:cubicBezTo>
                  <a:pt x="859" y="350"/>
                  <a:pt x="858" y="350"/>
                  <a:pt x="857" y="349"/>
                </a:cubicBezTo>
                <a:cubicBezTo>
                  <a:pt x="854" y="349"/>
                  <a:pt x="853" y="349"/>
                  <a:pt x="851" y="348"/>
                </a:cubicBezTo>
                <a:cubicBezTo>
                  <a:pt x="843" y="346"/>
                  <a:pt x="834" y="342"/>
                  <a:pt x="826" y="340"/>
                </a:cubicBezTo>
                <a:cubicBezTo>
                  <a:pt x="824" y="340"/>
                  <a:pt x="821" y="338"/>
                  <a:pt x="819" y="338"/>
                </a:cubicBezTo>
                <a:cubicBezTo>
                  <a:pt x="818" y="338"/>
                  <a:pt x="817" y="338"/>
                  <a:pt x="816" y="337"/>
                </a:cubicBezTo>
                <a:cubicBezTo>
                  <a:pt x="812" y="336"/>
                  <a:pt x="807" y="334"/>
                  <a:pt x="803" y="334"/>
                </a:cubicBezTo>
                <a:cubicBezTo>
                  <a:pt x="801" y="333"/>
                  <a:pt x="799" y="332"/>
                  <a:pt x="797" y="331"/>
                </a:cubicBezTo>
                <a:cubicBezTo>
                  <a:pt x="794" y="331"/>
                  <a:pt x="792" y="330"/>
                  <a:pt x="790" y="330"/>
                </a:cubicBezTo>
                <a:cubicBezTo>
                  <a:pt x="789" y="329"/>
                  <a:pt x="788" y="329"/>
                  <a:pt x="788" y="329"/>
                </a:cubicBezTo>
                <a:cubicBezTo>
                  <a:pt x="787" y="329"/>
                  <a:pt x="787" y="329"/>
                  <a:pt x="786" y="328"/>
                </a:cubicBezTo>
                <a:cubicBezTo>
                  <a:pt x="783" y="328"/>
                  <a:pt x="779" y="327"/>
                  <a:pt x="776" y="325"/>
                </a:cubicBezTo>
                <a:cubicBezTo>
                  <a:pt x="775" y="325"/>
                  <a:pt x="775" y="325"/>
                  <a:pt x="775" y="326"/>
                </a:cubicBezTo>
                <a:cubicBezTo>
                  <a:pt x="773" y="324"/>
                  <a:pt x="770" y="325"/>
                  <a:pt x="768" y="324"/>
                </a:cubicBezTo>
                <a:cubicBezTo>
                  <a:pt x="767" y="324"/>
                  <a:pt x="767" y="324"/>
                  <a:pt x="767" y="324"/>
                </a:cubicBezTo>
                <a:cubicBezTo>
                  <a:pt x="766" y="323"/>
                  <a:pt x="765" y="323"/>
                  <a:pt x="763" y="323"/>
                </a:cubicBezTo>
                <a:cubicBezTo>
                  <a:pt x="759" y="321"/>
                  <a:pt x="755" y="321"/>
                  <a:pt x="751" y="319"/>
                </a:cubicBezTo>
                <a:cubicBezTo>
                  <a:pt x="749" y="320"/>
                  <a:pt x="746" y="319"/>
                  <a:pt x="744" y="318"/>
                </a:cubicBezTo>
                <a:cubicBezTo>
                  <a:pt x="743" y="318"/>
                  <a:pt x="743" y="319"/>
                  <a:pt x="742" y="318"/>
                </a:cubicBezTo>
                <a:cubicBezTo>
                  <a:pt x="741" y="318"/>
                  <a:pt x="741" y="318"/>
                  <a:pt x="741" y="318"/>
                </a:cubicBezTo>
                <a:cubicBezTo>
                  <a:pt x="740" y="318"/>
                  <a:pt x="740" y="318"/>
                  <a:pt x="739" y="318"/>
                </a:cubicBezTo>
                <a:cubicBezTo>
                  <a:pt x="738" y="317"/>
                  <a:pt x="738" y="317"/>
                  <a:pt x="737" y="316"/>
                </a:cubicBezTo>
                <a:cubicBezTo>
                  <a:pt x="736" y="316"/>
                  <a:pt x="736" y="317"/>
                  <a:pt x="735" y="316"/>
                </a:cubicBezTo>
                <a:cubicBezTo>
                  <a:pt x="734" y="316"/>
                  <a:pt x="733" y="315"/>
                  <a:pt x="733" y="315"/>
                </a:cubicBezTo>
                <a:cubicBezTo>
                  <a:pt x="731" y="315"/>
                  <a:pt x="729" y="316"/>
                  <a:pt x="727" y="314"/>
                </a:cubicBezTo>
                <a:cubicBezTo>
                  <a:pt x="725" y="314"/>
                  <a:pt x="724" y="313"/>
                  <a:pt x="722" y="313"/>
                </a:cubicBezTo>
                <a:cubicBezTo>
                  <a:pt x="721" y="313"/>
                  <a:pt x="720" y="313"/>
                  <a:pt x="719" y="313"/>
                </a:cubicBezTo>
                <a:cubicBezTo>
                  <a:pt x="718" y="313"/>
                  <a:pt x="718" y="313"/>
                  <a:pt x="717" y="313"/>
                </a:cubicBezTo>
                <a:cubicBezTo>
                  <a:pt x="715" y="312"/>
                  <a:pt x="713" y="313"/>
                  <a:pt x="711" y="311"/>
                </a:cubicBezTo>
                <a:cubicBezTo>
                  <a:pt x="708" y="312"/>
                  <a:pt x="703" y="309"/>
                  <a:pt x="701" y="311"/>
                </a:cubicBezTo>
                <a:cubicBezTo>
                  <a:pt x="701" y="312"/>
                  <a:pt x="700" y="313"/>
                  <a:pt x="699" y="313"/>
                </a:cubicBezTo>
                <a:cubicBezTo>
                  <a:pt x="698" y="313"/>
                  <a:pt x="698" y="312"/>
                  <a:pt x="697" y="311"/>
                </a:cubicBezTo>
                <a:cubicBezTo>
                  <a:pt x="696" y="311"/>
                  <a:pt x="693" y="310"/>
                  <a:pt x="692" y="310"/>
                </a:cubicBezTo>
                <a:cubicBezTo>
                  <a:pt x="691" y="310"/>
                  <a:pt x="691" y="311"/>
                  <a:pt x="690" y="311"/>
                </a:cubicBezTo>
                <a:cubicBezTo>
                  <a:pt x="689" y="311"/>
                  <a:pt x="688" y="309"/>
                  <a:pt x="687" y="309"/>
                </a:cubicBezTo>
                <a:cubicBezTo>
                  <a:pt x="686" y="309"/>
                  <a:pt x="685" y="310"/>
                  <a:pt x="684" y="310"/>
                </a:cubicBezTo>
                <a:cubicBezTo>
                  <a:pt x="683" y="309"/>
                  <a:pt x="682" y="308"/>
                  <a:pt x="682" y="307"/>
                </a:cubicBezTo>
                <a:cubicBezTo>
                  <a:pt x="682" y="307"/>
                  <a:pt x="682" y="307"/>
                  <a:pt x="681" y="307"/>
                </a:cubicBezTo>
                <a:cubicBezTo>
                  <a:pt x="680" y="305"/>
                  <a:pt x="677" y="304"/>
                  <a:pt x="674" y="304"/>
                </a:cubicBezTo>
                <a:cubicBezTo>
                  <a:pt x="674" y="303"/>
                  <a:pt x="673" y="303"/>
                  <a:pt x="673" y="303"/>
                </a:cubicBezTo>
                <a:cubicBezTo>
                  <a:pt x="670" y="302"/>
                  <a:pt x="668" y="299"/>
                  <a:pt x="666" y="296"/>
                </a:cubicBezTo>
                <a:cubicBezTo>
                  <a:pt x="666" y="296"/>
                  <a:pt x="665" y="296"/>
                  <a:pt x="665" y="295"/>
                </a:cubicBezTo>
                <a:cubicBezTo>
                  <a:pt x="664" y="294"/>
                  <a:pt x="664" y="293"/>
                  <a:pt x="663" y="292"/>
                </a:cubicBezTo>
                <a:cubicBezTo>
                  <a:pt x="663" y="291"/>
                  <a:pt x="662" y="291"/>
                  <a:pt x="662" y="290"/>
                </a:cubicBezTo>
                <a:cubicBezTo>
                  <a:pt x="662" y="288"/>
                  <a:pt x="661" y="287"/>
                  <a:pt x="660" y="286"/>
                </a:cubicBezTo>
                <a:cubicBezTo>
                  <a:pt x="660" y="285"/>
                  <a:pt x="659" y="284"/>
                  <a:pt x="659" y="283"/>
                </a:cubicBezTo>
                <a:cubicBezTo>
                  <a:pt x="658" y="281"/>
                  <a:pt x="659" y="279"/>
                  <a:pt x="658" y="277"/>
                </a:cubicBezTo>
                <a:cubicBezTo>
                  <a:pt x="659" y="274"/>
                  <a:pt x="659" y="271"/>
                  <a:pt x="660" y="267"/>
                </a:cubicBezTo>
                <a:cubicBezTo>
                  <a:pt x="660" y="267"/>
                  <a:pt x="659" y="267"/>
                  <a:pt x="660" y="266"/>
                </a:cubicBezTo>
                <a:cubicBezTo>
                  <a:pt x="661" y="265"/>
                  <a:pt x="661" y="263"/>
                  <a:pt x="662" y="261"/>
                </a:cubicBezTo>
                <a:cubicBezTo>
                  <a:pt x="663" y="261"/>
                  <a:pt x="663" y="260"/>
                  <a:pt x="664" y="260"/>
                </a:cubicBezTo>
                <a:cubicBezTo>
                  <a:pt x="665" y="259"/>
                  <a:pt x="665" y="258"/>
                  <a:pt x="666" y="257"/>
                </a:cubicBezTo>
                <a:cubicBezTo>
                  <a:pt x="670" y="256"/>
                  <a:pt x="673" y="253"/>
                  <a:pt x="677" y="251"/>
                </a:cubicBezTo>
                <a:cubicBezTo>
                  <a:pt x="677" y="251"/>
                  <a:pt x="678" y="251"/>
                  <a:pt x="678" y="251"/>
                </a:cubicBezTo>
                <a:cubicBezTo>
                  <a:pt x="680" y="250"/>
                  <a:pt x="682" y="250"/>
                  <a:pt x="684" y="249"/>
                </a:cubicBezTo>
                <a:cubicBezTo>
                  <a:pt x="685" y="248"/>
                  <a:pt x="687" y="249"/>
                  <a:pt x="689" y="249"/>
                </a:cubicBezTo>
                <a:cubicBezTo>
                  <a:pt x="690" y="249"/>
                  <a:pt x="690" y="248"/>
                  <a:pt x="692" y="249"/>
                </a:cubicBezTo>
                <a:cubicBezTo>
                  <a:pt x="693" y="249"/>
                  <a:pt x="695" y="248"/>
                  <a:pt x="696" y="248"/>
                </a:cubicBezTo>
                <a:cubicBezTo>
                  <a:pt x="698" y="248"/>
                  <a:pt x="700" y="249"/>
                  <a:pt x="701" y="250"/>
                </a:cubicBezTo>
                <a:cubicBezTo>
                  <a:pt x="702" y="250"/>
                  <a:pt x="703" y="249"/>
                  <a:pt x="704" y="250"/>
                </a:cubicBezTo>
                <a:cubicBezTo>
                  <a:pt x="705" y="250"/>
                  <a:pt x="706" y="252"/>
                  <a:pt x="707" y="252"/>
                </a:cubicBezTo>
                <a:close/>
                <a:moveTo>
                  <a:pt x="858" y="156"/>
                </a:moveTo>
                <a:cubicBezTo>
                  <a:pt x="858" y="156"/>
                  <a:pt x="858" y="156"/>
                  <a:pt x="858" y="156"/>
                </a:cubicBezTo>
                <a:cubicBezTo>
                  <a:pt x="858" y="157"/>
                  <a:pt x="859" y="156"/>
                  <a:pt x="858" y="156"/>
                </a:cubicBezTo>
                <a:close/>
                <a:moveTo>
                  <a:pt x="859" y="156"/>
                </a:moveTo>
                <a:cubicBezTo>
                  <a:pt x="860" y="155"/>
                  <a:pt x="859" y="154"/>
                  <a:pt x="860" y="152"/>
                </a:cubicBezTo>
                <a:cubicBezTo>
                  <a:pt x="859" y="152"/>
                  <a:pt x="859" y="152"/>
                  <a:pt x="860" y="151"/>
                </a:cubicBezTo>
                <a:cubicBezTo>
                  <a:pt x="859" y="150"/>
                  <a:pt x="860" y="148"/>
                  <a:pt x="858" y="148"/>
                </a:cubicBezTo>
                <a:cubicBezTo>
                  <a:pt x="858" y="149"/>
                  <a:pt x="858" y="150"/>
                  <a:pt x="857" y="151"/>
                </a:cubicBezTo>
                <a:cubicBezTo>
                  <a:pt x="857" y="151"/>
                  <a:pt x="858" y="151"/>
                  <a:pt x="858" y="151"/>
                </a:cubicBezTo>
                <a:cubicBezTo>
                  <a:pt x="858" y="152"/>
                  <a:pt x="858" y="154"/>
                  <a:pt x="858" y="156"/>
                </a:cubicBezTo>
                <a:cubicBezTo>
                  <a:pt x="858" y="156"/>
                  <a:pt x="858" y="155"/>
                  <a:pt x="859" y="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3" name="Freeform 17"/>
          <p:cNvSpPr>
            <a:spLocks noChangeAspect="1"/>
          </p:cNvSpPr>
          <p:nvPr/>
        </p:nvSpPr>
        <p:spPr bwMode="auto">
          <a:xfrm flipV="1">
            <a:off x="430660" y="4401343"/>
            <a:ext cx="1947862" cy="455613"/>
          </a:xfrm>
          <a:custGeom>
            <a:avLst/>
            <a:gdLst>
              <a:gd name="T0" fmla="*/ 2147483646 w 917"/>
              <a:gd name="T1" fmla="*/ 2147483646 h 215"/>
              <a:gd name="T2" fmla="*/ 2147483646 w 917"/>
              <a:gd name="T3" fmla="*/ 2147483646 h 215"/>
              <a:gd name="T4" fmla="*/ 2147483646 w 917"/>
              <a:gd name="T5" fmla="*/ 2147483646 h 215"/>
              <a:gd name="T6" fmla="*/ 2147483646 w 917"/>
              <a:gd name="T7" fmla="*/ 2147483646 h 215"/>
              <a:gd name="T8" fmla="*/ 2147483646 w 917"/>
              <a:gd name="T9" fmla="*/ 2147483646 h 215"/>
              <a:gd name="T10" fmla="*/ 2147483646 w 917"/>
              <a:gd name="T11" fmla="*/ 2147483646 h 215"/>
              <a:gd name="T12" fmla="*/ 2147483646 w 917"/>
              <a:gd name="T13" fmla="*/ 2147483646 h 215"/>
              <a:gd name="T14" fmla="*/ 2147483646 w 917"/>
              <a:gd name="T15" fmla="*/ 2147483646 h 215"/>
              <a:gd name="T16" fmla="*/ 2147483646 w 917"/>
              <a:gd name="T17" fmla="*/ 2147483646 h 215"/>
              <a:gd name="T18" fmla="*/ 2147483646 w 917"/>
              <a:gd name="T19" fmla="*/ 2147483646 h 215"/>
              <a:gd name="T20" fmla="*/ 2147483646 w 917"/>
              <a:gd name="T21" fmla="*/ 2147483646 h 215"/>
              <a:gd name="T22" fmla="*/ 2147483646 w 917"/>
              <a:gd name="T23" fmla="*/ 2147483646 h 215"/>
              <a:gd name="T24" fmla="*/ 2147483646 w 917"/>
              <a:gd name="T25" fmla="*/ 2147483646 h 215"/>
              <a:gd name="T26" fmla="*/ 2147483646 w 917"/>
              <a:gd name="T27" fmla="*/ 2147483646 h 215"/>
              <a:gd name="T28" fmla="*/ 2147483646 w 917"/>
              <a:gd name="T29" fmla="*/ 2147483646 h 215"/>
              <a:gd name="T30" fmla="*/ 2147483646 w 917"/>
              <a:gd name="T31" fmla="*/ 2147483646 h 215"/>
              <a:gd name="T32" fmla="*/ 2147483646 w 917"/>
              <a:gd name="T33" fmla="*/ 2147483646 h 215"/>
              <a:gd name="T34" fmla="*/ 2147483646 w 917"/>
              <a:gd name="T35" fmla="*/ 2147483646 h 215"/>
              <a:gd name="T36" fmla="*/ 2147483646 w 917"/>
              <a:gd name="T37" fmla="*/ 2147483646 h 215"/>
              <a:gd name="T38" fmla="*/ 2147483646 w 917"/>
              <a:gd name="T39" fmla="*/ 2147483646 h 215"/>
              <a:gd name="T40" fmla="*/ 2147483646 w 917"/>
              <a:gd name="T41" fmla="*/ 2147483646 h 215"/>
              <a:gd name="T42" fmla="*/ 2147483646 w 917"/>
              <a:gd name="T43" fmla="*/ 2147483646 h 215"/>
              <a:gd name="T44" fmla="*/ 2147483646 w 917"/>
              <a:gd name="T45" fmla="*/ 2147483646 h 2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17" h="215">
                <a:moveTo>
                  <a:pt x="912" y="163"/>
                </a:moveTo>
                <a:cubicBezTo>
                  <a:pt x="887" y="123"/>
                  <a:pt x="870" y="78"/>
                  <a:pt x="860" y="32"/>
                </a:cubicBezTo>
                <a:cubicBezTo>
                  <a:pt x="857" y="18"/>
                  <a:pt x="840" y="7"/>
                  <a:pt x="827" y="3"/>
                </a:cubicBezTo>
                <a:cubicBezTo>
                  <a:pt x="817" y="0"/>
                  <a:pt x="802" y="1"/>
                  <a:pt x="805" y="15"/>
                </a:cubicBezTo>
                <a:cubicBezTo>
                  <a:pt x="812" y="47"/>
                  <a:pt x="823" y="79"/>
                  <a:pt x="836" y="109"/>
                </a:cubicBezTo>
                <a:cubicBezTo>
                  <a:pt x="833" y="107"/>
                  <a:pt x="831" y="105"/>
                  <a:pt x="828" y="104"/>
                </a:cubicBezTo>
                <a:cubicBezTo>
                  <a:pt x="781" y="80"/>
                  <a:pt x="729" y="66"/>
                  <a:pt x="678" y="54"/>
                </a:cubicBezTo>
                <a:cubicBezTo>
                  <a:pt x="602" y="35"/>
                  <a:pt x="526" y="22"/>
                  <a:pt x="448" y="14"/>
                </a:cubicBezTo>
                <a:cubicBezTo>
                  <a:pt x="369" y="5"/>
                  <a:pt x="287" y="3"/>
                  <a:pt x="207" y="13"/>
                </a:cubicBezTo>
                <a:cubicBezTo>
                  <a:pt x="143" y="21"/>
                  <a:pt x="74" y="38"/>
                  <a:pt x="22" y="80"/>
                </a:cubicBezTo>
                <a:cubicBezTo>
                  <a:pt x="21" y="80"/>
                  <a:pt x="20" y="81"/>
                  <a:pt x="19" y="82"/>
                </a:cubicBezTo>
                <a:cubicBezTo>
                  <a:pt x="0" y="98"/>
                  <a:pt x="50" y="137"/>
                  <a:pt x="66" y="123"/>
                </a:cubicBezTo>
                <a:cubicBezTo>
                  <a:pt x="114" y="82"/>
                  <a:pt x="178" y="66"/>
                  <a:pt x="240" y="58"/>
                </a:cubicBezTo>
                <a:cubicBezTo>
                  <a:pt x="315" y="47"/>
                  <a:pt x="392" y="50"/>
                  <a:pt x="468" y="57"/>
                </a:cubicBezTo>
                <a:cubicBezTo>
                  <a:pt x="541" y="64"/>
                  <a:pt x="614" y="77"/>
                  <a:pt x="685" y="94"/>
                </a:cubicBezTo>
                <a:cubicBezTo>
                  <a:pt x="714" y="101"/>
                  <a:pt x="742" y="109"/>
                  <a:pt x="770" y="118"/>
                </a:cubicBezTo>
                <a:cubicBezTo>
                  <a:pt x="795" y="126"/>
                  <a:pt x="806" y="129"/>
                  <a:pt x="825" y="139"/>
                </a:cubicBezTo>
                <a:cubicBezTo>
                  <a:pt x="828" y="140"/>
                  <a:pt x="833" y="142"/>
                  <a:pt x="838" y="143"/>
                </a:cubicBezTo>
                <a:cubicBezTo>
                  <a:pt x="806" y="150"/>
                  <a:pt x="774" y="159"/>
                  <a:pt x="743" y="169"/>
                </a:cubicBezTo>
                <a:cubicBezTo>
                  <a:pt x="730" y="173"/>
                  <a:pt x="746" y="194"/>
                  <a:pt x="751" y="198"/>
                </a:cubicBezTo>
                <a:cubicBezTo>
                  <a:pt x="761" y="207"/>
                  <a:pt x="776" y="215"/>
                  <a:pt x="790" y="210"/>
                </a:cubicBezTo>
                <a:cubicBezTo>
                  <a:pt x="827" y="198"/>
                  <a:pt x="866" y="189"/>
                  <a:pt x="905" y="182"/>
                </a:cubicBezTo>
                <a:cubicBezTo>
                  <a:pt x="915" y="180"/>
                  <a:pt x="917" y="171"/>
                  <a:pt x="912" y="16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Candara" panose="020E0502030303020204" pitchFamily="34" charset="0"/>
            </a:endParaRPr>
          </a:p>
        </p:txBody>
      </p:sp>
      <p:sp>
        <p:nvSpPr>
          <p:cNvPr id="14" name="Freeform 19"/>
          <p:cNvSpPr>
            <a:spLocks noChangeAspect="1" noEditPoints="1"/>
          </p:cNvSpPr>
          <p:nvPr/>
        </p:nvSpPr>
        <p:spPr bwMode="auto">
          <a:xfrm flipH="1" flipV="1">
            <a:off x="9364443" y="5885980"/>
            <a:ext cx="1844675" cy="742950"/>
          </a:xfrm>
          <a:custGeom>
            <a:avLst/>
            <a:gdLst>
              <a:gd name="T0" fmla="*/ 715 w 868"/>
              <a:gd name="T1" fmla="*/ 128 h 351"/>
              <a:gd name="T2" fmla="*/ 363 w 868"/>
              <a:gd name="T3" fmla="*/ 50 h 351"/>
              <a:gd name="T4" fmla="*/ 226 w 868"/>
              <a:gd name="T5" fmla="*/ 94 h 351"/>
              <a:gd name="T6" fmla="*/ 155 w 868"/>
              <a:gd name="T7" fmla="*/ 112 h 351"/>
              <a:gd name="T8" fmla="*/ 111 w 868"/>
              <a:gd name="T9" fmla="*/ 138 h 351"/>
              <a:gd name="T10" fmla="*/ 85 w 868"/>
              <a:gd name="T11" fmla="*/ 163 h 351"/>
              <a:gd name="T12" fmla="*/ 104 w 868"/>
              <a:gd name="T13" fmla="*/ 185 h 351"/>
              <a:gd name="T14" fmla="*/ 69 w 868"/>
              <a:gd name="T15" fmla="*/ 174 h 351"/>
              <a:gd name="T16" fmla="*/ 92 w 868"/>
              <a:gd name="T17" fmla="*/ 203 h 351"/>
              <a:gd name="T18" fmla="*/ 66 w 868"/>
              <a:gd name="T19" fmla="*/ 192 h 351"/>
              <a:gd name="T20" fmla="*/ 75 w 868"/>
              <a:gd name="T21" fmla="*/ 207 h 351"/>
              <a:gd name="T22" fmla="*/ 72 w 868"/>
              <a:gd name="T23" fmla="*/ 224 h 351"/>
              <a:gd name="T24" fmla="*/ 64 w 868"/>
              <a:gd name="T25" fmla="*/ 228 h 351"/>
              <a:gd name="T26" fmla="*/ 29 w 868"/>
              <a:gd name="T27" fmla="*/ 217 h 351"/>
              <a:gd name="T28" fmla="*/ 31 w 868"/>
              <a:gd name="T29" fmla="*/ 228 h 351"/>
              <a:gd name="T30" fmla="*/ 53 w 868"/>
              <a:gd name="T31" fmla="*/ 253 h 351"/>
              <a:gd name="T32" fmla="*/ 36 w 868"/>
              <a:gd name="T33" fmla="*/ 257 h 351"/>
              <a:gd name="T34" fmla="*/ 774 w 868"/>
              <a:gd name="T35" fmla="*/ 258 h 351"/>
              <a:gd name="T36" fmla="*/ 640 w 868"/>
              <a:gd name="T37" fmla="*/ 136 h 351"/>
              <a:gd name="T38" fmla="*/ 376 w 868"/>
              <a:gd name="T39" fmla="*/ 47 h 351"/>
              <a:gd name="T40" fmla="*/ 235 w 868"/>
              <a:gd name="T41" fmla="*/ 76 h 351"/>
              <a:gd name="T42" fmla="*/ 221 w 868"/>
              <a:gd name="T43" fmla="*/ 70 h 351"/>
              <a:gd name="T44" fmla="*/ 180 w 868"/>
              <a:gd name="T45" fmla="*/ 89 h 351"/>
              <a:gd name="T46" fmla="*/ 168 w 868"/>
              <a:gd name="T47" fmla="*/ 110 h 351"/>
              <a:gd name="T48" fmla="*/ 140 w 868"/>
              <a:gd name="T49" fmla="*/ 145 h 351"/>
              <a:gd name="T50" fmla="*/ 81 w 868"/>
              <a:gd name="T51" fmla="*/ 192 h 351"/>
              <a:gd name="T52" fmla="*/ 126 w 868"/>
              <a:gd name="T53" fmla="*/ 134 h 351"/>
              <a:gd name="T54" fmla="*/ 253 w 868"/>
              <a:gd name="T55" fmla="*/ 36 h 351"/>
              <a:gd name="T56" fmla="*/ 399 w 868"/>
              <a:gd name="T57" fmla="*/ 2 h 351"/>
              <a:gd name="T58" fmla="*/ 510 w 868"/>
              <a:gd name="T59" fmla="*/ 14 h 351"/>
              <a:gd name="T60" fmla="*/ 732 w 868"/>
              <a:gd name="T61" fmla="*/ 145 h 351"/>
              <a:gd name="T62" fmla="*/ 794 w 868"/>
              <a:gd name="T63" fmla="*/ 260 h 351"/>
              <a:gd name="T64" fmla="*/ 787 w 868"/>
              <a:gd name="T65" fmla="*/ 222 h 351"/>
              <a:gd name="T66" fmla="*/ 721 w 868"/>
              <a:gd name="T67" fmla="*/ 150 h 351"/>
              <a:gd name="T68" fmla="*/ 533 w 868"/>
              <a:gd name="T69" fmla="*/ 22 h 351"/>
              <a:gd name="T70" fmla="*/ 380 w 868"/>
              <a:gd name="T71" fmla="*/ 47 h 351"/>
              <a:gd name="T72" fmla="*/ 307 w 868"/>
              <a:gd name="T73" fmla="*/ 53 h 351"/>
              <a:gd name="T74" fmla="*/ 281 w 868"/>
              <a:gd name="T75" fmla="*/ 47 h 351"/>
              <a:gd name="T76" fmla="*/ 242 w 868"/>
              <a:gd name="T77" fmla="*/ 43 h 351"/>
              <a:gd name="T78" fmla="*/ 222 w 868"/>
              <a:gd name="T79" fmla="*/ 51 h 351"/>
              <a:gd name="T80" fmla="*/ 197 w 868"/>
              <a:gd name="T81" fmla="*/ 73 h 351"/>
              <a:gd name="T82" fmla="*/ 164 w 868"/>
              <a:gd name="T83" fmla="*/ 99 h 351"/>
              <a:gd name="T84" fmla="*/ 142 w 868"/>
              <a:gd name="T85" fmla="*/ 117 h 351"/>
              <a:gd name="T86" fmla="*/ 141 w 868"/>
              <a:gd name="T87" fmla="*/ 138 h 351"/>
              <a:gd name="T88" fmla="*/ 124 w 868"/>
              <a:gd name="T89" fmla="*/ 129 h 351"/>
              <a:gd name="T90" fmla="*/ 113 w 868"/>
              <a:gd name="T91" fmla="*/ 142 h 351"/>
              <a:gd name="T92" fmla="*/ 337 w 868"/>
              <a:gd name="T93" fmla="*/ 9 h 351"/>
              <a:gd name="T94" fmla="*/ 168 w 868"/>
              <a:gd name="T95" fmla="*/ 125 h 351"/>
              <a:gd name="T96" fmla="*/ 197 w 868"/>
              <a:gd name="T97" fmla="*/ 105 h 351"/>
              <a:gd name="T98" fmla="*/ 131 w 868"/>
              <a:gd name="T99" fmla="*/ 159 h 351"/>
              <a:gd name="T100" fmla="*/ 88 w 868"/>
              <a:gd name="T101" fmla="*/ 171 h 351"/>
              <a:gd name="T102" fmla="*/ 85 w 868"/>
              <a:gd name="T103" fmla="*/ 191 h 351"/>
              <a:gd name="T104" fmla="*/ 79 w 868"/>
              <a:gd name="T105" fmla="*/ 215 h 351"/>
              <a:gd name="T106" fmla="*/ 48 w 868"/>
              <a:gd name="T107" fmla="*/ 193 h 351"/>
              <a:gd name="T108" fmla="*/ 64 w 868"/>
              <a:gd name="T109" fmla="*/ 238 h 351"/>
              <a:gd name="T110" fmla="*/ 17 w 868"/>
              <a:gd name="T111" fmla="*/ 235 h 351"/>
              <a:gd name="T112" fmla="*/ 87 w 868"/>
              <a:gd name="T113" fmla="*/ 158 h 351"/>
              <a:gd name="T114" fmla="*/ 865 w 868"/>
              <a:gd name="T115" fmla="*/ 172 h 351"/>
              <a:gd name="T116" fmla="*/ 859 w 868"/>
              <a:gd name="T117" fmla="*/ 117 h 351"/>
              <a:gd name="T118" fmla="*/ 782 w 868"/>
              <a:gd name="T119" fmla="*/ 277 h 351"/>
              <a:gd name="T120" fmla="*/ 841 w 868"/>
              <a:gd name="T121" fmla="*/ 164 h 351"/>
              <a:gd name="T122" fmla="*/ 861 w 868"/>
              <a:gd name="T123" fmla="*/ 201 h 351"/>
              <a:gd name="T124" fmla="*/ 666 w 868"/>
              <a:gd name="T125" fmla="*/ 29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8" h="351">
                <a:moveTo>
                  <a:pt x="813" y="278"/>
                </a:moveTo>
                <a:cubicBezTo>
                  <a:pt x="812" y="276"/>
                  <a:pt x="811" y="275"/>
                  <a:pt x="812" y="275"/>
                </a:cubicBezTo>
                <a:cubicBezTo>
                  <a:pt x="813" y="277"/>
                  <a:pt x="813" y="278"/>
                  <a:pt x="813" y="278"/>
                </a:cubicBezTo>
                <a:close/>
                <a:moveTo>
                  <a:pt x="812" y="266"/>
                </a:moveTo>
                <a:cubicBezTo>
                  <a:pt x="813" y="269"/>
                  <a:pt x="814" y="269"/>
                  <a:pt x="814" y="271"/>
                </a:cubicBezTo>
                <a:cubicBezTo>
                  <a:pt x="813" y="267"/>
                  <a:pt x="813" y="271"/>
                  <a:pt x="813" y="270"/>
                </a:cubicBezTo>
                <a:cubicBezTo>
                  <a:pt x="815" y="276"/>
                  <a:pt x="814" y="270"/>
                  <a:pt x="815" y="272"/>
                </a:cubicBezTo>
                <a:cubicBezTo>
                  <a:pt x="814" y="268"/>
                  <a:pt x="813" y="267"/>
                  <a:pt x="812" y="266"/>
                </a:cubicBezTo>
                <a:close/>
                <a:moveTo>
                  <a:pt x="781" y="282"/>
                </a:moveTo>
                <a:cubicBezTo>
                  <a:pt x="782" y="285"/>
                  <a:pt x="783" y="285"/>
                  <a:pt x="784" y="284"/>
                </a:cubicBezTo>
                <a:cubicBezTo>
                  <a:pt x="782" y="282"/>
                  <a:pt x="782" y="282"/>
                  <a:pt x="781" y="282"/>
                </a:cubicBezTo>
                <a:close/>
                <a:moveTo>
                  <a:pt x="798" y="267"/>
                </a:moveTo>
                <a:cubicBezTo>
                  <a:pt x="798" y="268"/>
                  <a:pt x="801" y="272"/>
                  <a:pt x="801" y="272"/>
                </a:cubicBezTo>
                <a:cubicBezTo>
                  <a:pt x="801" y="269"/>
                  <a:pt x="799" y="267"/>
                  <a:pt x="798" y="267"/>
                </a:cubicBezTo>
                <a:close/>
                <a:moveTo>
                  <a:pt x="791" y="270"/>
                </a:moveTo>
                <a:cubicBezTo>
                  <a:pt x="791" y="272"/>
                  <a:pt x="793" y="275"/>
                  <a:pt x="793" y="276"/>
                </a:cubicBezTo>
                <a:cubicBezTo>
                  <a:pt x="793" y="274"/>
                  <a:pt x="791" y="271"/>
                  <a:pt x="791" y="270"/>
                </a:cubicBezTo>
                <a:close/>
                <a:moveTo>
                  <a:pt x="789" y="269"/>
                </a:moveTo>
                <a:cubicBezTo>
                  <a:pt x="788" y="269"/>
                  <a:pt x="791" y="272"/>
                  <a:pt x="790" y="273"/>
                </a:cubicBezTo>
                <a:cubicBezTo>
                  <a:pt x="789" y="270"/>
                  <a:pt x="788" y="270"/>
                  <a:pt x="787" y="270"/>
                </a:cubicBezTo>
                <a:cubicBezTo>
                  <a:pt x="789" y="273"/>
                  <a:pt x="790" y="274"/>
                  <a:pt x="791" y="276"/>
                </a:cubicBezTo>
                <a:cubicBezTo>
                  <a:pt x="792" y="276"/>
                  <a:pt x="792" y="274"/>
                  <a:pt x="793" y="276"/>
                </a:cubicBezTo>
                <a:cubicBezTo>
                  <a:pt x="792" y="273"/>
                  <a:pt x="791" y="272"/>
                  <a:pt x="789" y="269"/>
                </a:cubicBezTo>
                <a:close/>
                <a:moveTo>
                  <a:pt x="801" y="266"/>
                </a:moveTo>
                <a:cubicBezTo>
                  <a:pt x="800" y="266"/>
                  <a:pt x="800" y="268"/>
                  <a:pt x="801" y="271"/>
                </a:cubicBezTo>
                <a:cubicBezTo>
                  <a:pt x="802" y="271"/>
                  <a:pt x="801" y="267"/>
                  <a:pt x="801" y="266"/>
                </a:cubicBezTo>
                <a:close/>
                <a:moveTo>
                  <a:pt x="799" y="270"/>
                </a:moveTo>
                <a:cubicBezTo>
                  <a:pt x="799" y="270"/>
                  <a:pt x="798" y="270"/>
                  <a:pt x="798" y="269"/>
                </a:cubicBezTo>
                <a:cubicBezTo>
                  <a:pt x="797" y="269"/>
                  <a:pt x="797" y="270"/>
                  <a:pt x="798" y="272"/>
                </a:cubicBezTo>
                <a:cubicBezTo>
                  <a:pt x="798" y="271"/>
                  <a:pt x="800" y="273"/>
                  <a:pt x="799" y="270"/>
                </a:cubicBezTo>
                <a:close/>
                <a:moveTo>
                  <a:pt x="770" y="269"/>
                </a:moveTo>
                <a:cubicBezTo>
                  <a:pt x="771" y="271"/>
                  <a:pt x="772" y="272"/>
                  <a:pt x="773" y="272"/>
                </a:cubicBezTo>
                <a:cubicBezTo>
                  <a:pt x="772" y="270"/>
                  <a:pt x="771" y="269"/>
                  <a:pt x="770" y="269"/>
                </a:cubicBezTo>
                <a:close/>
                <a:moveTo>
                  <a:pt x="807" y="248"/>
                </a:moveTo>
                <a:cubicBezTo>
                  <a:pt x="808" y="250"/>
                  <a:pt x="810" y="253"/>
                  <a:pt x="810" y="252"/>
                </a:cubicBezTo>
                <a:cubicBezTo>
                  <a:pt x="809" y="249"/>
                  <a:pt x="808" y="247"/>
                  <a:pt x="807" y="248"/>
                </a:cubicBezTo>
                <a:close/>
                <a:moveTo>
                  <a:pt x="802" y="246"/>
                </a:moveTo>
                <a:cubicBezTo>
                  <a:pt x="803" y="247"/>
                  <a:pt x="803" y="248"/>
                  <a:pt x="804" y="251"/>
                </a:cubicBezTo>
                <a:cubicBezTo>
                  <a:pt x="805" y="251"/>
                  <a:pt x="803" y="245"/>
                  <a:pt x="802" y="246"/>
                </a:cubicBezTo>
                <a:close/>
                <a:moveTo>
                  <a:pt x="805" y="245"/>
                </a:moveTo>
                <a:cubicBezTo>
                  <a:pt x="803" y="240"/>
                  <a:pt x="804" y="239"/>
                  <a:pt x="802" y="235"/>
                </a:cubicBezTo>
                <a:cubicBezTo>
                  <a:pt x="800" y="234"/>
                  <a:pt x="796" y="236"/>
                  <a:pt x="801" y="245"/>
                </a:cubicBezTo>
                <a:cubicBezTo>
                  <a:pt x="801" y="242"/>
                  <a:pt x="806" y="248"/>
                  <a:pt x="805" y="245"/>
                </a:cubicBezTo>
                <a:close/>
                <a:moveTo>
                  <a:pt x="759" y="246"/>
                </a:moveTo>
                <a:cubicBezTo>
                  <a:pt x="759" y="247"/>
                  <a:pt x="758" y="246"/>
                  <a:pt x="758" y="246"/>
                </a:cubicBezTo>
                <a:cubicBezTo>
                  <a:pt x="759" y="248"/>
                  <a:pt x="760" y="248"/>
                  <a:pt x="759" y="248"/>
                </a:cubicBezTo>
                <a:cubicBezTo>
                  <a:pt x="760" y="250"/>
                  <a:pt x="760" y="250"/>
                  <a:pt x="761" y="250"/>
                </a:cubicBezTo>
                <a:cubicBezTo>
                  <a:pt x="759" y="248"/>
                  <a:pt x="760" y="248"/>
                  <a:pt x="759" y="246"/>
                </a:cubicBezTo>
                <a:close/>
                <a:moveTo>
                  <a:pt x="766" y="178"/>
                </a:moveTo>
                <a:cubicBezTo>
                  <a:pt x="766" y="178"/>
                  <a:pt x="766" y="178"/>
                  <a:pt x="767" y="180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67" y="179"/>
                  <a:pt x="768" y="180"/>
                  <a:pt x="766" y="178"/>
                </a:cubicBezTo>
                <a:close/>
                <a:moveTo>
                  <a:pt x="756" y="167"/>
                </a:moveTo>
                <a:cubicBezTo>
                  <a:pt x="757" y="168"/>
                  <a:pt x="758" y="169"/>
                  <a:pt x="757" y="169"/>
                </a:cubicBezTo>
                <a:cubicBezTo>
                  <a:pt x="762" y="175"/>
                  <a:pt x="758" y="167"/>
                  <a:pt x="756" y="167"/>
                </a:cubicBezTo>
                <a:close/>
                <a:moveTo>
                  <a:pt x="713" y="128"/>
                </a:moveTo>
                <a:cubicBezTo>
                  <a:pt x="713" y="127"/>
                  <a:pt x="714" y="127"/>
                  <a:pt x="715" y="128"/>
                </a:cubicBezTo>
                <a:cubicBezTo>
                  <a:pt x="712" y="125"/>
                  <a:pt x="710" y="125"/>
                  <a:pt x="713" y="128"/>
                </a:cubicBezTo>
                <a:close/>
                <a:moveTo>
                  <a:pt x="640" y="70"/>
                </a:moveTo>
                <a:cubicBezTo>
                  <a:pt x="634" y="64"/>
                  <a:pt x="636" y="68"/>
                  <a:pt x="640" y="70"/>
                </a:cubicBezTo>
                <a:close/>
                <a:moveTo>
                  <a:pt x="545" y="23"/>
                </a:moveTo>
                <a:cubicBezTo>
                  <a:pt x="544" y="24"/>
                  <a:pt x="548" y="25"/>
                  <a:pt x="549" y="24"/>
                </a:cubicBezTo>
                <a:cubicBezTo>
                  <a:pt x="546" y="24"/>
                  <a:pt x="547" y="24"/>
                  <a:pt x="545" y="23"/>
                </a:cubicBezTo>
                <a:close/>
                <a:moveTo>
                  <a:pt x="539" y="20"/>
                </a:moveTo>
                <a:cubicBezTo>
                  <a:pt x="539" y="20"/>
                  <a:pt x="538" y="20"/>
                  <a:pt x="538" y="20"/>
                </a:cubicBezTo>
                <a:cubicBezTo>
                  <a:pt x="540" y="21"/>
                  <a:pt x="543" y="22"/>
                  <a:pt x="543" y="21"/>
                </a:cubicBezTo>
                <a:cubicBezTo>
                  <a:pt x="540" y="20"/>
                  <a:pt x="540" y="21"/>
                  <a:pt x="539" y="20"/>
                </a:cubicBezTo>
                <a:close/>
                <a:moveTo>
                  <a:pt x="530" y="17"/>
                </a:moveTo>
                <a:cubicBezTo>
                  <a:pt x="529" y="18"/>
                  <a:pt x="534" y="19"/>
                  <a:pt x="534" y="18"/>
                </a:cubicBezTo>
                <a:lnTo>
                  <a:pt x="530" y="17"/>
                </a:lnTo>
                <a:close/>
                <a:moveTo>
                  <a:pt x="524" y="16"/>
                </a:moveTo>
                <a:cubicBezTo>
                  <a:pt x="524" y="16"/>
                  <a:pt x="522" y="16"/>
                  <a:pt x="522" y="17"/>
                </a:cubicBezTo>
                <a:cubicBezTo>
                  <a:pt x="524" y="17"/>
                  <a:pt x="527" y="18"/>
                  <a:pt x="529" y="18"/>
                </a:cubicBezTo>
                <a:cubicBezTo>
                  <a:pt x="528" y="17"/>
                  <a:pt x="526" y="17"/>
                  <a:pt x="524" y="16"/>
                </a:cubicBezTo>
                <a:close/>
                <a:moveTo>
                  <a:pt x="498" y="10"/>
                </a:moveTo>
                <a:cubicBezTo>
                  <a:pt x="501" y="10"/>
                  <a:pt x="502" y="10"/>
                  <a:pt x="503" y="10"/>
                </a:cubicBezTo>
                <a:cubicBezTo>
                  <a:pt x="502" y="10"/>
                  <a:pt x="498" y="9"/>
                  <a:pt x="498" y="10"/>
                </a:cubicBezTo>
                <a:close/>
                <a:moveTo>
                  <a:pt x="467" y="7"/>
                </a:moveTo>
                <a:cubicBezTo>
                  <a:pt x="468" y="7"/>
                  <a:pt x="473" y="8"/>
                  <a:pt x="473" y="7"/>
                </a:cubicBezTo>
                <a:cubicBezTo>
                  <a:pt x="470" y="7"/>
                  <a:pt x="467" y="6"/>
                  <a:pt x="467" y="7"/>
                </a:cubicBezTo>
                <a:close/>
                <a:moveTo>
                  <a:pt x="443" y="52"/>
                </a:moveTo>
                <a:cubicBezTo>
                  <a:pt x="443" y="52"/>
                  <a:pt x="443" y="52"/>
                  <a:pt x="443" y="53"/>
                </a:cubicBezTo>
                <a:cubicBezTo>
                  <a:pt x="445" y="53"/>
                  <a:pt x="444" y="54"/>
                  <a:pt x="447" y="54"/>
                </a:cubicBezTo>
                <a:cubicBezTo>
                  <a:pt x="446" y="53"/>
                  <a:pt x="446" y="53"/>
                  <a:pt x="448" y="53"/>
                </a:cubicBezTo>
                <a:cubicBezTo>
                  <a:pt x="447" y="52"/>
                  <a:pt x="446" y="52"/>
                  <a:pt x="443" y="52"/>
                </a:cubicBezTo>
                <a:close/>
                <a:moveTo>
                  <a:pt x="435" y="51"/>
                </a:moveTo>
                <a:cubicBezTo>
                  <a:pt x="435" y="52"/>
                  <a:pt x="430" y="51"/>
                  <a:pt x="431" y="51"/>
                </a:cubicBezTo>
                <a:cubicBezTo>
                  <a:pt x="432" y="51"/>
                  <a:pt x="436" y="52"/>
                  <a:pt x="437" y="52"/>
                </a:cubicBezTo>
                <a:cubicBezTo>
                  <a:pt x="435" y="52"/>
                  <a:pt x="437" y="51"/>
                  <a:pt x="435" y="51"/>
                </a:cubicBezTo>
                <a:close/>
                <a:moveTo>
                  <a:pt x="402" y="50"/>
                </a:moveTo>
                <a:cubicBezTo>
                  <a:pt x="404" y="50"/>
                  <a:pt x="406" y="50"/>
                  <a:pt x="406" y="49"/>
                </a:cubicBezTo>
                <a:cubicBezTo>
                  <a:pt x="404" y="49"/>
                  <a:pt x="402" y="49"/>
                  <a:pt x="402" y="50"/>
                </a:cubicBezTo>
                <a:close/>
                <a:moveTo>
                  <a:pt x="391" y="1"/>
                </a:moveTo>
                <a:cubicBezTo>
                  <a:pt x="391" y="2"/>
                  <a:pt x="395" y="2"/>
                  <a:pt x="397" y="2"/>
                </a:cubicBezTo>
                <a:cubicBezTo>
                  <a:pt x="397" y="2"/>
                  <a:pt x="395" y="2"/>
                  <a:pt x="395" y="3"/>
                </a:cubicBezTo>
                <a:cubicBezTo>
                  <a:pt x="396" y="3"/>
                  <a:pt x="397" y="3"/>
                  <a:pt x="398" y="3"/>
                </a:cubicBezTo>
                <a:cubicBezTo>
                  <a:pt x="397" y="2"/>
                  <a:pt x="401" y="4"/>
                  <a:pt x="402" y="3"/>
                </a:cubicBezTo>
                <a:cubicBezTo>
                  <a:pt x="400" y="2"/>
                  <a:pt x="396" y="3"/>
                  <a:pt x="399" y="2"/>
                </a:cubicBezTo>
                <a:cubicBezTo>
                  <a:pt x="393" y="2"/>
                  <a:pt x="395" y="1"/>
                  <a:pt x="391" y="1"/>
                </a:cubicBezTo>
                <a:close/>
                <a:moveTo>
                  <a:pt x="394" y="3"/>
                </a:moveTo>
                <a:cubicBezTo>
                  <a:pt x="391" y="3"/>
                  <a:pt x="389" y="3"/>
                  <a:pt x="388" y="3"/>
                </a:cubicBezTo>
                <a:cubicBezTo>
                  <a:pt x="391" y="3"/>
                  <a:pt x="394" y="4"/>
                  <a:pt x="395" y="3"/>
                </a:cubicBezTo>
                <a:cubicBezTo>
                  <a:pt x="394" y="3"/>
                  <a:pt x="394" y="3"/>
                  <a:pt x="394" y="3"/>
                </a:cubicBezTo>
                <a:close/>
                <a:moveTo>
                  <a:pt x="384" y="2"/>
                </a:moveTo>
                <a:cubicBezTo>
                  <a:pt x="386" y="2"/>
                  <a:pt x="388" y="2"/>
                  <a:pt x="389" y="2"/>
                </a:cubicBezTo>
                <a:cubicBezTo>
                  <a:pt x="387" y="2"/>
                  <a:pt x="384" y="2"/>
                  <a:pt x="384" y="2"/>
                </a:cubicBezTo>
                <a:close/>
                <a:moveTo>
                  <a:pt x="371" y="5"/>
                </a:moveTo>
                <a:cubicBezTo>
                  <a:pt x="370" y="6"/>
                  <a:pt x="367" y="6"/>
                  <a:pt x="365" y="6"/>
                </a:cubicBezTo>
                <a:cubicBezTo>
                  <a:pt x="367" y="7"/>
                  <a:pt x="377" y="6"/>
                  <a:pt x="377" y="5"/>
                </a:cubicBezTo>
                <a:cubicBezTo>
                  <a:pt x="374" y="5"/>
                  <a:pt x="374" y="5"/>
                  <a:pt x="371" y="5"/>
                </a:cubicBezTo>
                <a:close/>
                <a:moveTo>
                  <a:pt x="364" y="51"/>
                </a:moveTo>
                <a:cubicBezTo>
                  <a:pt x="364" y="52"/>
                  <a:pt x="367" y="51"/>
                  <a:pt x="370" y="51"/>
                </a:cubicBezTo>
                <a:cubicBezTo>
                  <a:pt x="370" y="51"/>
                  <a:pt x="366" y="51"/>
                  <a:pt x="364" y="51"/>
                </a:cubicBezTo>
                <a:close/>
                <a:moveTo>
                  <a:pt x="363" y="50"/>
                </a:moveTo>
                <a:cubicBezTo>
                  <a:pt x="365" y="49"/>
                  <a:pt x="366" y="49"/>
                  <a:pt x="367" y="49"/>
                </a:cubicBezTo>
                <a:cubicBezTo>
                  <a:pt x="365" y="48"/>
                  <a:pt x="363" y="49"/>
                  <a:pt x="363" y="50"/>
                </a:cubicBezTo>
                <a:close/>
                <a:moveTo>
                  <a:pt x="326" y="13"/>
                </a:moveTo>
                <a:cubicBezTo>
                  <a:pt x="327" y="12"/>
                  <a:pt x="332" y="11"/>
                  <a:pt x="333" y="11"/>
                </a:cubicBezTo>
                <a:cubicBezTo>
                  <a:pt x="329" y="11"/>
                  <a:pt x="328" y="12"/>
                  <a:pt x="326" y="13"/>
                </a:cubicBezTo>
                <a:close/>
                <a:moveTo>
                  <a:pt x="321" y="10"/>
                </a:moveTo>
                <a:cubicBezTo>
                  <a:pt x="322" y="11"/>
                  <a:pt x="325" y="10"/>
                  <a:pt x="329" y="9"/>
                </a:cubicBezTo>
                <a:cubicBezTo>
                  <a:pt x="329" y="9"/>
                  <a:pt x="329" y="9"/>
                  <a:pt x="328" y="9"/>
                </a:cubicBezTo>
                <a:cubicBezTo>
                  <a:pt x="326" y="10"/>
                  <a:pt x="323" y="10"/>
                  <a:pt x="321" y="10"/>
                </a:cubicBezTo>
                <a:close/>
                <a:moveTo>
                  <a:pt x="322" y="58"/>
                </a:moveTo>
                <a:cubicBezTo>
                  <a:pt x="323" y="58"/>
                  <a:pt x="326" y="58"/>
                  <a:pt x="328" y="58"/>
                </a:cubicBezTo>
                <a:cubicBezTo>
                  <a:pt x="327" y="57"/>
                  <a:pt x="325" y="57"/>
                  <a:pt x="322" y="58"/>
                </a:cubicBezTo>
                <a:close/>
                <a:moveTo>
                  <a:pt x="313" y="59"/>
                </a:moveTo>
                <a:cubicBezTo>
                  <a:pt x="314" y="60"/>
                  <a:pt x="309" y="60"/>
                  <a:pt x="309" y="61"/>
                </a:cubicBezTo>
                <a:cubicBezTo>
                  <a:pt x="311" y="61"/>
                  <a:pt x="312" y="61"/>
                  <a:pt x="316" y="60"/>
                </a:cubicBezTo>
                <a:cubicBezTo>
                  <a:pt x="315" y="60"/>
                  <a:pt x="316" y="59"/>
                  <a:pt x="313" y="59"/>
                </a:cubicBezTo>
                <a:close/>
                <a:moveTo>
                  <a:pt x="286" y="24"/>
                </a:moveTo>
                <a:cubicBezTo>
                  <a:pt x="286" y="24"/>
                  <a:pt x="280" y="25"/>
                  <a:pt x="280" y="26"/>
                </a:cubicBezTo>
                <a:cubicBezTo>
                  <a:pt x="281" y="26"/>
                  <a:pt x="280" y="26"/>
                  <a:pt x="281" y="26"/>
                </a:cubicBezTo>
                <a:cubicBezTo>
                  <a:pt x="282" y="26"/>
                  <a:pt x="284" y="25"/>
                  <a:pt x="285" y="24"/>
                </a:cubicBezTo>
                <a:cubicBezTo>
                  <a:pt x="285" y="25"/>
                  <a:pt x="286" y="25"/>
                  <a:pt x="287" y="25"/>
                </a:cubicBezTo>
                <a:cubicBezTo>
                  <a:pt x="290" y="24"/>
                  <a:pt x="290" y="24"/>
                  <a:pt x="294" y="23"/>
                </a:cubicBezTo>
                <a:cubicBezTo>
                  <a:pt x="293" y="22"/>
                  <a:pt x="293" y="22"/>
                  <a:pt x="293" y="22"/>
                </a:cubicBezTo>
                <a:cubicBezTo>
                  <a:pt x="290" y="23"/>
                  <a:pt x="288" y="23"/>
                  <a:pt x="286" y="24"/>
                </a:cubicBezTo>
                <a:close/>
                <a:moveTo>
                  <a:pt x="287" y="68"/>
                </a:moveTo>
                <a:cubicBezTo>
                  <a:pt x="289" y="67"/>
                  <a:pt x="289" y="67"/>
                  <a:pt x="289" y="66"/>
                </a:cubicBezTo>
                <a:cubicBezTo>
                  <a:pt x="287" y="67"/>
                  <a:pt x="287" y="67"/>
                  <a:pt x="287" y="68"/>
                </a:cubicBezTo>
                <a:close/>
                <a:moveTo>
                  <a:pt x="237" y="80"/>
                </a:moveTo>
                <a:cubicBezTo>
                  <a:pt x="236" y="81"/>
                  <a:pt x="235" y="83"/>
                  <a:pt x="230" y="86"/>
                </a:cubicBezTo>
                <a:cubicBezTo>
                  <a:pt x="227" y="86"/>
                  <a:pt x="224" y="88"/>
                  <a:pt x="221" y="89"/>
                </a:cubicBezTo>
                <a:cubicBezTo>
                  <a:pt x="221" y="89"/>
                  <a:pt x="221" y="90"/>
                  <a:pt x="220" y="91"/>
                </a:cubicBezTo>
                <a:cubicBezTo>
                  <a:pt x="219" y="91"/>
                  <a:pt x="215" y="92"/>
                  <a:pt x="215" y="93"/>
                </a:cubicBezTo>
                <a:cubicBezTo>
                  <a:pt x="217" y="93"/>
                  <a:pt x="218" y="93"/>
                  <a:pt x="220" y="92"/>
                </a:cubicBezTo>
                <a:cubicBezTo>
                  <a:pt x="222" y="91"/>
                  <a:pt x="219" y="91"/>
                  <a:pt x="221" y="90"/>
                </a:cubicBezTo>
                <a:cubicBezTo>
                  <a:pt x="227" y="88"/>
                  <a:pt x="233" y="84"/>
                  <a:pt x="238" y="81"/>
                </a:cubicBezTo>
                <a:cubicBezTo>
                  <a:pt x="237" y="81"/>
                  <a:pt x="237" y="81"/>
                  <a:pt x="236" y="81"/>
                </a:cubicBezTo>
                <a:cubicBezTo>
                  <a:pt x="239" y="80"/>
                  <a:pt x="241" y="79"/>
                  <a:pt x="242" y="78"/>
                </a:cubicBezTo>
                <a:cubicBezTo>
                  <a:pt x="239" y="79"/>
                  <a:pt x="238" y="79"/>
                  <a:pt x="237" y="80"/>
                </a:cubicBezTo>
                <a:close/>
                <a:moveTo>
                  <a:pt x="228" y="79"/>
                </a:moveTo>
                <a:cubicBezTo>
                  <a:pt x="228" y="80"/>
                  <a:pt x="230" y="79"/>
                  <a:pt x="228" y="80"/>
                </a:cubicBezTo>
                <a:cubicBezTo>
                  <a:pt x="228" y="80"/>
                  <a:pt x="224" y="82"/>
                  <a:pt x="224" y="81"/>
                </a:cubicBezTo>
                <a:cubicBezTo>
                  <a:pt x="219" y="84"/>
                  <a:pt x="214" y="86"/>
                  <a:pt x="212" y="89"/>
                </a:cubicBezTo>
                <a:cubicBezTo>
                  <a:pt x="217" y="86"/>
                  <a:pt x="220" y="83"/>
                  <a:pt x="224" y="82"/>
                </a:cubicBezTo>
                <a:cubicBezTo>
                  <a:pt x="224" y="82"/>
                  <a:pt x="222" y="83"/>
                  <a:pt x="223" y="83"/>
                </a:cubicBezTo>
                <a:cubicBezTo>
                  <a:pt x="226" y="82"/>
                  <a:pt x="228" y="80"/>
                  <a:pt x="232" y="79"/>
                </a:cubicBezTo>
                <a:cubicBezTo>
                  <a:pt x="231" y="78"/>
                  <a:pt x="231" y="78"/>
                  <a:pt x="228" y="79"/>
                </a:cubicBezTo>
                <a:close/>
                <a:moveTo>
                  <a:pt x="209" y="55"/>
                </a:moveTo>
                <a:cubicBezTo>
                  <a:pt x="212" y="54"/>
                  <a:pt x="215" y="52"/>
                  <a:pt x="216" y="50"/>
                </a:cubicBezTo>
                <a:cubicBezTo>
                  <a:pt x="212" y="52"/>
                  <a:pt x="211" y="53"/>
                  <a:pt x="209" y="55"/>
                </a:cubicBezTo>
                <a:close/>
                <a:moveTo>
                  <a:pt x="220" y="66"/>
                </a:moveTo>
                <a:cubicBezTo>
                  <a:pt x="223" y="64"/>
                  <a:pt x="220" y="67"/>
                  <a:pt x="223" y="65"/>
                </a:cubicBezTo>
                <a:cubicBezTo>
                  <a:pt x="224" y="64"/>
                  <a:pt x="223" y="65"/>
                  <a:pt x="223" y="64"/>
                </a:cubicBezTo>
                <a:cubicBezTo>
                  <a:pt x="222" y="65"/>
                  <a:pt x="220" y="65"/>
                  <a:pt x="220" y="66"/>
                </a:cubicBezTo>
                <a:close/>
                <a:moveTo>
                  <a:pt x="217" y="67"/>
                </a:moveTo>
                <a:cubicBezTo>
                  <a:pt x="214" y="69"/>
                  <a:pt x="216" y="70"/>
                  <a:pt x="219" y="67"/>
                </a:cubicBezTo>
                <a:cubicBezTo>
                  <a:pt x="214" y="69"/>
                  <a:pt x="222" y="65"/>
                  <a:pt x="217" y="67"/>
                </a:cubicBezTo>
                <a:close/>
                <a:moveTo>
                  <a:pt x="226" y="94"/>
                </a:moveTo>
                <a:cubicBezTo>
                  <a:pt x="225" y="94"/>
                  <a:pt x="224" y="95"/>
                  <a:pt x="224" y="96"/>
                </a:cubicBezTo>
                <a:cubicBezTo>
                  <a:pt x="226" y="94"/>
                  <a:pt x="226" y="95"/>
                  <a:pt x="228" y="94"/>
                </a:cubicBezTo>
                <a:cubicBezTo>
                  <a:pt x="228" y="93"/>
                  <a:pt x="227" y="94"/>
                  <a:pt x="226" y="94"/>
                </a:cubicBezTo>
                <a:close/>
                <a:moveTo>
                  <a:pt x="216" y="80"/>
                </a:moveTo>
                <a:cubicBezTo>
                  <a:pt x="215" y="80"/>
                  <a:pt x="213" y="82"/>
                  <a:pt x="211" y="82"/>
                </a:cubicBezTo>
                <a:cubicBezTo>
                  <a:pt x="211" y="83"/>
                  <a:pt x="214" y="82"/>
                  <a:pt x="216" y="80"/>
                </a:cubicBezTo>
                <a:close/>
                <a:moveTo>
                  <a:pt x="206" y="79"/>
                </a:moveTo>
                <a:cubicBezTo>
                  <a:pt x="206" y="79"/>
                  <a:pt x="208" y="78"/>
                  <a:pt x="207" y="79"/>
                </a:cubicBezTo>
                <a:cubicBezTo>
                  <a:pt x="209" y="77"/>
                  <a:pt x="210" y="78"/>
                  <a:pt x="212" y="75"/>
                </a:cubicBezTo>
                <a:cubicBezTo>
                  <a:pt x="210" y="76"/>
                  <a:pt x="208" y="77"/>
                  <a:pt x="206" y="79"/>
                </a:cubicBezTo>
                <a:close/>
                <a:moveTo>
                  <a:pt x="192" y="65"/>
                </a:moveTo>
                <a:cubicBezTo>
                  <a:pt x="191" y="66"/>
                  <a:pt x="190" y="67"/>
                  <a:pt x="190" y="67"/>
                </a:cubicBezTo>
                <a:cubicBezTo>
                  <a:pt x="193" y="65"/>
                  <a:pt x="197" y="64"/>
                  <a:pt x="198" y="63"/>
                </a:cubicBezTo>
                <a:cubicBezTo>
                  <a:pt x="194" y="64"/>
                  <a:pt x="195" y="64"/>
                  <a:pt x="192" y="65"/>
                </a:cubicBezTo>
                <a:close/>
                <a:moveTo>
                  <a:pt x="208" y="90"/>
                </a:moveTo>
                <a:cubicBezTo>
                  <a:pt x="207" y="91"/>
                  <a:pt x="206" y="91"/>
                  <a:pt x="206" y="92"/>
                </a:cubicBezTo>
                <a:cubicBezTo>
                  <a:pt x="207" y="91"/>
                  <a:pt x="206" y="93"/>
                  <a:pt x="209" y="91"/>
                </a:cubicBezTo>
                <a:cubicBezTo>
                  <a:pt x="210" y="90"/>
                  <a:pt x="208" y="91"/>
                  <a:pt x="208" y="90"/>
                </a:cubicBezTo>
                <a:close/>
                <a:moveTo>
                  <a:pt x="207" y="101"/>
                </a:moveTo>
                <a:cubicBezTo>
                  <a:pt x="208" y="101"/>
                  <a:pt x="212" y="98"/>
                  <a:pt x="214" y="97"/>
                </a:cubicBezTo>
                <a:cubicBezTo>
                  <a:pt x="211" y="99"/>
                  <a:pt x="207" y="101"/>
                  <a:pt x="207" y="101"/>
                </a:cubicBezTo>
                <a:close/>
                <a:moveTo>
                  <a:pt x="190" y="86"/>
                </a:moveTo>
                <a:cubicBezTo>
                  <a:pt x="191" y="85"/>
                  <a:pt x="196" y="82"/>
                  <a:pt x="196" y="82"/>
                </a:cubicBezTo>
                <a:cubicBezTo>
                  <a:pt x="194" y="83"/>
                  <a:pt x="192" y="85"/>
                  <a:pt x="190" y="86"/>
                </a:cubicBezTo>
                <a:close/>
                <a:moveTo>
                  <a:pt x="198" y="111"/>
                </a:moveTo>
                <a:cubicBezTo>
                  <a:pt x="199" y="112"/>
                  <a:pt x="204" y="109"/>
                  <a:pt x="205" y="107"/>
                </a:cubicBezTo>
                <a:cubicBezTo>
                  <a:pt x="203" y="109"/>
                  <a:pt x="201" y="110"/>
                  <a:pt x="198" y="111"/>
                </a:cubicBezTo>
                <a:close/>
                <a:moveTo>
                  <a:pt x="185" y="86"/>
                </a:moveTo>
                <a:cubicBezTo>
                  <a:pt x="185" y="86"/>
                  <a:pt x="189" y="84"/>
                  <a:pt x="188" y="84"/>
                </a:cubicBezTo>
                <a:cubicBezTo>
                  <a:pt x="184" y="85"/>
                  <a:pt x="184" y="87"/>
                  <a:pt x="183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7" y="87"/>
                  <a:pt x="190" y="84"/>
                  <a:pt x="188" y="84"/>
                </a:cubicBezTo>
                <a:cubicBezTo>
                  <a:pt x="188" y="84"/>
                  <a:pt x="186" y="86"/>
                  <a:pt x="185" y="86"/>
                </a:cubicBezTo>
                <a:close/>
                <a:moveTo>
                  <a:pt x="175" y="77"/>
                </a:moveTo>
                <a:cubicBezTo>
                  <a:pt x="177" y="75"/>
                  <a:pt x="182" y="73"/>
                  <a:pt x="180" y="73"/>
                </a:cubicBezTo>
                <a:cubicBezTo>
                  <a:pt x="179" y="75"/>
                  <a:pt x="174" y="76"/>
                  <a:pt x="175" y="77"/>
                </a:cubicBezTo>
                <a:close/>
                <a:moveTo>
                  <a:pt x="186" y="115"/>
                </a:moveTo>
                <a:cubicBezTo>
                  <a:pt x="187" y="115"/>
                  <a:pt x="191" y="112"/>
                  <a:pt x="191" y="111"/>
                </a:cubicBezTo>
                <a:cubicBezTo>
                  <a:pt x="190" y="112"/>
                  <a:pt x="187" y="113"/>
                  <a:pt x="186" y="115"/>
                </a:cubicBezTo>
                <a:close/>
                <a:moveTo>
                  <a:pt x="177" y="93"/>
                </a:moveTo>
                <a:cubicBezTo>
                  <a:pt x="170" y="97"/>
                  <a:pt x="177" y="95"/>
                  <a:pt x="177" y="93"/>
                </a:cubicBezTo>
                <a:close/>
                <a:moveTo>
                  <a:pt x="183" y="114"/>
                </a:moveTo>
                <a:cubicBezTo>
                  <a:pt x="185" y="113"/>
                  <a:pt x="188" y="111"/>
                  <a:pt x="188" y="110"/>
                </a:cubicBezTo>
                <a:cubicBezTo>
                  <a:pt x="185" y="112"/>
                  <a:pt x="184" y="113"/>
                  <a:pt x="183" y="114"/>
                </a:cubicBezTo>
                <a:close/>
                <a:moveTo>
                  <a:pt x="158" y="89"/>
                </a:moveTo>
                <a:cubicBezTo>
                  <a:pt x="160" y="88"/>
                  <a:pt x="165" y="84"/>
                  <a:pt x="163" y="85"/>
                </a:cubicBezTo>
                <a:cubicBezTo>
                  <a:pt x="163" y="85"/>
                  <a:pt x="157" y="89"/>
                  <a:pt x="158" y="89"/>
                </a:cubicBezTo>
                <a:close/>
                <a:moveTo>
                  <a:pt x="166" y="104"/>
                </a:moveTo>
                <a:cubicBezTo>
                  <a:pt x="168" y="103"/>
                  <a:pt x="170" y="102"/>
                  <a:pt x="171" y="101"/>
                </a:cubicBezTo>
                <a:cubicBezTo>
                  <a:pt x="169" y="103"/>
                  <a:pt x="166" y="103"/>
                  <a:pt x="166" y="104"/>
                </a:cubicBezTo>
                <a:close/>
                <a:moveTo>
                  <a:pt x="172" y="122"/>
                </a:moveTo>
                <a:cubicBezTo>
                  <a:pt x="172" y="122"/>
                  <a:pt x="176" y="120"/>
                  <a:pt x="176" y="120"/>
                </a:cubicBezTo>
                <a:cubicBezTo>
                  <a:pt x="175" y="120"/>
                  <a:pt x="175" y="120"/>
                  <a:pt x="172" y="122"/>
                </a:cubicBezTo>
                <a:close/>
                <a:moveTo>
                  <a:pt x="142" y="97"/>
                </a:moveTo>
                <a:cubicBezTo>
                  <a:pt x="145" y="95"/>
                  <a:pt x="147" y="93"/>
                  <a:pt x="148" y="92"/>
                </a:cubicBezTo>
                <a:cubicBezTo>
                  <a:pt x="146" y="93"/>
                  <a:pt x="142" y="96"/>
                  <a:pt x="142" y="97"/>
                </a:cubicBezTo>
                <a:close/>
                <a:moveTo>
                  <a:pt x="155" y="112"/>
                </a:moveTo>
                <a:cubicBezTo>
                  <a:pt x="155" y="112"/>
                  <a:pt x="156" y="111"/>
                  <a:pt x="156" y="111"/>
                </a:cubicBezTo>
                <a:cubicBezTo>
                  <a:pt x="155" y="112"/>
                  <a:pt x="156" y="112"/>
                  <a:pt x="157" y="111"/>
                </a:cubicBezTo>
                <a:cubicBezTo>
                  <a:pt x="157" y="111"/>
                  <a:pt x="158" y="110"/>
                  <a:pt x="158" y="109"/>
                </a:cubicBezTo>
                <a:cubicBezTo>
                  <a:pt x="157" y="110"/>
                  <a:pt x="155" y="111"/>
                  <a:pt x="155" y="112"/>
                </a:cubicBezTo>
                <a:close/>
                <a:moveTo>
                  <a:pt x="164" y="129"/>
                </a:moveTo>
                <a:cubicBezTo>
                  <a:pt x="165" y="128"/>
                  <a:pt x="170" y="125"/>
                  <a:pt x="169" y="124"/>
                </a:cubicBezTo>
                <a:cubicBezTo>
                  <a:pt x="167" y="126"/>
                  <a:pt x="165" y="127"/>
                  <a:pt x="164" y="129"/>
                </a:cubicBezTo>
                <a:close/>
                <a:moveTo>
                  <a:pt x="153" y="112"/>
                </a:moveTo>
                <a:cubicBezTo>
                  <a:pt x="155" y="111"/>
                  <a:pt x="158" y="109"/>
                  <a:pt x="157" y="109"/>
                </a:cubicBezTo>
                <a:cubicBezTo>
                  <a:pt x="154" y="110"/>
                  <a:pt x="154" y="111"/>
                  <a:pt x="153" y="112"/>
                </a:cubicBezTo>
                <a:close/>
                <a:moveTo>
                  <a:pt x="164" y="125"/>
                </a:moveTo>
                <a:cubicBezTo>
                  <a:pt x="165" y="124"/>
                  <a:pt x="167" y="122"/>
                  <a:pt x="167" y="122"/>
                </a:cubicBezTo>
                <a:cubicBezTo>
                  <a:pt x="166" y="122"/>
                  <a:pt x="162" y="125"/>
                  <a:pt x="164" y="125"/>
                </a:cubicBezTo>
                <a:close/>
                <a:moveTo>
                  <a:pt x="162" y="131"/>
                </a:moveTo>
                <a:cubicBezTo>
                  <a:pt x="162" y="131"/>
                  <a:pt x="161" y="132"/>
                  <a:pt x="161" y="133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2" y="131"/>
                  <a:pt x="170" y="126"/>
                  <a:pt x="167" y="127"/>
                </a:cubicBezTo>
                <a:cubicBezTo>
                  <a:pt x="165" y="129"/>
                  <a:pt x="163" y="130"/>
                  <a:pt x="162" y="131"/>
                </a:cubicBezTo>
                <a:close/>
                <a:moveTo>
                  <a:pt x="153" y="115"/>
                </a:moveTo>
                <a:cubicBezTo>
                  <a:pt x="153" y="115"/>
                  <a:pt x="154" y="114"/>
                  <a:pt x="153" y="114"/>
                </a:cubicBezTo>
                <a:cubicBezTo>
                  <a:pt x="149" y="118"/>
                  <a:pt x="155" y="114"/>
                  <a:pt x="153" y="116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5" y="115"/>
                  <a:pt x="155" y="114"/>
                  <a:pt x="155" y="114"/>
                </a:cubicBezTo>
                <a:cubicBezTo>
                  <a:pt x="154" y="115"/>
                  <a:pt x="153" y="115"/>
                  <a:pt x="153" y="115"/>
                </a:cubicBezTo>
                <a:close/>
                <a:moveTo>
                  <a:pt x="132" y="105"/>
                </a:moveTo>
                <a:cubicBezTo>
                  <a:pt x="135" y="103"/>
                  <a:pt x="140" y="99"/>
                  <a:pt x="140" y="98"/>
                </a:cubicBezTo>
                <a:cubicBezTo>
                  <a:pt x="136" y="101"/>
                  <a:pt x="133" y="104"/>
                  <a:pt x="132" y="105"/>
                </a:cubicBezTo>
                <a:close/>
                <a:moveTo>
                  <a:pt x="158" y="134"/>
                </a:moveTo>
                <a:cubicBezTo>
                  <a:pt x="159" y="132"/>
                  <a:pt x="163" y="130"/>
                  <a:pt x="163" y="130"/>
                </a:cubicBezTo>
                <a:cubicBezTo>
                  <a:pt x="161" y="131"/>
                  <a:pt x="157" y="133"/>
                  <a:pt x="158" y="134"/>
                </a:cubicBezTo>
                <a:close/>
                <a:moveTo>
                  <a:pt x="149" y="141"/>
                </a:moveTo>
                <a:cubicBezTo>
                  <a:pt x="151" y="141"/>
                  <a:pt x="153" y="139"/>
                  <a:pt x="153" y="138"/>
                </a:cubicBezTo>
                <a:cubicBezTo>
                  <a:pt x="154" y="138"/>
                  <a:pt x="157" y="136"/>
                  <a:pt x="158" y="135"/>
                </a:cubicBezTo>
                <a:cubicBezTo>
                  <a:pt x="155" y="136"/>
                  <a:pt x="151" y="139"/>
                  <a:pt x="149" y="141"/>
                </a:cubicBezTo>
                <a:close/>
                <a:moveTo>
                  <a:pt x="132" y="110"/>
                </a:moveTo>
                <a:cubicBezTo>
                  <a:pt x="132" y="108"/>
                  <a:pt x="128" y="112"/>
                  <a:pt x="127" y="113"/>
                </a:cubicBezTo>
                <a:cubicBezTo>
                  <a:pt x="126" y="114"/>
                  <a:pt x="128" y="114"/>
                  <a:pt x="129" y="112"/>
                </a:cubicBezTo>
                <a:cubicBezTo>
                  <a:pt x="129" y="111"/>
                  <a:pt x="131" y="110"/>
                  <a:pt x="131" y="110"/>
                </a:cubicBezTo>
                <a:cubicBezTo>
                  <a:pt x="131" y="110"/>
                  <a:pt x="131" y="110"/>
                  <a:pt x="132" y="110"/>
                </a:cubicBezTo>
                <a:close/>
                <a:moveTo>
                  <a:pt x="137" y="153"/>
                </a:moveTo>
                <a:cubicBezTo>
                  <a:pt x="139" y="150"/>
                  <a:pt x="143" y="148"/>
                  <a:pt x="143" y="147"/>
                </a:cubicBezTo>
                <a:cubicBezTo>
                  <a:pt x="140" y="149"/>
                  <a:pt x="138" y="151"/>
                  <a:pt x="137" y="153"/>
                </a:cubicBezTo>
                <a:close/>
                <a:moveTo>
                  <a:pt x="105" y="131"/>
                </a:moveTo>
                <a:cubicBezTo>
                  <a:pt x="110" y="128"/>
                  <a:pt x="114" y="123"/>
                  <a:pt x="118" y="120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3" y="123"/>
                  <a:pt x="107" y="128"/>
                  <a:pt x="105" y="131"/>
                </a:cubicBezTo>
                <a:close/>
                <a:moveTo>
                  <a:pt x="144" y="153"/>
                </a:moveTo>
                <a:cubicBezTo>
                  <a:pt x="144" y="154"/>
                  <a:pt x="143" y="155"/>
                  <a:pt x="143" y="155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5" y="153"/>
                  <a:pt x="146" y="152"/>
                  <a:pt x="144" y="153"/>
                </a:cubicBezTo>
                <a:close/>
                <a:moveTo>
                  <a:pt x="124" y="137"/>
                </a:moveTo>
                <a:cubicBezTo>
                  <a:pt x="125" y="137"/>
                  <a:pt x="126" y="136"/>
                  <a:pt x="126" y="136"/>
                </a:cubicBezTo>
                <a:cubicBezTo>
                  <a:pt x="125" y="136"/>
                  <a:pt x="123" y="138"/>
                  <a:pt x="122" y="139"/>
                </a:cubicBezTo>
                <a:cubicBezTo>
                  <a:pt x="121" y="140"/>
                  <a:pt x="121" y="140"/>
                  <a:pt x="122" y="140"/>
                </a:cubicBezTo>
                <a:cubicBezTo>
                  <a:pt x="124" y="138"/>
                  <a:pt x="123" y="138"/>
                  <a:pt x="124" y="137"/>
                </a:cubicBezTo>
                <a:close/>
                <a:moveTo>
                  <a:pt x="112" y="136"/>
                </a:moveTo>
                <a:cubicBezTo>
                  <a:pt x="109" y="139"/>
                  <a:pt x="114" y="135"/>
                  <a:pt x="111" y="138"/>
                </a:cubicBezTo>
                <a:cubicBezTo>
                  <a:pt x="113" y="136"/>
                  <a:pt x="113" y="136"/>
                  <a:pt x="115" y="135"/>
                </a:cubicBezTo>
                <a:cubicBezTo>
                  <a:pt x="115" y="135"/>
                  <a:pt x="116" y="134"/>
                  <a:pt x="115" y="134"/>
                </a:cubicBezTo>
                <a:cubicBezTo>
                  <a:pt x="113" y="136"/>
                  <a:pt x="114" y="134"/>
                  <a:pt x="112" y="136"/>
                </a:cubicBezTo>
                <a:close/>
                <a:moveTo>
                  <a:pt x="125" y="156"/>
                </a:moveTo>
                <a:cubicBezTo>
                  <a:pt x="126" y="156"/>
                  <a:pt x="128" y="154"/>
                  <a:pt x="129" y="152"/>
                </a:cubicBezTo>
                <a:cubicBezTo>
                  <a:pt x="128" y="153"/>
                  <a:pt x="126" y="154"/>
                  <a:pt x="125" y="156"/>
                </a:cubicBezTo>
                <a:close/>
                <a:moveTo>
                  <a:pt x="113" y="150"/>
                </a:moveTo>
                <a:cubicBezTo>
                  <a:pt x="117" y="147"/>
                  <a:pt x="116" y="148"/>
                  <a:pt x="120" y="145"/>
                </a:cubicBezTo>
                <a:cubicBezTo>
                  <a:pt x="118" y="145"/>
                  <a:pt x="121" y="143"/>
                  <a:pt x="120" y="143"/>
                </a:cubicBezTo>
                <a:cubicBezTo>
                  <a:pt x="119" y="145"/>
                  <a:pt x="113" y="149"/>
                  <a:pt x="113" y="150"/>
                </a:cubicBezTo>
                <a:close/>
                <a:moveTo>
                  <a:pt x="112" y="138"/>
                </a:moveTo>
                <a:cubicBezTo>
                  <a:pt x="110" y="140"/>
                  <a:pt x="110" y="138"/>
                  <a:pt x="108" y="140"/>
                </a:cubicBezTo>
                <a:cubicBezTo>
                  <a:pt x="107" y="142"/>
                  <a:pt x="109" y="140"/>
                  <a:pt x="110" y="141"/>
                </a:cubicBezTo>
                <a:cubicBezTo>
                  <a:pt x="111" y="140"/>
                  <a:pt x="114" y="137"/>
                  <a:pt x="112" y="138"/>
                </a:cubicBezTo>
                <a:close/>
                <a:moveTo>
                  <a:pt x="96" y="141"/>
                </a:moveTo>
                <a:cubicBezTo>
                  <a:pt x="99" y="138"/>
                  <a:pt x="99" y="138"/>
                  <a:pt x="99" y="138"/>
                </a:cubicBezTo>
                <a:cubicBezTo>
                  <a:pt x="98" y="137"/>
                  <a:pt x="98" y="137"/>
                  <a:pt x="98" y="137"/>
                </a:cubicBezTo>
                <a:cubicBezTo>
                  <a:pt x="96" y="139"/>
                  <a:pt x="97" y="139"/>
                  <a:pt x="96" y="141"/>
                </a:cubicBezTo>
                <a:close/>
                <a:moveTo>
                  <a:pt x="119" y="170"/>
                </a:moveTo>
                <a:cubicBezTo>
                  <a:pt x="119" y="171"/>
                  <a:pt x="120" y="168"/>
                  <a:pt x="120" y="169"/>
                </a:cubicBezTo>
                <a:cubicBezTo>
                  <a:pt x="121" y="168"/>
                  <a:pt x="125" y="165"/>
                  <a:pt x="123" y="166"/>
                </a:cubicBezTo>
                <a:cubicBezTo>
                  <a:pt x="121" y="168"/>
                  <a:pt x="121" y="168"/>
                  <a:pt x="119" y="170"/>
                </a:cubicBezTo>
                <a:close/>
                <a:moveTo>
                  <a:pt x="111" y="161"/>
                </a:moveTo>
                <a:cubicBezTo>
                  <a:pt x="113" y="159"/>
                  <a:pt x="114" y="159"/>
                  <a:pt x="115" y="158"/>
                </a:cubicBezTo>
                <a:cubicBezTo>
                  <a:pt x="114" y="158"/>
                  <a:pt x="115" y="157"/>
                  <a:pt x="114" y="157"/>
                </a:cubicBezTo>
                <a:cubicBezTo>
                  <a:pt x="113" y="159"/>
                  <a:pt x="111" y="160"/>
                  <a:pt x="111" y="161"/>
                </a:cubicBezTo>
                <a:close/>
                <a:moveTo>
                  <a:pt x="85" y="151"/>
                </a:moveTo>
                <a:cubicBezTo>
                  <a:pt x="83" y="153"/>
                  <a:pt x="82" y="154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84" y="154"/>
                  <a:pt x="85" y="152"/>
                  <a:pt x="86" y="151"/>
                </a:cubicBezTo>
                <a:cubicBezTo>
                  <a:pt x="89" y="149"/>
                  <a:pt x="91" y="146"/>
                  <a:pt x="93" y="143"/>
                </a:cubicBezTo>
                <a:cubicBezTo>
                  <a:pt x="90" y="146"/>
                  <a:pt x="87" y="149"/>
                  <a:pt x="85" y="151"/>
                </a:cubicBezTo>
                <a:close/>
                <a:moveTo>
                  <a:pt x="88" y="156"/>
                </a:moveTo>
                <a:cubicBezTo>
                  <a:pt x="90" y="154"/>
                  <a:pt x="91" y="154"/>
                  <a:pt x="93" y="152"/>
                </a:cubicBezTo>
                <a:cubicBezTo>
                  <a:pt x="93" y="151"/>
                  <a:pt x="93" y="150"/>
                  <a:pt x="94" y="149"/>
                </a:cubicBezTo>
                <a:cubicBezTo>
                  <a:pt x="91" y="152"/>
                  <a:pt x="87" y="156"/>
                  <a:pt x="88" y="156"/>
                </a:cubicBezTo>
                <a:close/>
                <a:moveTo>
                  <a:pt x="86" y="154"/>
                </a:moveTo>
                <a:cubicBezTo>
                  <a:pt x="88" y="153"/>
                  <a:pt x="87" y="154"/>
                  <a:pt x="89" y="152"/>
                </a:cubicBezTo>
                <a:cubicBezTo>
                  <a:pt x="89" y="152"/>
                  <a:pt x="89" y="152"/>
                  <a:pt x="90" y="151"/>
                </a:cubicBezTo>
                <a:cubicBezTo>
                  <a:pt x="89" y="151"/>
                  <a:pt x="89" y="151"/>
                  <a:pt x="90" y="151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52"/>
                  <a:pt x="86" y="154"/>
                  <a:pt x="86" y="154"/>
                </a:cubicBezTo>
                <a:close/>
                <a:moveTo>
                  <a:pt x="96" y="160"/>
                </a:moveTo>
                <a:cubicBezTo>
                  <a:pt x="96" y="161"/>
                  <a:pt x="94" y="163"/>
                  <a:pt x="94" y="164"/>
                </a:cubicBezTo>
                <a:cubicBezTo>
                  <a:pt x="96" y="162"/>
                  <a:pt x="96" y="161"/>
                  <a:pt x="98" y="160"/>
                </a:cubicBezTo>
                <a:cubicBezTo>
                  <a:pt x="97" y="159"/>
                  <a:pt x="97" y="160"/>
                  <a:pt x="96" y="160"/>
                </a:cubicBezTo>
                <a:close/>
                <a:moveTo>
                  <a:pt x="95" y="158"/>
                </a:moveTo>
                <a:cubicBezTo>
                  <a:pt x="95" y="158"/>
                  <a:pt x="95" y="158"/>
                  <a:pt x="95" y="158"/>
                </a:cubicBezTo>
                <a:cubicBezTo>
                  <a:pt x="93" y="159"/>
                  <a:pt x="94" y="159"/>
                  <a:pt x="92" y="16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4" y="159"/>
                  <a:pt x="94" y="160"/>
                  <a:pt x="95" y="158"/>
                </a:cubicBezTo>
                <a:close/>
                <a:moveTo>
                  <a:pt x="85" y="163"/>
                </a:moveTo>
                <a:cubicBezTo>
                  <a:pt x="86" y="162"/>
                  <a:pt x="86" y="162"/>
                  <a:pt x="86" y="162"/>
                </a:cubicBezTo>
                <a:cubicBezTo>
                  <a:pt x="86" y="162"/>
                  <a:pt x="85" y="162"/>
                  <a:pt x="85" y="163"/>
                </a:cubicBezTo>
                <a:close/>
                <a:moveTo>
                  <a:pt x="91" y="167"/>
                </a:moveTo>
                <a:cubicBezTo>
                  <a:pt x="91" y="167"/>
                  <a:pt x="91" y="167"/>
                  <a:pt x="91" y="168"/>
                </a:cubicBezTo>
                <a:cubicBezTo>
                  <a:pt x="92" y="168"/>
                  <a:pt x="92" y="168"/>
                  <a:pt x="92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67"/>
                  <a:pt x="91" y="166"/>
                  <a:pt x="91" y="167"/>
                </a:cubicBezTo>
                <a:close/>
                <a:moveTo>
                  <a:pt x="101" y="179"/>
                </a:moveTo>
                <a:cubicBezTo>
                  <a:pt x="101" y="179"/>
                  <a:pt x="101" y="179"/>
                  <a:pt x="102" y="180"/>
                </a:cubicBezTo>
                <a:cubicBezTo>
                  <a:pt x="102" y="179"/>
                  <a:pt x="102" y="178"/>
                  <a:pt x="103" y="178"/>
                </a:cubicBezTo>
                <a:cubicBezTo>
                  <a:pt x="103" y="178"/>
                  <a:pt x="103" y="178"/>
                  <a:pt x="103" y="177"/>
                </a:cubicBezTo>
                <a:cubicBezTo>
                  <a:pt x="102" y="178"/>
                  <a:pt x="102" y="178"/>
                  <a:pt x="101" y="179"/>
                </a:cubicBezTo>
                <a:close/>
                <a:moveTo>
                  <a:pt x="111" y="187"/>
                </a:moveTo>
                <a:cubicBezTo>
                  <a:pt x="111" y="188"/>
                  <a:pt x="112" y="187"/>
                  <a:pt x="112" y="187"/>
                </a:cubicBezTo>
                <a:cubicBezTo>
                  <a:pt x="111" y="187"/>
                  <a:pt x="112" y="187"/>
                  <a:pt x="112" y="186"/>
                </a:cubicBezTo>
                <a:cubicBezTo>
                  <a:pt x="111" y="186"/>
                  <a:pt x="112" y="187"/>
                  <a:pt x="111" y="187"/>
                </a:cubicBezTo>
                <a:close/>
                <a:moveTo>
                  <a:pt x="100" y="178"/>
                </a:moveTo>
                <a:cubicBezTo>
                  <a:pt x="100" y="179"/>
                  <a:pt x="101" y="179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0" y="178"/>
                  <a:pt x="100" y="178"/>
                </a:cubicBezTo>
                <a:close/>
                <a:moveTo>
                  <a:pt x="101" y="180"/>
                </a:moveTo>
                <a:cubicBezTo>
                  <a:pt x="101" y="179"/>
                  <a:pt x="101" y="181"/>
                  <a:pt x="102" y="180"/>
                </a:cubicBezTo>
                <a:cubicBezTo>
                  <a:pt x="102" y="180"/>
                  <a:pt x="101" y="179"/>
                  <a:pt x="101" y="179"/>
                </a:cubicBezTo>
                <a:cubicBezTo>
                  <a:pt x="101" y="179"/>
                  <a:pt x="100" y="180"/>
                  <a:pt x="101" y="180"/>
                </a:cubicBezTo>
                <a:close/>
                <a:moveTo>
                  <a:pt x="76" y="157"/>
                </a:moveTo>
                <a:cubicBezTo>
                  <a:pt x="76" y="157"/>
                  <a:pt x="77" y="156"/>
                  <a:pt x="76" y="156"/>
                </a:cubicBezTo>
                <a:cubicBezTo>
                  <a:pt x="76" y="156"/>
                  <a:pt x="76" y="157"/>
                  <a:pt x="76" y="157"/>
                </a:cubicBezTo>
                <a:close/>
                <a:moveTo>
                  <a:pt x="99" y="179"/>
                </a:moveTo>
                <a:cubicBezTo>
                  <a:pt x="99" y="178"/>
                  <a:pt x="100" y="180"/>
                  <a:pt x="100" y="179"/>
                </a:cubicBezTo>
                <a:cubicBezTo>
                  <a:pt x="99" y="179"/>
                  <a:pt x="100" y="179"/>
                  <a:pt x="100" y="178"/>
                </a:cubicBezTo>
                <a:cubicBezTo>
                  <a:pt x="100" y="178"/>
                  <a:pt x="99" y="179"/>
                  <a:pt x="99" y="179"/>
                </a:cubicBezTo>
                <a:close/>
                <a:moveTo>
                  <a:pt x="104" y="186"/>
                </a:moveTo>
                <a:cubicBezTo>
                  <a:pt x="105" y="185"/>
                  <a:pt x="105" y="185"/>
                  <a:pt x="105" y="185"/>
                </a:cubicBezTo>
                <a:cubicBezTo>
                  <a:pt x="105" y="184"/>
                  <a:pt x="104" y="185"/>
                  <a:pt x="104" y="186"/>
                </a:cubicBezTo>
                <a:close/>
                <a:moveTo>
                  <a:pt x="100" y="181"/>
                </a:move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1" y="181"/>
                  <a:pt x="101" y="181"/>
                </a:cubicBezTo>
                <a:cubicBezTo>
                  <a:pt x="100" y="181"/>
                  <a:pt x="100" y="180"/>
                  <a:pt x="100" y="181"/>
                </a:cubicBezTo>
                <a:close/>
                <a:moveTo>
                  <a:pt x="108" y="192"/>
                </a:moveTo>
                <a:cubicBezTo>
                  <a:pt x="108" y="191"/>
                  <a:pt x="109" y="190"/>
                  <a:pt x="109" y="190"/>
                </a:cubicBezTo>
                <a:cubicBezTo>
                  <a:pt x="108" y="191"/>
                  <a:pt x="107" y="191"/>
                  <a:pt x="108" y="192"/>
                </a:cubicBezTo>
                <a:close/>
                <a:moveTo>
                  <a:pt x="76" y="161"/>
                </a:moveTo>
                <a:cubicBezTo>
                  <a:pt x="76" y="161"/>
                  <a:pt x="77" y="162"/>
                  <a:pt x="77" y="161"/>
                </a:cubicBezTo>
                <a:cubicBezTo>
                  <a:pt x="77" y="161"/>
                  <a:pt x="77" y="161"/>
                  <a:pt x="77" y="161"/>
                </a:cubicBezTo>
                <a:cubicBezTo>
                  <a:pt x="77" y="161"/>
                  <a:pt x="78" y="161"/>
                  <a:pt x="77" y="161"/>
                </a:cubicBezTo>
                <a:cubicBezTo>
                  <a:pt x="77" y="161"/>
                  <a:pt x="77" y="161"/>
                  <a:pt x="76" y="161"/>
                </a:cubicBezTo>
                <a:close/>
                <a:moveTo>
                  <a:pt x="99" y="182"/>
                </a:moveTo>
                <a:cubicBezTo>
                  <a:pt x="99" y="182"/>
                  <a:pt x="99" y="182"/>
                  <a:pt x="99" y="182"/>
                </a:cubicBezTo>
                <a:cubicBezTo>
                  <a:pt x="100" y="182"/>
                  <a:pt x="100" y="182"/>
                  <a:pt x="100" y="181"/>
                </a:cubicBezTo>
                <a:cubicBezTo>
                  <a:pt x="99" y="181"/>
                  <a:pt x="99" y="182"/>
                  <a:pt x="99" y="182"/>
                </a:cubicBezTo>
                <a:close/>
                <a:moveTo>
                  <a:pt x="102" y="184"/>
                </a:moveTo>
                <a:cubicBezTo>
                  <a:pt x="102" y="184"/>
                  <a:pt x="102" y="185"/>
                  <a:pt x="102" y="185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5"/>
                  <a:pt x="103" y="185"/>
                  <a:pt x="103" y="184"/>
                </a:cubicBezTo>
                <a:cubicBezTo>
                  <a:pt x="103" y="185"/>
                  <a:pt x="102" y="184"/>
                  <a:pt x="102" y="184"/>
                </a:cubicBezTo>
                <a:close/>
                <a:moveTo>
                  <a:pt x="103" y="187"/>
                </a:moveTo>
                <a:cubicBezTo>
                  <a:pt x="104" y="186"/>
                  <a:pt x="104" y="186"/>
                  <a:pt x="104" y="185"/>
                </a:cubicBezTo>
                <a:cubicBezTo>
                  <a:pt x="104" y="186"/>
                  <a:pt x="103" y="186"/>
                  <a:pt x="103" y="187"/>
                </a:cubicBezTo>
                <a:close/>
                <a:moveTo>
                  <a:pt x="99" y="185"/>
                </a:moveTo>
                <a:cubicBezTo>
                  <a:pt x="99" y="185"/>
                  <a:pt x="100" y="185"/>
                  <a:pt x="100" y="185"/>
                </a:cubicBezTo>
                <a:cubicBezTo>
                  <a:pt x="100" y="185"/>
                  <a:pt x="101" y="185"/>
                  <a:pt x="101" y="186"/>
                </a:cubicBezTo>
                <a:cubicBezTo>
                  <a:pt x="102" y="186"/>
                  <a:pt x="100" y="184"/>
                  <a:pt x="102" y="184"/>
                </a:cubicBezTo>
                <a:cubicBezTo>
                  <a:pt x="101" y="184"/>
                  <a:pt x="101" y="184"/>
                  <a:pt x="101" y="183"/>
                </a:cubicBezTo>
                <a:cubicBezTo>
                  <a:pt x="100" y="184"/>
                  <a:pt x="99" y="184"/>
                  <a:pt x="99" y="185"/>
                </a:cubicBezTo>
                <a:close/>
                <a:moveTo>
                  <a:pt x="84" y="169"/>
                </a:moveTo>
                <a:cubicBezTo>
                  <a:pt x="84" y="169"/>
                  <a:pt x="85" y="169"/>
                  <a:pt x="85" y="168"/>
                </a:cubicBezTo>
                <a:cubicBezTo>
                  <a:pt x="85" y="169"/>
                  <a:pt x="84" y="169"/>
                  <a:pt x="84" y="169"/>
                </a:cubicBezTo>
                <a:close/>
                <a:moveTo>
                  <a:pt x="97" y="181"/>
                </a:moveTo>
                <a:cubicBezTo>
                  <a:pt x="98" y="181"/>
                  <a:pt x="97" y="182"/>
                  <a:pt x="98" y="182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98" y="181"/>
                  <a:pt x="98" y="181"/>
                  <a:pt x="97" y="181"/>
                </a:cubicBezTo>
                <a:close/>
                <a:moveTo>
                  <a:pt x="105" y="194"/>
                </a:moveTo>
                <a:cubicBezTo>
                  <a:pt x="106" y="194"/>
                  <a:pt x="106" y="192"/>
                  <a:pt x="107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06" y="192"/>
                  <a:pt x="105" y="193"/>
                  <a:pt x="105" y="194"/>
                </a:cubicBezTo>
                <a:close/>
                <a:moveTo>
                  <a:pt x="91" y="184"/>
                </a:moveTo>
                <a:cubicBezTo>
                  <a:pt x="92" y="184"/>
                  <a:pt x="91" y="185"/>
                  <a:pt x="91" y="185"/>
                </a:cubicBezTo>
                <a:cubicBezTo>
                  <a:pt x="92" y="185"/>
                  <a:pt x="92" y="184"/>
                  <a:pt x="93" y="184"/>
                </a:cubicBezTo>
                <a:cubicBezTo>
                  <a:pt x="92" y="184"/>
                  <a:pt x="92" y="184"/>
                  <a:pt x="92" y="183"/>
                </a:cubicBezTo>
                <a:cubicBezTo>
                  <a:pt x="92" y="184"/>
                  <a:pt x="92" y="184"/>
                  <a:pt x="91" y="184"/>
                </a:cubicBezTo>
                <a:close/>
                <a:moveTo>
                  <a:pt x="72" y="169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69"/>
                  <a:pt x="75" y="168"/>
                  <a:pt x="74" y="167"/>
                </a:cubicBezTo>
                <a:cubicBezTo>
                  <a:pt x="73" y="168"/>
                  <a:pt x="73" y="169"/>
                  <a:pt x="72" y="169"/>
                </a:cubicBezTo>
                <a:close/>
                <a:moveTo>
                  <a:pt x="74" y="170"/>
                </a:moveTo>
                <a:cubicBezTo>
                  <a:pt x="75" y="170"/>
                  <a:pt x="76" y="169"/>
                  <a:pt x="76" y="168"/>
                </a:cubicBezTo>
                <a:cubicBezTo>
                  <a:pt x="75" y="169"/>
                  <a:pt x="74" y="170"/>
                  <a:pt x="74" y="170"/>
                </a:cubicBezTo>
                <a:close/>
                <a:moveTo>
                  <a:pt x="88" y="184"/>
                </a:moveTo>
                <a:cubicBezTo>
                  <a:pt x="89" y="185"/>
                  <a:pt x="89" y="185"/>
                  <a:pt x="89" y="185"/>
                </a:cubicBezTo>
                <a:cubicBezTo>
                  <a:pt x="90" y="184"/>
                  <a:pt x="90" y="184"/>
                  <a:pt x="90" y="183"/>
                </a:cubicBezTo>
                <a:cubicBezTo>
                  <a:pt x="90" y="183"/>
                  <a:pt x="89" y="184"/>
                  <a:pt x="88" y="184"/>
                </a:cubicBezTo>
                <a:close/>
                <a:moveTo>
                  <a:pt x="71" y="168"/>
                </a:moveTo>
                <a:cubicBezTo>
                  <a:pt x="71" y="168"/>
                  <a:pt x="71" y="167"/>
                  <a:pt x="71" y="167"/>
                </a:cubicBezTo>
                <a:cubicBezTo>
                  <a:pt x="71" y="167"/>
                  <a:pt x="71" y="168"/>
                  <a:pt x="71" y="168"/>
                </a:cubicBezTo>
                <a:close/>
                <a:moveTo>
                  <a:pt x="89" y="187"/>
                </a:moveTo>
                <a:cubicBezTo>
                  <a:pt x="90" y="188"/>
                  <a:pt x="90" y="187"/>
                  <a:pt x="90" y="187"/>
                </a:cubicBezTo>
                <a:cubicBezTo>
                  <a:pt x="91" y="187"/>
                  <a:pt x="91" y="186"/>
                  <a:pt x="91" y="186"/>
                </a:cubicBezTo>
                <a:cubicBezTo>
                  <a:pt x="90" y="186"/>
                  <a:pt x="90" y="187"/>
                  <a:pt x="89" y="186"/>
                </a:cubicBezTo>
                <a:cubicBezTo>
                  <a:pt x="89" y="186"/>
                  <a:pt x="90" y="187"/>
                  <a:pt x="89" y="187"/>
                </a:cubicBezTo>
                <a:close/>
                <a:moveTo>
                  <a:pt x="84" y="182"/>
                </a:moveTo>
                <a:cubicBezTo>
                  <a:pt x="84" y="182"/>
                  <a:pt x="85" y="180"/>
                  <a:pt x="84" y="180"/>
                </a:cubicBezTo>
                <a:cubicBezTo>
                  <a:pt x="84" y="181"/>
                  <a:pt x="83" y="181"/>
                  <a:pt x="84" y="182"/>
                </a:cubicBezTo>
                <a:close/>
                <a:moveTo>
                  <a:pt x="72" y="173"/>
                </a:moveTo>
                <a:cubicBezTo>
                  <a:pt x="72" y="173"/>
                  <a:pt x="73" y="173"/>
                  <a:pt x="73" y="173"/>
                </a:cubicBezTo>
                <a:cubicBezTo>
                  <a:pt x="73" y="173"/>
                  <a:pt x="73" y="173"/>
                  <a:pt x="73" y="172"/>
                </a:cubicBezTo>
                <a:cubicBezTo>
                  <a:pt x="72" y="172"/>
                  <a:pt x="75" y="172"/>
                  <a:pt x="74" y="171"/>
                </a:cubicBezTo>
                <a:cubicBezTo>
                  <a:pt x="73" y="171"/>
                  <a:pt x="73" y="172"/>
                  <a:pt x="72" y="173"/>
                </a:cubicBezTo>
                <a:close/>
                <a:moveTo>
                  <a:pt x="97" y="197"/>
                </a:moveTo>
                <a:cubicBezTo>
                  <a:pt x="98" y="196"/>
                  <a:pt x="99" y="195"/>
                  <a:pt x="99" y="194"/>
                </a:cubicBezTo>
                <a:cubicBezTo>
                  <a:pt x="99" y="195"/>
                  <a:pt x="97" y="195"/>
                  <a:pt x="97" y="197"/>
                </a:cubicBezTo>
                <a:close/>
                <a:moveTo>
                  <a:pt x="69" y="174"/>
                </a:moveTo>
                <a:cubicBezTo>
                  <a:pt x="70" y="173"/>
                  <a:pt x="71" y="172"/>
                  <a:pt x="72" y="171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71" y="172"/>
                  <a:pt x="69" y="172"/>
                  <a:pt x="69" y="174"/>
                </a:cubicBezTo>
                <a:close/>
                <a:moveTo>
                  <a:pt x="91" y="189"/>
                </a:moveTo>
                <a:cubicBezTo>
                  <a:pt x="91" y="189"/>
                  <a:pt x="92" y="189"/>
                  <a:pt x="91" y="188"/>
                </a:cubicBezTo>
                <a:cubicBezTo>
                  <a:pt x="91" y="189"/>
                  <a:pt x="90" y="189"/>
                  <a:pt x="91" y="189"/>
                </a:cubicBezTo>
                <a:close/>
                <a:moveTo>
                  <a:pt x="69" y="171"/>
                </a:moveTo>
                <a:cubicBezTo>
                  <a:pt x="69" y="170"/>
                  <a:pt x="70" y="169"/>
                  <a:pt x="70" y="169"/>
                </a:cubicBezTo>
                <a:cubicBezTo>
                  <a:pt x="69" y="169"/>
                  <a:pt x="68" y="170"/>
                  <a:pt x="69" y="171"/>
                </a:cubicBezTo>
                <a:close/>
                <a:moveTo>
                  <a:pt x="67" y="172"/>
                </a:moveTo>
                <a:cubicBezTo>
                  <a:pt x="68" y="173"/>
                  <a:pt x="68" y="172"/>
                  <a:pt x="68" y="171"/>
                </a:cubicBezTo>
                <a:lnTo>
                  <a:pt x="67" y="172"/>
                </a:lnTo>
                <a:close/>
                <a:moveTo>
                  <a:pt x="96" y="198"/>
                </a:moveTo>
                <a:cubicBezTo>
                  <a:pt x="97" y="198"/>
                  <a:pt x="97" y="197"/>
                  <a:pt x="97" y="197"/>
                </a:cubicBezTo>
                <a:cubicBezTo>
                  <a:pt x="96" y="197"/>
                  <a:pt x="96" y="198"/>
                  <a:pt x="96" y="198"/>
                </a:cubicBezTo>
                <a:close/>
                <a:moveTo>
                  <a:pt x="75" y="181"/>
                </a:moveTo>
                <a:cubicBezTo>
                  <a:pt x="76" y="181"/>
                  <a:pt x="77" y="180"/>
                  <a:pt x="76" y="180"/>
                </a:cubicBezTo>
                <a:cubicBezTo>
                  <a:pt x="76" y="180"/>
                  <a:pt x="75" y="181"/>
                  <a:pt x="75" y="181"/>
                </a:cubicBezTo>
                <a:close/>
                <a:moveTo>
                  <a:pt x="90" y="195"/>
                </a:moveTo>
                <a:cubicBezTo>
                  <a:pt x="91" y="196"/>
                  <a:pt x="91" y="194"/>
                  <a:pt x="92" y="194"/>
                </a:cubicBezTo>
                <a:cubicBezTo>
                  <a:pt x="92" y="194"/>
                  <a:pt x="92" y="194"/>
                  <a:pt x="91" y="193"/>
                </a:cubicBezTo>
                <a:cubicBezTo>
                  <a:pt x="91" y="194"/>
                  <a:pt x="91" y="195"/>
                  <a:pt x="90" y="195"/>
                </a:cubicBezTo>
                <a:close/>
                <a:moveTo>
                  <a:pt x="65" y="173"/>
                </a:moveTo>
                <a:cubicBezTo>
                  <a:pt x="66" y="173"/>
                  <a:pt x="66" y="172"/>
                  <a:pt x="66" y="172"/>
                </a:cubicBezTo>
                <a:cubicBezTo>
                  <a:pt x="66" y="172"/>
                  <a:pt x="65" y="173"/>
                  <a:pt x="65" y="173"/>
                </a:cubicBezTo>
                <a:close/>
                <a:moveTo>
                  <a:pt x="67" y="176"/>
                </a:moveTo>
                <a:cubicBezTo>
                  <a:pt x="68" y="177"/>
                  <a:pt x="69" y="175"/>
                  <a:pt x="68" y="175"/>
                </a:cubicBezTo>
                <a:cubicBezTo>
                  <a:pt x="68" y="176"/>
                  <a:pt x="67" y="176"/>
                  <a:pt x="67" y="176"/>
                </a:cubicBezTo>
                <a:close/>
                <a:moveTo>
                  <a:pt x="70" y="178"/>
                </a:moveTo>
                <a:cubicBezTo>
                  <a:pt x="70" y="179"/>
                  <a:pt x="70" y="178"/>
                  <a:pt x="70" y="177"/>
                </a:cubicBezTo>
                <a:cubicBezTo>
                  <a:pt x="70" y="177"/>
                  <a:pt x="70" y="178"/>
                  <a:pt x="70" y="178"/>
                </a:cubicBezTo>
                <a:close/>
                <a:moveTo>
                  <a:pt x="88" y="196"/>
                </a:moveTo>
                <a:cubicBezTo>
                  <a:pt x="89" y="196"/>
                  <a:pt x="90" y="195"/>
                  <a:pt x="89" y="194"/>
                </a:cubicBezTo>
                <a:cubicBezTo>
                  <a:pt x="89" y="196"/>
                  <a:pt x="87" y="195"/>
                  <a:pt x="88" y="196"/>
                </a:cubicBezTo>
                <a:close/>
                <a:moveTo>
                  <a:pt x="63" y="174"/>
                </a:moveTo>
                <a:cubicBezTo>
                  <a:pt x="63" y="174"/>
                  <a:pt x="63" y="174"/>
                  <a:pt x="63" y="174"/>
                </a:cubicBezTo>
                <a:cubicBezTo>
                  <a:pt x="64" y="174"/>
                  <a:pt x="64" y="173"/>
                  <a:pt x="64" y="172"/>
                </a:cubicBezTo>
                <a:cubicBezTo>
                  <a:pt x="64" y="172"/>
                  <a:pt x="64" y="173"/>
                  <a:pt x="63" y="174"/>
                </a:cubicBezTo>
                <a:close/>
                <a:moveTo>
                  <a:pt x="87" y="195"/>
                </a:moveTo>
                <a:cubicBezTo>
                  <a:pt x="87" y="194"/>
                  <a:pt x="87" y="194"/>
                  <a:pt x="88" y="194"/>
                </a:cubicBezTo>
                <a:cubicBezTo>
                  <a:pt x="87" y="193"/>
                  <a:pt x="87" y="193"/>
                  <a:pt x="87" y="193"/>
                </a:cubicBezTo>
                <a:cubicBezTo>
                  <a:pt x="87" y="194"/>
                  <a:pt x="86" y="194"/>
                  <a:pt x="87" y="195"/>
                </a:cubicBezTo>
                <a:close/>
                <a:moveTo>
                  <a:pt x="89" y="196"/>
                </a:moveTo>
                <a:cubicBezTo>
                  <a:pt x="89" y="196"/>
                  <a:pt x="90" y="197"/>
                  <a:pt x="90" y="197"/>
                </a:cubicBezTo>
                <a:cubicBezTo>
                  <a:pt x="90" y="196"/>
                  <a:pt x="90" y="196"/>
                  <a:pt x="89" y="196"/>
                </a:cubicBezTo>
                <a:close/>
                <a:moveTo>
                  <a:pt x="70" y="180"/>
                </a:moveTo>
                <a:cubicBezTo>
                  <a:pt x="70" y="180"/>
                  <a:pt x="70" y="180"/>
                  <a:pt x="70" y="179"/>
                </a:cubicBezTo>
                <a:cubicBezTo>
                  <a:pt x="70" y="179"/>
                  <a:pt x="69" y="179"/>
                  <a:pt x="69" y="180"/>
                </a:cubicBezTo>
                <a:cubicBezTo>
                  <a:pt x="69" y="180"/>
                  <a:pt x="69" y="180"/>
                  <a:pt x="70" y="180"/>
                </a:cubicBezTo>
                <a:close/>
                <a:moveTo>
                  <a:pt x="63" y="175"/>
                </a:moveTo>
                <a:cubicBezTo>
                  <a:pt x="62" y="175"/>
                  <a:pt x="61" y="176"/>
                  <a:pt x="61" y="177"/>
                </a:cubicBezTo>
                <a:cubicBezTo>
                  <a:pt x="62" y="177"/>
                  <a:pt x="63" y="175"/>
                  <a:pt x="63" y="174"/>
                </a:cubicBezTo>
                <a:cubicBezTo>
                  <a:pt x="63" y="174"/>
                  <a:pt x="63" y="175"/>
                  <a:pt x="63" y="175"/>
                </a:cubicBezTo>
                <a:close/>
                <a:moveTo>
                  <a:pt x="88" y="201"/>
                </a:moveTo>
                <a:cubicBezTo>
                  <a:pt x="88" y="202"/>
                  <a:pt x="88" y="202"/>
                  <a:pt x="89" y="202"/>
                </a:cubicBezTo>
                <a:cubicBezTo>
                  <a:pt x="89" y="201"/>
                  <a:pt x="89" y="201"/>
                  <a:pt x="90" y="200"/>
                </a:cubicBezTo>
                <a:cubicBezTo>
                  <a:pt x="90" y="200"/>
                  <a:pt x="90" y="200"/>
                  <a:pt x="90" y="19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89" y="200"/>
                  <a:pt x="89" y="201"/>
                  <a:pt x="88" y="201"/>
                </a:cubicBezTo>
                <a:close/>
                <a:moveTo>
                  <a:pt x="92" y="203"/>
                </a:moveTo>
                <a:cubicBezTo>
                  <a:pt x="92" y="203"/>
                  <a:pt x="93" y="202"/>
                  <a:pt x="93" y="202"/>
                </a:cubicBezTo>
                <a:cubicBezTo>
                  <a:pt x="92" y="202"/>
                  <a:pt x="92" y="202"/>
                  <a:pt x="92" y="203"/>
                </a:cubicBezTo>
                <a:close/>
                <a:moveTo>
                  <a:pt x="62" y="177"/>
                </a:moveTo>
                <a:cubicBezTo>
                  <a:pt x="62" y="177"/>
                  <a:pt x="63" y="177"/>
                  <a:pt x="63" y="176"/>
                </a:cubicBezTo>
                <a:cubicBezTo>
                  <a:pt x="62" y="176"/>
                  <a:pt x="62" y="177"/>
                  <a:pt x="62" y="177"/>
                </a:cubicBezTo>
                <a:close/>
                <a:moveTo>
                  <a:pt x="62" y="177"/>
                </a:moveTo>
                <a:cubicBezTo>
                  <a:pt x="62" y="178"/>
                  <a:pt x="63" y="178"/>
                  <a:pt x="63" y="178"/>
                </a:cubicBezTo>
                <a:cubicBezTo>
                  <a:pt x="63" y="177"/>
                  <a:pt x="63" y="177"/>
                  <a:pt x="62" y="177"/>
                </a:cubicBezTo>
                <a:close/>
                <a:moveTo>
                  <a:pt x="90" y="205"/>
                </a:moveTo>
                <a:cubicBezTo>
                  <a:pt x="90" y="205"/>
                  <a:pt x="92" y="204"/>
                  <a:pt x="91" y="203"/>
                </a:cubicBezTo>
                <a:cubicBezTo>
                  <a:pt x="91" y="203"/>
                  <a:pt x="90" y="204"/>
                  <a:pt x="90" y="205"/>
                </a:cubicBezTo>
                <a:close/>
                <a:moveTo>
                  <a:pt x="89" y="203"/>
                </a:moveTo>
                <a:cubicBezTo>
                  <a:pt x="90" y="204"/>
                  <a:pt x="91" y="202"/>
                  <a:pt x="90" y="202"/>
                </a:cubicBezTo>
                <a:cubicBezTo>
                  <a:pt x="90" y="203"/>
                  <a:pt x="90" y="203"/>
                  <a:pt x="89" y="203"/>
                </a:cubicBezTo>
                <a:close/>
                <a:moveTo>
                  <a:pt x="78" y="193"/>
                </a:moveTo>
                <a:cubicBezTo>
                  <a:pt x="76" y="194"/>
                  <a:pt x="79" y="195"/>
                  <a:pt x="78" y="196"/>
                </a:cubicBezTo>
                <a:cubicBezTo>
                  <a:pt x="79" y="196"/>
                  <a:pt x="80" y="194"/>
                  <a:pt x="80" y="194"/>
                </a:cubicBezTo>
                <a:cubicBezTo>
                  <a:pt x="79" y="195"/>
                  <a:pt x="78" y="194"/>
                  <a:pt x="78" y="193"/>
                </a:cubicBezTo>
                <a:close/>
                <a:moveTo>
                  <a:pt x="70" y="188"/>
                </a:moveTo>
                <a:cubicBezTo>
                  <a:pt x="69" y="188"/>
                  <a:pt x="70" y="188"/>
                  <a:pt x="69" y="188"/>
                </a:cubicBezTo>
                <a:cubicBezTo>
                  <a:pt x="69" y="189"/>
                  <a:pt x="67" y="189"/>
                  <a:pt x="68" y="190"/>
                </a:cubicBezTo>
                <a:cubicBezTo>
                  <a:pt x="68" y="189"/>
                  <a:pt x="70" y="190"/>
                  <a:pt x="70" y="188"/>
                </a:cubicBezTo>
                <a:cubicBezTo>
                  <a:pt x="70" y="188"/>
                  <a:pt x="70" y="188"/>
                  <a:pt x="70" y="188"/>
                </a:cubicBezTo>
                <a:close/>
                <a:moveTo>
                  <a:pt x="66" y="185"/>
                </a:moveTo>
                <a:cubicBezTo>
                  <a:pt x="65" y="185"/>
                  <a:pt x="65" y="185"/>
                  <a:pt x="66" y="186"/>
                </a:cubicBezTo>
                <a:cubicBezTo>
                  <a:pt x="66" y="185"/>
                  <a:pt x="66" y="184"/>
                  <a:pt x="66" y="185"/>
                </a:cubicBezTo>
                <a:close/>
                <a:moveTo>
                  <a:pt x="79" y="199"/>
                </a:moveTo>
                <a:cubicBezTo>
                  <a:pt x="80" y="199"/>
                  <a:pt x="81" y="198"/>
                  <a:pt x="81" y="198"/>
                </a:cubicBezTo>
                <a:cubicBezTo>
                  <a:pt x="80" y="198"/>
                  <a:pt x="79" y="199"/>
                  <a:pt x="79" y="199"/>
                </a:cubicBezTo>
                <a:close/>
                <a:moveTo>
                  <a:pt x="84" y="202"/>
                </a:moveTo>
                <a:cubicBezTo>
                  <a:pt x="85" y="202"/>
                  <a:pt x="85" y="201"/>
                  <a:pt x="85" y="201"/>
                </a:cubicBezTo>
                <a:cubicBezTo>
                  <a:pt x="84" y="201"/>
                  <a:pt x="84" y="202"/>
                  <a:pt x="84" y="202"/>
                </a:cubicBezTo>
                <a:close/>
                <a:moveTo>
                  <a:pt x="58" y="182"/>
                </a:moveTo>
                <a:cubicBezTo>
                  <a:pt x="58" y="183"/>
                  <a:pt x="60" y="181"/>
                  <a:pt x="59" y="181"/>
                </a:cubicBezTo>
                <a:cubicBezTo>
                  <a:pt x="59" y="181"/>
                  <a:pt x="57" y="182"/>
                  <a:pt x="58" y="182"/>
                </a:cubicBezTo>
                <a:close/>
                <a:moveTo>
                  <a:pt x="76" y="197"/>
                </a:moveTo>
                <a:cubicBezTo>
                  <a:pt x="77" y="198"/>
                  <a:pt x="78" y="196"/>
                  <a:pt x="77" y="197"/>
                </a:cubicBezTo>
                <a:cubicBezTo>
                  <a:pt x="77" y="197"/>
                  <a:pt x="76" y="197"/>
                  <a:pt x="76" y="197"/>
                </a:cubicBezTo>
                <a:close/>
                <a:moveTo>
                  <a:pt x="68" y="191"/>
                </a:moveTo>
                <a:cubicBezTo>
                  <a:pt x="68" y="191"/>
                  <a:pt x="68" y="191"/>
                  <a:pt x="69" y="191"/>
                </a:cubicBezTo>
                <a:cubicBezTo>
                  <a:pt x="68" y="191"/>
                  <a:pt x="69" y="190"/>
                  <a:pt x="69" y="190"/>
                </a:cubicBezTo>
                <a:cubicBezTo>
                  <a:pt x="68" y="190"/>
                  <a:pt x="68" y="191"/>
                  <a:pt x="68" y="191"/>
                </a:cubicBezTo>
                <a:close/>
                <a:moveTo>
                  <a:pt x="69" y="194"/>
                </a:moveTo>
                <a:cubicBezTo>
                  <a:pt x="70" y="195"/>
                  <a:pt x="70" y="194"/>
                  <a:pt x="71" y="194"/>
                </a:cubicBezTo>
                <a:cubicBezTo>
                  <a:pt x="70" y="193"/>
                  <a:pt x="71" y="193"/>
                  <a:pt x="70" y="193"/>
                </a:cubicBezTo>
                <a:cubicBezTo>
                  <a:pt x="70" y="193"/>
                  <a:pt x="70" y="194"/>
                  <a:pt x="69" y="194"/>
                </a:cubicBezTo>
                <a:close/>
                <a:moveTo>
                  <a:pt x="64" y="195"/>
                </a:moveTo>
                <a:cubicBezTo>
                  <a:pt x="64" y="194"/>
                  <a:pt x="64" y="195"/>
                  <a:pt x="64" y="194"/>
                </a:cubicBezTo>
                <a:cubicBezTo>
                  <a:pt x="65" y="193"/>
                  <a:pt x="65" y="191"/>
                  <a:pt x="67" y="190"/>
                </a:cubicBezTo>
                <a:cubicBezTo>
                  <a:pt x="67" y="191"/>
                  <a:pt x="67" y="192"/>
                  <a:pt x="68" y="191"/>
                </a:cubicBezTo>
                <a:cubicBezTo>
                  <a:pt x="67" y="193"/>
                  <a:pt x="66" y="194"/>
                  <a:pt x="65" y="195"/>
                </a:cubicBezTo>
                <a:cubicBezTo>
                  <a:pt x="65" y="194"/>
                  <a:pt x="66" y="194"/>
                  <a:pt x="66" y="193"/>
                </a:cubicBezTo>
                <a:cubicBezTo>
                  <a:pt x="65" y="192"/>
                  <a:pt x="65" y="195"/>
                  <a:pt x="64" y="195"/>
                </a:cubicBezTo>
                <a:cubicBezTo>
                  <a:pt x="64" y="195"/>
                  <a:pt x="64" y="195"/>
                  <a:pt x="64" y="195"/>
                </a:cubicBezTo>
                <a:close/>
                <a:moveTo>
                  <a:pt x="66" y="192"/>
                </a:moveTo>
                <a:cubicBezTo>
                  <a:pt x="66" y="192"/>
                  <a:pt x="68" y="192"/>
                  <a:pt x="67" y="191"/>
                </a:cubicBezTo>
                <a:cubicBezTo>
                  <a:pt x="67" y="192"/>
                  <a:pt x="66" y="192"/>
                  <a:pt x="66" y="192"/>
                </a:cubicBezTo>
                <a:close/>
                <a:moveTo>
                  <a:pt x="68" y="196"/>
                </a:moveTo>
                <a:cubicBezTo>
                  <a:pt x="69" y="196"/>
                  <a:pt x="69" y="195"/>
                  <a:pt x="69" y="195"/>
                </a:cubicBezTo>
                <a:cubicBezTo>
                  <a:pt x="69" y="195"/>
                  <a:pt x="68" y="196"/>
                  <a:pt x="68" y="196"/>
                </a:cubicBezTo>
                <a:close/>
                <a:moveTo>
                  <a:pt x="81" y="205"/>
                </a:moveTo>
                <a:cubicBezTo>
                  <a:pt x="81" y="206"/>
                  <a:pt x="80" y="206"/>
                  <a:pt x="80" y="207"/>
                </a:cubicBezTo>
                <a:cubicBezTo>
                  <a:pt x="81" y="207"/>
                  <a:pt x="81" y="206"/>
                  <a:pt x="81" y="205"/>
                </a:cubicBezTo>
                <a:close/>
                <a:moveTo>
                  <a:pt x="85" y="210"/>
                </a:moveTo>
                <a:cubicBezTo>
                  <a:pt x="85" y="211"/>
                  <a:pt x="84" y="211"/>
                  <a:pt x="84" y="213"/>
                </a:cubicBezTo>
                <a:cubicBezTo>
                  <a:pt x="84" y="212"/>
                  <a:pt x="87" y="210"/>
                  <a:pt x="86" y="210"/>
                </a:cubicBezTo>
                <a:cubicBezTo>
                  <a:pt x="86" y="210"/>
                  <a:pt x="85" y="210"/>
                  <a:pt x="85" y="210"/>
                </a:cubicBezTo>
                <a:close/>
                <a:moveTo>
                  <a:pt x="81" y="210"/>
                </a:moveTo>
                <a:cubicBezTo>
                  <a:pt x="82" y="210"/>
                  <a:pt x="83" y="209"/>
                  <a:pt x="83" y="207"/>
                </a:cubicBezTo>
                <a:cubicBezTo>
                  <a:pt x="82" y="208"/>
                  <a:pt x="81" y="209"/>
                  <a:pt x="81" y="210"/>
                </a:cubicBezTo>
                <a:close/>
                <a:moveTo>
                  <a:pt x="67" y="196"/>
                </a:moveTo>
                <a:cubicBezTo>
                  <a:pt x="67" y="195"/>
                  <a:pt x="67" y="195"/>
                  <a:pt x="67" y="195"/>
                </a:cubicBezTo>
                <a:cubicBezTo>
                  <a:pt x="66" y="194"/>
                  <a:pt x="67" y="195"/>
                  <a:pt x="67" y="196"/>
                </a:cubicBezTo>
                <a:close/>
                <a:moveTo>
                  <a:pt x="54" y="186"/>
                </a:moveTo>
                <a:cubicBezTo>
                  <a:pt x="55" y="186"/>
                  <a:pt x="55" y="186"/>
                  <a:pt x="55" y="186"/>
                </a:cubicBezTo>
                <a:cubicBezTo>
                  <a:pt x="55" y="186"/>
                  <a:pt x="55" y="187"/>
                  <a:pt x="55" y="187"/>
                </a:cubicBezTo>
                <a:cubicBezTo>
                  <a:pt x="56" y="186"/>
                  <a:pt x="55" y="186"/>
                  <a:pt x="55" y="186"/>
                </a:cubicBezTo>
                <a:cubicBezTo>
                  <a:pt x="55" y="185"/>
                  <a:pt x="55" y="186"/>
                  <a:pt x="54" y="186"/>
                </a:cubicBezTo>
                <a:cubicBezTo>
                  <a:pt x="54" y="186"/>
                  <a:pt x="54" y="186"/>
                  <a:pt x="54" y="186"/>
                </a:cubicBezTo>
                <a:close/>
                <a:moveTo>
                  <a:pt x="63" y="194"/>
                </a:moveTo>
                <a:cubicBezTo>
                  <a:pt x="63" y="194"/>
                  <a:pt x="64" y="194"/>
                  <a:pt x="64" y="193"/>
                </a:cubicBezTo>
                <a:cubicBezTo>
                  <a:pt x="63" y="193"/>
                  <a:pt x="62" y="194"/>
                  <a:pt x="63" y="194"/>
                </a:cubicBezTo>
                <a:close/>
                <a:moveTo>
                  <a:pt x="68" y="198"/>
                </a:moveTo>
                <a:cubicBezTo>
                  <a:pt x="68" y="197"/>
                  <a:pt x="68" y="197"/>
                  <a:pt x="68" y="197"/>
                </a:cubicBezTo>
                <a:cubicBezTo>
                  <a:pt x="68" y="197"/>
                  <a:pt x="67" y="198"/>
                  <a:pt x="68" y="198"/>
                </a:cubicBezTo>
                <a:close/>
                <a:moveTo>
                  <a:pt x="68" y="200"/>
                </a:moveTo>
                <a:cubicBezTo>
                  <a:pt x="69" y="201"/>
                  <a:pt x="69" y="200"/>
                  <a:pt x="70" y="200"/>
                </a:cubicBezTo>
                <a:cubicBezTo>
                  <a:pt x="70" y="200"/>
                  <a:pt x="70" y="199"/>
                  <a:pt x="70" y="199"/>
                </a:cubicBezTo>
                <a:cubicBezTo>
                  <a:pt x="70" y="199"/>
                  <a:pt x="70" y="199"/>
                  <a:pt x="70" y="198"/>
                </a:cubicBezTo>
                <a:cubicBezTo>
                  <a:pt x="69" y="199"/>
                  <a:pt x="69" y="200"/>
                  <a:pt x="68" y="200"/>
                </a:cubicBezTo>
                <a:close/>
                <a:moveTo>
                  <a:pt x="53" y="186"/>
                </a:moveTo>
                <a:cubicBezTo>
                  <a:pt x="53" y="185"/>
                  <a:pt x="54" y="185"/>
                  <a:pt x="53" y="184"/>
                </a:cubicBezTo>
                <a:cubicBezTo>
                  <a:pt x="53" y="184"/>
                  <a:pt x="53" y="185"/>
                  <a:pt x="53" y="186"/>
                </a:cubicBezTo>
                <a:close/>
                <a:moveTo>
                  <a:pt x="66" y="197"/>
                </a:moveTo>
                <a:cubicBezTo>
                  <a:pt x="67" y="196"/>
                  <a:pt x="66" y="197"/>
                  <a:pt x="66" y="196"/>
                </a:cubicBezTo>
                <a:cubicBezTo>
                  <a:pt x="66" y="196"/>
                  <a:pt x="66" y="197"/>
                  <a:pt x="66" y="197"/>
                </a:cubicBezTo>
                <a:close/>
                <a:moveTo>
                  <a:pt x="71" y="202"/>
                </a:moveTo>
                <a:cubicBezTo>
                  <a:pt x="71" y="202"/>
                  <a:pt x="72" y="202"/>
                  <a:pt x="72" y="201"/>
                </a:cubicBezTo>
                <a:cubicBezTo>
                  <a:pt x="71" y="201"/>
                  <a:pt x="70" y="202"/>
                  <a:pt x="71" y="202"/>
                </a:cubicBezTo>
                <a:close/>
                <a:moveTo>
                  <a:pt x="60" y="193"/>
                </a:moveTo>
                <a:cubicBezTo>
                  <a:pt x="61" y="193"/>
                  <a:pt x="61" y="193"/>
                  <a:pt x="61" y="194"/>
                </a:cubicBezTo>
                <a:cubicBezTo>
                  <a:pt x="61" y="193"/>
                  <a:pt x="61" y="194"/>
                  <a:pt x="61" y="194"/>
                </a:cubicBezTo>
                <a:cubicBezTo>
                  <a:pt x="61" y="194"/>
                  <a:pt x="62" y="193"/>
                  <a:pt x="61" y="193"/>
                </a:cubicBezTo>
                <a:cubicBezTo>
                  <a:pt x="61" y="193"/>
                  <a:pt x="61" y="193"/>
                  <a:pt x="60" y="193"/>
                </a:cubicBezTo>
                <a:close/>
                <a:moveTo>
                  <a:pt x="54" y="191"/>
                </a:moveTo>
                <a:cubicBezTo>
                  <a:pt x="55" y="191"/>
                  <a:pt x="56" y="190"/>
                  <a:pt x="56" y="189"/>
                </a:cubicBezTo>
                <a:cubicBezTo>
                  <a:pt x="55" y="189"/>
                  <a:pt x="54" y="190"/>
                  <a:pt x="54" y="191"/>
                </a:cubicBezTo>
                <a:close/>
                <a:moveTo>
                  <a:pt x="76" y="210"/>
                </a:moveTo>
                <a:cubicBezTo>
                  <a:pt x="77" y="209"/>
                  <a:pt x="78" y="209"/>
                  <a:pt x="78" y="208"/>
                </a:cubicBezTo>
                <a:cubicBezTo>
                  <a:pt x="78" y="208"/>
                  <a:pt x="76" y="210"/>
                  <a:pt x="76" y="210"/>
                </a:cubicBezTo>
                <a:close/>
                <a:moveTo>
                  <a:pt x="75" y="208"/>
                </a:move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7"/>
                  <a:pt x="75" y="207"/>
                </a:cubicBezTo>
                <a:cubicBezTo>
                  <a:pt x="75" y="207"/>
                  <a:pt x="75" y="207"/>
                  <a:pt x="75" y="207"/>
                </a:cubicBezTo>
                <a:cubicBezTo>
                  <a:pt x="74" y="207"/>
                  <a:pt x="75" y="207"/>
                  <a:pt x="74" y="208"/>
                </a:cubicBezTo>
                <a:lnTo>
                  <a:pt x="75" y="208"/>
                </a:lnTo>
                <a:close/>
                <a:moveTo>
                  <a:pt x="74" y="206"/>
                </a:moveTo>
                <a:cubicBezTo>
                  <a:pt x="73" y="207"/>
                  <a:pt x="73" y="205"/>
                  <a:pt x="73" y="206"/>
                </a:cubicBezTo>
                <a:cubicBezTo>
                  <a:pt x="73" y="206"/>
                  <a:pt x="72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4" y="207"/>
                  <a:pt x="74" y="206"/>
                  <a:pt x="74" y="206"/>
                </a:cubicBezTo>
                <a:close/>
                <a:moveTo>
                  <a:pt x="50" y="189"/>
                </a:moveTo>
                <a:cubicBezTo>
                  <a:pt x="51" y="190"/>
                  <a:pt x="52" y="189"/>
                  <a:pt x="51" y="188"/>
                </a:cubicBezTo>
                <a:cubicBezTo>
                  <a:pt x="51" y="189"/>
                  <a:pt x="51" y="189"/>
                  <a:pt x="50" y="189"/>
                </a:cubicBezTo>
                <a:close/>
                <a:moveTo>
                  <a:pt x="53" y="192"/>
                </a:moveTo>
                <a:cubicBezTo>
                  <a:pt x="54" y="193"/>
                  <a:pt x="54" y="192"/>
                  <a:pt x="54" y="192"/>
                </a:cubicBezTo>
                <a:cubicBezTo>
                  <a:pt x="54" y="192"/>
                  <a:pt x="54" y="191"/>
                  <a:pt x="54" y="191"/>
                </a:cubicBezTo>
                <a:lnTo>
                  <a:pt x="53" y="192"/>
                </a:lnTo>
                <a:close/>
                <a:moveTo>
                  <a:pt x="73" y="209"/>
                </a:moveTo>
                <a:cubicBezTo>
                  <a:pt x="73" y="209"/>
                  <a:pt x="73" y="210"/>
                  <a:pt x="73" y="209"/>
                </a:cubicBezTo>
                <a:cubicBezTo>
                  <a:pt x="73" y="209"/>
                  <a:pt x="74" y="210"/>
                  <a:pt x="74" y="209"/>
                </a:cubicBezTo>
                <a:cubicBezTo>
                  <a:pt x="74" y="209"/>
                  <a:pt x="74" y="208"/>
                  <a:pt x="74" y="208"/>
                </a:cubicBezTo>
                <a:cubicBezTo>
                  <a:pt x="73" y="209"/>
                  <a:pt x="73" y="208"/>
                  <a:pt x="73" y="208"/>
                </a:cubicBezTo>
                <a:cubicBezTo>
                  <a:pt x="73" y="208"/>
                  <a:pt x="73" y="209"/>
                  <a:pt x="73" y="209"/>
                </a:cubicBezTo>
                <a:cubicBezTo>
                  <a:pt x="73" y="209"/>
                  <a:pt x="73" y="209"/>
                  <a:pt x="73" y="209"/>
                </a:cubicBezTo>
                <a:close/>
                <a:moveTo>
                  <a:pt x="49" y="190"/>
                </a:moveTo>
                <a:cubicBezTo>
                  <a:pt x="49" y="190"/>
                  <a:pt x="50" y="189"/>
                  <a:pt x="50" y="189"/>
                </a:cubicBezTo>
                <a:cubicBezTo>
                  <a:pt x="50" y="189"/>
                  <a:pt x="49" y="190"/>
                  <a:pt x="49" y="190"/>
                </a:cubicBezTo>
                <a:close/>
                <a:moveTo>
                  <a:pt x="52" y="194"/>
                </a:moveTo>
                <a:cubicBezTo>
                  <a:pt x="53" y="194"/>
                  <a:pt x="54" y="193"/>
                  <a:pt x="53" y="192"/>
                </a:cubicBezTo>
                <a:cubicBezTo>
                  <a:pt x="53" y="193"/>
                  <a:pt x="52" y="193"/>
                  <a:pt x="52" y="194"/>
                </a:cubicBezTo>
                <a:close/>
                <a:moveTo>
                  <a:pt x="66" y="205"/>
                </a:moveTo>
                <a:cubicBezTo>
                  <a:pt x="66" y="205"/>
                  <a:pt x="67" y="204"/>
                  <a:pt x="67" y="204"/>
                </a:cubicBezTo>
                <a:cubicBezTo>
                  <a:pt x="67" y="204"/>
                  <a:pt x="67" y="204"/>
                  <a:pt x="67" y="204"/>
                </a:cubicBezTo>
                <a:cubicBezTo>
                  <a:pt x="67" y="204"/>
                  <a:pt x="66" y="205"/>
                  <a:pt x="66" y="205"/>
                </a:cubicBezTo>
                <a:close/>
                <a:moveTo>
                  <a:pt x="58" y="198"/>
                </a:moveTo>
                <a:cubicBezTo>
                  <a:pt x="57" y="198"/>
                  <a:pt x="57" y="197"/>
                  <a:pt x="57" y="197"/>
                </a:cubicBezTo>
                <a:cubicBezTo>
                  <a:pt x="56" y="197"/>
                  <a:pt x="57" y="198"/>
                  <a:pt x="58" y="198"/>
                </a:cubicBezTo>
                <a:close/>
                <a:moveTo>
                  <a:pt x="50" y="197"/>
                </a:moveTo>
                <a:cubicBezTo>
                  <a:pt x="51" y="196"/>
                  <a:pt x="51" y="195"/>
                  <a:pt x="52" y="195"/>
                </a:cubicBezTo>
                <a:cubicBezTo>
                  <a:pt x="52" y="194"/>
                  <a:pt x="52" y="194"/>
                  <a:pt x="52" y="194"/>
                </a:cubicBezTo>
                <a:cubicBezTo>
                  <a:pt x="51" y="195"/>
                  <a:pt x="50" y="196"/>
                  <a:pt x="50" y="197"/>
                </a:cubicBezTo>
                <a:close/>
                <a:moveTo>
                  <a:pt x="79" y="218"/>
                </a:moveTo>
                <a:cubicBezTo>
                  <a:pt x="80" y="219"/>
                  <a:pt x="80" y="218"/>
                  <a:pt x="80" y="218"/>
                </a:cubicBezTo>
                <a:cubicBezTo>
                  <a:pt x="80" y="218"/>
                  <a:pt x="80" y="218"/>
                  <a:pt x="79" y="218"/>
                </a:cubicBezTo>
                <a:close/>
                <a:moveTo>
                  <a:pt x="45" y="192"/>
                </a:moveTo>
                <a:cubicBezTo>
                  <a:pt x="45" y="192"/>
                  <a:pt x="47" y="192"/>
                  <a:pt x="46" y="191"/>
                </a:cubicBezTo>
                <a:cubicBezTo>
                  <a:pt x="46" y="192"/>
                  <a:pt x="45" y="191"/>
                  <a:pt x="45" y="192"/>
                </a:cubicBezTo>
                <a:close/>
                <a:moveTo>
                  <a:pt x="42" y="196"/>
                </a:moveTo>
                <a:cubicBezTo>
                  <a:pt x="44" y="196"/>
                  <a:pt x="43" y="194"/>
                  <a:pt x="45" y="193"/>
                </a:cubicBezTo>
                <a:cubicBezTo>
                  <a:pt x="44" y="193"/>
                  <a:pt x="44" y="193"/>
                  <a:pt x="44" y="193"/>
                </a:cubicBezTo>
                <a:cubicBezTo>
                  <a:pt x="44" y="194"/>
                  <a:pt x="42" y="194"/>
                  <a:pt x="42" y="196"/>
                </a:cubicBezTo>
                <a:close/>
                <a:moveTo>
                  <a:pt x="49" y="199"/>
                </a:moveTo>
                <a:cubicBezTo>
                  <a:pt x="49" y="198"/>
                  <a:pt x="50" y="198"/>
                  <a:pt x="49" y="197"/>
                </a:cubicBezTo>
                <a:cubicBezTo>
                  <a:pt x="49" y="198"/>
                  <a:pt x="48" y="198"/>
                  <a:pt x="49" y="199"/>
                </a:cubicBezTo>
                <a:close/>
                <a:moveTo>
                  <a:pt x="67" y="214"/>
                </a:moveTo>
                <a:cubicBezTo>
                  <a:pt x="67" y="214"/>
                  <a:pt x="66" y="215"/>
                  <a:pt x="67" y="215"/>
                </a:cubicBezTo>
                <a:cubicBezTo>
                  <a:pt x="66" y="214"/>
                  <a:pt x="68" y="214"/>
                  <a:pt x="68" y="214"/>
                </a:cubicBezTo>
                <a:cubicBezTo>
                  <a:pt x="67" y="214"/>
                  <a:pt x="67" y="214"/>
                  <a:pt x="67" y="214"/>
                </a:cubicBezTo>
                <a:close/>
                <a:moveTo>
                  <a:pt x="72" y="224"/>
                </a:moveTo>
                <a:cubicBezTo>
                  <a:pt x="72" y="224"/>
                  <a:pt x="74" y="222"/>
                  <a:pt x="74" y="221"/>
                </a:cubicBezTo>
                <a:cubicBezTo>
                  <a:pt x="74" y="222"/>
                  <a:pt x="72" y="224"/>
                  <a:pt x="72" y="224"/>
                </a:cubicBezTo>
                <a:close/>
                <a:moveTo>
                  <a:pt x="59" y="212"/>
                </a:moveTo>
                <a:cubicBezTo>
                  <a:pt x="59" y="211"/>
                  <a:pt x="61" y="211"/>
                  <a:pt x="61" y="211"/>
                </a:cubicBezTo>
                <a:cubicBezTo>
                  <a:pt x="60" y="211"/>
                  <a:pt x="59" y="211"/>
                  <a:pt x="59" y="212"/>
                </a:cubicBezTo>
                <a:close/>
                <a:moveTo>
                  <a:pt x="71" y="219"/>
                </a:moveTo>
                <a:cubicBezTo>
                  <a:pt x="71" y="219"/>
                  <a:pt x="70" y="219"/>
                  <a:pt x="70" y="218"/>
                </a:cubicBezTo>
                <a:cubicBezTo>
                  <a:pt x="70" y="219"/>
                  <a:pt x="70" y="219"/>
                  <a:pt x="71" y="219"/>
                </a:cubicBezTo>
                <a:close/>
                <a:moveTo>
                  <a:pt x="41" y="197"/>
                </a:moveTo>
                <a:cubicBezTo>
                  <a:pt x="42" y="198"/>
                  <a:pt x="42" y="197"/>
                  <a:pt x="42" y="196"/>
                </a:cubicBezTo>
                <a:cubicBezTo>
                  <a:pt x="42" y="196"/>
                  <a:pt x="42" y="196"/>
                  <a:pt x="41" y="197"/>
                </a:cubicBezTo>
                <a:close/>
                <a:moveTo>
                  <a:pt x="57" y="214"/>
                </a:moveTo>
                <a:cubicBezTo>
                  <a:pt x="57" y="214"/>
                  <a:pt x="57" y="214"/>
                  <a:pt x="57" y="215"/>
                </a:cubicBezTo>
                <a:cubicBezTo>
                  <a:pt x="58" y="214"/>
                  <a:pt x="58" y="214"/>
                  <a:pt x="58" y="213"/>
                </a:cubicBezTo>
                <a:cubicBezTo>
                  <a:pt x="58" y="214"/>
                  <a:pt x="58" y="214"/>
                  <a:pt x="57" y="214"/>
                </a:cubicBezTo>
                <a:close/>
                <a:moveTo>
                  <a:pt x="62" y="219"/>
                </a:moveTo>
                <a:cubicBezTo>
                  <a:pt x="62" y="218"/>
                  <a:pt x="62" y="218"/>
                  <a:pt x="62" y="218"/>
                </a:cubicBezTo>
                <a:cubicBezTo>
                  <a:pt x="61" y="218"/>
                  <a:pt x="61" y="218"/>
                  <a:pt x="62" y="219"/>
                </a:cubicBezTo>
                <a:close/>
                <a:moveTo>
                  <a:pt x="62" y="219"/>
                </a:moveTo>
                <a:cubicBezTo>
                  <a:pt x="62" y="220"/>
                  <a:pt x="63" y="220"/>
                  <a:pt x="63" y="220"/>
                </a:cubicBezTo>
                <a:cubicBezTo>
                  <a:pt x="63" y="220"/>
                  <a:pt x="62" y="219"/>
                  <a:pt x="62" y="219"/>
                </a:cubicBezTo>
                <a:close/>
                <a:moveTo>
                  <a:pt x="43" y="206"/>
                </a:moveTo>
                <a:cubicBezTo>
                  <a:pt x="43" y="205"/>
                  <a:pt x="44" y="204"/>
                  <a:pt x="43" y="204"/>
                </a:cubicBezTo>
                <a:cubicBezTo>
                  <a:pt x="42" y="205"/>
                  <a:pt x="42" y="205"/>
                  <a:pt x="43" y="206"/>
                </a:cubicBezTo>
                <a:close/>
                <a:moveTo>
                  <a:pt x="59" y="218"/>
                </a:moveTo>
                <a:cubicBezTo>
                  <a:pt x="60" y="219"/>
                  <a:pt x="60" y="218"/>
                  <a:pt x="60" y="217"/>
                </a:cubicBezTo>
                <a:cubicBezTo>
                  <a:pt x="60" y="217"/>
                  <a:pt x="59" y="218"/>
                  <a:pt x="59" y="218"/>
                </a:cubicBezTo>
                <a:close/>
                <a:moveTo>
                  <a:pt x="57" y="218"/>
                </a:moveTo>
                <a:cubicBezTo>
                  <a:pt x="57" y="217"/>
                  <a:pt x="58" y="217"/>
                  <a:pt x="58" y="216"/>
                </a:cubicBezTo>
                <a:cubicBezTo>
                  <a:pt x="58" y="216"/>
                  <a:pt x="57" y="217"/>
                  <a:pt x="57" y="218"/>
                </a:cubicBezTo>
                <a:close/>
                <a:moveTo>
                  <a:pt x="64" y="226"/>
                </a:moveTo>
                <a:cubicBezTo>
                  <a:pt x="65" y="225"/>
                  <a:pt x="66" y="225"/>
                  <a:pt x="66" y="224"/>
                </a:cubicBezTo>
                <a:cubicBezTo>
                  <a:pt x="66" y="224"/>
                  <a:pt x="66" y="224"/>
                  <a:pt x="66" y="223"/>
                </a:cubicBezTo>
                <a:cubicBezTo>
                  <a:pt x="65" y="224"/>
                  <a:pt x="64" y="225"/>
                  <a:pt x="64" y="226"/>
                </a:cubicBezTo>
                <a:close/>
                <a:moveTo>
                  <a:pt x="49" y="214"/>
                </a:moveTo>
                <a:cubicBezTo>
                  <a:pt x="50" y="214"/>
                  <a:pt x="51" y="213"/>
                  <a:pt x="51" y="212"/>
                </a:cubicBezTo>
                <a:cubicBezTo>
                  <a:pt x="50" y="213"/>
                  <a:pt x="49" y="213"/>
                  <a:pt x="49" y="214"/>
                </a:cubicBezTo>
                <a:close/>
                <a:moveTo>
                  <a:pt x="57" y="221"/>
                </a:moveTo>
                <a:cubicBezTo>
                  <a:pt x="58" y="220"/>
                  <a:pt x="59" y="220"/>
                  <a:pt x="59" y="219"/>
                </a:cubicBezTo>
                <a:cubicBezTo>
                  <a:pt x="58" y="219"/>
                  <a:pt x="56" y="220"/>
                  <a:pt x="57" y="221"/>
                </a:cubicBezTo>
                <a:close/>
                <a:moveTo>
                  <a:pt x="41" y="208"/>
                </a:moveTo>
                <a:cubicBezTo>
                  <a:pt x="41" y="208"/>
                  <a:pt x="41" y="207"/>
                  <a:pt x="41" y="207"/>
                </a:cubicBezTo>
                <a:cubicBezTo>
                  <a:pt x="41" y="207"/>
                  <a:pt x="40" y="208"/>
                  <a:pt x="41" y="208"/>
                </a:cubicBezTo>
                <a:close/>
                <a:moveTo>
                  <a:pt x="62" y="226"/>
                </a:moveTo>
                <a:cubicBezTo>
                  <a:pt x="62" y="225"/>
                  <a:pt x="63" y="225"/>
                  <a:pt x="62" y="224"/>
                </a:cubicBezTo>
                <a:cubicBezTo>
                  <a:pt x="62" y="225"/>
                  <a:pt x="61" y="225"/>
                  <a:pt x="62" y="226"/>
                </a:cubicBezTo>
                <a:close/>
                <a:moveTo>
                  <a:pt x="53" y="219"/>
                </a:moveTo>
                <a:cubicBezTo>
                  <a:pt x="54" y="219"/>
                  <a:pt x="54" y="220"/>
                  <a:pt x="55" y="219"/>
                </a:cubicBezTo>
                <a:cubicBezTo>
                  <a:pt x="54" y="219"/>
                  <a:pt x="54" y="218"/>
                  <a:pt x="53" y="219"/>
                </a:cubicBezTo>
                <a:close/>
                <a:moveTo>
                  <a:pt x="68" y="232"/>
                </a:moveTo>
                <a:cubicBezTo>
                  <a:pt x="69" y="233"/>
                  <a:pt x="70" y="231"/>
                  <a:pt x="69" y="231"/>
                </a:cubicBezTo>
                <a:cubicBezTo>
                  <a:pt x="69" y="231"/>
                  <a:pt x="69" y="232"/>
                  <a:pt x="68" y="232"/>
                </a:cubicBezTo>
                <a:close/>
                <a:moveTo>
                  <a:pt x="55" y="224"/>
                </a:moveTo>
                <a:cubicBezTo>
                  <a:pt x="56" y="223"/>
                  <a:pt x="57" y="222"/>
                  <a:pt x="57" y="221"/>
                </a:cubicBezTo>
                <a:cubicBezTo>
                  <a:pt x="56" y="222"/>
                  <a:pt x="56" y="223"/>
                  <a:pt x="55" y="224"/>
                </a:cubicBezTo>
                <a:close/>
                <a:moveTo>
                  <a:pt x="62" y="228"/>
                </a:moveTo>
                <a:cubicBezTo>
                  <a:pt x="63" y="228"/>
                  <a:pt x="63" y="228"/>
                  <a:pt x="64" y="228"/>
                </a:cubicBezTo>
                <a:cubicBezTo>
                  <a:pt x="63" y="227"/>
                  <a:pt x="64" y="227"/>
                  <a:pt x="63" y="226"/>
                </a:cubicBezTo>
                <a:cubicBezTo>
                  <a:pt x="63" y="227"/>
                  <a:pt x="62" y="228"/>
                  <a:pt x="62" y="228"/>
                </a:cubicBezTo>
                <a:close/>
                <a:moveTo>
                  <a:pt x="53" y="220"/>
                </a:moveTo>
                <a:cubicBezTo>
                  <a:pt x="53" y="220"/>
                  <a:pt x="54" y="219"/>
                  <a:pt x="53" y="219"/>
                </a:cubicBezTo>
                <a:cubicBezTo>
                  <a:pt x="52" y="221"/>
                  <a:pt x="51" y="222"/>
                  <a:pt x="53" y="220"/>
                </a:cubicBezTo>
                <a:close/>
                <a:moveTo>
                  <a:pt x="47" y="216"/>
                </a:moveTo>
                <a:cubicBezTo>
                  <a:pt x="47" y="217"/>
                  <a:pt x="46" y="217"/>
                  <a:pt x="47" y="218"/>
                </a:cubicBezTo>
                <a:cubicBezTo>
                  <a:pt x="47" y="217"/>
                  <a:pt x="47" y="217"/>
                  <a:pt x="48" y="217"/>
                </a:cubicBezTo>
                <a:cubicBezTo>
                  <a:pt x="48" y="216"/>
                  <a:pt x="48" y="216"/>
                  <a:pt x="47" y="216"/>
                </a:cubicBezTo>
                <a:close/>
                <a:moveTo>
                  <a:pt x="59" y="227"/>
                </a:moveTo>
                <a:cubicBezTo>
                  <a:pt x="59" y="227"/>
                  <a:pt x="59" y="227"/>
                  <a:pt x="59" y="228"/>
                </a:cubicBezTo>
                <a:cubicBezTo>
                  <a:pt x="59" y="227"/>
                  <a:pt x="60" y="227"/>
                  <a:pt x="60" y="226"/>
                </a:cubicBezTo>
                <a:cubicBezTo>
                  <a:pt x="60" y="227"/>
                  <a:pt x="59" y="226"/>
                  <a:pt x="59" y="227"/>
                </a:cubicBezTo>
                <a:close/>
                <a:moveTo>
                  <a:pt x="57" y="227"/>
                </a:moveTo>
                <a:cubicBezTo>
                  <a:pt x="57" y="227"/>
                  <a:pt x="59" y="226"/>
                  <a:pt x="58" y="226"/>
                </a:cubicBezTo>
                <a:cubicBezTo>
                  <a:pt x="58" y="226"/>
                  <a:pt x="57" y="226"/>
                  <a:pt x="57" y="227"/>
                </a:cubicBezTo>
                <a:close/>
                <a:moveTo>
                  <a:pt x="51" y="223"/>
                </a:moveTo>
                <a:cubicBezTo>
                  <a:pt x="51" y="222"/>
                  <a:pt x="52" y="222"/>
                  <a:pt x="52" y="221"/>
                </a:cubicBezTo>
                <a:cubicBezTo>
                  <a:pt x="51" y="222"/>
                  <a:pt x="51" y="222"/>
                  <a:pt x="51" y="223"/>
                </a:cubicBezTo>
                <a:close/>
                <a:moveTo>
                  <a:pt x="33" y="211"/>
                </a:moveTo>
                <a:cubicBezTo>
                  <a:pt x="34" y="212"/>
                  <a:pt x="35" y="210"/>
                  <a:pt x="35" y="209"/>
                </a:cubicBezTo>
                <a:cubicBezTo>
                  <a:pt x="34" y="210"/>
                  <a:pt x="34" y="211"/>
                  <a:pt x="33" y="211"/>
                </a:cubicBezTo>
                <a:close/>
                <a:moveTo>
                  <a:pt x="40" y="214"/>
                </a:moveTo>
                <a:cubicBezTo>
                  <a:pt x="40" y="214"/>
                  <a:pt x="41" y="214"/>
                  <a:pt x="40" y="213"/>
                </a:cubicBezTo>
                <a:cubicBezTo>
                  <a:pt x="40" y="213"/>
                  <a:pt x="39" y="214"/>
                  <a:pt x="40" y="214"/>
                </a:cubicBezTo>
                <a:close/>
                <a:moveTo>
                  <a:pt x="35" y="215"/>
                </a:moveTo>
                <a:cubicBezTo>
                  <a:pt x="36" y="215"/>
                  <a:pt x="37" y="214"/>
                  <a:pt x="37" y="213"/>
                </a:cubicBezTo>
                <a:cubicBezTo>
                  <a:pt x="36" y="214"/>
                  <a:pt x="35" y="215"/>
                  <a:pt x="35" y="215"/>
                </a:cubicBezTo>
                <a:close/>
                <a:moveTo>
                  <a:pt x="48" y="223"/>
                </a:moveTo>
                <a:cubicBezTo>
                  <a:pt x="49" y="223"/>
                  <a:pt x="49" y="222"/>
                  <a:pt x="48" y="222"/>
                </a:cubicBezTo>
                <a:cubicBezTo>
                  <a:pt x="48" y="222"/>
                  <a:pt x="48" y="223"/>
                  <a:pt x="48" y="223"/>
                </a:cubicBezTo>
                <a:close/>
                <a:moveTo>
                  <a:pt x="38" y="217"/>
                </a:moveTo>
                <a:cubicBezTo>
                  <a:pt x="38" y="217"/>
                  <a:pt x="39" y="216"/>
                  <a:pt x="39" y="215"/>
                </a:cubicBezTo>
                <a:lnTo>
                  <a:pt x="38" y="217"/>
                </a:lnTo>
                <a:close/>
                <a:moveTo>
                  <a:pt x="43" y="223"/>
                </a:moveTo>
                <a:cubicBezTo>
                  <a:pt x="43" y="223"/>
                  <a:pt x="45" y="222"/>
                  <a:pt x="44" y="221"/>
                </a:cubicBezTo>
                <a:cubicBezTo>
                  <a:pt x="44" y="222"/>
                  <a:pt x="42" y="223"/>
                  <a:pt x="43" y="223"/>
                </a:cubicBezTo>
                <a:close/>
                <a:moveTo>
                  <a:pt x="62" y="237"/>
                </a:moveTo>
                <a:cubicBezTo>
                  <a:pt x="62" y="237"/>
                  <a:pt x="63" y="236"/>
                  <a:pt x="62" y="235"/>
                </a:cubicBezTo>
                <a:cubicBezTo>
                  <a:pt x="62" y="236"/>
                  <a:pt x="61" y="237"/>
                  <a:pt x="62" y="237"/>
                </a:cubicBezTo>
                <a:close/>
                <a:moveTo>
                  <a:pt x="30" y="213"/>
                </a:moveTo>
                <a:cubicBezTo>
                  <a:pt x="30" y="212"/>
                  <a:pt x="31" y="212"/>
                  <a:pt x="30" y="211"/>
                </a:cubicBezTo>
                <a:cubicBezTo>
                  <a:pt x="30" y="212"/>
                  <a:pt x="29" y="212"/>
                  <a:pt x="30" y="213"/>
                </a:cubicBezTo>
                <a:close/>
                <a:moveTo>
                  <a:pt x="49" y="228"/>
                </a:moveTo>
                <a:cubicBezTo>
                  <a:pt x="50" y="229"/>
                  <a:pt x="50" y="227"/>
                  <a:pt x="50" y="228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8"/>
                  <a:pt x="49" y="227"/>
                  <a:pt x="49" y="228"/>
                </a:cubicBezTo>
                <a:close/>
                <a:moveTo>
                  <a:pt x="44" y="225"/>
                </a:moveTo>
                <a:cubicBezTo>
                  <a:pt x="44" y="224"/>
                  <a:pt x="45" y="224"/>
                  <a:pt x="44" y="223"/>
                </a:cubicBezTo>
                <a:cubicBezTo>
                  <a:pt x="44" y="224"/>
                  <a:pt x="44" y="224"/>
                  <a:pt x="44" y="225"/>
                </a:cubicBezTo>
                <a:close/>
                <a:moveTo>
                  <a:pt x="64" y="238"/>
                </a:moveTo>
                <a:cubicBezTo>
                  <a:pt x="63" y="238"/>
                  <a:pt x="63" y="239"/>
                  <a:pt x="63" y="239"/>
                </a:cubicBezTo>
                <a:cubicBezTo>
                  <a:pt x="64" y="239"/>
                  <a:pt x="64" y="239"/>
                  <a:pt x="64" y="238"/>
                </a:cubicBezTo>
                <a:close/>
                <a:moveTo>
                  <a:pt x="29" y="217"/>
                </a:moveTo>
                <a:cubicBezTo>
                  <a:pt x="30" y="217"/>
                  <a:pt x="30" y="216"/>
                  <a:pt x="30" y="215"/>
                </a:cubicBezTo>
                <a:cubicBezTo>
                  <a:pt x="30" y="216"/>
                  <a:pt x="29" y="216"/>
                  <a:pt x="29" y="217"/>
                </a:cubicBezTo>
                <a:close/>
                <a:moveTo>
                  <a:pt x="55" y="237"/>
                </a:moveTo>
                <a:cubicBezTo>
                  <a:pt x="55" y="236"/>
                  <a:pt x="56" y="236"/>
                  <a:pt x="56" y="235"/>
                </a:cubicBezTo>
                <a:cubicBezTo>
                  <a:pt x="55" y="235"/>
                  <a:pt x="55" y="236"/>
                  <a:pt x="55" y="237"/>
                </a:cubicBezTo>
                <a:close/>
                <a:moveTo>
                  <a:pt x="47" y="231"/>
                </a:moveTo>
                <a:cubicBezTo>
                  <a:pt x="47" y="232"/>
                  <a:pt x="48" y="230"/>
                  <a:pt x="48" y="230"/>
                </a:cubicBezTo>
                <a:cubicBezTo>
                  <a:pt x="47" y="230"/>
                  <a:pt x="47" y="230"/>
                  <a:pt x="47" y="231"/>
                </a:cubicBezTo>
                <a:close/>
                <a:moveTo>
                  <a:pt x="61" y="240"/>
                </a:moveTo>
                <a:cubicBezTo>
                  <a:pt x="62" y="240"/>
                  <a:pt x="61" y="240"/>
                  <a:pt x="61" y="239"/>
                </a:cubicBezTo>
                <a:cubicBezTo>
                  <a:pt x="61" y="240"/>
                  <a:pt x="61" y="240"/>
                  <a:pt x="61" y="240"/>
                </a:cubicBezTo>
                <a:close/>
                <a:moveTo>
                  <a:pt x="34" y="223"/>
                </a:moveTo>
                <a:cubicBezTo>
                  <a:pt x="34" y="222"/>
                  <a:pt x="35" y="222"/>
                  <a:pt x="35" y="221"/>
                </a:cubicBezTo>
                <a:cubicBezTo>
                  <a:pt x="34" y="221"/>
                  <a:pt x="33" y="222"/>
                  <a:pt x="34" y="223"/>
                </a:cubicBezTo>
                <a:close/>
                <a:moveTo>
                  <a:pt x="26" y="217"/>
                </a:moveTo>
                <a:cubicBezTo>
                  <a:pt x="26" y="217"/>
                  <a:pt x="27" y="217"/>
                  <a:pt x="26" y="216"/>
                </a:cubicBezTo>
                <a:cubicBezTo>
                  <a:pt x="26" y="217"/>
                  <a:pt x="26" y="217"/>
                  <a:pt x="26" y="217"/>
                </a:cubicBezTo>
                <a:close/>
                <a:moveTo>
                  <a:pt x="32" y="222"/>
                </a:moveTo>
                <a:cubicBezTo>
                  <a:pt x="33" y="222"/>
                  <a:pt x="33" y="222"/>
                  <a:pt x="33" y="221"/>
                </a:cubicBezTo>
                <a:cubicBezTo>
                  <a:pt x="32" y="221"/>
                  <a:pt x="32" y="222"/>
                  <a:pt x="32" y="222"/>
                </a:cubicBezTo>
                <a:close/>
                <a:moveTo>
                  <a:pt x="27" y="218"/>
                </a:moveTo>
                <a:cubicBezTo>
                  <a:pt x="27" y="219"/>
                  <a:pt x="26" y="220"/>
                  <a:pt x="27" y="221"/>
                </a:cubicBezTo>
                <a:cubicBezTo>
                  <a:pt x="27" y="220"/>
                  <a:pt x="27" y="220"/>
                  <a:pt x="28" y="219"/>
                </a:cubicBezTo>
                <a:cubicBezTo>
                  <a:pt x="28" y="219"/>
                  <a:pt x="28" y="218"/>
                  <a:pt x="27" y="218"/>
                </a:cubicBezTo>
                <a:close/>
                <a:moveTo>
                  <a:pt x="32" y="225"/>
                </a:moveTo>
                <a:cubicBezTo>
                  <a:pt x="33" y="224"/>
                  <a:pt x="33" y="224"/>
                  <a:pt x="34" y="223"/>
                </a:cubicBezTo>
                <a:cubicBezTo>
                  <a:pt x="33" y="223"/>
                  <a:pt x="33" y="223"/>
                  <a:pt x="33" y="223"/>
                </a:cubicBezTo>
                <a:cubicBezTo>
                  <a:pt x="32" y="223"/>
                  <a:pt x="32" y="224"/>
                  <a:pt x="32" y="225"/>
                </a:cubicBezTo>
                <a:close/>
                <a:moveTo>
                  <a:pt x="23" y="221"/>
                </a:moveTo>
                <a:cubicBezTo>
                  <a:pt x="24" y="220"/>
                  <a:pt x="25" y="219"/>
                  <a:pt x="26" y="217"/>
                </a:cubicBezTo>
                <a:cubicBezTo>
                  <a:pt x="25" y="219"/>
                  <a:pt x="24" y="220"/>
                  <a:pt x="23" y="221"/>
                </a:cubicBezTo>
                <a:close/>
                <a:moveTo>
                  <a:pt x="57" y="242"/>
                </a:moveTo>
                <a:cubicBezTo>
                  <a:pt x="58" y="243"/>
                  <a:pt x="58" y="243"/>
                  <a:pt x="58" y="243"/>
                </a:cubicBezTo>
                <a:cubicBezTo>
                  <a:pt x="59" y="243"/>
                  <a:pt x="58" y="242"/>
                  <a:pt x="58" y="241"/>
                </a:cubicBezTo>
                <a:lnTo>
                  <a:pt x="57" y="242"/>
                </a:lnTo>
                <a:close/>
                <a:moveTo>
                  <a:pt x="25" y="220"/>
                </a:moveTo>
                <a:cubicBezTo>
                  <a:pt x="26" y="220"/>
                  <a:pt x="26" y="219"/>
                  <a:pt x="26" y="218"/>
                </a:cubicBezTo>
                <a:cubicBezTo>
                  <a:pt x="26" y="218"/>
                  <a:pt x="25" y="219"/>
                  <a:pt x="25" y="220"/>
                </a:cubicBezTo>
                <a:close/>
                <a:moveTo>
                  <a:pt x="44" y="234"/>
                </a:moveTo>
                <a:cubicBezTo>
                  <a:pt x="44" y="234"/>
                  <a:pt x="45" y="233"/>
                  <a:pt x="45" y="233"/>
                </a:cubicBezTo>
                <a:cubicBezTo>
                  <a:pt x="44" y="233"/>
                  <a:pt x="43" y="233"/>
                  <a:pt x="44" y="234"/>
                </a:cubicBezTo>
                <a:close/>
                <a:moveTo>
                  <a:pt x="49" y="243"/>
                </a:moveTo>
                <a:cubicBezTo>
                  <a:pt x="50" y="242"/>
                  <a:pt x="52" y="240"/>
                  <a:pt x="52" y="239"/>
                </a:cubicBezTo>
                <a:cubicBezTo>
                  <a:pt x="51" y="241"/>
                  <a:pt x="49" y="241"/>
                  <a:pt x="49" y="243"/>
                </a:cubicBezTo>
                <a:close/>
                <a:moveTo>
                  <a:pt x="31" y="225"/>
                </a:moveTo>
                <a:cubicBezTo>
                  <a:pt x="32" y="225"/>
                  <a:pt x="31" y="226"/>
                  <a:pt x="31" y="226"/>
                </a:cubicBezTo>
                <a:cubicBezTo>
                  <a:pt x="32" y="226"/>
                  <a:pt x="32" y="226"/>
                  <a:pt x="32" y="225"/>
                </a:cubicBezTo>
                <a:cubicBezTo>
                  <a:pt x="32" y="225"/>
                  <a:pt x="32" y="225"/>
                  <a:pt x="31" y="225"/>
                </a:cubicBezTo>
                <a:close/>
                <a:moveTo>
                  <a:pt x="42" y="242"/>
                </a:moveTo>
                <a:cubicBezTo>
                  <a:pt x="43" y="241"/>
                  <a:pt x="45" y="239"/>
                  <a:pt x="46" y="236"/>
                </a:cubicBezTo>
                <a:cubicBezTo>
                  <a:pt x="46" y="237"/>
                  <a:pt x="46" y="238"/>
                  <a:pt x="47" y="237"/>
                </a:cubicBezTo>
                <a:cubicBezTo>
                  <a:pt x="47" y="236"/>
                  <a:pt x="46" y="236"/>
                  <a:pt x="46" y="235"/>
                </a:cubicBezTo>
                <a:cubicBezTo>
                  <a:pt x="45" y="238"/>
                  <a:pt x="42" y="240"/>
                  <a:pt x="42" y="242"/>
                </a:cubicBezTo>
                <a:close/>
                <a:moveTo>
                  <a:pt x="23" y="220"/>
                </a:moveTo>
                <a:cubicBezTo>
                  <a:pt x="23" y="220"/>
                  <a:pt x="22" y="220"/>
                  <a:pt x="23" y="219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22" y="219"/>
                  <a:pt x="22" y="221"/>
                  <a:pt x="23" y="220"/>
                </a:cubicBezTo>
                <a:close/>
                <a:moveTo>
                  <a:pt x="30" y="227"/>
                </a:moveTo>
                <a:cubicBezTo>
                  <a:pt x="30" y="227"/>
                  <a:pt x="30" y="227"/>
                  <a:pt x="31" y="228"/>
                </a:cubicBezTo>
                <a:cubicBezTo>
                  <a:pt x="31" y="227"/>
                  <a:pt x="31" y="227"/>
                  <a:pt x="31" y="227"/>
                </a:cubicBezTo>
                <a:cubicBezTo>
                  <a:pt x="31" y="226"/>
                  <a:pt x="32" y="227"/>
                  <a:pt x="31" y="226"/>
                </a:cubicBezTo>
                <a:cubicBezTo>
                  <a:pt x="31" y="226"/>
                  <a:pt x="31" y="226"/>
                  <a:pt x="30" y="227"/>
                </a:cubicBezTo>
                <a:close/>
                <a:moveTo>
                  <a:pt x="31" y="230"/>
                </a:moveTo>
                <a:cubicBezTo>
                  <a:pt x="32" y="229"/>
                  <a:pt x="33" y="228"/>
                  <a:pt x="33" y="228"/>
                </a:cubicBezTo>
                <a:cubicBezTo>
                  <a:pt x="32" y="228"/>
                  <a:pt x="31" y="229"/>
                  <a:pt x="31" y="230"/>
                </a:cubicBezTo>
                <a:close/>
                <a:moveTo>
                  <a:pt x="57" y="246"/>
                </a:moveTo>
                <a:cubicBezTo>
                  <a:pt x="57" y="246"/>
                  <a:pt x="57" y="246"/>
                  <a:pt x="58" y="246"/>
                </a:cubicBezTo>
                <a:cubicBezTo>
                  <a:pt x="57" y="246"/>
                  <a:pt x="57" y="246"/>
                  <a:pt x="57" y="246"/>
                </a:cubicBezTo>
                <a:close/>
                <a:moveTo>
                  <a:pt x="21" y="224"/>
                </a:moveTo>
                <a:cubicBezTo>
                  <a:pt x="22" y="224"/>
                  <a:pt x="22" y="223"/>
                  <a:pt x="22" y="223"/>
                </a:cubicBezTo>
                <a:cubicBezTo>
                  <a:pt x="22" y="223"/>
                  <a:pt x="21" y="224"/>
                  <a:pt x="21" y="224"/>
                </a:cubicBezTo>
                <a:close/>
                <a:moveTo>
                  <a:pt x="52" y="249"/>
                </a:moveTo>
                <a:cubicBezTo>
                  <a:pt x="52" y="249"/>
                  <a:pt x="52" y="249"/>
                  <a:pt x="51" y="249"/>
                </a:cubicBezTo>
                <a:cubicBezTo>
                  <a:pt x="52" y="250"/>
                  <a:pt x="52" y="249"/>
                  <a:pt x="52" y="250"/>
                </a:cubicBezTo>
                <a:cubicBezTo>
                  <a:pt x="53" y="248"/>
                  <a:pt x="53" y="248"/>
                  <a:pt x="54" y="247"/>
                </a:cubicBezTo>
                <a:cubicBezTo>
                  <a:pt x="53" y="247"/>
                  <a:pt x="52" y="248"/>
                  <a:pt x="52" y="249"/>
                </a:cubicBezTo>
                <a:close/>
                <a:moveTo>
                  <a:pt x="29" y="230"/>
                </a:moveTo>
                <a:cubicBezTo>
                  <a:pt x="29" y="230"/>
                  <a:pt x="29" y="230"/>
                  <a:pt x="29" y="230"/>
                </a:cubicBezTo>
                <a:cubicBezTo>
                  <a:pt x="29" y="229"/>
                  <a:pt x="28" y="230"/>
                  <a:pt x="29" y="230"/>
                </a:cubicBezTo>
                <a:close/>
                <a:moveTo>
                  <a:pt x="54" y="249"/>
                </a:moveTo>
                <a:cubicBezTo>
                  <a:pt x="55" y="250"/>
                  <a:pt x="54" y="251"/>
                  <a:pt x="55" y="250"/>
                </a:cubicBezTo>
                <a:cubicBezTo>
                  <a:pt x="56" y="251"/>
                  <a:pt x="55" y="250"/>
                  <a:pt x="55" y="251"/>
                </a:cubicBezTo>
                <a:cubicBezTo>
                  <a:pt x="56" y="251"/>
                  <a:pt x="56" y="250"/>
                  <a:pt x="56" y="250"/>
                </a:cubicBezTo>
                <a:cubicBezTo>
                  <a:pt x="55" y="249"/>
                  <a:pt x="55" y="249"/>
                  <a:pt x="54" y="249"/>
                </a:cubicBezTo>
                <a:close/>
                <a:moveTo>
                  <a:pt x="47" y="245"/>
                </a:moveTo>
                <a:cubicBezTo>
                  <a:pt x="47" y="246"/>
                  <a:pt x="46" y="246"/>
                  <a:pt x="47" y="246"/>
                </a:cubicBezTo>
                <a:cubicBezTo>
                  <a:pt x="48" y="245"/>
                  <a:pt x="48" y="245"/>
                  <a:pt x="48" y="245"/>
                </a:cubicBezTo>
                <a:cubicBezTo>
                  <a:pt x="48" y="245"/>
                  <a:pt x="47" y="245"/>
                  <a:pt x="47" y="245"/>
                </a:cubicBezTo>
                <a:close/>
                <a:moveTo>
                  <a:pt x="28" y="231"/>
                </a:moveTo>
                <a:cubicBezTo>
                  <a:pt x="28" y="232"/>
                  <a:pt x="27" y="232"/>
                  <a:pt x="27" y="233"/>
                </a:cubicBezTo>
                <a:cubicBezTo>
                  <a:pt x="28" y="232"/>
                  <a:pt x="28" y="231"/>
                  <a:pt x="28" y="231"/>
                </a:cubicBezTo>
                <a:cubicBezTo>
                  <a:pt x="28" y="231"/>
                  <a:pt x="28" y="230"/>
                  <a:pt x="28" y="231"/>
                </a:cubicBezTo>
                <a:close/>
                <a:moveTo>
                  <a:pt x="28" y="235"/>
                </a:moveTo>
                <a:cubicBezTo>
                  <a:pt x="29" y="234"/>
                  <a:pt x="30" y="233"/>
                  <a:pt x="29" y="232"/>
                </a:cubicBezTo>
                <a:cubicBezTo>
                  <a:pt x="29" y="233"/>
                  <a:pt x="29" y="234"/>
                  <a:pt x="28" y="235"/>
                </a:cubicBezTo>
                <a:close/>
                <a:moveTo>
                  <a:pt x="48" y="247"/>
                </a:moveTo>
                <a:cubicBezTo>
                  <a:pt x="48" y="248"/>
                  <a:pt x="49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9" y="248"/>
                  <a:pt x="49" y="247"/>
                  <a:pt x="48" y="247"/>
                </a:cubicBezTo>
                <a:close/>
                <a:moveTo>
                  <a:pt x="17" y="226"/>
                </a:moveTo>
                <a:cubicBezTo>
                  <a:pt x="17" y="226"/>
                  <a:pt x="17" y="227"/>
                  <a:pt x="17" y="227"/>
                </a:cubicBezTo>
                <a:cubicBezTo>
                  <a:pt x="17" y="226"/>
                  <a:pt x="18" y="227"/>
                  <a:pt x="18" y="227"/>
                </a:cubicBezTo>
                <a:cubicBezTo>
                  <a:pt x="18" y="226"/>
                  <a:pt x="17" y="226"/>
                  <a:pt x="17" y="225"/>
                </a:cubicBezTo>
                <a:lnTo>
                  <a:pt x="17" y="226"/>
                </a:lnTo>
                <a:close/>
                <a:moveTo>
                  <a:pt x="41" y="244"/>
                </a:moveTo>
                <a:cubicBezTo>
                  <a:pt x="41" y="244"/>
                  <a:pt x="42" y="243"/>
                  <a:pt x="41" y="243"/>
                </a:cubicBezTo>
                <a:cubicBezTo>
                  <a:pt x="40" y="245"/>
                  <a:pt x="39" y="245"/>
                  <a:pt x="41" y="244"/>
                </a:cubicBezTo>
                <a:close/>
                <a:moveTo>
                  <a:pt x="50" y="252"/>
                </a:moveTo>
                <a:cubicBezTo>
                  <a:pt x="50" y="251"/>
                  <a:pt x="51" y="252"/>
                  <a:pt x="51" y="252"/>
                </a:cubicBezTo>
                <a:cubicBezTo>
                  <a:pt x="50" y="252"/>
                  <a:pt x="51" y="251"/>
                  <a:pt x="51" y="250"/>
                </a:cubicBezTo>
                <a:cubicBezTo>
                  <a:pt x="51" y="252"/>
                  <a:pt x="49" y="251"/>
                  <a:pt x="50" y="252"/>
                </a:cubicBezTo>
                <a:close/>
                <a:moveTo>
                  <a:pt x="42" y="245"/>
                </a:moveTo>
                <a:cubicBezTo>
                  <a:pt x="42" y="246"/>
                  <a:pt x="42" y="246"/>
                  <a:pt x="43" y="246"/>
                </a:cubicBezTo>
                <a:cubicBezTo>
                  <a:pt x="43" y="245"/>
                  <a:pt x="42" y="245"/>
                  <a:pt x="42" y="245"/>
                </a:cubicBezTo>
                <a:close/>
                <a:moveTo>
                  <a:pt x="53" y="255"/>
                </a:moveTo>
                <a:cubicBezTo>
                  <a:pt x="53" y="254"/>
                  <a:pt x="54" y="254"/>
                  <a:pt x="53" y="253"/>
                </a:cubicBezTo>
                <a:cubicBezTo>
                  <a:pt x="53" y="254"/>
                  <a:pt x="52" y="254"/>
                  <a:pt x="53" y="255"/>
                </a:cubicBezTo>
                <a:close/>
                <a:moveTo>
                  <a:pt x="40" y="247"/>
                </a:moveTo>
                <a:cubicBezTo>
                  <a:pt x="41" y="247"/>
                  <a:pt x="42" y="246"/>
                  <a:pt x="41" y="246"/>
                </a:cubicBezTo>
                <a:lnTo>
                  <a:pt x="40" y="247"/>
                </a:lnTo>
                <a:close/>
                <a:moveTo>
                  <a:pt x="43" y="248"/>
                </a:moveTo>
                <a:cubicBezTo>
                  <a:pt x="44" y="249"/>
                  <a:pt x="44" y="249"/>
                  <a:pt x="44" y="249"/>
                </a:cubicBezTo>
                <a:cubicBezTo>
                  <a:pt x="44" y="248"/>
                  <a:pt x="43" y="248"/>
                  <a:pt x="43" y="248"/>
                </a:cubicBezTo>
                <a:close/>
                <a:moveTo>
                  <a:pt x="15" y="234"/>
                </a:moveTo>
                <a:cubicBezTo>
                  <a:pt x="15" y="233"/>
                  <a:pt x="15" y="233"/>
                  <a:pt x="15" y="232"/>
                </a:cubicBezTo>
                <a:cubicBezTo>
                  <a:pt x="15" y="233"/>
                  <a:pt x="15" y="233"/>
                  <a:pt x="15" y="233"/>
                </a:cubicBezTo>
                <a:cubicBezTo>
                  <a:pt x="16" y="234"/>
                  <a:pt x="16" y="234"/>
                  <a:pt x="16" y="234"/>
                </a:cubicBezTo>
                <a:cubicBezTo>
                  <a:pt x="17" y="232"/>
                  <a:pt x="17" y="233"/>
                  <a:pt x="18" y="231"/>
                </a:cubicBezTo>
                <a:cubicBezTo>
                  <a:pt x="18" y="231"/>
                  <a:pt x="17" y="231"/>
                  <a:pt x="17" y="230"/>
                </a:cubicBezTo>
                <a:cubicBezTo>
                  <a:pt x="17" y="230"/>
                  <a:pt x="17" y="231"/>
                  <a:pt x="17" y="230"/>
                </a:cubicBezTo>
                <a:cubicBezTo>
                  <a:pt x="17" y="232"/>
                  <a:pt x="16" y="232"/>
                  <a:pt x="15" y="234"/>
                </a:cubicBezTo>
                <a:close/>
                <a:moveTo>
                  <a:pt x="51" y="255"/>
                </a:moveTo>
                <a:cubicBezTo>
                  <a:pt x="51" y="256"/>
                  <a:pt x="50" y="257"/>
                  <a:pt x="51" y="257"/>
                </a:cubicBezTo>
                <a:cubicBezTo>
                  <a:pt x="51" y="256"/>
                  <a:pt x="52" y="256"/>
                  <a:pt x="52" y="255"/>
                </a:cubicBezTo>
                <a:cubicBezTo>
                  <a:pt x="51" y="255"/>
                  <a:pt x="51" y="255"/>
                  <a:pt x="51" y="255"/>
                </a:cubicBezTo>
                <a:close/>
                <a:moveTo>
                  <a:pt x="20" y="235"/>
                </a:moveTo>
                <a:cubicBezTo>
                  <a:pt x="19" y="235"/>
                  <a:pt x="19" y="236"/>
                  <a:pt x="19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0" y="235"/>
                  <a:pt x="20" y="236"/>
                  <a:pt x="20" y="235"/>
                </a:cubicBezTo>
                <a:close/>
                <a:moveTo>
                  <a:pt x="21" y="238"/>
                </a:moveTo>
                <a:cubicBezTo>
                  <a:pt x="21" y="237"/>
                  <a:pt x="22" y="237"/>
                  <a:pt x="22" y="236"/>
                </a:cubicBezTo>
                <a:cubicBezTo>
                  <a:pt x="21" y="236"/>
                  <a:pt x="21" y="237"/>
                  <a:pt x="21" y="238"/>
                </a:cubicBezTo>
                <a:close/>
                <a:moveTo>
                  <a:pt x="17" y="236"/>
                </a:moveTo>
                <a:cubicBezTo>
                  <a:pt x="18" y="236"/>
                  <a:pt x="18" y="235"/>
                  <a:pt x="18" y="235"/>
                </a:cubicBezTo>
                <a:cubicBezTo>
                  <a:pt x="18" y="235"/>
                  <a:pt x="17" y="236"/>
                  <a:pt x="17" y="236"/>
                </a:cubicBezTo>
                <a:close/>
                <a:moveTo>
                  <a:pt x="23" y="243"/>
                </a:moveTo>
                <a:cubicBezTo>
                  <a:pt x="24" y="243"/>
                  <a:pt x="25" y="241"/>
                  <a:pt x="26" y="240"/>
                </a:cubicBezTo>
                <a:cubicBezTo>
                  <a:pt x="25" y="240"/>
                  <a:pt x="25" y="240"/>
                  <a:pt x="25" y="240"/>
                </a:cubicBezTo>
                <a:cubicBezTo>
                  <a:pt x="24" y="241"/>
                  <a:pt x="24" y="242"/>
                  <a:pt x="23" y="243"/>
                </a:cubicBezTo>
                <a:close/>
                <a:moveTo>
                  <a:pt x="17" y="238"/>
                </a:moveTo>
                <a:cubicBezTo>
                  <a:pt x="17" y="237"/>
                  <a:pt x="18" y="237"/>
                  <a:pt x="18" y="236"/>
                </a:cubicBezTo>
                <a:cubicBezTo>
                  <a:pt x="17" y="236"/>
                  <a:pt x="16" y="237"/>
                  <a:pt x="17" y="238"/>
                </a:cubicBezTo>
                <a:close/>
                <a:moveTo>
                  <a:pt x="35" y="251"/>
                </a:moveTo>
                <a:cubicBezTo>
                  <a:pt x="35" y="252"/>
                  <a:pt x="36" y="250"/>
                  <a:pt x="36" y="250"/>
                </a:cubicBezTo>
                <a:lnTo>
                  <a:pt x="35" y="251"/>
                </a:lnTo>
                <a:close/>
                <a:moveTo>
                  <a:pt x="38" y="255"/>
                </a:moveTo>
                <a:cubicBezTo>
                  <a:pt x="39" y="254"/>
                  <a:pt x="39" y="254"/>
                  <a:pt x="39" y="254"/>
                </a:cubicBezTo>
                <a:cubicBezTo>
                  <a:pt x="39" y="254"/>
                  <a:pt x="38" y="254"/>
                  <a:pt x="38" y="255"/>
                </a:cubicBezTo>
                <a:close/>
                <a:moveTo>
                  <a:pt x="12" y="236"/>
                </a:moveTo>
                <a:cubicBezTo>
                  <a:pt x="12" y="236"/>
                  <a:pt x="12" y="237"/>
                  <a:pt x="12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3" y="236"/>
                  <a:pt x="12" y="236"/>
                  <a:pt x="12" y="236"/>
                </a:cubicBezTo>
                <a:close/>
                <a:moveTo>
                  <a:pt x="38" y="253"/>
                </a:moveTo>
                <a:cubicBezTo>
                  <a:pt x="36" y="252"/>
                  <a:pt x="36" y="252"/>
                  <a:pt x="36" y="252"/>
                </a:cubicBezTo>
                <a:cubicBezTo>
                  <a:pt x="36" y="253"/>
                  <a:pt x="37" y="254"/>
                  <a:pt x="38" y="253"/>
                </a:cubicBezTo>
                <a:close/>
                <a:moveTo>
                  <a:pt x="12" y="239"/>
                </a:moveTo>
                <a:cubicBezTo>
                  <a:pt x="13" y="238"/>
                  <a:pt x="13" y="238"/>
                  <a:pt x="13" y="238"/>
                </a:cubicBezTo>
                <a:cubicBezTo>
                  <a:pt x="13" y="238"/>
                  <a:pt x="13" y="239"/>
                  <a:pt x="13" y="238"/>
                </a:cubicBezTo>
                <a:cubicBezTo>
                  <a:pt x="12" y="238"/>
                  <a:pt x="14" y="237"/>
                  <a:pt x="13" y="237"/>
                </a:cubicBezTo>
                <a:cubicBezTo>
                  <a:pt x="12" y="237"/>
                  <a:pt x="12" y="238"/>
                  <a:pt x="12" y="239"/>
                </a:cubicBezTo>
                <a:close/>
                <a:moveTo>
                  <a:pt x="35" y="256"/>
                </a:moveTo>
                <a:cubicBezTo>
                  <a:pt x="35" y="256"/>
                  <a:pt x="36" y="257"/>
                  <a:pt x="36" y="257"/>
                </a:cubicBezTo>
                <a:cubicBezTo>
                  <a:pt x="36" y="256"/>
                  <a:pt x="35" y="256"/>
                  <a:pt x="35" y="256"/>
                </a:cubicBezTo>
                <a:close/>
                <a:moveTo>
                  <a:pt x="27" y="255"/>
                </a:moveTo>
                <a:cubicBezTo>
                  <a:pt x="27" y="255"/>
                  <a:pt x="28" y="254"/>
                  <a:pt x="28" y="254"/>
                </a:cubicBezTo>
                <a:cubicBezTo>
                  <a:pt x="27" y="254"/>
                  <a:pt x="27" y="254"/>
                  <a:pt x="27" y="255"/>
                </a:cubicBezTo>
                <a:close/>
                <a:moveTo>
                  <a:pt x="8" y="244"/>
                </a:moveTo>
                <a:cubicBezTo>
                  <a:pt x="7" y="244"/>
                  <a:pt x="7" y="244"/>
                  <a:pt x="7" y="244"/>
                </a:cubicBezTo>
                <a:cubicBezTo>
                  <a:pt x="8" y="245"/>
                  <a:pt x="8" y="243"/>
                  <a:pt x="7" y="243"/>
                </a:cubicBezTo>
                <a:cubicBezTo>
                  <a:pt x="7" y="243"/>
                  <a:pt x="7" y="243"/>
                  <a:pt x="8" y="244"/>
                </a:cubicBezTo>
                <a:close/>
                <a:moveTo>
                  <a:pt x="6" y="247"/>
                </a:moveTo>
                <a:cubicBezTo>
                  <a:pt x="7" y="248"/>
                  <a:pt x="9" y="244"/>
                  <a:pt x="8" y="244"/>
                </a:cubicBezTo>
                <a:cubicBezTo>
                  <a:pt x="7" y="245"/>
                  <a:pt x="7" y="246"/>
                  <a:pt x="6" y="247"/>
                </a:cubicBezTo>
                <a:close/>
                <a:moveTo>
                  <a:pt x="11" y="248"/>
                </a:moveTo>
                <a:cubicBezTo>
                  <a:pt x="12" y="248"/>
                  <a:pt x="12" y="247"/>
                  <a:pt x="11" y="247"/>
                </a:cubicBezTo>
                <a:cubicBezTo>
                  <a:pt x="11" y="247"/>
                  <a:pt x="11" y="248"/>
                  <a:pt x="11" y="248"/>
                </a:cubicBezTo>
                <a:close/>
                <a:moveTo>
                  <a:pt x="32" y="264"/>
                </a:moveTo>
                <a:cubicBezTo>
                  <a:pt x="33" y="264"/>
                  <a:pt x="33" y="264"/>
                  <a:pt x="33" y="263"/>
                </a:cubicBezTo>
                <a:cubicBezTo>
                  <a:pt x="32" y="263"/>
                  <a:pt x="32" y="263"/>
                  <a:pt x="32" y="264"/>
                </a:cubicBezTo>
                <a:close/>
                <a:moveTo>
                  <a:pt x="10" y="250"/>
                </a:moveTo>
                <a:cubicBezTo>
                  <a:pt x="10" y="250"/>
                  <a:pt x="11" y="249"/>
                  <a:pt x="11" y="249"/>
                </a:cubicBezTo>
                <a:cubicBezTo>
                  <a:pt x="10" y="248"/>
                  <a:pt x="10" y="248"/>
                  <a:pt x="10" y="248"/>
                </a:cubicBezTo>
                <a:cubicBezTo>
                  <a:pt x="10" y="249"/>
                  <a:pt x="9" y="249"/>
                  <a:pt x="10" y="250"/>
                </a:cubicBezTo>
                <a:close/>
                <a:moveTo>
                  <a:pt x="7" y="252"/>
                </a:moveTo>
                <a:cubicBezTo>
                  <a:pt x="7" y="251"/>
                  <a:pt x="9" y="249"/>
                  <a:pt x="8" y="248"/>
                </a:cubicBezTo>
                <a:cubicBezTo>
                  <a:pt x="8" y="249"/>
                  <a:pt x="6" y="251"/>
                  <a:pt x="7" y="252"/>
                </a:cubicBezTo>
                <a:close/>
                <a:moveTo>
                  <a:pt x="3" y="247"/>
                </a:moveTo>
                <a:cubicBezTo>
                  <a:pt x="3" y="246"/>
                  <a:pt x="4" y="246"/>
                  <a:pt x="4" y="246"/>
                </a:cubicBezTo>
                <a:cubicBezTo>
                  <a:pt x="3" y="246"/>
                  <a:pt x="2" y="246"/>
                  <a:pt x="3" y="247"/>
                </a:cubicBezTo>
                <a:close/>
                <a:moveTo>
                  <a:pt x="0" y="255"/>
                </a:moveTo>
                <a:cubicBezTo>
                  <a:pt x="1" y="253"/>
                  <a:pt x="3" y="253"/>
                  <a:pt x="2" y="251"/>
                </a:cubicBezTo>
                <a:cubicBezTo>
                  <a:pt x="2" y="253"/>
                  <a:pt x="0" y="254"/>
                  <a:pt x="0" y="255"/>
                </a:cubicBezTo>
                <a:close/>
                <a:moveTo>
                  <a:pt x="30" y="271"/>
                </a:moveTo>
                <a:cubicBezTo>
                  <a:pt x="30" y="271"/>
                  <a:pt x="31" y="271"/>
                  <a:pt x="31" y="271"/>
                </a:cubicBezTo>
                <a:cubicBezTo>
                  <a:pt x="31" y="271"/>
                  <a:pt x="30" y="270"/>
                  <a:pt x="30" y="271"/>
                </a:cubicBezTo>
                <a:close/>
                <a:moveTo>
                  <a:pt x="34" y="274"/>
                </a:moveTo>
                <a:cubicBezTo>
                  <a:pt x="35" y="275"/>
                  <a:pt x="34" y="275"/>
                  <a:pt x="35" y="275"/>
                </a:cubicBezTo>
                <a:cubicBezTo>
                  <a:pt x="36" y="275"/>
                  <a:pt x="35" y="275"/>
                  <a:pt x="35" y="274"/>
                </a:cubicBezTo>
                <a:cubicBezTo>
                  <a:pt x="35" y="274"/>
                  <a:pt x="35" y="274"/>
                  <a:pt x="34" y="274"/>
                </a:cubicBezTo>
                <a:close/>
                <a:moveTo>
                  <a:pt x="3" y="254"/>
                </a:moveTo>
                <a:cubicBezTo>
                  <a:pt x="2" y="254"/>
                  <a:pt x="2" y="254"/>
                  <a:pt x="2" y="253"/>
                </a:cubicBezTo>
                <a:cubicBezTo>
                  <a:pt x="2" y="254"/>
                  <a:pt x="2" y="254"/>
                  <a:pt x="2" y="254"/>
                </a:cubicBezTo>
                <a:cubicBezTo>
                  <a:pt x="2" y="254"/>
                  <a:pt x="4" y="254"/>
                  <a:pt x="3" y="253"/>
                </a:cubicBezTo>
                <a:lnTo>
                  <a:pt x="3" y="254"/>
                </a:lnTo>
                <a:close/>
                <a:moveTo>
                  <a:pt x="27" y="271"/>
                </a:moveTo>
                <a:cubicBezTo>
                  <a:pt x="27" y="271"/>
                  <a:pt x="27" y="272"/>
                  <a:pt x="28" y="271"/>
                </a:cubicBezTo>
                <a:cubicBezTo>
                  <a:pt x="28" y="271"/>
                  <a:pt x="27" y="270"/>
                  <a:pt x="27" y="271"/>
                </a:cubicBezTo>
                <a:close/>
                <a:moveTo>
                  <a:pt x="31" y="278"/>
                </a:moveTo>
                <a:cubicBezTo>
                  <a:pt x="31" y="277"/>
                  <a:pt x="30" y="277"/>
                  <a:pt x="30" y="276"/>
                </a:cubicBezTo>
                <a:cubicBezTo>
                  <a:pt x="30" y="277"/>
                  <a:pt x="31" y="277"/>
                  <a:pt x="31" y="278"/>
                </a:cubicBezTo>
                <a:close/>
                <a:moveTo>
                  <a:pt x="31" y="281"/>
                </a:moveTo>
                <a:cubicBezTo>
                  <a:pt x="32" y="281"/>
                  <a:pt x="32" y="281"/>
                  <a:pt x="32" y="281"/>
                </a:cubicBezTo>
                <a:cubicBezTo>
                  <a:pt x="32" y="280"/>
                  <a:pt x="32" y="280"/>
                  <a:pt x="33" y="280"/>
                </a:cubicBezTo>
                <a:cubicBezTo>
                  <a:pt x="33" y="280"/>
                  <a:pt x="33" y="279"/>
                  <a:pt x="33" y="279"/>
                </a:cubicBezTo>
                <a:cubicBezTo>
                  <a:pt x="32" y="280"/>
                  <a:pt x="32" y="281"/>
                  <a:pt x="31" y="281"/>
                </a:cubicBezTo>
                <a:close/>
                <a:moveTo>
                  <a:pt x="782" y="255"/>
                </a:moveTo>
                <a:cubicBezTo>
                  <a:pt x="781" y="255"/>
                  <a:pt x="779" y="253"/>
                  <a:pt x="779" y="256"/>
                </a:cubicBezTo>
                <a:cubicBezTo>
                  <a:pt x="781" y="259"/>
                  <a:pt x="782" y="261"/>
                  <a:pt x="783" y="263"/>
                </a:cubicBezTo>
                <a:cubicBezTo>
                  <a:pt x="781" y="263"/>
                  <a:pt x="777" y="259"/>
                  <a:pt x="774" y="258"/>
                </a:cubicBezTo>
                <a:cubicBezTo>
                  <a:pt x="775" y="259"/>
                  <a:pt x="777" y="263"/>
                  <a:pt x="778" y="264"/>
                </a:cubicBezTo>
                <a:cubicBezTo>
                  <a:pt x="779" y="267"/>
                  <a:pt x="779" y="268"/>
                  <a:pt x="780" y="271"/>
                </a:cubicBezTo>
                <a:cubicBezTo>
                  <a:pt x="779" y="271"/>
                  <a:pt x="779" y="271"/>
                  <a:pt x="779" y="272"/>
                </a:cubicBezTo>
                <a:cubicBezTo>
                  <a:pt x="776" y="269"/>
                  <a:pt x="775" y="267"/>
                  <a:pt x="772" y="264"/>
                </a:cubicBezTo>
                <a:cubicBezTo>
                  <a:pt x="771" y="262"/>
                  <a:pt x="772" y="262"/>
                  <a:pt x="771" y="260"/>
                </a:cubicBezTo>
                <a:cubicBezTo>
                  <a:pt x="770" y="259"/>
                  <a:pt x="767" y="254"/>
                  <a:pt x="766" y="252"/>
                </a:cubicBezTo>
                <a:cubicBezTo>
                  <a:pt x="766" y="254"/>
                  <a:pt x="763" y="249"/>
                  <a:pt x="762" y="246"/>
                </a:cubicBezTo>
                <a:cubicBezTo>
                  <a:pt x="763" y="250"/>
                  <a:pt x="761" y="249"/>
                  <a:pt x="764" y="255"/>
                </a:cubicBezTo>
                <a:cubicBezTo>
                  <a:pt x="763" y="252"/>
                  <a:pt x="764" y="254"/>
                  <a:pt x="765" y="256"/>
                </a:cubicBezTo>
                <a:cubicBezTo>
                  <a:pt x="765" y="257"/>
                  <a:pt x="765" y="255"/>
                  <a:pt x="765" y="255"/>
                </a:cubicBezTo>
                <a:cubicBezTo>
                  <a:pt x="766" y="256"/>
                  <a:pt x="766" y="257"/>
                  <a:pt x="766" y="258"/>
                </a:cubicBezTo>
                <a:cubicBezTo>
                  <a:pt x="767" y="259"/>
                  <a:pt x="768" y="260"/>
                  <a:pt x="770" y="260"/>
                </a:cubicBezTo>
                <a:cubicBezTo>
                  <a:pt x="770" y="262"/>
                  <a:pt x="771" y="264"/>
                  <a:pt x="772" y="267"/>
                </a:cubicBezTo>
                <a:cubicBezTo>
                  <a:pt x="771" y="267"/>
                  <a:pt x="768" y="261"/>
                  <a:pt x="769" y="264"/>
                </a:cubicBezTo>
                <a:cubicBezTo>
                  <a:pt x="768" y="262"/>
                  <a:pt x="766" y="259"/>
                  <a:pt x="766" y="260"/>
                </a:cubicBezTo>
                <a:cubicBezTo>
                  <a:pt x="766" y="259"/>
                  <a:pt x="764" y="256"/>
                  <a:pt x="764" y="255"/>
                </a:cubicBezTo>
                <a:cubicBezTo>
                  <a:pt x="763" y="254"/>
                  <a:pt x="762" y="254"/>
                  <a:pt x="761" y="253"/>
                </a:cubicBezTo>
                <a:cubicBezTo>
                  <a:pt x="761" y="252"/>
                  <a:pt x="762" y="253"/>
                  <a:pt x="762" y="252"/>
                </a:cubicBezTo>
                <a:cubicBezTo>
                  <a:pt x="762" y="251"/>
                  <a:pt x="761" y="249"/>
                  <a:pt x="761" y="249"/>
                </a:cubicBezTo>
                <a:cubicBezTo>
                  <a:pt x="757" y="243"/>
                  <a:pt x="757" y="246"/>
                  <a:pt x="752" y="241"/>
                </a:cubicBezTo>
                <a:cubicBezTo>
                  <a:pt x="752" y="241"/>
                  <a:pt x="755" y="244"/>
                  <a:pt x="755" y="245"/>
                </a:cubicBezTo>
                <a:cubicBezTo>
                  <a:pt x="755" y="246"/>
                  <a:pt x="755" y="245"/>
                  <a:pt x="755" y="244"/>
                </a:cubicBezTo>
                <a:cubicBezTo>
                  <a:pt x="755" y="244"/>
                  <a:pt x="755" y="246"/>
                  <a:pt x="756" y="246"/>
                </a:cubicBezTo>
                <a:cubicBezTo>
                  <a:pt x="757" y="248"/>
                  <a:pt x="756" y="247"/>
                  <a:pt x="757" y="249"/>
                </a:cubicBezTo>
                <a:cubicBezTo>
                  <a:pt x="755" y="246"/>
                  <a:pt x="755" y="248"/>
                  <a:pt x="753" y="248"/>
                </a:cubicBezTo>
                <a:cubicBezTo>
                  <a:pt x="752" y="245"/>
                  <a:pt x="751" y="244"/>
                  <a:pt x="750" y="245"/>
                </a:cubicBezTo>
                <a:cubicBezTo>
                  <a:pt x="748" y="242"/>
                  <a:pt x="747" y="243"/>
                  <a:pt x="745" y="239"/>
                </a:cubicBezTo>
                <a:cubicBezTo>
                  <a:pt x="744" y="239"/>
                  <a:pt x="744" y="239"/>
                  <a:pt x="744" y="239"/>
                </a:cubicBezTo>
                <a:cubicBezTo>
                  <a:pt x="743" y="237"/>
                  <a:pt x="741" y="236"/>
                  <a:pt x="739" y="233"/>
                </a:cubicBezTo>
                <a:cubicBezTo>
                  <a:pt x="739" y="232"/>
                  <a:pt x="739" y="231"/>
                  <a:pt x="740" y="231"/>
                </a:cubicBezTo>
                <a:cubicBezTo>
                  <a:pt x="741" y="233"/>
                  <a:pt x="741" y="234"/>
                  <a:pt x="742" y="234"/>
                </a:cubicBezTo>
                <a:cubicBezTo>
                  <a:pt x="742" y="234"/>
                  <a:pt x="741" y="231"/>
                  <a:pt x="743" y="234"/>
                </a:cubicBezTo>
                <a:cubicBezTo>
                  <a:pt x="743" y="233"/>
                  <a:pt x="742" y="232"/>
                  <a:pt x="741" y="231"/>
                </a:cubicBezTo>
                <a:cubicBezTo>
                  <a:pt x="740" y="230"/>
                  <a:pt x="741" y="231"/>
                  <a:pt x="740" y="231"/>
                </a:cubicBezTo>
                <a:cubicBezTo>
                  <a:pt x="739" y="227"/>
                  <a:pt x="737" y="229"/>
                  <a:pt x="736" y="226"/>
                </a:cubicBezTo>
                <a:cubicBezTo>
                  <a:pt x="736" y="227"/>
                  <a:pt x="735" y="226"/>
                  <a:pt x="733" y="224"/>
                </a:cubicBezTo>
                <a:cubicBezTo>
                  <a:pt x="734" y="226"/>
                  <a:pt x="737" y="229"/>
                  <a:pt x="738" y="231"/>
                </a:cubicBezTo>
                <a:cubicBezTo>
                  <a:pt x="735" y="229"/>
                  <a:pt x="728" y="217"/>
                  <a:pt x="726" y="218"/>
                </a:cubicBezTo>
                <a:cubicBezTo>
                  <a:pt x="724" y="215"/>
                  <a:pt x="723" y="213"/>
                  <a:pt x="721" y="210"/>
                </a:cubicBezTo>
                <a:cubicBezTo>
                  <a:pt x="715" y="205"/>
                  <a:pt x="707" y="195"/>
                  <a:pt x="698" y="186"/>
                </a:cubicBezTo>
                <a:cubicBezTo>
                  <a:pt x="698" y="186"/>
                  <a:pt x="701" y="188"/>
                  <a:pt x="700" y="188"/>
                </a:cubicBezTo>
                <a:cubicBezTo>
                  <a:pt x="696" y="184"/>
                  <a:pt x="693" y="182"/>
                  <a:pt x="688" y="177"/>
                </a:cubicBezTo>
                <a:cubicBezTo>
                  <a:pt x="689" y="178"/>
                  <a:pt x="690" y="178"/>
                  <a:pt x="690" y="177"/>
                </a:cubicBezTo>
                <a:cubicBezTo>
                  <a:pt x="689" y="176"/>
                  <a:pt x="689" y="176"/>
                  <a:pt x="689" y="176"/>
                </a:cubicBezTo>
                <a:cubicBezTo>
                  <a:pt x="687" y="174"/>
                  <a:pt x="689" y="177"/>
                  <a:pt x="688" y="177"/>
                </a:cubicBezTo>
                <a:cubicBezTo>
                  <a:pt x="686" y="175"/>
                  <a:pt x="687" y="175"/>
                  <a:pt x="686" y="174"/>
                </a:cubicBezTo>
                <a:cubicBezTo>
                  <a:pt x="684" y="172"/>
                  <a:pt x="686" y="174"/>
                  <a:pt x="684" y="173"/>
                </a:cubicBezTo>
                <a:cubicBezTo>
                  <a:pt x="683" y="172"/>
                  <a:pt x="682" y="169"/>
                  <a:pt x="681" y="170"/>
                </a:cubicBezTo>
                <a:cubicBezTo>
                  <a:pt x="680" y="169"/>
                  <a:pt x="681" y="169"/>
                  <a:pt x="681" y="169"/>
                </a:cubicBezTo>
                <a:cubicBezTo>
                  <a:pt x="680" y="168"/>
                  <a:pt x="679" y="168"/>
                  <a:pt x="678" y="168"/>
                </a:cubicBezTo>
                <a:cubicBezTo>
                  <a:pt x="676" y="165"/>
                  <a:pt x="672" y="163"/>
                  <a:pt x="672" y="161"/>
                </a:cubicBezTo>
                <a:cubicBezTo>
                  <a:pt x="670" y="160"/>
                  <a:pt x="662" y="154"/>
                  <a:pt x="657" y="149"/>
                </a:cubicBezTo>
                <a:cubicBezTo>
                  <a:pt x="660" y="152"/>
                  <a:pt x="654" y="146"/>
                  <a:pt x="654" y="146"/>
                </a:cubicBezTo>
                <a:cubicBezTo>
                  <a:pt x="653" y="145"/>
                  <a:pt x="653" y="145"/>
                  <a:pt x="652" y="145"/>
                </a:cubicBezTo>
                <a:cubicBezTo>
                  <a:pt x="648" y="142"/>
                  <a:pt x="644" y="139"/>
                  <a:pt x="645" y="138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7"/>
                  <a:pt x="641" y="136"/>
                  <a:pt x="640" y="136"/>
                </a:cubicBezTo>
                <a:cubicBezTo>
                  <a:pt x="637" y="133"/>
                  <a:pt x="636" y="133"/>
                  <a:pt x="633" y="130"/>
                </a:cubicBezTo>
                <a:cubicBezTo>
                  <a:pt x="633" y="130"/>
                  <a:pt x="632" y="129"/>
                  <a:pt x="633" y="129"/>
                </a:cubicBezTo>
                <a:cubicBezTo>
                  <a:pt x="629" y="126"/>
                  <a:pt x="631" y="129"/>
                  <a:pt x="629" y="128"/>
                </a:cubicBezTo>
                <a:cubicBezTo>
                  <a:pt x="628" y="126"/>
                  <a:pt x="625" y="124"/>
                  <a:pt x="622" y="123"/>
                </a:cubicBezTo>
                <a:cubicBezTo>
                  <a:pt x="626" y="124"/>
                  <a:pt x="620" y="120"/>
                  <a:pt x="618" y="120"/>
                </a:cubicBezTo>
                <a:cubicBezTo>
                  <a:pt x="618" y="120"/>
                  <a:pt x="620" y="122"/>
                  <a:pt x="621" y="122"/>
                </a:cubicBezTo>
                <a:cubicBezTo>
                  <a:pt x="623" y="124"/>
                  <a:pt x="615" y="119"/>
                  <a:pt x="617" y="119"/>
                </a:cubicBezTo>
                <a:cubicBezTo>
                  <a:pt x="614" y="117"/>
                  <a:pt x="614" y="117"/>
                  <a:pt x="614" y="117"/>
                </a:cubicBezTo>
                <a:cubicBezTo>
                  <a:pt x="613" y="116"/>
                  <a:pt x="614" y="118"/>
                  <a:pt x="611" y="116"/>
                </a:cubicBezTo>
                <a:cubicBezTo>
                  <a:pt x="611" y="116"/>
                  <a:pt x="613" y="116"/>
                  <a:pt x="612" y="115"/>
                </a:cubicBezTo>
                <a:cubicBezTo>
                  <a:pt x="610" y="114"/>
                  <a:pt x="612" y="116"/>
                  <a:pt x="610" y="115"/>
                </a:cubicBezTo>
                <a:cubicBezTo>
                  <a:pt x="607" y="112"/>
                  <a:pt x="602" y="111"/>
                  <a:pt x="596" y="106"/>
                </a:cubicBezTo>
                <a:cubicBezTo>
                  <a:pt x="596" y="106"/>
                  <a:pt x="595" y="106"/>
                  <a:pt x="595" y="105"/>
                </a:cubicBezTo>
                <a:cubicBezTo>
                  <a:pt x="594" y="105"/>
                  <a:pt x="594" y="105"/>
                  <a:pt x="594" y="106"/>
                </a:cubicBezTo>
                <a:cubicBezTo>
                  <a:pt x="587" y="101"/>
                  <a:pt x="583" y="99"/>
                  <a:pt x="576" y="95"/>
                </a:cubicBezTo>
                <a:cubicBezTo>
                  <a:pt x="573" y="94"/>
                  <a:pt x="576" y="96"/>
                  <a:pt x="575" y="96"/>
                </a:cubicBezTo>
                <a:cubicBezTo>
                  <a:pt x="575" y="95"/>
                  <a:pt x="571" y="94"/>
                  <a:pt x="571" y="94"/>
                </a:cubicBezTo>
                <a:cubicBezTo>
                  <a:pt x="568" y="92"/>
                  <a:pt x="566" y="90"/>
                  <a:pt x="562" y="88"/>
                </a:cubicBezTo>
                <a:cubicBezTo>
                  <a:pt x="555" y="85"/>
                  <a:pt x="548" y="82"/>
                  <a:pt x="540" y="79"/>
                </a:cubicBezTo>
                <a:cubicBezTo>
                  <a:pt x="540" y="78"/>
                  <a:pt x="540" y="78"/>
                  <a:pt x="540" y="78"/>
                </a:cubicBezTo>
                <a:cubicBezTo>
                  <a:pt x="537" y="77"/>
                  <a:pt x="535" y="76"/>
                  <a:pt x="533" y="75"/>
                </a:cubicBezTo>
                <a:cubicBezTo>
                  <a:pt x="530" y="74"/>
                  <a:pt x="529" y="74"/>
                  <a:pt x="526" y="73"/>
                </a:cubicBezTo>
                <a:cubicBezTo>
                  <a:pt x="526" y="72"/>
                  <a:pt x="526" y="72"/>
                  <a:pt x="526" y="72"/>
                </a:cubicBezTo>
                <a:cubicBezTo>
                  <a:pt x="521" y="71"/>
                  <a:pt x="517" y="70"/>
                  <a:pt x="514" y="68"/>
                </a:cubicBezTo>
                <a:cubicBezTo>
                  <a:pt x="510" y="68"/>
                  <a:pt x="504" y="65"/>
                  <a:pt x="502" y="64"/>
                </a:cubicBezTo>
                <a:cubicBezTo>
                  <a:pt x="500" y="63"/>
                  <a:pt x="502" y="65"/>
                  <a:pt x="502" y="65"/>
                </a:cubicBezTo>
                <a:cubicBezTo>
                  <a:pt x="497" y="64"/>
                  <a:pt x="493" y="62"/>
                  <a:pt x="488" y="60"/>
                </a:cubicBezTo>
                <a:cubicBezTo>
                  <a:pt x="485" y="60"/>
                  <a:pt x="481" y="60"/>
                  <a:pt x="480" y="59"/>
                </a:cubicBezTo>
                <a:cubicBezTo>
                  <a:pt x="483" y="59"/>
                  <a:pt x="485" y="60"/>
                  <a:pt x="484" y="59"/>
                </a:cubicBezTo>
                <a:cubicBezTo>
                  <a:pt x="482" y="58"/>
                  <a:pt x="480" y="59"/>
                  <a:pt x="480" y="58"/>
                </a:cubicBezTo>
                <a:cubicBezTo>
                  <a:pt x="479" y="58"/>
                  <a:pt x="479" y="58"/>
                  <a:pt x="479" y="59"/>
                </a:cubicBezTo>
                <a:cubicBezTo>
                  <a:pt x="474" y="58"/>
                  <a:pt x="470" y="57"/>
                  <a:pt x="468" y="56"/>
                </a:cubicBezTo>
                <a:cubicBezTo>
                  <a:pt x="466" y="56"/>
                  <a:pt x="469" y="57"/>
                  <a:pt x="464" y="56"/>
                </a:cubicBezTo>
                <a:cubicBezTo>
                  <a:pt x="465" y="55"/>
                  <a:pt x="461" y="54"/>
                  <a:pt x="459" y="54"/>
                </a:cubicBezTo>
                <a:cubicBezTo>
                  <a:pt x="459" y="54"/>
                  <a:pt x="459" y="54"/>
                  <a:pt x="458" y="54"/>
                </a:cubicBezTo>
                <a:cubicBezTo>
                  <a:pt x="458" y="54"/>
                  <a:pt x="459" y="54"/>
                  <a:pt x="461" y="54"/>
                </a:cubicBezTo>
                <a:cubicBezTo>
                  <a:pt x="461" y="53"/>
                  <a:pt x="460" y="53"/>
                  <a:pt x="458" y="53"/>
                </a:cubicBezTo>
                <a:cubicBezTo>
                  <a:pt x="457" y="53"/>
                  <a:pt x="456" y="53"/>
                  <a:pt x="456" y="54"/>
                </a:cubicBezTo>
                <a:cubicBezTo>
                  <a:pt x="453" y="53"/>
                  <a:pt x="452" y="52"/>
                  <a:pt x="450" y="52"/>
                </a:cubicBezTo>
                <a:cubicBezTo>
                  <a:pt x="448" y="51"/>
                  <a:pt x="451" y="52"/>
                  <a:pt x="450" y="52"/>
                </a:cubicBezTo>
                <a:cubicBezTo>
                  <a:pt x="442" y="51"/>
                  <a:pt x="434" y="51"/>
                  <a:pt x="428" y="49"/>
                </a:cubicBezTo>
                <a:cubicBezTo>
                  <a:pt x="426" y="49"/>
                  <a:pt x="429" y="50"/>
                  <a:pt x="427" y="50"/>
                </a:cubicBezTo>
                <a:cubicBezTo>
                  <a:pt x="424" y="50"/>
                  <a:pt x="424" y="49"/>
                  <a:pt x="426" y="49"/>
                </a:cubicBezTo>
                <a:cubicBezTo>
                  <a:pt x="426" y="48"/>
                  <a:pt x="425" y="49"/>
                  <a:pt x="423" y="48"/>
                </a:cubicBezTo>
                <a:cubicBezTo>
                  <a:pt x="423" y="49"/>
                  <a:pt x="423" y="49"/>
                  <a:pt x="423" y="49"/>
                </a:cubicBezTo>
                <a:cubicBezTo>
                  <a:pt x="416" y="48"/>
                  <a:pt x="410" y="48"/>
                  <a:pt x="402" y="48"/>
                </a:cubicBezTo>
                <a:cubicBezTo>
                  <a:pt x="404" y="47"/>
                  <a:pt x="401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4" y="47"/>
                  <a:pt x="393" y="46"/>
                  <a:pt x="391" y="46"/>
                </a:cubicBezTo>
                <a:cubicBezTo>
                  <a:pt x="389" y="46"/>
                  <a:pt x="395" y="47"/>
                  <a:pt x="393" y="48"/>
                </a:cubicBezTo>
                <a:cubicBezTo>
                  <a:pt x="390" y="47"/>
                  <a:pt x="390" y="47"/>
                  <a:pt x="388" y="47"/>
                </a:cubicBezTo>
                <a:cubicBezTo>
                  <a:pt x="386" y="47"/>
                  <a:pt x="388" y="47"/>
                  <a:pt x="388" y="48"/>
                </a:cubicBezTo>
                <a:cubicBezTo>
                  <a:pt x="385" y="48"/>
                  <a:pt x="385" y="47"/>
                  <a:pt x="382" y="48"/>
                </a:cubicBezTo>
                <a:cubicBezTo>
                  <a:pt x="382" y="47"/>
                  <a:pt x="383" y="47"/>
                  <a:pt x="384" y="47"/>
                </a:cubicBezTo>
                <a:cubicBezTo>
                  <a:pt x="383" y="47"/>
                  <a:pt x="380" y="48"/>
                  <a:pt x="380" y="47"/>
                </a:cubicBezTo>
                <a:cubicBezTo>
                  <a:pt x="379" y="47"/>
                  <a:pt x="380" y="48"/>
                  <a:pt x="377" y="48"/>
                </a:cubicBezTo>
                <a:cubicBezTo>
                  <a:pt x="376" y="47"/>
                  <a:pt x="377" y="47"/>
                  <a:pt x="376" y="47"/>
                </a:cubicBezTo>
                <a:cubicBezTo>
                  <a:pt x="375" y="47"/>
                  <a:pt x="371" y="48"/>
                  <a:pt x="375" y="48"/>
                </a:cubicBezTo>
                <a:cubicBezTo>
                  <a:pt x="374" y="48"/>
                  <a:pt x="373" y="49"/>
                  <a:pt x="371" y="49"/>
                </a:cubicBezTo>
                <a:cubicBezTo>
                  <a:pt x="372" y="48"/>
                  <a:pt x="370" y="48"/>
                  <a:pt x="371" y="47"/>
                </a:cubicBezTo>
                <a:cubicBezTo>
                  <a:pt x="370" y="47"/>
                  <a:pt x="367" y="48"/>
                  <a:pt x="368" y="47"/>
                </a:cubicBezTo>
                <a:cubicBezTo>
                  <a:pt x="365" y="48"/>
                  <a:pt x="363" y="48"/>
                  <a:pt x="361" y="48"/>
                </a:cubicBezTo>
                <a:cubicBezTo>
                  <a:pt x="361" y="47"/>
                  <a:pt x="362" y="47"/>
                  <a:pt x="363" y="47"/>
                </a:cubicBezTo>
                <a:cubicBezTo>
                  <a:pt x="363" y="47"/>
                  <a:pt x="361" y="47"/>
                  <a:pt x="359" y="47"/>
                </a:cubicBezTo>
                <a:cubicBezTo>
                  <a:pt x="358" y="48"/>
                  <a:pt x="355" y="48"/>
                  <a:pt x="351" y="48"/>
                </a:cubicBezTo>
                <a:cubicBezTo>
                  <a:pt x="351" y="49"/>
                  <a:pt x="354" y="48"/>
                  <a:pt x="354" y="49"/>
                </a:cubicBezTo>
                <a:cubicBezTo>
                  <a:pt x="350" y="50"/>
                  <a:pt x="351" y="49"/>
                  <a:pt x="348" y="49"/>
                </a:cubicBezTo>
                <a:cubicBezTo>
                  <a:pt x="350" y="50"/>
                  <a:pt x="344" y="50"/>
                  <a:pt x="342" y="50"/>
                </a:cubicBezTo>
                <a:cubicBezTo>
                  <a:pt x="340" y="50"/>
                  <a:pt x="343" y="50"/>
                  <a:pt x="341" y="51"/>
                </a:cubicBezTo>
                <a:cubicBezTo>
                  <a:pt x="336" y="52"/>
                  <a:pt x="334" y="52"/>
                  <a:pt x="332" y="51"/>
                </a:cubicBezTo>
                <a:cubicBezTo>
                  <a:pt x="334" y="50"/>
                  <a:pt x="335" y="51"/>
                  <a:pt x="335" y="5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36" y="50"/>
                  <a:pt x="334" y="51"/>
                  <a:pt x="335" y="50"/>
                </a:cubicBezTo>
                <a:cubicBezTo>
                  <a:pt x="331" y="51"/>
                  <a:pt x="331" y="51"/>
                  <a:pt x="331" y="52"/>
                </a:cubicBezTo>
                <a:cubicBezTo>
                  <a:pt x="330" y="51"/>
                  <a:pt x="326" y="51"/>
                  <a:pt x="326" y="52"/>
                </a:cubicBezTo>
                <a:cubicBezTo>
                  <a:pt x="323" y="53"/>
                  <a:pt x="325" y="52"/>
                  <a:pt x="326" y="51"/>
                </a:cubicBezTo>
                <a:cubicBezTo>
                  <a:pt x="326" y="51"/>
                  <a:pt x="322" y="52"/>
                  <a:pt x="321" y="53"/>
                </a:cubicBezTo>
                <a:cubicBezTo>
                  <a:pt x="321" y="53"/>
                  <a:pt x="322" y="53"/>
                  <a:pt x="323" y="53"/>
                </a:cubicBezTo>
                <a:cubicBezTo>
                  <a:pt x="321" y="53"/>
                  <a:pt x="315" y="54"/>
                  <a:pt x="316" y="55"/>
                </a:cubicBezTo>
                <a:cubicBezTo>
                  <a:pt x="314" y="56"/>
                  <a:pt x="314" y="55"/>
                  <a:pt x="312" y="55"/>
                </a:cubicBezTo>
                <a:cubicBezTo>
                  <a:pt x="313" y="55"/>
                  <a:pt x="314" y="54"/>
                  <a:pt x="315" y="54"/>
                </a:cubicBezTo>
                <a:cubicBezTo>
                  <a:pt x="317" y="53"/>
                  <a:pt x="317" y="53"/>
                  <a:pt x="320" y="52"/>
                </a:cubicBezTo>
                <a:cubicBezTo>
                  <a:pt x="319" y="52"/>
                  <a:pt x="314" y="54"/>
                  <a:pt x="313" y="54"/>
                </a:cubicBezTo>
                <a:cubicBezTo>
                  <a:pt x="310" y="54"/>
                  <a:pt x="314" y="54"/>
                  <a:pt x="312" y="55"/>
                </a:cubicBezTo>
                <a:cubicBezTo>
                  <a:pt x="308" y="56"/>
                  <a:pt x="308" y="56"/>
                  <a:pt x="304" y="57"/>
                </a:cubicBezTo>
                <a:cubicBezTo>
                  <a:pt x="305" y="57"/>
                  <a:pt x="307" y="57"/>
                  <a:pt x="307" y="56"/>
                </a:cubicBezTo>
                <a:cubicBezTo>
                  <a:pt x="305" y="56"/>
                  <a:pt x="302" y="58"/>
                  <a:pt x="302" y="58"/>
                </a:cubicBezTo>
                <a:cubicBezTo>
                  <a:pt x="299" y="59"/>
                  <a:pt x="304" y="57"/>
                  <a:pt x="301" y="58"/>
                </a:cubicBezTo>
                <a:cubicBezTo>
                  <a:pt x="301" y="57"/>
                  <a:pt x="304" y="57"/>
                  <a:pt x="303" y="57"/>
                </a:cubicBezTo>
                <a:cubicBezTo>
                  <a:pt x="303" y="57"/>
                  <a:pt x="298" y="58"/>
                  <a:pt x="297" y="58"/>
                </a:cubicBezTo>
                <a:cubicBezTo>
                  <a:pt x="298" y="59"/>
                  <a:pt x="301" y="57"/>
                  <a:pt x="301" y="58"/>
                </a:cubicBezTo>
                <a:cubicBezTo>
                  <a:pt x="296" y="59"/>
                  <a:pt x="295" y="60"/>
                  <a:pt x="292" y="60"/>
                </a:cubicBezTo>
                <a:cubicBezTo>
                  <a:pt x="290" y="61"/>
                  <a:pt x="289" y="61"/>
                  <a:pt x="289" y="62"/>
                </a:cubicBezTo>
                <a:cubicBezTo>
                  <a:pt x="288" y="62"/>
                  <a:pt x="283" y="62"/>
                  <a:pt x="283" y="63"/>
                </a:cubicBezTo>
                <a:cubicBezTo>
                  <a:pt x="279" y="65"/>
                  <a:pt x="279" y="64"/>
                  <a:pt x="276" y="65"/>
                </a:cubicBezTo>
                <a:cubicBezTo>
                  <a:pt x="274" y="66"/>
                  <a:pt x="277" y="66"/>
                  <a:pt x="276" y="66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5" y="65"/>
                  <a:pt x="264" y="71"/>
                  <a:pt x="260" y="71"/>
                </a:cubicBezTo>
                <a:cubicBezTo>
                  <a:pt x="259" y="72"/>
                  <a:pt x="259" y="72"/>
                  <a:pt x="259" y="73"/>
                </a:cubicBezTo>
                <a:cubicBezTo>
                  <a:pt x="257" y="73"/>
                  <a:pt x="254" y="74"/>
                  <a:pt x="253" y="75"/>
                </a:cubicBezTo>
                <a:cubicBezTo>
                  <a:pt x="253" y="75"/>
                  <a:pt x="253" y="75"/>
                  <a:pt x="253" y="74"/>
                </a:cubicBezTo>
                <a:cubicBezTo>
                  <a:pt x="248" y="77"/>
                  <a:pt x="246" y="78"/>
                  <a:pt x="239" y="81"/>
                </a:cubicBezTo>
                <a:cubicBezTo>
                  <a:pt x="240" y="80"/>
                  <a:pt x="244" y="78"/>
                  <a:pt x="245" y="78"/>
                </a:cubicBezTo>
                <a:cubicBezTo>
                  <a:pt x="244" y="78"/>
                  <a:pt x="244" y="76"/>
                  <a:pt x="243" y="77"/>
                </a:cubicBezTo>
                <a:cubicBezTo>
                  <a:pt x="243" y="77"/>
                  <a:pt x="242" y="76"/>
                  <a:pt x="243" y="75"/>
                </a:cubicBezTo>
                <a:cubicBezTo>
                  <a:pt x="244" y="75"/>
                  <a:pt x="244" y="75"/>
                  <a:pt x="245" y="75"/>
                </a:cubicBezTo>
                <a:cubicBezTo>
                  <a:pt x="247" y="74"/>
                  <a:pt x="243" y="74"/>
                  <a:pt x="246" y="73"/>
                </a:cubicBezTo>
                <a:cubicBezTo>
                  <a:pt x="245" y="73"/>
                  <a:pt x="244" y="74"/>
                  <a:pt x="243" y="75"/>
                </a:cubicBezTo>
                <a:cubicBezTo>
                  <a:pt x="243" y="73"/>
                  <a:pt x="250" y="71"/>
                  <a:pt x="252" y="71"/>
                </a:cubicBezTo>
                <a:cubicBezTo>
                  <a:pt x="254" y="70"/>
                  <a:pt x="251" y="70"/>
                  <a:pt x="254" y="69"/>
                </a:cubicBezTo>
                <a:cubicBezTo>
                  <a:pt x="247" y="70"/>
                  <a:pt x="242" y="74"/>
                  <a:pt x="237" y="76"/>
                </a:cubicBezTo>
                <a:cubicBezTo>
                  <a:pt x="236" y="76"/>
                  <a:pt x="237" y="76"/>
                  <a:pt x="237" y="76"/>
                </a:cubicBezTo>
                <a:cubicBezTo>
                  <a:pt x="235" y="77"/>
                  <a:pt x="233" y="78"/>
                  <a:pt x="233" y="78"/>
                </a:cubicBezTo>
                <a:cubicBezTo>
                  <a:pt x="234" y="77"/>
                  <a:pt x="235" y="77"/>
                  <a:pt x="235" y="76"/>
                </a:cubicBezTo>
                <a:cubicBezTo>
                  <a:pt x="232" y="77"/>
                  <a:pt x="234" y="77"/>
                  <a:pt x="231" y="78"/>
                </a:cubicBezTo>
                <a:cubicBezTo>
                  <a:pt x="229" y="78"/>
                  <a:pt x="231" y="77"/>
                  <a:pt x="227" y="79"/>
                </a:cubicBezTo>
                <a:cubicBezTo>
                  <a:pt x="227" y="78"/>
                  <a:pt x="230" y="77"/>
                  <a:pt x="231" y="76"/>
                </a:cubicBezTo>
                <a:cubicBezTo>
                  <a:pt x="229" y="77"/>
                  <a:pt x="228" y="77"/>
                  <a:pt x="224" y="79"/>
                </a:cubicBezTo>
                <a:cubicBezTo>
                  <a:pt x="227" y="76"/>
                  <a:pt x="236" y="73"/>
                  <a:pt x="233" y="72"/>
                </a:cubicBezTo>
                <a:cubicBezTo>
                  <a:pt x="233" y="72"/>
                  <a:pt x="231" y="72"/>
                  <a:pt x="231" y="72"/>
                </a:cubicBezTo>
                <a:cubicBezTo>
                  <a:pt x="229" y="73"/>
                  <a:pt x="233" y="72"/>
                  <a:pt x="230" y="73"/>
                </a:cubicBezTo>
                <a:cubicBezTo>
                  <a:pt x="230" y="73"/>
                  <a:pt x="232" y="73"/>
                  <a:pt x="232" y="73"/>
                </a:cubicBezTo>
                <a:cubicBezTo>
                  <a:pt x="227" y="76"/>
                  <a:pt x="222" y="80"/>
                  <a:pt x="219" y="80"/>
                </a:cubicBezTo>
                <a:cubicBezTo>
                  <a:pt x="223" y="79"/>
                  <a:pt x="216" y="80"/>
                  <a:pt x="222" y="77"/>
                </a:cubicBezTo>
                <a:cubicBezTo>
                  <a:pt x="221" y="76"/>
                  <a:pt x="216" y="78"/>
                  <a:pt x="218" y="76"/>
                </a:cubicBezTo>
                <a:cubicBezTo>
                  <a:pt x="217" y="77"/>
                  <a:pt x="210" y="80"/>
                  <a:pt x="210" y="82"/>
                </a:cubicBezTo>
                <a:cubicBezTo>
                  <a:pt x="205" y="84"/>
                  <a:pt x="210" y="81"/>
                  <a:pt x="203" y="85"/>
                </a:cubicBezTo>
                <a:cubicBezTo>
                  <a:pt x="207" y="83"/>
                  <a:pt x="205" y="85"/>
                  <a:pt x="206" y="85"/>
                </a:cubicBezTo>
                <a:cubicBezTo>
                  <a:pt x="203" y="87"/>
                  <a:pt x="205" y="85"/>
                  <a:pt x="204" y="85"/>
                </a:cubicBezTo>
                <a:cubicBezTo>
                  <a:pt x="202" y="86"/>
                  <a:pt x="201" y="88"/>
                  <a:pt x="199" y="88"/>
                </a:cubicBezTo>
                <a:cubicBezTo>
                  <a:pt x="199" y="89"/>
                  <a:pt x="199" y="89"/>
                  <a:pt x="198" y="89"/>
                </a:cubicBezTo>
                <a:cubicBezTo>
                  <a:pt x="200" y="89"/>
                  <a:pt x="202" y="86"/>
                  <a:pt x="203" y="86"/>
                </a:cubicBezTo>
                <a:cubicBezTo>
                  <a:pt x="204" y="87"/>
                  <a:pt x="202" y="88"/>
                  <a:pt x="201" y="88"/>
                </a:cubicBezTo>
                <a:cubicBezTo>
                  <a:pt x="201" y="89"/>
                  <a:pt x="205" y="87"/>
                  <a:pt x="202" y="89"/>
                </a:cubicBezTo>
                <a:cubicBezTo>
                  <a:pt x="202" y="89"/>
                  <a:pt x="204" y="88"/>
                  <a:pt x="205" y="87"/>
                </a:cubicBezTo>
                <a:cubicBezTo>
                  <a:pt x="203" y="89"/>
                  <a:pt x="198" y="91"/>
                  <a:pt x="198" y="92"/>
                </a:cubicBezTo>
                <a:cubicBezTo>
                  <a:pt x="198" y="92"/>
                  <a:pt x="198" y="91"/>
                  <a:pt x="195" y="93"/>
                </a:cubicBezTo>
                <a:cubicBezTo>
                  <a:pt x="195" y="92"/>
                  <a:pt x="196" y="92"/>
                  <a:pt x="197" y="91"/>
                </a:cubicBezTo>
                <a:cubicBezTo>
                  <a:pt x="196" y="91"/>
                  <a:pt x="194" y="92"/>
                  <a:pt x="192" y="94"/>
                </a:cubicBezTo>
                <a:cubicBezTo>
                  <a:pt x="191" y="94"/>
                  <a:pt x="190" y="94"/>
                  <a:pt x="190" y="93"/>
                </a:cubicBezTo>
                <a:cubicBezTo>
                  <a:pt x="187" y="95"/>
                  <a:pt x="190" y="94"/>
                  <a:pt x="187" y="96"/>
                </a:cubicBezTo>
                <a:cubicBezTo>
                  <a:pt x="189" y="94"/>
                  <a:pt x="184" y="97"/>
                  <a:pt x="184" y="96"/>
                </a:cubicBezTo>
                <a:cubicBezTo>
                  <a:pt x="182" y="98"/>
                  <a:pt x="180" y="99"/>
                  <a:pt x="179" y="100"/>
                </a:cubicBezTo>
                <a:cubicBezTo>
                  <a:pt x="179" y="99"/>
                  <a:pt x="179" y="98"/>
                  <a:pt x="181" y="98"/>
                </a:cubicBezTo>
                <a:cubicBezTo>
                  <a:pt x="184" y="96"/>
                  <a:pt x="180" y="98"/>
                  <a:pt x="180" y="97"/>
                </a:cubicBezTo>
                <a:cubicBezTo>
                  <a:pt x="184" y="95"/>
                  <a:pt x="186" y="93"/>
                  <a:pt x="191" y="90"/>
                </a:cubicBezTo>
                <a:cubicBezTo>
                  <a:pt x="188" y="92"/>
                  <a:pt x="189" y="92"/>
                  <a:pt x="192" y="90"/>
                </a:cubicBezTo>
                <a:cubicBezTo>
                  <a:pt x="194" y="88"/>
                  <a:pt x="194" y="88"/>
                  <a:pt x="198" y="86"/>
                </a:cubicBezTo>
                <a:cubicBezTo>
                  <a:pt x="200" y="85"/>
                  <a:pt x="196" y="86"/>
                  <a:pt x="200" y="84"/>
                </a:cubicBezTo>
                <a:cubicBezTo>
                  <a:pt x="199" y="85"/>
                  <a:pt x="204" y="82"/>
                  <a:pt x="204" y="84"/>
                </a:cubicBezTo>
                <a:cubicBezTo>
                  <a:pt x="204" y="84"/>
                  <a:pt x="206" y="83"/>
                  <a:pt x="208" y="82"/>
                </a:cubicBezTo>
                <a:cubicBezTo>
                  <a:pt x="208" y="81"/>
                  <a:pt x="209" y="81"/>
                  <a:pt x="209" y="81"/>
                </a:cubicBezTo>
                <a:cubicBezTo>
                  <a:pt x="209" y="80"/>
                  <a:pt x="205" y="82"/>
                  <a:pt x="207" y="82"/>
                </a:cubicBezTo>
                <a:cubicBezTo>
                  <a:pt x="205" y="83"/>
                  <a:pt x="203" y="84"/>
                  <a:pt x="203" y="83"/>
                </a:cubicBezTo>
                <a:cubicBezTo>
                  <a:pt x="206" y="81"/>
                  <a:pt x="206" y="81"/>
                  <a:pt x="206" y="81"/>
                </a:cubicBezTo>
                <a:cubicBezTo>
                  <a:pt x="206" y="81"/>
                  <a:pt x="205" y="82"/>
                  <a:pt x="206" y="82"/>
                </a:cubicBezTo>
                <a:cubicBezTo>
                  <a:pt x="208" y="81"/>
                  <a:pt x="207" y="81"/>
                  <a:pt x="207" y="80"/>
                </a:cubicBezTo>
                <a:cubicBezTo>
                  <a:pt x="208" y="79"/>
                  <a:pt x="209" y="80"/>
                  <a:pt x="210" y="79"/>
                </a:cubicBezTo>
                <a:cubicBezTo>
                  <a:pt x="212" y="78"/>
                  <a:pt x="209" y="81"/>
                  <a:pt x="213" y="79"/>
                </a:cubicBezTo>
                <a:cubicBezTo>
                  <a:pt x="215" y="78"/>
                  <a:pt x="214" y="77"/>
                  <a:pt x="216" y="77"/>
                </a:cubicBezTo>
                <a:cubicBezTo>
                  <a:pt x="218" y="75"/>
                  <a:pt x="218" y="73"/>
                  <a:pt x="217" y="73"/>
                </a:cubicBezTo>
                <a:cubicBezTo>
                  <a:pt x="216" y="74"/>
                  <a:pt x="216" y="74"/>
                  <a:pt x="213" y="75"/>
                </a:cubicBezTo>
                <a:cubicBezTo>
                  <a:pt x="213" y="74"/>
                  <a:pt x="213" y="74"/>
                  <a:pt x="213" y="74"/>
                </a:cubicBezTo>
                <a:cubicBezTo>
                  <a:pt x="219" y="70"/>
                  <a:pt x="218" y="72"/>
                  <a:pt x="221" y="70"/>
                </a:cubicBezTo>
                <a:cubicBezTo>
                  <a:pt x="222" y="70"/>
                  <a:pt x="220" y="71"/>
                  <a:pt x="219" y="72"/>
                </a:cubicBezTo>
                <a:cubicBezTo>
                  <a:pt x="218" y="73"/>
                  <a:pt x="221" y="71"/>
                  <a:pt x="219" y="73"/>
                </a:cubicBezTo>
                <a:cubicBezTo>
                  <a:pt x="219" y="73"/>
                  <a:pt x="223" y="71"/>
                  <a:pt x="222" y="72"/>
                </a:cubicBezTo>
                <a:cubicBezTo>
                  <a:pt x="224" y="71"/>
                  <a:pt x="221" y="72"/>
                  <a:pt x="221" y="71"/>
                </a:cubicBezTo>
                <a:cubicBezTo>
                  <a:pt x="224" y="70"/>
                  <a:pt x="221" y="70"/>
                  <a:pt x="224" y="68"/>
                </a:cubicBezTo>
                <a:cubicBezTo>
                  <a:pt x="224" y="68"/>
                  <a:pt x="224" y="68"/>
                  <a:pt x="224" y="68"/>
                </a:cubicBezTo>
                <a:cubicBezTo>
                  <a:pt x="223" y="68"/>
                  <a:pt x="223" y="69"/>
                  <a:pt x="221" y="70"/>
                </a:cubicBezTo>
                <a:cubicBezTo>
                  <a:pt x="224" y="66"/>
                  <a:pt x="231" y="66"/>
                  <a:pt x="235" y="63"/>
                </a:cubicBezTo>
                <a:cubicBezTo>
                  <a:pt x="234" y="63"/>
                  <a:pt x="233" y="64"/>
                  <a:pt x="234" y="62"/>
                </a:cubicBezTo>
                <a:cubicBezTo>
                  <a:pt x="231" y="63"/>
                  <a:pt x="234" y="63"/>
                  <a:pt x="231" y="64"/>
                </a:cubicBezTo>
                <a:cubicBezTo>
                  <a:pt x="233" y="63"/>
                  <a:pt x="232" y="63"/>
                  <a:pt x="234" y="61"/>
                </a:cubicBezTo>
                <a:cubicBezTo>
                  <a:pt x="236" y="60"/>
                  <a:pt x="235" y="61"/>
                  <a:pt x="234" y="61"/>
                </a:cubicBezTo>
                <a:cubicBezTo>
                  <a:pt x="235" y="61"/>
                  <a:pt x="236" y="61"/>
                  <a:pt x="236" y="62"/>
                </a:cubicBezTo>
                <a:cubicBezTo>
                  <a:pt x="239" y="60"/>
                  <a:pt x="239" y="60"/>
                  <a:pt x="241" y="59"/>
                </a:cubicBezTo>
                <a:cubicBezTo>
                  <a:pt x="240" y="60"/>
                  <a:pt x="244" y="58"/>
                  <a:pt x="245" y="58"/>
                </a:cubicBezTo>
                <a:cubicBezTo>
                  <a:pt x="248" y="57"/>
                  <a:pt x="244" y="57"/>
                  <a:pt x="247" y="57"/>
                </a:cubicBezTo>
                <a:cubicBezTo>
                  <a:pt x="249" y="55"/>
                  <a:pt x="249" y="56"/>
                  <a:pt x="249" y="56"/>
                </a:cubicBezTo>
                <a:cubicBezTo>
                  <a:pt x="248" y="58"/>
                  <a:pt x="246" y="58"/>
                  <a:pt x="244" y="59"/>
                </a:cubicBezTo>
                <a:cubicBezTo>
                  <a:pt x="245" y="59"/>
                  <a:pt x="246" y="59"/>
                  <a:pt x="244" y="61"/>
                </a:cubicBezTo>
                <a:cubicBezTo>
                  <a:pt x="244" y="61"/>
                  <a:pt x="245" y="60"/>
                  <a:pt x="245" y="61"/>
                </a:cubicBezTo>
                <a:cubicBezTo>
                  <a:pt x="245" y="60"/>
                  <a:pt x="245" y="60"/>
                  <a:pt x="246" y="59"/>
                </a:cubicBezTo>
                <a:cubicBezTo>
                  <a:pt x="247" y="59"/>
                  <a:pt x="248" y="59"/>
                  <a:pt x="248" y="59"/>
                </a:cubicBezTo>
                <a:cubicBezTo>
                  <a:pt x="250" y="58"/>
                  <a:pt x="245" y="59"/>
                  <a:pt x="246" y="59"/>
                </a:cubicBezTo>
                <a:cubicBezTo>
                  <a:pt x="248" y="57"/>
                  <a:pt x="253" y="56"/>
                  <a:pt x="253" y="55"/>
                </a:cubicBezTo>
                <a:cubicBezTo>
                  <a:pt x="255" y="54"/>
                  <a:pt x="255" y="55"/>
                  <a:pt x="257" y="55"/>
                </a:cubicBezTo>
                <a:cubicBezTo>
                  <a:pt x="257" y="54"/>
                  <a:pt x="264" y="50"/>
                  <a:pt x="267" y="50"/>
                </a:cubicBezTo>
                <a:cubicBezTo>
                  <a:pt x="271" y="49"/>
                  <a:pt x="268" y="48"/>
                  <a:pt x="268" y="48"/>
                </a:cubicBezTo>
                <a:cubicBezTo>
                  <a:pt x="266" y="49"/>
                  <a:pt x="263" y="49"/>
                  <a:pt x="263" y="50"/>
                </a:cubicBezTo>
                <a:cubicBezTo>
                  <a:pt x="263" y="50"/>
                  <a:pt x="265" y="50"/>
                  <a:pt x="266" y="49"/>
                </a:cubicBezTo>
                <a:cubicBezTo>
                  <a:pt x="263" y="51"/>
                  <a:pt x="256" y="53"/>
                  <a:pt x="253" y="55"/>
                </a:cubicBezTo>
                <a:cubicBezTo>
                  <a:pt x="253" y="54"/>
                  <a:pt x="252" y="54"/>
                  <a:pt x="254" y="53"/>
                </a:cubicBezTo>
                <a:cubicBezTo>
                  <a:pt x="256" y="52"/>
                  <a:pt x="258" y="52"/>
                  <a:pt x="258" y="51"/>
                </a:cubicBezTo>
                <a:cubicBezTo>
                  <a:pt x="261" y="50"/>
                  <a:pt x="259" y="52"/>
                  <a:pt x="257" y="52"/>
                </a:cubicBezTo>
                <a:cubicBezTo>
                  <a:pt x="261" y="51"/>
                  <a:pt x="263" y="49"/>
                  <a:pt x="267" y="48"/>
                </a:cubicBezTo>
                <a:cubicBezTo>
                  <a:pt x="262" y="49"/>
                  <a:pt x="253" y="52"/>
                  <a:pt x="247" y="55"/>
                </a:cubicBezTo>
                <a:cubicBezTo>
                  <a:pt x="244" y="56"/>
                  <a:pt x="242" y="56"/>
                  <a:pt x="242" y="55"/>
                </a:cubicBezTo>
                <a:cubicBezTo>
                  <a:pt x="240" y="56"/>
                  <a:pt x="242" y="56"/>
                  <a:pt x="242" y="57"/>
                </a:cubicBezTo>
                <a:cubicBezTo>
                  <a:pt x="240" y="57"/>
                  <a:pt x="241" y="58"/>
                  <a:pt x="239" y="58"/>
                </a:cubicBezTo>
                <a:cubicBezTo>
                  <a:pt x="238" y="58"/>
                  <a:pt x="240" y="57"/>
                  <a:pt x="239" y="57"/>
                </a:cubicBezTo>
                <a:cubicBezTo>
                  <a:pt x="238" y="57"/>
                  <a:pt x="236" y="58"/>
                  <a:pt x="234" y="59"/>
                </a:cubicBezTo>
                <a:cubicBezTo>
                  <a:pt x="233" y="60"/>
                  <a:pt x="235" y="59"/>
                  <a:pt x="234" y="60"/>
                </a:cubicBezTo>
                <a:cubicBezTo>
                  <a:pt x="236" y="59"/>
                  <a:pt x="235" y="59"/>
                  <a:pt x="235" y="59"/>
                </a:cubicBezTo>
                <a:cubicBezTo>
                  <a:pt x="237" y="57"/>
                  <a:pt x="237" y="58"/>
                  <a:pt x="239" y="58"/>
                </a:cubicBezTo>
                <a:cubicBezTo>
                  <a:pt x="238" y="59"/>
                  <a:pt x="227" y="63"/>
                  <a:pt x="229" y="64"/>
                </a:cubicBezTo>
                <a:cubicBezTo>
                  <a:pt x="228" y="64"/>
                  <a:pt x="227" y="64"/>
                  <a:pt x="226" y="64"/>
                </a:cubicBezTo>
                <a:cubicBezTo>
                  <a:pt x="229" y="61"/>
                  <a:pt x="225" y="63"/>
                  <a:pt x="223" y="62"/>
                </a:cubicBezTo>
                <a:cubicBezTo>
                  <a:pt x="222" y="63"/>
                  <a:pt x="222" y="63"/>
                  <a:pt x="220" y="64"/>
                </a:cubicBezTo>
                <a:cubicBezTo>
                  <a:pt x="220" y="64"/>
                  <a:pt x="221" y="63"/>
                  <a:pt x="221" y="63"/>
                </a:cubicBezTo>
                <a:cubicBezTo>
                  <a:pt x="216" y="65"/>
                  <a:pt x="222" y="64"/>
                  <a:pt x="217" y="66"/>
                </a:cubicBezTo>
                <a:cubicBezTo>
                  <a:pt x="217" y="65"/>
                  <a:pt x="218" y="65"/>
                  <a:pt x="218" y="64"/>
                </a:cubicBezTo>
                <a:cubicBezTo>
                  <a:pt x="213" y="68"/>
                  <a:pt x="214" y="68"/>
                  <a:pt x="210" y="70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9"/>
                  <a:pt x="207" y="71"/>
                  <a:pt x="205" y="72"/>
                </a:cubicBezTo>
                <a:cubicBezTo>
                  <a:pt x="205" y="72"/>
                  <a:pt x="207" y="72"/>
                  <a:pt x="204" y="74"/>
                </a:cubicBezTo>
                <a:cubicBezTo>
                  <a:pt x="204" y="73"/>
                  <a:pt x="205" y="72"/>
                  <a:pt x="203" y="73"/>
                </a:cubicBezTo>
                <a:cubicBezTo>
                  <a:pt x="201" y="75"/>
                  <a:pt x="199" y="76"/>
                  <a:pt x="198" y="77"/>
                </a:cubicBezTo>
                <a:cubicBezTo>
                  <a:pt x="199" y="76"/>
                  <a:pt x="202" y="75"/>
                  <a:pt x="198" y="78"/>
                </a:cubicBezTo>
                <a:cubicBezTo>
                  <a:pt x="199" y="78"/>
                  <a:pt x="201" y="77"/>
                  <a:pt x="203" y="75"/>
                </a:cubicBezTo>
                <a:cubicBezTo>
                  <a:pt x="203" y="76"/>
                  <a:pt x="196" y="80"/>
                  <a:pt x="194" y="81"/>
                </a:cubicBezTo>
                <a:cubicBezTo>
                  <a:pt x="197" y="79"/>
                  <a:pt x="196" y="79"/>
                  <a:pt x="197" y="77"/>
                </a:cubicBezTo>
                <a:cubicBezTo>
                  <a:pt x="194" y="79"/>
                  <a:pt x="195" y="78"/>
                  <a:pt x="192" y="80"/>
                </a:cubicBezTo>
                <a:cubicBezTo>
                  <a:pt x="191" y="80"/>
                  <a:pt x="192" y="80"/>
                  <a:pt x="192" y="81"/>
                </a:cubicBezTo>
                <a:cubicBezTo>
                  <a:pt x="187" y="83"/>
                  <a:pt x="184" y="85"/>
                  <a:pt x="179" y="89"/>
                </a:cubicBezTo>
                <a:cubicBezTo>
                  <a:pt x="179" y="89"/>
                  <a:pt x="180" y="89"/>
                  <a:pt x="180" y="89"/>
                </a:cubicBezTo>
                <a:cubicBezTo>
                  <a:pt x="181" y="88"/>
                  <a:pt x="181" y="88"/>
                  <a:pt x="183" y="87"/>
                </a:cubicBezTo>
                <a:cubicBezTo>
                  <a:pt x="182" y="88"/>
                  <a:pt x="182" y="89"/>
                  <a:pt x="182" y="90"/>
                </a:cubicBezTo>
                <a:cubicBezTo>
                  <a:pt x="179" y="91"/>
                  <a:pt x="178" y="93"/>
                  <a:pt x="177" y="92"/>
                </a:cubicBezTo>
                <a:cubicBezTo>
                  <a:pt x="176" y="94"/>
                  <a:pt x="174" y="95"/>
                  <a:pt x="172" y="96"/>
                </a:cubicBezTo>
                <a:cubicBezTo>
                  <a:pt x="171" y="96"/>
                  <a:pt x="173" y="94"/>
                  <a:pt x="173" y="94"/>
                </a:cubicBezTo>
                <a:cubicBezTo>
                  <a:pt x="169" y="96"/>
                  <a:pt x="172" y="96"/>
                  <a:pt x="171" y="97"/>
                </a:cubicBezTo>
                <a:cubicBezTo>
                  <a:pt x="171" y="97"/>
                  <a:pt x="172" y="96"/>
                  <a:pt x="173" y="95"/>
                </a:cubicBezTo>
                <a:cubicBezTo>
                  <a:pt x="173" y="96"/>
                  <a:pt x="169" y="100"/>
                  <a:pt x="173" y="97"/>
                </a:cubicBezTo>
                <a:cubicBezTo>
                  <a:pt x="171" y="99"/>
                  <a:pt x="166" y="102"/>
                  <a:pt x="166" y="101"/>
                </a:cubicBezTo>
                <a:cubicBezTo>
                  <a:pt x="169" y="98"/>
                  <a:pt x="167" y="98"/>
                  <a:pt x="169" y="97"/>
                </a:cubicBezTo>
                <a:cubicBezTo>
                  <a:pt x="168" y="96"/>
                  <a:pt x="165" y="99"/>
                  <a:pt x="163" y="101"/>
                </a:cubicBezTo>
                <a:cubicBezTo>
                  <a:pt x="163" y="101"/>
                  <a:pt x="162" y="101"/>
                  <a:pt x="162" y="101"/>
                </a:cubicBezTo>
                <a:cubicBezTo>
                  <a:pt x="162" y="101"/>
                  <a:pt x="163" y="100"/>
                  <a:pt x="163" y="100"/>
                </a:cubicBezTo>
                <a:cubicBezTo>
                  <a:pt x="163" y="100"/>
                  <a:pt x="162" y="100"/>
                  <a:pt x="161" y="101"/>
                </a:cubicBezTo>
                <a:cubicBezTo>
                  <a:pt x="162" y="102"/>
                  <a:pt x="162" y="102"/>
                  <a:pt x="158" y="102"/>
                </a:cubicBezTo>
                <a:cubicBezTo>
                  <a:pt x="157" y="104"/>
                  <a:pt x="161" y="102"/>
                  <a:pt x="157" y="105"/>
                </a:cubicBezTo>
                <a:cubicBezTo>
                  <a:pt x="157" y="104"/>
                  <a:pt x="155" y="105"/>
                  <a:pt x="154" y="106"/>
                </a:cubicBezTo>
                <a:cubicBezTo>
                  <a:pt x="157" y="105"/>
                  <a:pt x="154" y="107"/>
                  <a:pt x="154" y="107"/>
                </a:cubicBezTo>
                <a:cubicBezTo>
                  <a:pt x="152" y="109"/>
                  <a:pt x="153" y="108"/>
                  <a:pt x="151" y="109"/>
                </a:cubicBezTo>
                <a:cubicBezTo>
                  <a:pt x="151" y="109"/>
                  <a:pt x="153" y="108"/>
                  <a:pt x="152" y="108"/>
                </a:cubicBezTo>
                <a:cubicBezTo>
                  <a:pt x="152" y="108"/>
                  <a:pt x="152" y="108"/>
                  <a:pt x="151" y="108"/>
                </a:cubicBezTo>
                <a:cubicBezTo>
                  <a:pt x="150" y="109"/>
                  <a:pt x="151" y="109"/>
                  <a:pt x="150" y="110"/>
                </a:cubicBezTo>
                <a:cubicBezTo>
                  <a:pt x="150" y="111"/>
                  <a:pt x="153" y="108"/>
                  <a:pt x="150" y="111"/>
                </a:cubicBezTo>
                <a:cubicBezTo>
                  <a:pt x="151" y="111"/>
                  <a:pt x="154" y="109"/>
                  <a:pt x="154" y="108"/>
                </a:cubicBezTo>
                <a:cubicBezTo>
                  <a:pt x="154" y="109"/>
                  <a:pt x="156" y="108"/>
                  <a:pt x="156" y="108"/>
                </a:cubicBezTo>
                <a:cubicBezTo>
                  <a:pt x="154" y="110"/>
                  <a:pt x="154" y="109"/>
                  <a:pt x="153" y="110"/>
                </a:cubicBezTo>
                <a:cubicBezTo>
                  <a:pt x="152" y="111"/>
                  <a:pt x="149" y="113"/>
                  <a:pt x="149" y="114"/>
                </a:cubicBezTo>
                <a:cubicBezTo>
                  <a:pt x="150" y="113"/>
                  <a:pt x="153" y="110"/>
                  <a:pt x="154" y="111"/>
                </a:cubicBezTo>
                <a:cubicBezTo>
                  <a:pt x="151" y="113"/>
                  <a:pt x="152" y="113"/>
                  <a:pt x="153" y="113"/>
                </a:cubicBezTo>
                <a:cubicBezTo>
                  <a:pt x="153" y="113"/>
                  <a:pt x="152" y="113"/>
                  <a:pt x="152" y="113"/>
                </a:cubicBezTo>
                <a:cubicBezTo>
                  <a:pt x="152" y="113"/>
                  <a:pt x="152" y="114"/>
                  <a:pt x="152" y="114"/>
                </a:cubicBezTo>
                <a:cubicBezTo>
                  <a:pt x="150" y="114"/>
                  <a:pt x="153" y="111"/>
                  <a:pt x="149" y="114"/>
                </a:cubicBezTo>
                <a:cubicBezTo>
                  <a:pt x="149" y="116"/>
                  <a:pt x="146" y="119"/>
                  <a:pt x="150" y="117"/>
                </a:cubicBezTo>
                <a:cubicBezTo>
                  <a:pt x="149" y="118"/>
                  <a:pt x="149" y="118"/>
                  <a:pt x="149" y="118"/>
                </a:cubicBezTo>
                <a:cubicBezTo>
                  <a:pt x="147" y="120"/>
                  <a:pt x="146" y="119"/>
                  <a:pt x="147" y="118"/>
                </a:cubicBezTo>
                <a:cubicBezTo>
                  <a:pt x="144" y="118"/>
                  <a:pt x="140" y="124"/>
                  <a:pt x="138" y="124"/>
                </a:cubicBezTo>
                <a:cubicBezTo>
                  <a:pt x="139" y="124"/>
                  <a:pt x="136" y="126"/>
                  <a:pt x="136" y="127"/>
                </a:cubicBezTo>
                <a:cubicBezTo>
                  <a:pt x="137" y="127"/>
                  <a:pt x="140" y="125"/>
                  <a:pt x="143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4" y="121"/>
                  <a:pt x="142" y="123"/>
                  <a:pt x="144" y="123"/>
                </a:cubicBezTo>
                <a:cubicBezTo>
                  <a:pt x="142" y="122"/>
                  <a:pt x="139" y="127"/>
                  <a:pt x="138" y="126"/>
                </a:cubicBezTo>
                <a:cubicBezTo>
                  <a:pt x="135" y="128"/>
                  <a:pt x="135" y="129"/>
                  <a:pt x="134" y="130"/>
                </a:cubicBezTo>
                <a:cubicBezTo>
                  <a:pt x="137" y="129"/>
                  <a:pt x="137" y="128"/>
                  <a:pt x="139" y="127"/>
                </a:cubicBezTo>
                <a:cubicBezTo>
                  <a:pt x="139" y="128"/>
                  <a:pt x="140" y="127"/>
                  <a:pt x="139" y="128"/>
                </a:cubicBezTo>
                <a:cubicBezTo>
                  <a:pt x="140" y="128"/>
                  <a:pt x="141" y="127"/>
                  <a:pt x="141" y="127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3" y="125"/>
                  <a:pt x="144" y="125"/>
                  <a:pt x="146" y="123"/>
                </a:cubicBezTo>
                <a:cubicBezTo>
                  <a:pt x="147" y="121"/>
                  <a:pt x="151" y="120"/>
                  <a:pt x="154" y="116"/>
                </a:cubicBezTo>
                <a:cubicBezTo>
                  <a:pt x="159" y="114"/>
                  <a:pt x="160" y="110"/>
                  <a:pt x="162" y="111"/>
                </a:cubicBezTo>
                <a:cubicBezTo>
                  <a:pt x="165" y="107"/>
                  <a:pt x="169" y="106"/>
                  <a:pt x="173" y="103"/>
                </a:cubicBezTo>
                <a:cubicBezTo>
                  <a:pt x="175" y="101"/>
                  <a:pt x="172" y="103"/>
                  <a:pt x="174" y="102"/>
                </a:cubicBezTo>
                <a:cubicBezTo>
                  <a:pt x="175" y="101"/>
                  <a:pt x="176" y="101"/>
                  <a:pt x="178" y="100"/>
                </a:cubicBezTo>
                <a:cubicBezTo>
                  <a:pt x="174" y="104"/>
                  <a:pt x="169" y="106"/>
                  <a:pt x="163" y="111"/>
                </a:cubicBezTo>
                <a:cubicBezTo>
                  <a:pt x="166" y="111"/>
                  <a:pt x="178" y="99"/>
                  <a:pt x="183" y="98"/>
                </a:cubicBezTo>
                <a:cubicBezTo>
                  <a:pt x="183" y="98"/>
                  <a:pt x="180" y="101"/>
                  <a:pt x="183" y="99"/>
                </a:cubicBezTo>
                <a:cubicBezTo>
                  <a:pt x="183" y="100"/>
                  <a:pt x="177" y="103"/>
                  <a:pt x="177" y="104"/>
                </a:cubicBezTo>
                <a:cubicBezTo>
                  <a:pt x="173" y="106"/>
                  <a:pt x="172" y="108"/>
                  <a:pt x="168" y="110"/>
                </a:cubicBezTo>
                <a:cubicBezTo>
                  <a:pt x="168" y="111"/>
                  <a:pt x="168" y="111"/>
                  <a:pt x="168" y="111"/>
                </a:cubicBezTo>
                <a:cubicBezTo>
                  <a:pt x="170" y="109"/>
                  <a:pt x="173" y="108"/>
                  <a:pt x="176" y="106"/>
                </a:cubicBezTo>
                <a:cubicBezTo>
                  <a:pt x="175" y="107"/>
                  <a:pt x="175" y="107"/>
                  <a:pt x="176" y="107"/>
                </a:cubicBezTo>
                <a:cubicBezTo>
                  <a:pt x="173" y="109"/>
                  <a:pt x="173" y="109"/>
                  <a:pt x="169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6" y="114"/>
                  <a:pt x="163" y="116"/>
                  <a:pt x="159" y="119"/>
                </a:cubicBezTo>
                <a:cubicBezTo>
                  <a:pt x="160" y="120"/>
                  <a:pt x="165" y="115"/>
                  <a:pt x="166" y="114"/>
                </a:cubicBezTo>
                <a:cubicBezTo>
                  <a:pt x="167" y="114"/>
                  <a:pt x="166" y="114"/>
                  <a:pt x="166" y="114"/>
                </a:cubicBezTo>
                <a:cubicBezTo>
                  <a:pt x="164" y="116"/>
                  <a:pt x="168" y="113"/>
                  <a:pt x="168" y="114"/>
                </a:cubicBezTo>
                <a:cubicBezTo>
                  <a:pt x="169" y="112"/>
                  <a:pt x="172" y="111"/>
                  <a:pt x="175" y="108"/>
                </a:cubicBezTo>
                <a:cubicBezTo>
                  <a:pt x="175" y="109"/>
                  <a:pt x="174" y="110"/>
                  <a:pt x="174" y="110"/>
                </a:cubicBezTo>
                <a:cubicBezTo>
                  <a:pt x="176" y="108"/>
                  <a:pt x="181" y="104"/>
                  <a:pt x="183" y="104"/>
                </a:cubicBezTo>
                <a:cubicBezTo>
                  <a:pt x="185" y="102"/>
                  <a:pt x="189" y="100"/>
                  <a:pt x="190" y="98"/>
                </a:cubicBezTo>
                <a:cubicBezTo>
                  <a:pt x="191" y="98"/>
                  <a:pt x="196" y="95"/>
                  <a:pt x="199" y="93"/>
                </a:cubicBezTo>
                <a:cubicBezTo>
                  <a:pt x="199" y="93"/>
                  <a:pt x="198" y="94"/>
                  <a:pt x="198" y="94"/>
                </a:cubicBezTo>
                <a:cubicBezTo>
                  <a:pt x="203" y="90"/>
                  <a:pt x="208" y="88"/>
                  <a:pt x="215" y="83"/>
                </a:cubicBezTo>
                <a:cubicBezTo>
                  <a:pt x="214" y="84"/>
                  <a:pt x="214" y="85"/>
                  <a:pt x="215" y="84"/>
                </a:cubicBezTo>
                <a:cubicBezTo>
                  <a:pt x="218" y="83"/>
                  <a:pt x="214" y="85"/>
                  <a:pt x="215" y="85"/>
                </a:cubicBezTo>
                <a:cubicBezTo>
                  <a:pt x="212" y="86"/>
                  <a:pt x="211" y="87"/>
                  <a:pt x="208" y="88"/>
                </a:cubicBezTo>
                <a:cubicBezTo>
                  <a:pt x="206" y="89"/>
                  <a:pt x="209" y="88"/>
                  <a:pt x="209" y="89"/>
                </a:cubicBezTo>
                <a:cubicBezTo>
                  <a:pt x="204" y="91"/>
                  <a:pt x="202" y="93"/>
                  <a:pt x="200" y="95"/>
                </a:cubicBezTo>
                <a:cubicBezTo>
                  <a:pt x="198" y="95"/>
                  <a:pt x="196" y="97"/>
                  <a:pt x="194" y="98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0" y="100"/>
                  <a:pt x="188" y="102"/>
                  <a:pt x="184" y="105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3" y="105"/>
                  <a:pt x="182" y="106"/>
                  <a:pt x="182" y="106"/>
                </a:cubicBezTo>
                <a:cubicBezTo>
                  <a:pt x="182" y="106"/>
                  <a:pt x="175" y="111"/>
                  <a:pt x="170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64" y="119"/>
                  <a:pt x="167" y="119"/>
                  <a:pt x="161" y="123"/>
                </a:cubicBezTo>
                <a:cubicBezTo>
                  <a:pt x="162" y="123"/>
                  <a:pt x="161" y="124"/>
                  <a:pt x="162" y="123"/>
                </a:cubicBezTo>
                <a:cubicBezTo>
                  <a:pt x="161" y="124"/>
                  <a:pt x="156" y="128"/>
                  <a:pt x="156" y="128"/>
                </a:cubicBezTo>
                <a:cubicBezTo>
                  <a:pt x="155" y="128"/>
                  <a:pt x="156" y="129"/>
                  <a:pt x="155" y="130"/>
                </a:cubicBezTo>
                <a:cubicBezTo>
                  <a:pt x="152" y="130"/>
                  <a:pt x="154" y="128"/>
                  <a:pt x="154" y="127"/>
                </a:cubicBezTo>
                <a:cubicBezTo>
                  <a:pt x="151" y="129"/>
                  <a:pt x="154" y="128"/>
                  <a:pt x="151" y="131"/>
                </a:cubicBezTo>
                <a:cubicBezTo>
                  <a:pt x="151" y="131"/>
                  <a:pt x="152" y="130"/>
                  <a:pt x="152" y="131"/>
                </a:cubicBezTo>
                <a:cubicBezTo>
                  <a:pt x="149" y="133"/>
                  <a:pt x="150" y="133"/>
                  <a:pt x="148" y="135"/>
                </a:cubicBezTo>
                <a:cubicBezTo>
                  <a:pt x="146" y="136"/>
                  <a:pt x="146" y="137"/>
                  <a:pt x="145" y="138"/>
                </a:cubicBezTo>
                <a:cubicBezTo>
                  <a:pt x="145" y="137"/>
                  <a:pt x="145" y="137"/>
                  <a:pt x="142" y="139"/>
                </a:cubicBezTo>
                <a:cubicBezTo>
                  <a:pt x="140" y="141"/>
                  <a:pt x="144" y="138"/>
                  <a:pt x="143" y="139"/>
                </a:cubicBezTo>
                <a:cubicBezTo>
                  <a:pt x="142" y="140"/>
                  <a:pt x="139" y="142"/>
                  <a:pt x="141" y="141"/>
                </a:cubicBezTo>
                <a:cubicBezTo>
                  <a:pt x="141" y="141"/>
                  <a:pt x="139" y="143"/>
                  <a:pt x="139" y="142"/>
                </a:cubicBezTo>
                <a:cubicBezTo>
                  <a:pt x="138" y="144"/>
                  <a:pt x="137" y="145"/>
                  <a:pt x="135" y="148"/>
                </a:cubicBezTo>
                <a:cubicBezTo>
                  <a:pt x="139" y="145"/>
                  <a:pt x="143" y="141"/>
                  <a:pt x="147" y="137"/>
                </a:cubicBezTo>
                <a:cubicBezTo>
                  <a:pt x="149" y="137"/>
                  <a:pt x="147" y="138"/>
                  <a:pt x="149" y="137"/>
                </a:cubicBezTo>
                <a:cubicBezTo>
                  <a:pt x="151" y="135"/>
                  <a:pt x="151" y="135"/>
                  <a:pt x="151" y="134"/>
                </a:cubicBezTo>
                <a:cubicBezTo>
                  <a:pt x="154" y="132"/>
                  <a:pt x="152" y="134"/>
                  <a:pt x="151" y="135"/>
                </a:cubicBezTo>
                <a:cubicBezTo>
                  <a:pt x="152" y="135"/>
                  <a:pt x="154" y="133"/>
                  <a:pt x="156" y="132"/>
                </a:cubicBezTo>
                <a:cubicBezTo>
                  <a:pt x="153" y="132"/>
                  <a:pt x="159" y="128"/>
                  <a:pt x="161" y="127"/>
                </a:cubicBezTo>
                <a:cubicBezTo>
                  <a:pt x="163" y="125"/>
                  <a:pt x="159" y="129"/>
                  <a:pt x="157" y="130"/>
                </a:cubicBezTo>
                <a:cubicBezTo>
                  <a:pt x="159" y="130"/>
                  <a:pt x="156" y="132"/>
                  <a:pt x="156" y="133"/>
                </a:cubicBezTo>
                <a:cubicBezTo>
                  <a:pt x="155" y="134"/>
                  <a:pt x="150" y="138"/>
                  <a:pt x="150" y="139"/>
                </a:cubicBezTo>
                <a:cubicBezTo>
                  <a:pt x="148" y="140"/>
                  <a:pt x="146" y="141"/>
                  <a:pt x="145" y="143"/>
                </a:cubicBezTo>
                <a:cubicBezTo>
                  <a:pt x="144" y="143"/>
                  <a:pt x="145" y="143"/>
                  <a:pt x="145" y="142"/>
                </a:cubicBezTo>
                <a:cubicBezTo>
                  <a:pt x="144" y="145"/>
                  <a:pt x="143" y="144"/>
                  <a:pt x="141" y="145"/>
                </a:cubicBezTo>
                <a:cubicBezTo>
                  <a:pt x="139" y="147"/>
                  <a:pt x="142" y="145"/>
                  <a:pt x="142" y="146"/>
                </a:cubicBezTo>
                <a:cubicBezTo>
                  <a:pt x="140" y="147"/>
                  <a:pt x="141" y="147"/>
                  <a:pt x="139" y="148"/>
                </a:cubicBezTo>
                <a:cubicBezTo>
                  <a:pt x="138" y="148"/>
                  <a:pt x="138" y="147"/>
                  <a:pt x="140" y="145"/>
                </a:cubicBezTo>
                <a:cubicBezTo>
                  <a:pt x="140" y="145"/>
                  <a:pt x="139" y="145"/>
                  <a:pt x="139" y="145"/>
                </a:cubicBezTo>
                <a:cubicBezTo>
                  <a:pt x="137" y="148"/>
                  <a:pt x="135" y="150"/>
                  <a:pt x="136" y="151"/>
                </a:cubicBezTo>
                <a:cubicBezTo>
                  <a:pt x="134" y="153"/>
                  <a:pt x="135" y="151"/>
                  <a:pt x="133" y="152"/>
                </a:cubicBezTo>
                <a:cubicBezTo>
                  <a:pt x="133" y="153"/>
                  <a:pt x="134" y="153"/>
                  <a:pt x="131" y="156"/>
                </a:cubicBezTo>
                <a:cubicBezTo>
                  <a:pt x="131" y="155"/>
                  <a:pt x="131" y="155"/>
                  <a:pt x="130" y="155"/>
                </a:cubicBezTo>
                <a:cubicBezTo>
                  <a:pt x="130" y="156"/>
                  <a:pt x="129" y="157"/>
                  <a:pt x="129" y="158"/>
                </a:cubicBezTo>
                <a:cubicBezTo>
                  <a:pt x="125" y="161"/>
                  <a:pt x="122" y="164"/>
                  <a:pt x="119" y="167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6" y="169"/>
                  <a:pt x="117" y="169"/>
                  <a:pt x="115" y="171"/>
                </a:cubicBezTo>
                <a:cubicBezTo>
                  <a:pt x="113" y="171"/>
                  <a:pt x="111" y="174"/>
                  <a:pt x="109" y="175"/>
                </a:cubicBezTo>
                <a:cubicBezTo>
                  <a:pt x="110" y="174"/>
                  <a:pt x="110" y="174"/>
                  <a:pt x="110" y="173"/>
                </a:cubicBezTo>
                <a:cubicBezTo>
                  <a:pt x="114" y="170"/>
                  <a:pt x="118" y="163"/>
                  <a:pt x="121" y="162"/>
                </a:cubicBezTo>
                <a:cubicBezTo>
                  <a:pt x="125" y="157"/>
                  <a:pt x="129" y="153"/>
                  <a:pt x="133" y="151"/>
                </a:cubicBezTo>
                <a:cubicBezTo>
                  <a:pt x="134" y="150"/>
                  <a:pt x="134" y="149"/>
                  <a:pt x="134" y="149"/>
                </a:cubicBezTo>
                <a:cubicBezTo>
                  <a:pt x="134" y="148"/>
                  <a:pt x="130" y="152"/>
                  <a:pt x="130" y="150"/>
                </a:cubicBezTo>
                <a:cubicBezTo>
                  <a:pt x="131" y="150"/>
                  <a:pt x="131" y="150"/>
                  <a:pt x="131" y="150"/>
                </a:cubicBezTo>
                <a:cubicBezTo>
                  <a:pt x="133" y="149"/>
                  <a:pt x="133" y="148"/>
                  <a:pt x="135" y="147"/>
                </a:cubicBezTo>
                <a:cubicBezTo>
                  <a:pt x="126" y="153"/>
                  <a:pt x="125" y="155"/>
                  <a:pt x="119" y="161"/>
                </a:cubicBezTo>
                <a:cubicBezTo>
                  <a:pt x="118" y="160"/>
                  <a:pt x="122" y="157"/>
                  <a:pt x="123" y="155"/>
                </a:cubicBezTo>
                <a:cubicBezTo>
                  <a:pt x="121" y="157"/>
                  <a:pt x="123" y="155"/>
                  <a:pt x="121" y="156"/>
                </a:cubicBezTo>
                <a:cubicBezTo>
                  <a:pt x="121" y="155"/>
                  <a:pt x="123" y="153"/>
                  <a:pt x="123" y="153"/>
                </a:cubicBezTo>
                <a:cubicBezTo>
                  <a:pt x="125" y="151"/>
                  <a:pt x="125" y="153"/>
                  <a:pt x="123" y="155"/>
                </a:cubicBezTo>
                <a:cubicBezTo>
                  <a:pt x="123" y="155"/>
                  <a:pt x="127" y="151"/>
                  <a:pt x="125" y="153"/>
                </a:cubicBezTo>
                <a:cubicBezTo>
                  <a:pt x="128" y="151"/>
                  <a:pt x="128" y="151"/>
                  <a:pt x="131" y="148"/>
                </a:cubicBezTo>
                <a:cubicBezTo>
                  <a:pt x="132" y="145"/>
                  <a:pt x="130" y="145"/>
                  <a:pt x="125" y="149"/>
                </a:cubicBezTo>
                <a:cubicBezTo>
                  <a:pt x="120" y="156"/>
                  <a:pt x="111" y="162"/>
                  <a:pt x="106" y="170"/>
                </a:cubicBezTo>
                <a:cubicBezTo>
                  <a:pt x="104" y="170"/>
                  <a:pt x="103" y="171"/>
                  <a:pt x="102" y="172"/>
                </a:cubicBezTo>
                <a:cubicBezTo>
                  <a:pt x="101" y="173"/>
                  <a:pt x="100" y="174"/>
                  <a:pt x="100" y="174"/>
                </a:cubicBezTo>
                <a:cubicBezTo>
                  <a:pt x="100" y="175"/>
                  <a:pt x="100" y="175"/>
                  <a:pt x="99" y="176"/>
                </a:cubicBezTo>
                <a:cubicBezTo>
                  <a:pt x="100" y="176"/>
                  <a:pt x="100" y="176"/>
                  <a:pt x="100" y="175"/>
                </a:cubicBezTo>
                <a:cubicBezTo>
                  <a:pt x="101" y="176"/>
                  <a:pt x="99" y="176"/>
                  <a:pt x="100" y="177"/>
                </a:cubicBezTo>
                <a:cubicBezTo>
                  <a:pt x="99" y="176"/>
                  <a:pt x="98" y="175"/>
                  <a:pt x="97" y="175"/>
                </a:cubicBezTo>
                <a:cubicBezTo>
                  <a:pt x="97" y="175"/>
                  <a:pt x="97" y="176"/>
                  <a:pt x="97" y="176"/>
                </a:cubicBezTo>
                <a:cubicBezTo>
                  <a:pt x="97" y="175"/>
                  <a:pt x="96" y="177"/>
                  <a:pt x="96" y="176"/>
                </a:cubicBezTo>
                <a:cubicBezTo>
                  <a:pt x="97" y="175"/>
                  <a:pt x="97" y="174"/>
                  <a:pt x="98" y="175"/>
                </a:cubicBezTo>
                <a:cubicBezTo>
                  <a:pt x="98" y="174"/>
                  <a:pt x="97" y="174"/>
                  <a:pt x="98" y="174"/>
                </a:cubicBezTo>
                <a:cubicBezTo>
                  <a:pt x="97" y="173"/>
                  <a:pt x="96" y="175"/>
                  <a:pt x="95" y="176"/>
                </a:cubicBezTo>
                <a:cubicBezTo>
                  <a:pt x="95" y="176"/>
                  <a:pt x="95" y="177"/>
                  <a:pt x="94" y="177"/>
                </a:cubicBezTo>
                <a:cubicBezTo>
                  <a:pt x="95" y="178"/>
                  <a:pt x="95" y="177"/>
                  <a:pt x="96" y="177"/>
                </a:cubicBezTo>
                <a:cubicBezTo>
                  <a:pt x="95" y="178"/>
                  <a:pt x="95" y="178"/>
                  <a:pt x="94" y="178"/>
                </a:cubicBezTo>
                <a:cubicBezTo>
                  <a:pt x="94" y="179"/>
                  <a:pt x="95" y="179"/>
                  <a:pt x="95" y="179"/>
                </a:cubicBezTo>
                <a:cubicBezTo>
                  <a:pt x="94" y="179"/>
                  <a:pt x="92" y="179"/>
                  <a:pt x="92" y="180"/>
                </a:cubicBezTo>
                <a:cubicBezTo>
                  <a:pt x="92" y="180"/>
                  <a:pt x="92" y="180"/>
                  <a:pt x="93" y="180"/>
                </a:cubicBezTo>
                <a:cubicBezTo>
                  <a:pt x="93" y="180"/>
                  <a:pt x="93" y="181"/>
                  <a:pt x="93" y="181"/>
                </a:cubicBezTo>
                <a:cubicBezTo>
                  <a:pt x="92" y="181"/>
                  <a:pt x="92" y="180"/>
                  <a:pt x="92" y="181"/>
                </a:cubicBezTo>
                <a:cubicBezTo>
                  <a:pt x="91" y="181"/>
                  <a:pt x="92" y="181"/>
                  <a:pt x="92" y="181"/>
                </a:cubicBezTo>
                <a:cubicBezTo>
                  <a:pt x="92" y="182"/>
                  <a:pt x="91" y="181"/>
                  <a:pt x="91" y="182"/>
                </a:cubicBezTo>
                <a:cubicBezTo>
                  <a:pt x="90" y="182"/>
                  <a:pt x="90" y="183"/>
                  <a:pt x="89" y="183"/>
                </a:cubicBezTo>
                <a:cubicBezTo>
                  <a:pt x="89" y="183"/>
                  <a:pt x="90" y="182"/>
                  <a:pt x="90" y="183"/>
                </a:cubicBezTo>
                <a:cubicBezTo>
                  <a:pt x="89" y="183"/>
                  <a:pt x="89" y="183"/>
                  <a:pt x="88" y="183"/>
                </a:cubicBezTo>
                <a:cubicBezTo>
                  <a:pt x="87" y="184"/>
                  <a:pt x="88" y="184"/>
                  <a:pt x="88" y="184"/>
                </a:cubicBezTo>
                <a:cubicBezTo>
                  <a:pt x="87" y="184"/>
                  <a:pt x="87" y="186"/>
                  <a:pt x="86" y="186"/>
                </a:cubicBez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6" y="186"/>
                  <a:pt x="85" y="186"/>
                </a:cubicBezTo>
                <a:cubicBezTo>
                  <a:pt x="85" y="186"/>
                  <a:pt x="86" y="186"/>
                  <a:pt x="86" y="186"/>
                </a:cubicBezTo>
                <a:cubicBezTo>
                  <a:pt x="84" y="188"/>
                  <a:pt x="83" y="190"/>
                  <a:pt x="81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1" y="193"/>
                  <a:pt x="82" y="192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0" y="193"/>
                  <a:pt x="80" y="194"/>
                  <a:pt x="80" y="193"/>
                </a:cubicBezTo>
                <a:cubicBezTo>
                  <a:pt x="79" y="193"/>
                  <a:pt x="81" y="192"/>
                  <a:pt x="80" y="192"/>
                </a:cubicBezTo>
                <a:cubicBezTo>
                  <a:pt x="80" y="191"/>
                  <a:pt x="80" y="192"/>
                  <a:pt x="80" y="192"/>
                </a:cubicBezTo>
                <a:cubicBezTo>
                  <a:pt x="79" y="191"/>
                  <a:pt x="80" y="191"/>
                  <a:pt x="81" y="190"/>
                </a:cubicBezTo>
                <a:cubicBezTo>
                  <a:pt x="81" y="191"/>
                  <a:pt x="80" y="191"/>
                  <a:pt x="81" y="191"/>
                </a:cubicBezTo>
                <a:cubicBezTo>
                  <a:pt x="81" y="191"/>
                  <a:pt x="82" y="191"/>
                  <a:pt x="82" y="190"/>
                </a:cubicBezTo>
                <a:cubicBezTo>
                  <a:pt x="82" y="190"/>
                  <a:pt x="81" y="191"/>
                  <a:pt x="81" y="190"/>
                </a:cubicBezTo>
                <a:cubicBezTo>
                  <a:pt x="81" y="189"/>
                  <a:pt x="82" y="190"/>
                  <a:pt x="82" y="190"/>
                </a:cubicBezTo>
                <a:cubicBezTo>
                  <a:pt x="83" y="189"/>
                  <a:pt x="82" y="189"/>
                  <a:pt x="81" y="189"/>
                </a:cubicBezTo>
                <a:cubicBezTo>
                  <a:pt x="81" y="189"/>
                  <a:pt x="81" y="190"/>
                  <a:pt x="81" y="190"/>
                </a:cubicBezTo>
                <a:cubicBezTo>
                  <a:pt x="80" y="190"/>
                  <a:pt x="82" y="188"/>
                  <a:pt x="82" y="188"/>
                </a:cubicBezTo>
                <a:cubicBezTo>
                  <a:pt x="83" y="188"/>
                  <a:pt x="82" y="189"/>
                  <a:pt x="82" y="189"/>
                </a:cubicBezTo>
                <a:cubicBezTo>
                  <a:pt x="83" y="189"/>
                  <a:pt x="83" y="188"/>
                  <a:pt x="83" y="189"/>
                </a:cubicBezTo>
                <a:cubicBezTo>
                  <a:pt x="83" y="188"/>
                  <a:pt x="83" y="188"/>
                  <a:pt x="83" y="187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6" y="184"/>
                  <a:pt x="86" y="183"/>
                  <a:pt x="87" y="184"/>
                </a:cubicBezTo>
                <a:cubicBezTo>
                  <a:pt x="87" y="183"/>
                  <a:pt x="87" y="183"/>
                  <a:pt x="86" y="183"/>
                </a:cubicBezTo>
                <a:cubicBezTo>
                  <a:pt x="87" y="183"/>
                  <a:pt x="86" y="182"/>
                  <a:pt x="87" y="182"/>
                </a:cubicBezTo>
                <a:cubicBezTo>
                  <a:pt x="87" y="182"/>
                  <a:pt x="87" y="182"/>
                  <a:pt x="87" y="183"/>
                </a:cubicBezTo>
                <a:cubicBezTo>
                  <a:pt x="88" y="182"/>
                  <a:pt x="87" y="182"/>
                  <a:pt x="87" y="182"/>
                </a:cubicBezTo>
                <a:cubicBezTo>
                  <a:pt x="89" y="179"/>
                  <a:pt x="92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1"/>
                  <a:pt x="95" y="171"/>
                </a:cubicBezTo>
                <a:cubicBezTo>
                  <a:pt x="95" y="170"/>
                  <a:pt x="95" y="171"/>
                  <a:pt x="95" y="171"/>
                </a:cubicBezTo>
                <a:cubicBezTo>
                  <a:pt x="95" y="171"/>
                  <a:pt x="95" y="171"/>
                  <a:pt x="95" y="170"/>
                </a:cubicBezTo>
                <a:cubicBezTo>
                  <a:pt x="94" y="170"/>
                  <a:pt x="94" y="170"/>
                  <a:pt x="94" y="171"/>
                </a:cubicBezTo>
                <a:cubicBezTo>
                  <a:pt x="93" y="170"/>
                  <a:pt x="94" y="169"/>
                  <a:pt x="95" y="169"/>
                </a:cubicBezTo>
                <a:cubicBezTo>
                  <a:pt x="95" y="169"/>
                  <a:pt x="94" y="169"/>
                  <a:pt x="95" y="170"/>
                </a:cubicBezTo>
                <a:cubicBezTo>
                  <a:pt x="95" y="170"/>
                  <a:pt x="95" y="169"/>
                  <a:pt x="95" y="169"/>
                </a:cubicBezTo>
                <a:cubicBezTo>
                  <a:pt x="96" y="170"/>
                  <a:pt x="95" y="170"/>
                  <a:pt x="95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96" y="168"/>
                  <a:pt x="103" y="164"/>
                  <a:pt x="102" y="163"/>
                </a:cubicBezTo>
                <a:cubicBezTo>
                  <a:pt x="105" y="161"/>
                  <a:pt x="102" y="163"/>
                  <a:pt x="105" y="161"/>
                </a:cubicBezTo>
                <a:cubicBezTo>
                  <a:pt x="107" y="157"/>
                  <a:pt x="113" y="152"/>
                  <a:pt x="118" y="147"/>
                </a:cubicBezTo>
                <a:cubicBezTo>
                  <a:pt x="116" y="151"/>
                  <a:pt x="121" y="145"/>
                  <a:pt x="123" y="143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4" y="142"/>
                  <a:pt x="124" y="143"/>
                  <a:pt x="126" y="141"/>
                </a:cubicBezTo>
                <a:cubicBezTo>
                  <a:pt x="124" y="141"/>
                  <a:pt x="130" y="137"/>
                  <a:pt x="128" y="138"/>
                </a:cubicBezTo>
                <a:cubicBezTo>
                  <a:pt x="129" y="136"/>
                  <a:pt x="131" y="136"/>
                  <a:pt x="131" y="136"/>
                </a:cubicBezTo>
                <a:cubicBezTo>
                  <a:pt x="132" y="135"/>
                  <a:pt x="131" y="135"/>
                  <a:pt x="131" y="135"/>
                </a:cubicBezTo>
                <a:cubicBezTo>
                  <a:pt x="133" y="134"/>
                  <a:pt x="133" y="133"/>
                  <a:pt x="136" y="131"/>
                </a:cubicBezTo>
                <a:cubicBezTo>
                  <a:pt x="135" y="132"/>
                  <a:pt x="136" y="132"/>
                  <a:pt x="137" y="131"/>
                </a:cubicBezTo>
                <a:cubicBezTo>
                  <a:pt x="141" y="128"/>
                  <a:pt x="136" y="130"/>
                  <a:pt x="139" y="128"/>
                </a:cubicBezTo>
                <a:cubicBezTo>
                  <a:pt x="138" y="128"/>
                  <a:pt x="136" y="130"/>
                  <a:pt x="135" y="130"/>
                </a:cubicBezTo>
                <a:cubicBezTo>
                  <a:pt x="134" y="131"/>
                  <a:pt x="134" y="132"/>
                  <a:pt x="134" y="132"/>
                </a:cubicBezTo>
                <a:cubicBezTo>
                  <a:pt x="130" y="134"/>
                  <a:pt x="128" y="137"/>
                  <a:pt x="123" y="141"/>
                </a:cubicBezTo>
                <a:cubicBezTo>
                  <a:pt x="122" y="141"/>
                  <a:pt x="121" y="143"/>
                  <a:pt x="122" y="141"/>
                </a:cubicBezTo>
                <a:cubicBezTo>
                  <a:pt x="121" y="142"/>
                  <a:pt x="120" y="143"/>
                  <a:pt x="117" y="145"/>
                </a:cubicBezTo>
                <a:cubicBezTo>
                  <a:pt x="121" y="141"/>
                  <a:pt x="127" y="135"/>
                  <a:pt x="130" y="134"/>
                </a:cubicBezTo>
                <a:cubicBezTo>
                  <a:pt x="131" y="133"/>
                  <a:pt x="130" y="132"/>
                  <a:pt x="131" y="132"/>
                </a:cubicBezTo>
                <a:cubicBezTo>
                  <a:pt x="129" y="133"/>
                  <a:pt x="130" y="133"/>
                  <a:pt x="128" y="135"/>
                </a:cubicBezTo>
                <a:cubicBezTo>
                  <a:pt x="131" y="131"/>
                  <a:pt x="126" y="134"/>
                  <a:pt x="127" y="132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4"/>
                  <a:pt x="127" y="133"/>
                  <a:pt x="125" y="13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2" y="146"/>
                  <a:pt x="112" y="146"/>
                  <a:pt x="113" y="145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8"/>
                  <a:pt x="112" y="146"/>
                  <a:pt x="113" y="146"/>
                </a:cubicBezTo>
                <a:cubicBezTo>
                  <a:pt x="113" y="147"/>
                  <a:pt x="111" y="147"/>
                  <a:pt x="110" y="148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0"/>
                  <a:pt x="103" y="155"/>
                  <a:pt x="100" y="157"/>
                </a:cubicBezTo>
                <a:cubicBezTo>
                  <a:pt x="101" y="156"/>
                  <a:pt x="104" y="154"/>
                  <a:pt x="104" y="152"/>
                </a:cubicBezTo>
                <a:cubicBezTo>
                  <a:pt x="108" y="149"/>
                  <a:pt x="109" y="148"/>
                  <a:pt x="111" y="145"/>
                </a:cubicBezTo>
                <a:cubicBezTo>
                  <a:pt x="110" y="145"/>
                  <a:pt x="109" y="147"/>
                  <a:pt x="108" y="148"/>
                </a:cubicBezTo>
                <a:cubicBezTo>
                  <a:pt x="108" y="145"/>
                  <a:pt x="106" y="148"/>
                  <a:pt x="103" y="152"/>
                </a:cubicBezTo>
                <a:cubicBezTo>
                  <a:pt x="105" y="150"/>
                  <a:pt x="103" y="150"/>
                  <a:pt x="101" y="151"/>
                </a:cubicBezTo>
                <a:cubicBezTo>
                  <a:pt x="103" y="149"/>
                  <a:pt x="103" y="149"/>
                  <a:pt x="104" y="149"/>
                </a:cubicBezTo>
                <a:cubicBezTo>
                  <a:pt x="105" y="148"/>
                  <a:pt x="105" y="147"/>
                  <a:pt x="107" y="145"/>
                </a:cubicBezTo>
                <a:cubicBezTo>
                  <a:pt x="108" y="144"/>
                  <a:pt x="108" y="146"/>
                  <a:pt x="109" y="144"/>
                </a:cubicBezTo>
                <a:cubicBezTo>
                  <a:pt x="111" y="142"/>
                  <a:pt x="109" y="141"/>
                  <a:pt x="113" y="139"/>
                </a:cubicBezTo>
                <a:cubicBezTo>
                  <a:pt x="113" y="139"/>
                  <a:pt x="111" y="141"/>
                  <a:pt x="111" y="141"/>
                </a:cubicBezTo>
                <a:cubicBezTo>
                  <a:pt x="114" y="139"/>
                  <a:pt x="114" y="138"/>
                  <a:pt x="113" y="138"/>
                </a:cubicBezTo>
                <a:cubicBezTo>
                  <a:pt x="115" y="136"/>
                  <a:pt x="115" y="137"/>
                  <a:pt x="115" y="137"/>
                </a:cubicBezTo>
                <a:cubicBezTo>
                  <a:pt x="115" y="136"/>
                  <a:pt x="118" y="134"/>
                  <a:pt x="118" y="133"/>
                </a:cubicBezTo>
                <a:cubicBezTo>
                  <a:pt x="118" y="133"/>
                  <a:pt x="116" y="134"/>
                  <a:pt x="115" y="135"/>
                </a:cubicBezTo>
                <a:cubicBezTo>
                  <a:pt x="116" y="134"/>
                  <a:pt x="116" y="134"/>
                  <a:pt x="117" y="132"/>
                </a:cubicBezTo>
                <a:cubicBezTo>
                  <a:pt x="115" y="134"/>
                  <a:pt x="115" y="134"/>
                  <a:pt x="116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4" y="133"/>
                  <a:pt x="113" y="134"/>
                  <a:pt x="112" y="135"/>
                </a:cubicBezTo>
                <a:cubicBezTo>
                  <a:pt x="111" y="136"/>
                  <a:pt x="112" y="134"/>
                  <a:pt x="109" y="137"/>
                </a:cubicBezTo>
                <a:cubicBezTo>
                  <a:pt x="111" y="135"/>
                  <a:pt x="109" y="136"/>
                  <a:pt x="110" y="134"/>
                </a:cubicBezTo>
                <a:cubicBezTo>
                  <a:pt x="112" y="133"/>
                  <a:pt x="110" y="133"/>
                  <a:pt x="111" y="133"/>
                </a:cubicBezTo>
                <a:cubicBezTo>
                  <a:pt x="112" y="131"/>
                  <a:pt x="115" y="128"/>
                  <a:pt x="116" y="127"/>
                </a:cubicBezTo>
                <a:cubicBezTo>
                  <a:pt x="118" y="126"/>
                  <a:pt x="119" y="125"/>
                  <a:pt x="120" y="126"/>
                </a:cubicBezTo>
                <a:cubicBezTo>
                  <a:pt x="121" y="125"/>
                  <a:pt x="121" y="124"/>
                  <a:pt x="121" y="124"/>
                </a:cubicBezTo>
                <a:cubicBezTo>
                  <a:pt x="121" y="124"/>
                  <a:pt x="119" y="125"/>
                  <a:pt x="119" y="124"/>
                </a:cubicBezTo>
                <a:cubicBezTo>
                  <a:pt x="122" y="121"/>
                  <a:pt x="125" y="119"/>
                  <a:pt x="126" y="117"/>
                </a:cubicBezTo>
                <a:cubicBezTo>
                  <a:pt x="127" y="116"/>
                  <a:pt x="127" y="116"/>
                  <a:pt x="128" y="116"/>
                </a:cubicBezTo>
                <a:cubicBezTo>
                  <a:pt x="142" y="104"/>
                  <a:pt x="148" y="99"/>
                  <a:pt x="162" y="88"/>
                </a:cubicBezTo>
                <a:cubicBezTo>
                  <a:pt x="163" y="89"/>
                  <a:pt x="163" y="89"/>
                  <a:pt x="164" y="88"/>
                </a:cubicBezTo>
                <a:cubicBezTo>
                  <a:pt x="166" y="86"/>
                  <a:pt x="163" y="88"/>
                  <a:pt x="163" y="88"/>
                </a:cubicBezTo>
                <a:cubicBezTo>
                  <a:pt x="175" y="79"/>
                  <a:pt x="184" y="73"/>
                  <a:pt x="197" y="65"/>
                </a:cubicBezTo>
                <a:cubicBezTo>
                  <a:pt x="197" y="65"/>
                  <a:pt x="196" y="65"/>
                  <a:pt x="195" y="66"/>
                </a:cubicBezTo>
                <a:cubicBezTo>
                  <a:pt x="196" y="65"/>
                  <a:pt x="197" y="65"/>
                  <a:pt x="199" y="63"/>
                </a:cubicBezTo>
                <a:cubicBezTo>
                  <a:pt x="199" y="64"/>
                  <a:pt x="199" y="64"/>
                  <a:pt x="201" y="63"/>
                </a:cubicBezTo>
                <a:cubicBezTo>
                  <a:pt x="202" y="63"/>
                  <a:pt x="201" y="62"/>
                  <a:pt x="201" y="62"/>
                </a:cubicBezTo>
                <a:cubicBezTo>
                  <a:pt x="203" y="61"/>
                  <a:pt x="203" y="61"/>
                  <a:pt x="203" y="62"/>
                </a:cubicBezTo>
                <a:cubicBezTo>
                  <a:pt x="207" y="60"/>
                  <a:pt x="211" y="58"/>
                  <a:pt x="214" y="56"/>
                </a:cubicBezTo>
                <a:cubicBezTo>
                  <a:pt x="213" y="56"/>
                  <a:pt x="212" y="57"/>
                  <a:pt x="210" y="57"/>
                </a:cubicBezTo>
                <a:cubicBezTo>
                  <a:pt x="214" y="54"/>
                  <a:pt x="214" y="57"/>
                  <a:pt x="222" y="53"/>
                </a:cubicBezTo>
                <a:cubicBezTo>
                  <a:pt x="222" y="52"/>
                  <a:pt x="218" y="54"/>
                  <a:pt x="217" y="54"/>
                </a:cubicBezTo>
                <a:cubicBezTo>
                  <a:pt x="219" y="52"/>
                  <a:pt x="216" y="54"/>
                  <a:pt x="216" y="53"/>
                </a:cubicBezTo>
                <a:cubicBezTo>
                  <a:pt x="215" y="53"/>
                  <a:pt x="214" y="54"/>
                  <a:pt x="214" y="54"/>
                </a:cubicBezTo>
                <a:cubicBezTo>
                  <a:pt x="212" y="54"/>
                  <a:pt x="215" y="53"/>
                  <a:pt x="210" y="56"/>
                </a:cubicBezTo>
                <a:cubicBezTo>
                  <a:pt x="211" y="54"/>
                  <a:pt x="217" y="52"/>
                  <a:pt x="219" y="50"/>
                </a:cubicBezTo>
                <a:cubicBezTo>
                  <a:pt x="220" y="50"/>
                  <a:pt x="219" y="51"/>
                  <a:pt x="221" y="50"/>
                </a:cubicBezTo>
                <a:cubicBezTo>
                  <a:pt x="227" y="46"/>
                  <a:pt x="237" y="41"/>
                  <a:pt x="245" y="39"/>
                </a:cubicBezTo>
                <a:cubicBezTo>
                  <a:pt x="246" y="40"/>
                  <a:pt x="242" y="40"/>
                  <a:pt x="241" y="41"/>
                </a:cubicBezTo>
                <a:cubicBezTo>
                  <a:pt x="242" y="41"/>
                  <a:pt x="244" y="40"/>
                  <a:pt x="245" y="40"/>
                </a:cubicBezTo>
                <a:cubicBezTo>
                  <a:pt x="247" y="39"/>
                  <a:pt x="249" y="39"/>
                  <a:pt x="254" y="37"/>
                </a:cubicBezTo>
                <a:cubicBezTo>
                  <a:pt x="252" y="37"/>
                  <a:pt x="247" y="38"/>
                  <a:pt x="253" y="36"/>
                </a:cubicBezTo>
                <a:cubicBezTo>
                  <a:pt x="252" y="36"/>
                  <a:pt x="250" y="37"/>
                  <a:pt x="251" y="36"/>
                </a:cubicBezTo>
                <a:cubicBezTo>
                  <a:pt x="252" y="36"/>
                  <a:pt x="254" y="35"/>
                  <a:pt x="255" y="35"/>
                </a:cubicBezTo>
                <a:cubicBezTo>
                  <a:pt x="257" y="35"/>
                  <a:pt x="255" y="34"/>
                  <a:pt x="258" y="33"/>
                </a:cubicBezTo>
                <a:cubicBezTo>
                  <a:pt x="259" y="34"/>
                  <a:pt x="259" y="34"/>
                  <a:pt x="259" y="34"/>
                </a:cubicBezTo>
                <a:cubicBezTo>
                  <a:pt x="263" y="32"/>
                  <a:pt x="265" y="32"/>
                  <a:pt x="267" y="31"/>
                </a:cubicBezTo>
                <a:cubicBezTo>
                  <a:pt x="273" y="28"/>
                  <a:pt x="273" y="30"/>
                  <a:pt x="279" y="27"/>
                </a:cubicBezTo>
                <a:cubicBezTo>
                  <a:pt x="280" y="27"/>
                  <a:pt x="279" y="27"/>
                  <a:pt x="279" y="28"/>
                </a:cubicBezTo>
                <a:cubicBezTo>
                  <a:pt x="282" y="27"/>
                  <a:pt x="285" y="26"/>
                  <a:pt x="285" y="25"/>
                </a:cubicBezTo>
                <a:cubicBezTo>
                  <a:pt x="288" y="26"/>
                  <a:pt x="294" y="23"/>
                  <a:pt x="301" y="22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1" y="21"/>
                  <a:pt x="297" y="22"/>
                  <a:pt x="296" y="22"/>
                </a:cubicBezTo>
                <a:cubicBezTo>
                  <a:pt x="298" y="21"/>
                  <a:pt x="297" y="22"/>
                  <a:pt x="298" y="21"/>
                </a:cubicBezTo>
                <a:cubicBezTo>
                  <a:pt x="301" y="20"/>
                  <a:pt x="301" y="20"/>
                  <a:pt x="301" y="20"/>
                </a:cubicBezTo>
                <a:cubicBezTo>
                  <a:pt x="301" y="20"/>
                  <a:pt x="297" y="21"/>
                  <a:pt x="297" y="21"/>
                </a:cubicBezTo>
                <a:cubicBezTo>
                  <a:pt x="300" y="19"/>
                  <a:pt x="301" y="19"/>
                  <a:pt x="305" y="18"/>
                </a:cubicBezTo>
                <a:cubicBezTo>
                  <a:pt x="305" y="19"/>
                  <a:pt x="307" y="18"/>
                  <a:pt x="306" y="19"/>
                </a:cubicBezTo>
                <a:cubicBezTo>
                  <a:pt x="308" y="18"/>
                  <a:pt x="309" y="17"/>
                  <a:pt x="309" y="18"/>
                </a:cubicBezTo>
                <a:cubicBezTo>
                  <a:pt x="316" y="16"/>
                  <a:pt x="316" y="16"/>
                  <a:pt x="322" y="15"/>
                </a:cubicBezTo>
                <a:cubicBezTo>
                  <a:pt x="325" y="15"/>
                  <a:pt x="325" y="14"/>
                  <a:pt x="327" y="13"/>
                </a:cubicBezTo>
                <a:cubicBezTo>
                  <a:pt x="329" y="12"/>
                  <a:pt x="329" y="13"/>
                  <a:pt x="330" y="13"/>
                </a:cubicBezTo>
                <a:cubicBezTo>
                  <a:pt x="332" y="13"/>
                  <a:pt x="332" y="12"/>
                  <a:pt x="334" y="12"/>
                </a:cubicBezTo>
                <a:cubicBezTo>
                  <a:pt x="336" y="12"/>
                  <a:pt x="338" y="11"/>
                  <a:pt x="338" y="12"/>
                </a:cubicBezTo>
                <a:cubicBezTo>
                  <a:pt x="337" y="12"/>
                  <a:pt x="338" y="12"/>
                  <a:pt x="337" y="12"/>
                </a:cubicBezTo>
                <a:cubicBezTo>
                  <a:pt x="337" y="12"/>
                  <a:pt x="336" y="12"/>
                  <a:pt x="336" y="12"/>
                </a:cubicBezTo>
                <a:cubicBezTo>
                  <a:pt x="336" y="13"/>
                  <a:pt x="340" y="11"/>
                  <a:pt x="341" y="12"/>
                </a:cubicBezTo>
                <a:cubicBezTo>
                  <a:pt x="343" y="12"/>
                  <a:pt x="337" y="12"/>
                  <a:pt x="340" y="11"/>
                </a:cubicBezTo>
                <a:cubicBezTo>
                  <a:pt x="342" y="11"/>
                  <a:pt x="342" y="11"/>
                  <a:pt x="342" y="11"/>
                </a:cubicBezTo>
                <a:cubicBezTo>
                  <a:pt x="344" y="11"/>
                  <a:pt x="344" y="11"/>
                  <a:pt x="345" y="11"/>
                </a:cubicBezTo>
                <a:cubicBezTo>
                  <a:pt x="346" y="10"/>
                  <a:pt x="340" y="11"/>
                  <a:pt x="342" y="10"/>
                </a:cubicBezTo>
                <a:cubicBezTo>
                  <a:pt x="347" y="10"/>
                  <a:pt x="347" y="10"/>
                  <a:pt x="347" y="10"/>
                </a:cubicBezTo>
                <a:cubicBezTo>
                  <a:pt x="347" y="9"/>
                  <a:pt x="347" y="9"/>
                  <a:pt x="345" y="9"/>
                </a:cubicBezTo>
                <a:cubicBezTo>
                  <a:pt x="349" y="8"/>
                  <a:pt x="350" y="10"/>
                  <a:pt x="354" y="10"/>
                </a:cubicBezTo>
                <a:cubicBezTo>
                  <a:pt x="356" y="10"/>
                  <a:pt x="358" y="9"/>
                  <a:pt x="360" y="9"/>
                </a:cubicBezTo>
                <a:cubicBezTo>
                  <a:pt x="361" y="9"/>
                  <a:pt x="359" y="9"/>
                  <a:pt x="361" y="9"/>
                </a:cubicBezTo>
                <a:cubicBezTo>
                  <a:pt x="360" y="9"/>
                  <a:pt x="359" y="9"/>
                  <a:pt x="358" y="9"/>
                </a:cubicBezTo>
                <a:cubicBezTo>
                  <a:pt x="355" y="8"/>
                  <a:pt x="363" y="8"/>
                  <a:pt x="360" y="8"/>
                </a:cubicBezTo>
                <a:cubicBezTo>
                  <a:pt x="361" y="7"/>
                  <a:pt x="362" y="9"/>
                  <a:pt x="364" y="8"/>
                </a:cubicBezTo>
                <a:cubicBezTo>
                  <a:pt x="367" y="8"/>
                  <a:pt x="362" y="8"/>
                  <a:pt x="363" y="7"/>
                </a:cubicBezTo>
                <a:cubicBezTo>
                  <a:pt x="364" y="7"/>
                  <a:pt x="365" y="7"/>
                  <a:pt x="365" y="7"/>
                </a:cubicBezTo>
                <a:cubicBezTo>
                  <a:pt x="366" y="7"/>
                  <a:pt x="367" y="8"/>
                  <a:pt x="367" y="8"/>
                </a:cubicBezTo>
                <a:cubicBezTo>
                  <a:pt x="367" y="9"/>
                  <a:pt x="370" y="8"/>
                  <a:pt x="371" y="9"/>
                </a:cubicBezTo>
                <a:cubicBezTo>
                  <a:pt x="374" y="8"/>
                  <a:pt x="371" y="8"/>
                  <a:pt x="372" y="8"/>
                </a:cubicBezTo>
                <a:cubicBezTo>
                  <a:pt x="372" y="7"/>
                  <a:pt x="371" y="8"/>
                  <a:pt x="371" y="8"/>
                </a:cubicBezTo>
                <a:cubicBezTo>
                  <a:pt x="371" y="7"/>
                  <a:pt x="379" y="9"/>
                  <a:pt x="381" y="7"/>
                </a:cubicBezTo>
                <a:cubicBezTo>
                  <a:pt x="384" y="7"/>
                  <a:pt x="386" y="8"/>
                  <a:pt x="390" y="7"/>
                </a:cubicBezTo>
                <a:cubicBezTo>
                  <a:pt x="390" y="7"/>
                  <a:pt x="389" y="7"/>
                  <a:pt x="390" y="7"/>
                </a:cubicBezTo>
                <a:cubicBezTo>
                  <a:pt x="387" y="6"/>
                  <a:pt x="389" y="6"/>
                  <a:pt x="386" y="5"/>
                </a:cubicBezTo>
                <a:cubicBezTo>
                  <a:pt x="388" y="6"/>
                  <a:pt x="389" y="7"/>
                  <a:pt x="391" y="6"/>
                </a:cubicBezTo>
                <a:cubicBezTo>
                  <a:pt x="392" y="6"/>
                  <a:pt x="392" y="7"/>
                  <a:pt x="394" y="7"/>
                </a:cubicBezTo>
                <a:cubicBezTo>
                  <a:pt x="395" y="7"/>
                  <a:pt x="395" y="6"/>
                  <a:pt x="395" y="6"/>
                </a:cubicBezTo>
                <a:cubicBezTo>
                  <a:pt x="396" y="6"/>
                  <a:pt x="399" y="6"/>
                  <a:pt x="397" y="6"/>
                </a:cubicBezTo>
                <a:cubicBezTo>
                  <a:pt x="401" y="5"/>
                  <a:pt x="402" y="7"/>
                  <a:pt x="401" y="7"/>
                </a:cubicBezTo>
                <a:cubicBezTo>
                  <a:pt x="408" y="7"/>
                  <a:pt x="400" y="5"/>
                  <a:pt x="400" y="4"/>
                </a:cubicBezTo>
                <a:cubicBezTo>
                  <a:pt x="402" y="5"/>
                  <a:pt x="404" y="4"/>
                  <a:pt x="401" y="4"/>
                </a:cubicBezTo>
                <a:cubicBezTo>
                  <a:pt x="406" y="3"/>
                  <a:pt x="402" y="5"/>
                  <a:pt x="407" y="5"/>
                </a:cubicBezTo>
                <a:cubicBezTo>
                  <a:pt x="411" y="4"/>
                  <a:pt x="406" y="3"/>
                  <a:pt x="410" y="3"/>
                </a:cubicBezTo>
                <a:cubicBezTo>
                  <a:pt x="408" y="2"/>
                  <a:pt x="400" y="3"/>
                  <a:pt x="399" y="2"/>
                </a:cubicBezTo>
                <a:cubicBezTo>
                  <a:pt x="400" y="1"/>
                  <a:pt x="404" y="2"/>
                  <a:pt x="404" y="2"/>
                </a:cubicBezTo>
                <a:cubicBezTo>
                  <a:pt x="407" y="2"/>
                  <a:pt x="407" y="1"/>
                  <a:pt x="412" y="2"/>
                </a:cubicBezTo>
                <a:cubicBezTo>
                  <a:pt x="411" y="2"/>
                  <a:pt x="413" y="2"/>
                  <a:pt x="412" y="3"/>
                </a:cubicBezTo>
                <a:cubicBezTo>
                  <a:pt x="415" y="3"/>
                  <a:pt x="415" y="1"/>
                  <a:pt x="419" y="1"/>
                </a:cubicBezTo>
                <a:cubicBezTo>
                  <a:pt x="417" y="2"/>
                  <a:pt x="416" y="2"/>
                  <a:pt x="421" y="2"/>
                </a:cubicBezTo>
                <a:cubicBezTo>
                  <a:pt x="420" y="3"/>
                  <a:pt x="417" y="3"/>
                  <a:pt x="417" y="2"/>
                </a:cubicBezTo>
                <a:cubicBezTo>
                  <a:pt x="416" y="2"/>
                  <a:pt x="416" y="3"/>
                  <a:pt x="415" y="3"/>
                </a:cubicBezTo>
                <a:cubicBezTo>
                  <a:pt x="414" y="3"/>
                  <a:pt x="417" y="3"/>
                  <a:pt x="417" y="4"/>
                </a:cubicBezTo>
                <a:cubicBezTo>
                  <a:pt x="419" y="4"/>
                  <a:pt x="418" y="3"/>
                  <a:pt x="416" y="3"/>
                </a:cubicBezTo>
                <a:cubicBezTo>
                  <a:pt x="417" y="3"/>
                  <a:pt x="421" y="3"/>
                  <a:pt x="421" y="4"/>
                </a:cubicBezTo>
                <a:cubicBezTo>
                  <a:pt x="418" y="4"/>
                  <a:pt x="427" y="5"/>
                  <a:pt x="424" y="5"/>
                </a:cubicBezTo>
                <a:cubicBezTo>
                  <a:pt x="427" y="5"/>
                  <a:pt x="427" y="6"/>
                  <a:pt x="430" y="6"/>
                </a:cubicBezTo>
                <a:cubicBezTo>
                  <a:pt x="426" y="5"/>
                  <a:pt x="427" y="5"/>
                  <a:pt x="425" y="4"/>
                </a:cubicBezTo>
                <a:cubicBezTo>
                  <a:pt x="426" y="4"/>
                  <a:pt x="428" y="4"/>
                  <a:pt x="430" y="4"/>
                </a:cubicBezTo>
                <a:cubicBezTo>
                  <a:pt x="427" y="4"/>
                  <a:pt x="430" y="4"/>
                  <a:pt x="428" y="4"/>
                </a:cubicBezTo>
                <a:cubicBezTo>
                  <a:pt x="429" y="5"/>
                  <a:pt x="432" y="5"/>
                  <a:pt x="433" y="5"/>
                </a:cubicBezTo>
                <a:cubicBezTo>
                  <a:pt x="434" y="5"/>
                  <a:pt x="431" y="5"/>
                  <a:pt x="431" y="4"/>
                </a:cubicBezTo>
                <a:cubicBezTo>
                  <a:pt x="432" y="4"/>
                  <a:pt x="438" y="5"/>
                  <a:pt x="438" y="5"/>
                </a:cubicBezTo>
                <a:cubicBezTo>
                  <a:pt x="442" y="6"/>
                  <a:pt x="445" y="6"/>
                  <a:pt x="453" y="7"/>
                </a:cubicBezTo>
                <a:cubicBezTo>
                  <a:pt x="453" y="7"/>
                  <a:pt x="452" y="7"/>
                  <a:pt x="451" y="7"/>
                </a:cubicBezTo>
                <a:cubicBezTo>
                  <a:pt x="451" y="7"/>
                  <a:pt x="453" y="7"/>
                  <a:pt x="453" y="7"/>
                </a:cubicBezTo>
                <a:cubicBezTo>
                  <a:pt x="452" y="8"/>
                  <a:pt x="450" y="7"/>
                  <a:pt x="447" y="6"/>
                </a:cubicBezTo>
                <a:cubicBezTo>
                  <a:pt x="447" y="7"/>
                  <a:pt x="447" y="7"/>
                  <a:pt x="447" y="7"/>
                </a:cubicBezTo>
                <a:cubicBezTo>
                  <a:pt x="448" y="7"/>
                  <a:pt x="453" y="8"/>
                  <a:pt x="453" y="9"/>
                </a:cubicBezTo>
                <a:cubicBezTo>
                  <a:pt x="454" y="8"/>
                  <a:pt x="456" y="7"/>
                  <a:pt x="453" y="6"/>
                </a:cubicBezTo>
                <a:cubicBezTo>
                  <a:pt x="454" y="6"/>
                  <a:pt x="457" y="7"/>
                  <a:pt x="455" y="6"/>
                </a:cubicBezTo>
                <a:cubicBezTo>
                  <a:pt x="456" y="6"/>
                  <a:pt x="458" y="7"/>
                  <a:pt x="460" y="7"/>
                </a:cubicBezTo>
                <a:cubicBezTo>
                  <a:pt x="460" y="7"/>
                  <a:pt x="459" y="7"/>
                  <a:pt x="458" y="6"/>
                </a:cubicBezTo>
                <a:cubicBezTo>
                  <a:pt x="460" y="6"/>
                  <a:pt x="465" y="7"/>
                  <a:pt x="465" y="6"/>
                </a:cubicBezTo>
                <a:cubicBezTo>
                  <a:pt x="466" y="7"/>
                  <a:pt x="466" y="7"/>
                  <a:pt x="465" y="7"/>
                </a:cubicBezTo>
                <a:cubicBezTo>
                  <a:pt x="466" y="7"/>
                  <a:pt x="469" y="8"/>
                  <a:pt x="468" y="8"/>
                </a:cubicBezTo>
                <a:cubicBezTo>
                  <a:pt x="466" y="8"/>
                  <a:pt x="466" y="8"/>
                  <a:pt x="463" y="7"/>
                </a:cubicBezTo>
                <a:cubicBezTo>
                  <a:pt x="463" y="8"/>
                  <a:pt x="464" y="8"/>
                  <a:pt x="464" y="8"/>
                </a:cubicBezTo>
                <a:cubicBezTo>
                  <a:pt x="468" y="9"/>
                  <a:pt x="467" y="8"/>
                  <a:pt x="470" y="9"/>
                </a:cubicBezTo>
                <a:cubicBezTo>
                  <a:pt x="470" y="8"/>
                  <a:pt x="473" y="8"/>
                  <a:pt x="477" y="9"/>
                </a:cubicBezTo>
                <a:cubicBezTo>
                  <a:pt x="476" y="10"/>
                  <a:pt x="474" y="9"/>
                  <a:pt x="471" y="9"/>
                </a:cubicBezTo>
                <a:cubicBezTo>
                  <a:pt x="472" y="9"/>
                  <a:pt x="472" y="10"/>
                  <a:pt x="472" y="10"/>
                </a:cubicBezTo>
                <a:cubicBezTo>
                  <a:pt x="473" y="10"/>
                  <a:pt x="475" y="10"/>
                  <a:pt x="476" y="10"/>
                </a:cubicBezTo>
                <a:cubicBezTo>
                  <a:pt x="478" y="10"/>
                  <a:pt x="478" y="11"/>
                  <a:pt x="478" y="11"/>
                </a:cubicBezTo>
                <a:cubicBezTo>
                  <a:pt x="479" y="11"/>
                  <a:pt x="481" y="11"/>
                  <a:pt x="483" y="12"/>
                </a:cubicBezTo>
                <a:cubicBezTo>
                  <a:pt x="483" y="11"/>
                  <a:pt x="484" y="11"/>
                  <a:pt x="482" y="11"/>
                </a:cubicBezTo>
                <a:cubicBezTo>
                  <a:pt x="483" y="10"/>
                  <a:pt x="485" y="11"/>
                  <a:pt x="484" y="12"/>
                </a:cubicBezTo>
                <a:cubicBezTo>
                  <a:pt x="485" y="12"/>
                  <a:pt x="486" y="11"/>
                  <a:pt x="487" y="12"/>
                </a:cubicBezTo>
                <a:cubicBezTo>
                  <a:pt x="487" y="12"/>
                  <a:pt x="485" y="10"/>
                  <a:pt x="490" y="11"/>
                </a:cubicBezTo>
                <a:cubicBezTo>
                  <a:pt x="490" y="10"/>
                  <a:pt x="485" y="10"/>
                  <a:pt x="484" y="9"/>
                </a:cubicBezTo>
                <a:cubicBezTo>
                  <a:pt x="482" y="9"/>
                  <a:pt x="481" y="9"/>
                  <a:pt x="482" y="9"/>
                </a:cubicBezTo>
                <a:cubicBezTo>
                  <a:pt x="480" y="9"/>
                  <a:pt x="481" y="9"/>
                  <a:pt x="478" y="8"/>
                </a:cubicBezTo>
                <a:cubicBezTo>
                  <a:pt x="478" y="8"/>
                  <a:pt x="482" y="9"/>
                  <a:pt x="481" y="7"/>
                </a:cubicBezTo>
                <a:cubicBezTo>
                  <a:pt x="484" y="8"/>
                  <a:pt x="482" y="8"/>
                  <a:pt x="482" y="8"/>
                </a:cubicBezTo>
                <a:cubicBezTo>
                  <a:pt x="486" y="9"/>
                  <a:pt x="486" y="9"/>
                  <a:pt x="489" y="9"/>
                </a:cubicBezTo>
                <a:cubicBezTo>
                  <a:pt x="489" y="9"/>
                  <a:pt x="487" y="9"/>
                  <a:pt x="487" y="8"/>
                </a:cubicBezTo>
                <a:cubicBezTo>
                  <a:pt x="491" y="9"/>
                  <a:pt x="493" y="10"/>
                  <a:pt x="496" y="11"/>
                </a:cubicBezTo>
                <a:cubicBezTo>
                  <a:pt x="495" y="11"/>
                  <a:pt x="495" y="10"/>
                  <a:pt x="495" y="11"/>
                </a:cubicBezTo>
                <a:cubicBezTo>
                  <a:pt x="496" y="11"/>
                  <a:pt x="499" y="12"/>
                  <a:pt x="499" y="11"/>
                </a:cubicBezTo>
                <a:cubicBezTo>
                  <a:pt x="500" y="12"/>
                  <a:pt x="500" y="12"/>
                  <a:pt x="501" y="13"/>
                </a:cubicBezTo>
                <a:cubicBezTo>
                  <a:pt x="505" y="13"/>
                  <a:pt x="510" y="15"/>
                  <a:pt x="512" y="16"/>
                </a:cubicBezTo>
                <a:cubicBezTo>
                  <a:pt x="514" y="17"/>
                  <a:pt x="512" y="15"/>
                  <a:pt x="510" y="14"/>
                </a:cubicBezTo>
                <a:cubicBezTo>
                  <a:pt x="510" y="14"/>
                  <a:pt x="516" y="16"/>
                  <a:pt x="514" y="16"/>
                </a:cubicBezTo>
                <a:cubicBezTo>
                  <a:pt x="516" y="17"/>
                  <a:pt x="519" y="18"/>
                  <a:pt x="520" y="18"/>
                </a:cubicBezTo>
                <a:cubicBezTo>
                  <a:pt x="519" y="17"/>
                  <a:pt x="518" y="17"/>
                  <a:pt x="517" y="17"/>
                </a:cubicBezTo>
                <a:cubicBezTo>
                  <a:pt x="520" y="17"/>
                  <a:pt x="527" y="19"/>
                  <a:pt x="532" y="21"/>
                </a:cubicBezTo>
                <a:cubicBezTo>
                  <a:pt x="529" y="19"/>
                  <a:pt x="537" y="22"/>
                  <a:pt x="537" y="22"/>
                </a:cubicBezTo>
                <a:cubicBezTo>
                  <a:pt x="539" y="22"/>
                  <a:pt x="538" y="23"/>
                  <a:pt x="540" y="23"/>
                </a:cubicBezTo>
                <a:cubicBezTo>
                  <a:pt x="539" y="23"/>
                  <a:pt x="538" y="23"/>
                  <a:pt x="536" y="22"/>
                </a:cubicBezTo>
                <a:cubicBezTo>
                  <a:pt x="536" y="23"/>
                  <a:pt x="543" y="25"/>
                  <a:pt x="545" y="25"/>
                </a:cubicBezTo>
                <a:cubicBezTo>
                  <a:pt x="545" y="25"/>
                  <a:pt x="542" y="25"/>
                  <a:pt x="540" y="24"/>
                </a:cubicBezTo>
                <a:cubicBezTo>
                  <a:pt x="543" y="24"/>
                  <a:pt x="547" y="25"/>
                  <a:pt x="551" y="27"/>
                </a:cubicBezTo>
                <a:cubicBezTo>
                  <a:pt x="551" y="27"/>
                  <a:pt x="550" y="27"/>
                  <a:pt x="552" y="28"/>
                </a:cubicBezTo>
                <a:cubicBezTo>
                  <a:pt x="551" y="28"/>
                  <a:pt x="549" y="26"/>
                  <a:pt x="549" y="27"/>
                </a:cubicBezTo>
                <a:cubicBezTo>
                  <a:pt x="550" y="28"/>
                  <a:pt x="552" y="28"/>
                  <a:pt x="552" y="29"/>
                </a:cubicBezTo>
                <a:cubicBezTo>
                  <a:pt x="554" y="30"/>
                  <a:pt x="550" y="28"/>
                  <a:pt x="551" y="29"/>
                </a:cubicBezTo>
                <a:cubicBezTo>
                  <a:pt x="555" y="29"/>
                  <a:pt x="555" y="30"/>
                  <a:pt x="558" y="30"/>
                </a:cubicBezTo>
                <a:cubicBezTo>
                  <a:pt x="562" y="32"/>
                  <a:pt x="569" y="34"/>
                  <a:pt x="569" y="35"/>
                </a:cubicBezTo>
                <a:cubicBezTo>
                  <a:pt x="571" y="36"/>
                  <a:pt x="570" y="35"/>
                  <a:pt x="571" y="35"/>
                </a:cubicBezTo>
                <a:cubicBezTo>
                  <a:pt x="572" y="36"/>
                  <a:pt x="575" y="37"/>
                  <a:pt x="573" y="37"/>
                </a:cubicBezTo>
                <a:cubicBezTo>
                  <a:pt x="575" y="38"/>
                  <a:pt x="575" y="38"/>
                  <a:pt x="577" y="39"/>
                </a:cubicBezTo>
                <a:cubicBezTo>
                  <a:pt x="577" y="39"/>
                  <a:pt x="575" y="39"/>
                  <a:pt x="576" y="39"/>
                </a:cubicBezTo>
                <a:cubicBezTo>
                  <a:pt x="578" y="40"/>
                  <a:pt x="578" y="39"/>
                  <a:pt x="579" y="39"/>
                </a:cubicBezTo>
                <a:cubicBezTo>
                  <a:pt x="579" y="38"/>
                  <a:pt x="576" y="38"/>
                  <a:pt x="576" y="38"/>
                </a:cubicBezTo>
                <a:cubicBezTo>
                  <a:pt x="576" y="37"/>
                  <a:pt x="580" y="39"/>
                  <a:pt x="579" y="39"/>
                </a:cubicBezTo>
                <a:cubicBezTo>
                  <a:pt x="581" y="40"/>
                  <a:pt x="581" y="40"/>
                  <a:pt x="583" y="40"/>
                </a:cubicBezTo>
                <a:cubicBezTo>
                  <a:pt x="586" y="42"/>
                  <a:pt x="586" y="42"/>
                  <a:pt x="589" y="44"/>
                </a:cubicBezTo>
                <a:cubicBezTo>
                  <a:pt x="587" y="43"/>
                  <a:pt x="587" y="42"/>
                  <a:pt x="586" y="42"/>
                </a:cubicBezTo>
                <a:cubicBezTo>
                  <a:pt x="585" y="40"/>
                  <a:pt x="593" y="44"/>
                  <a:pt x="594" y="45"/>
                </a:cubicBezTo>
                <a:cubicBezTo>
                  <a:pt x="594" y="45"/>
                  <a:pt x="591" y="43"/>
                  <a:pt x="590" y="43"/>
                </a:cubicBezTo>
                <a:cubicBezTo>
                  <a:pt x="592" y="45"/>
                  <a:pt x="596" y="46"/>
                  <a:pt x="598" y="48"/>
                </a:cubicBezTo>
                <a:cubicBezTo>
                  <a:pt x="600" y="49"/>
                  <a:pt x="597" y="46"/>
                  <a:pt x="599" y="47"/>
                </a:cubicBezTo>
                <a:cubicBezTo>
                  <a:pt x="600" y="48"/>
                  <a:pt x="601" y="49"/>
                  <a:pt x="603" y="50"/>
                </a:cubicBezTo>
                <a:cubicBezTo>
                  <a:pt x="603" y="50"/>
                  <a:pt x="606" y="52"/>
                  <a:pt x="606" y="51"/>
                </a:cubicBezTo>
                <a:cubicBezTo>
                  <a:pt x="612" y="54"/>
                  <a:pt x="615" y="56"/>
                  <a:pt x="620" y="59"/>
                </a:cubicBezTo>
                <a:cubicBezTo>
                  <a:pt x="619" y="58"/>
                  <a:pt x="619" y="59"/>
                  <a:pt x="619" y="59"/>
                </a:cubicBezTo>
                <a:cubicBezTo>
                  <a:pt x="624" y="60"/>
                  <a:pt x="634" y="67"/>
                  <a:pt x="640" y="71"/>
                </a:cubicBezTo>
                <a:cubicBezTo>
                  <a:pt x="642" y="72"/>
                  <a:pt x="641" y="71"/>
                  <a:pt x="643" y="73"/>
                </a:cubicBezTo>
                <a:cubicBezTo>
                  <a:pt x="643" y="73"/>
                  <a:pt x="643" y="73"/>
                  <a:pt x="644" y="73"/>
                </a:cubicBezTo>
                <a:cubicBezTo>
                  <a:pt x="644" y="73"/>
                  <a:pt x="643" y="72"/>
                  <a:pt x="642" y="72"/>
                </a:cubicBezTo>
                <a:cubicBezTo>
                  <a:pt x="645" y="73"/>
                  <a:pt x="651" y="78"/>
                  <a:pt x="653" y="78"/>
                </a:cubicBezTo>
                <a:cubicBezTo>
                  <a:pt x="655" y="80"/>
                  <a:pt x="658" y="83"/>
                  <a:pt x="661" y="84"/>
                </a:cubicBezTo>
                <a:cubicBezTo>
                  <a:pt x="665" y="87"/>
                  <a:pt x="675" y="94"/>
                  <a:pt x="680" y="98"/>
                </a:cubicBezTo>
                <a:cubicBezTo>
                  <a:pt x="680" y="98"/>
                  <a:pt x="679" y="97"/>
                  <a:pt x="679" y="98"/>
                </a:cubicBezTo>
                <a:cubicBezTo>
                  <a:pt x="681" y="99"/>
                  <a:pt x="682" y="100"/>
                  <a:pt x="684" y="102"/>
                </a:cubicBezTo>
                <a:cubicBezTo>
                  <a:pt x="685" y="102"/>
                  <a:pt x="683" y="101"/>
                  <a:pt x="684" y="101"/>
                </a:cubicBezTo>
                <a:cubicBezTo>
                  <a:pt x="688" y="104"/>
                  <a:pt x="693" y="109"/>
                  <a:pt x="699" y="114"/>
                </a:cubicBezTo>
                <a:cubicBezTo>
                  <a:pt x="698" y="114"/>
                  <a:pt x="698" y="114"/>
                  <a:pt x="699" y="115"/>
                </a:cubicBezTo>
                <a:cubicBezTo>
                  <a:pt x="701" y="117"/>
                  <a:pt x="702" y="118"/>
                  <a:pt x="703" y="118"/>
                </a:cubicBezTo>
                <a:cubicBezTo>
                  <a:pt x="705" y="120"/>
                  <a:pt x="704" y="119"/>
                  <a:pt x="705" y="120"/>
                </a:cubicBezTo>
                <a:cubicBezTo>
                  <a:pt x="707" y="122"/>
                  <a:pt x="704" y="119"/>
                  <a:pt x="705" y="119"/>
                </a:cubicBezTo>
                <a:cubicBezTo>
                  <a:pt x="707" y="121"/>
                  <a:pt x="707" y="121"/>
                  <a:pt x="709" y="123"/>
                </a:cubicBezTo>
                <a:cubicBezTo>
                  <a:pt x="705" y="121"/>
                  <a:pt x="715" y="129"/>
                  <a:pt x="718" y="132"/>
                </a:cubicBezTo>
                <a:cubicBezTo>
                  <a:pt x="716" y="131"/>
                  <a:pt x="717" y="131"/>
                  <a:pt x="716" y="129"/>
                </a:cubicBezTo>
                <a:cubicBezTo>
                  <a:pt x="716" y="129"/>
                  <a:pt x="717" y="130"/>
                  <a:pt x="717" y="130"/>
                </a:cubicBezTo>
                <a:cubicBezTo>
                  <a:pt x="722" y="135"/>
                  <a:pt x="722" y="134"/>
                  <a:pt x="723" y="137"/>
                </a:cubicBezTo>
                <a:cubicBezTo>
                  <a:pt x="724" y="138"/>
                  <a:pt x="723" y="136"/>
                  <a:pt x="724" y="136"/>
                </a:cubicBezTo>
                <a:cubicBezTo>
                  <a:pt x="727" y="139"/>
                  <a:pt x="727" y="140"/>
                  <a:pt x="728" y="141"/>
                </a:cubicBezTo>
                <a:cubicBezTo>
                  <a:pt x="729" y="142"/>
                  <a:pt x="732" y="144"/>
                  <a:pt x="732" y="145"/>
                </a:cubicBezTo>
                <a:cubicBezTo>
                  <a:pt x="732" y="146"/>
                  <a:pt x="735" y="148"/>
                  <a:pt x="734" y="148"/>
                </a:cubicBezTo>
                <a:cubicBezTo>
                  <a:pt x="736" y="149"/>
                  <a:pt x="736" y="149"/>
                  <a:pt x="737" y="150"/>
                </a:cubicBezTo>
                <a:cubicBezTo>
                  <a:pt x="738" y="150"/>
                  <a:pt x="735" y="148"/>
                  <a:pt x="734" y="147"/>
                </a:cubicBezTo>
                <a:cubicBezTo>
                  <a:pt x="736" y="147"/>
                  <a:pt x="734" y="144"/>
                  <a:pt x="736" y="144"/>
                </a:cubicBezTo>
                <a:cubicBezTo>
                  <a:pt x="739" y="150"/>
                  <a:pt x="741" y="155"/>
                  <a:pt x="745" y="161"/>
                </a:cubicBezTo>
                <a:cubicBezTo>
                  <a:pt x="747" y="163"/>
                  <a:pt x="742" y="157"/>
                  <a:pt x="747" y="162"/>
                </a:cubicBezTo>
                <a:cubicBezTo>
                  <a:pt x="747" y="161"/>
                  <a:pt x="745" y="159"/>
                  <a:pt x="746" y="160"/>
                </a:cubicBezTo>
                <a:cubicBezTo>
                  <a:pt x="744" y="157"/>
                  <a:pt x="744" y="158"/>
                  <a:pt x="743" y="156"/>
                </a:cubicBezTo>
                <a:cubicBezTo>
                  <a:pt x="743" y="156"/>
                  <a:pt x="745" y="158"/>
                  <a:pt x="746" y="159"/>
                </a:cubicBezTo>
                <a:cubicBezTo>
                  <a:pt x="746" y="159"/>
                  <a:pt x="745" y="156"/>
                  <a:pt x="747" y="158"/>
                </a:cubicBezTo>
                <a:cubicBezTo>
                  <a:pt x="746" y="156"/>
                  <a:pt x="744" y="153"/>
                  <a:pt x="745" y="154"/>
                </a:cubicBezTo>
                <a:cubicBezTo>
                  <a:pt x="747" y="156"/>
                  <a:pt x="748" y="158"/>
                  <a:pt x="749" y="159"/>
                </a:cubicBezTo>
                <a:cubicBezTo>
                  <a:pt x="749" y="160"/>
                  <a:pt x="752" y="165"/>
                  <a:pt x="750" y="164"/>
                </a:cubicBezTo>
                <a:cubicBezTo>
                  <a:pt x="752" y="166"/>
                  <a:pt x="751" y="167"/>
                  <a:pt x="751" y="167"/>
                </a:cubicBezTo>
                <a:cubicBezTo>
                  <a:pt x="753" y="170"/>
                  <a:pt x="756" y="173"/>
                  <a:pt x="757" y="174"/>
                </a:cubicBezTo>
                <a:cubicBezTo>
                  <a:pt x="757" y="173"/>
                  <a:pt x="755" y="172"/>
                  <a:pt x="754" y="170"/>
                </a:cubicBezTo>
                <a:cubicBezTo>
                  <a:pt x="754" y="168"/>
                  <a:pt x="759" y="172"/>
                  <a:pt x="756" y="168"/>
                </a:cubicBezTo>
                <a:cubicBezTo>
                  <a:pt x="757" y="169"/>
                  <a:pt x="757" y="170"/>
                  <a:pt x="759" y="173"/>
                </a:cubicBezTo>
                <a:cubicBezTo>
                  <a:pt x="759" y="174"/>
                  <a:pt x="757" y="173"/>
                  <a:pt x="760" y="177"/>
                </a:cubicBezTo>
                <a:cubicBezTo>
                  <a:pt x="759" y="176"/>
                  <a:pt x="759" y="175"/>
                  <a:pt x="758" y="175"/>
                </a:cubicBezTo>
                <a:cubicBezTo>
                  <a:pt x="760" y="177"/>
                  <a:pt x="760" y="179"/>
                  <a:pt x="762" y="181"/>
                </a:cubicBezTo>
                <a:cubicBezTo>
                  <a:pt x="762" y="182"/>
                  <a:pt x="762" y="181"/>
                  <a:pt x="764" y="182"/>
                </a:cubicBezTo>
                <a:cubicBezTo>
                  <a:pt x="765" y="184"/>
                  <a:pt x="766" y="187"/>
                  <a:pt x="767" y="186"/>
                </a:cubicBezTo>
                <a:cubicBezTo>
                  <a:pt x="768" y="186"/>
                  <a:pt x="765" y="183"/>
                  <a:pt x="764" y="182"/>
                </a:cubicBezTo>
                <a:cubicBezTo>
                  <a:pt x="762" y="178"/>
                  <a:pt x="767" y="183"/>
                  <a:pt x="764" y="178"/>
                </a:cubicBezTo>
                <a:cubicBezTo>
                  <a:pt x="766" y="180"/>
                  <a:pt x="766" y="181"/>
                  <a:pt x="766" y="179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70" y="185"/>
                  <a:pt x="768" y="190"/>
                  <a:pt x="774" y="194"/>
                </a:cubicBezTo>
                <a:cubicBezTo>
                  <a:pt x="773" y="192"/>
                  <a:pt x="774" y="192"/>
                  <a:pt x="776" y="194"/>
                </a:cubicBezTo>
                <a:cubicBezTo>
                  <a:pt x="775" y="192"/>
                  <a:pt x="774" y="188"/>
                  <a:pt x="776" y="190"/>
                </a:cubicBezTo>
                <a:cubicBezTo>
                  <a:pt x="782" y="200"/>
                  <a:pt x="774" y="198"/>
                  <a:pt x="781" y="209"/>
                </a:cubicBezTo>
                <a:cubicBezTo>
                  <a:pt x="782" y="211"/>
                  <a:pt x="782" y="210"/>
                  <a:pt x="784" y="211"/>
                </a:cubicBezTo>
                <a:cubicBezTo>
                  <a:pt x="782" y="207"/>
                  <a:pt x="785" y="207"/>
                  <a:pt x="785" y="203"/>
                </a:cubicBezTo>
                <a:cubicBezTo>
                  <a:pt x="789" y="210"/>
                  <a:pt x="784" y="206"/>
                  <a:pt x="788" y="212"/>
                </a:cubicBezTo>
                <a:cubicBezTo>
                  <a:pt x="786" y="212"/>
                  <a:pt x="788" y="216"/>
                  <a:pt x="786" y="217"/>
                </a:cubicBezTo>
                <a:cubicBezTo>
                  <a:pt x="787" y="218"/>
                  <a:pt x="788" y="218"/>
                  <a:pt x="789" y="220"/>
                </a:cubicBezTo>
                <a:cubicBezTo>
                  <a:pt x="788" y="220"/>
                  <a:pt x="787" y="218"/>
                  <a:pt x="787" y="219"/>
                </a:cubicBezTo>
                <a:cubicBezTo>
                  <a:pt x="788" y="221"/>
                  <a:pt x="789" y="223"/>
                  <a:pt x="791" y="226"/>
                </a:cubicBezTo>
                <a:cubicBezTo>
                  <a:pt x="793" y="227"/>
                  <a:pt x="790" y="222"/>
                  <a:pt x="793" y="224"/>
                </a:cubicBezTo>
                <a:cubicBezTo>
                  <a:pt x="792" y="220"/>
                  <a:pt x="793" y="220"/>
                  <a:pt x="795" y="221"/>
                </a:cubicBezTo>
                <a:cubicBezTo>
                  <a:pt x="798" y="227"/>
                  <a:pt x="796" y="231"/>
                  <a:pt x="795" y="230"/>
                </a:cubicBezTo>
                <a:cubicBezTo>
                  <a:pt x="795" y="231"/>
                  <a:pt x="796" y="233"/>
                  <a:pt x="796" y="234"/>
                </a:cubicBezTo>
                <a:cubicBezTo>
                  <a:pt x="793" y="231"/>
                  <a:pt x="796" y="239"/>
                  <a:pt x="792" y="235"/>
                </a:cubicBezTo>
                <a:cubicBezTo>
                  <a:pt x="794" y="238"/>
                  <a:pt x="793" y="237"/>
                  <a:pt x="792" y="236"/>
                </a:cubicBezTo>
                <a:cubicBezTo>
                  <a:pt x="794" y="240"/>
                  <a:pt x="794" y="243"/>
                  <a:pt x="797" y="248"/>
                </a:cubicBezTo>
                <a:cubicBezTo>
                  <a:pt x="797" y="246"/>
                  <a:pt x="797" y="245"/>
                  <a:pt x="799" y="248"/>
                </a:cubicBezTo>
                <a:cubicBezTo>
                  <a:pt x="799" y="247"/>
                  <a:pt x="798" y="246"/>
                  <a:pt x="798" y="245"/>
                </a:cubicBezTo>
                <a:cubicBezTo>
                  <a:pt x="798" y="244"/>
                  <a:pt x="799" y="247"/>
                  <a:pt x="800" y="247"/>
                </a:cubicBezTo>
                <a:cubicBezTo>
                  <a:pt x="800" y="246"/>
                  <a:pt x="799" y="246"/>
                  <a:pt x="798" y="244"/>
                </a:cubicBezTo>
                <a:cubicBezTo>
                  <a:pt x="799" y="244"/>
                  <a:pt x="800" y="246"/>
                  <a:pt x="800" y="246"/>
                </a:cubicBezTo>
                <a:cubicBezTo>
                  <a:pt x="802" y="250"/>
                  <a:pt x="800" y="249"/>
                  <a:pt x="801" y="252"/>
                </a:cubicBezTo>
                <a:cubicBezTo>
                  <a:pt x="799" y="250"/>
                  <a:pt x="800" y="252"/>
                  <a:pt x="799" y="251"/>
                </a:cubicBezTo>
                <a:cubicBezTo>
                  <a:pt x="800" y="252"/>
                  <a:pt x="801" y="254"/>
                  <a:pt x="802" y="256"/>
                </a:cubicBezTo>
                <a:cubicBezTo>
                  <a:pt x="800" y="254"/>
                  <a:pt x="800" y="256"/>
                  <a:pt x="799" y="255"/>
                </a:cubicBezTo>
                <a:cubicBezTo>
                  <a:pt x="799" y="256"/>
                  <a:pt x="800" y="257"/>
                  <a:pt x="800" y="258"/>
                </a:cubicBezTo>
                <a:cubicBezTo>
                  <a:pt x="798" y="257"/>
                  <a:pt x="797" y="261"/>
                  <a:pt x="794" y="257"/>
                </a:cubicBezTo>
                <a:cubicBezTo>
                  <a:pt x="794" y="258"/>
                  <a:pt x="795" y="260"/>
                  <a:pt x="794" y="260"/>
                </a:cubicBezTo>
                <a:cubicBezTo>
                  <a:pt x="792" y="255"/>
                  <a:pt x="791" y="256"/>
                  <a:pt x="790" y="256"/>
                </a:cubicBezTo>
                <a:cubicBezTo>
                  <a:pt x="792" y="259"/>
                  <a:pt x="794" y="261"/>
                  <a:pt x="795" y="265"/>
                </a:cubicBezTo>
                <a:cubicBezTo>
                  <a:pt x="793" y="262"/>
                  <a:pt x="795" y="266"/>
                  <a:pt x="793" y="262"/>
                </a:cubicBezTo>
                <a:cubicBezTo>
                  <a:pt x="792" y="267"/>
                  <a:pt x="790" y="268"/>
                  <a:pt x="787" y="266"/>
                </a:cubicBezTo>
                <a:cubicBezTo>
                  <a:pt x="786" y="263"/>
                  <a:pt x="784" y="260"/>
                  <a:pt x="784" y="259"/>
                </a:cubicBezTo>
                <a:cubicBezTo>
                  <a:pt x="784" y="258"/>
                  <a:pt x="783" y="258"/>
                  <a:pt x="783" y="257"/>
                </a:cubicBezTo>
                <a:cubicBezTo>
                  <a:pt x="783" y="257"/>
                  <a:pt x="783" y="258"/>
                  <a:pt x="784" y="259"/>
                </a:cubicBezTo>
                <a:cubicBezTo>
                  <a:pt x="783" y="258"/>
                  <a:pt x="782" y="256"/>
                  <a:pt x="782" y="255"/>
                </a:cubicBezTo>
                <a:close/>
                <a:moveTo>
                  <a:pt x="340" y="50"/>
                </a:moveTo>
                <a:cubicBezTo>
                  <a:pt x="338" y="51"/>
                  <a:pt x="336" y="51"/>
                  <a:pt x="336" y="51"/>
                </a:cubicBezTo>
                <a:cubicBezTo>
                  <a:pt x="338" y="51"/>
                  <a:pt x="340" y="51"/>
                  <a:pt x="340" y="50"/>
                </a:cubicBezTo>
                <a:close/>
                <a:moveTo>
                  <a:pt x="236" y="74"/>
                </a:moveTo>
                <a:cubicBezTo>
                  <a:pt x="236" y="74"/>
                  <a:pt x="235" y="75"/>
                  <a:pt x="235" y="74"/>
                </a:cubicBezTo>
                <a:cubicBezTo>
                  <a:pt x="234" y="75"/>
                  <a:pt x="233" y="75"/>
                  <a:pt x="233" y="76"/>
                </a:cubicBezTo>
                <a:cubicBezTo>
                  <a:pt x="236" y="75"/>
                  <a:pt x="230" y="77"/>
                  <a:pt x="232" y="77"/>
                </a:cubicBezTo>
                <a:cubicBezTo>
                  <a:pt x="234" y="76"/>
                  <a:pt x="235" y="75"/>
                  <a:pt x="236" y="74"/>
                </a:cubicBezTo>
                <a:close/>
                <a:moveTo>
                  <a:pt x="231" y="76"/>
                </a:moveTo>
                <a:cubicBezTo>
                  <a:pt x="232" y="75"/>
                  <a:pt x="233" y="76"/>
                  <a:pt x="234" y="74"/>
                </a:cubicBezTo>
                <a:cubicBezTo>
                  <a:pt x="234" y="75"/>
                  <a:pt x="236" y="72"/>
                  <a:pt x="237" y="71"/>
                </a:cubicBezTo>
                <a:cubicBezTo>
                  <a:pt x="233" y="73"/>
                  <a:pt x="233" y="74"/>
                  <a:pt x="231" y="76"/>
                </a:cubicBezTo>
                <a:close/>
                <a:moveTo>
                  <a:pt x="162" y="116"/>
                </a:moveTo>
                <a:cubicBezTo>
                  <a:pt x="164" y="115"/>
                  <a:pt x="164" y="115"/>
                  <a:pt x="164" y="115"/>
                </a:cubicBezTo>
                <a:cubicBezTo>
                  <a:pt x="162" y="115"/>
                  <a:pt x="165" y="114"/>
                  <a:pt x="167" y="112"/>
                </a:cubicBezTo>
                <a:cubicBezTo>
                  <a:pt x="165" y="113"/>
                  <a:pt x="164" y="114"/>
                  <a:pt x="164" y="114"/>
                </a:cubicBezTo>
                <a:cubicBezTo>
                  <a:pt x="167" y="111"/>
                  <a:pt x="164" y="113"/>
                  <a:pt x="165" y="111"/>
                </a:cubicBezTo>
                <a:cubicBezTo>
                  <a:pt x="164" y="112"/>
                  <a:pt x="162" y="113"/>
                  <a:pt x="162" y="114"/>
                </a:cubicBezTo>
                <a:cubicBezTo>
                  <a:pt x="168" y="110"/>
                  <a:pt x="160" y="115"/>
                  <a:pt x="162" y="114"/>
                </a:cubicBezTo>
                <a:cubicBezTo>
                  <a:pt x="166" y="112"/>
                  <a:pt x="161" y="116"/>
                  <a:pt x="162" y="116"/>
                </a:cubicBezTo>
                <a:close/>
                <a:moveTo>
                  <a:pt x="132" y="113"/>
                </a:moveTo>
                <a:cubicBezTo>
                  <a:pt x="134" y="112"/>
                  <a:pt x="135" y="111"/>
                  <a:pt x="134" y="111"/>
                </a:cubicBezTo>
                <a:cubicBezTo>
                  <a:pt x="132" y="113"/>
                  <a:pt x="132" y="113"/>
                  <a:pt x="132" y="113"/>
                </a:cubicBezTo>
                <a:close/>
                <a:moveTo>
                  <a:pt x="788" y="254"/>
                </a:moveTo>
                <a:cubicBezTo>
                  <a:pt x="788" y="256"/>
                  <a:pt x="790" y="259"/>
                  <a:pt x="791" y="260"/>
                </a:cubicBezTo>
                <a:cubicBezTo>
                  <a:pt x="790" y="258"/>
                  <a:pt x="789" y="255"/>
                  <a:pt x="788" y="254"/>
                </a:cubicBezTo>
                <a:close/>
                <a:moveTo>
                  <a:pt x="792" y="242"/>
                </a:moveTo>
                <a:cubicBezTo>
                  <a:pt x="793" y="245"/>
                  <a:pt x="794" y="247"/>
                  <a:pt x="796" y="250"/>
                </a:cubicBezTo>
                <a:cubicBezTo>
                  <a:pt x="797" y="249"/>
                  <a:pt x="792" y="240"/>
                  <a:pt x="790" y="237"/>
                </a:cubicBezTo>
                <a:cubicBezTo>
                  <a:pt x="790" y="239"/>
                  <a:pt x="794" y="244"/>
                  <a:pt x="795" y="246"/>
                </a:cubicBezTo>
                <a:cubicBezTo>
                  <a:pt x="794" y="246"/>
                  <a:pt x="793" y="243"/>
                  <a:pt x="792" y="242"/>
                </a:cubicBezTo>
                <a:close/>
                <a:moveTo>
                  <a:pt x="787" y="245"/>
                </a:moveTo>
                <a:cubicBezTo>
                  <a:pt x="787" y="245"/>
                  <a:pt x="787" y="247"/>
                  <a:pt x="786" y="246"/>
                </a:cubicBezTo>
                <a:cubicBezTo>
                  <a:pt x="788" y="248"/>
                  <a:pt x="789" y="252"/>
                  <a:pt x="790" y="253"/>
                </a:cubicBezTo>
                <a:cubicBezTo>
                  <a:pt x="789" y="250"/>
                  <a:pt x="788" y="247"/>
                  <a:pt x="787" y="245"/>
                </a:cubicBezTo>
                <a:close/>
                <a:moveTo>
                  <a:pt x="779" y="256"/>
                </a:moveTo>
                <a:cubicBezTo>
                  <a:pt x="779" y="256"/>
                  <a:pt x="776" y="252"/>
                  <a:pt x="777" y="255"/>
                </a:cubicBezTo>
                <a:cubicBezTo>
                  <a:pt x="778" y="255"/>
                  <a:pt x="778" y="255"/>
                  <a:pt x="779" y="257"/>
                </a:cubicBezTo>
                <a:cubicBezTo>
                  <a:pt x="779" y="258"/>
                  <a:pt x="779" y="258"/>
                  <a:pt x="779" y="258"/>
                </a:cubicBezTo>
                <a:cubicBezTo>
                  <a:pt x="780" y="258"/>
                  <a:pt x="780" y="258"/>
                  <a:pt x="779" y="256"/>
                </a:cubicBezTo>
                <a:close/>
                <a:moveTo>
                  <a:pt x="785" y="244"/>
                </a:moveTo>
                <a:cubicBezTo>
                  <a:pt x="787" y="249"/>
                  <a:pt x="783" y="241"/>
                  <a:pt x="784" y="244"/>
                </a:cubicBezTo>
                <a:cubicBezTo>
                  <a:pt x="786" y="246"/>
                  <a:pt x="784" y="246"/>
                  <a:pt x="785" y="247"/>
                </a:cubicBezTo>
                <a:cubicBezTo>
                  <a:pt x="785" y="246"/>
                  <a:pt x="787" y="249"/>
                  <a:pt x="787" y="249"/>
                </a:cubicBezTo>
                <a:cubicBezTo>
                  <a:pt x="786" y="247"/>
                  <a:pt x="786" y="245"/>
                  <a:pt x="785" y="244"/>
                </a:cubicBezTo>
                <a:close/>
                <a:moveTo>
                  <a:pt x="789" y="230"/>
                </a:moveTo>
                <a:cubicBezTo>
                  <a:pt x="790" y="231"/>
                  <a:pt x="791" y="232"/>
                  <a:pt x="792" y="233"/>
                </a:cubicBezTo>
                <a:cubicBezTo>
                  <a:pt x="790" y="230"/>
                  <a:pt x="789" y="228"/>
                  <a:pt x="790" y="229"/>
                </a:cubicBezTo>
                <a:cubicBezTo>
                  <a:pt x="788" y="225"/>
                  <a:pt x="789" y="224"/>
                  <a:pt x="787" y="222"/>
                </a:cubicBezTo>
                <a:cubicBezTo>
                  <a:pt x="787" y="222"/>
                  <a:pt x="787" y="224"/>
                  <a:pt x="786" y="224"/>
                </a:cubicBezTo>
                <a:cubicBezTo>
                  <a:pt x="788" y="225"/>
                  <a:pt x="788" y="226"/>
                  <a:pt x="789" y="227"/>
                </a:cubicBezTo>
                <a:cubicBezTo>
                  <a:pt x="789" y="228"/>
                  <a:pt x="789" y="229"/>
                  <a:pt x="789" y="229"/>
                </a:cubicBezTo>
                <a:cubicBezTo>
                  <a:pt x="788" y="226"/>
                  <a:pt x="787" y="226"/>
                  <a:pt x="785" y="224"/>
                </a:cubicBezTo>
                <a:cubicBezTo>
                  <a:pt x="787" y="227"/>
                  <a:pt x="786" y="227"/>
                  <a:pt x="785" y="226"/>
                </a:cubicBezTo>
                <a:cubicBezTo>
                  <a:pt x="787" y="230"/>
                  <a:pt x="786" y="228"/>
                  <a:pt x="787" y="231"/>
                </a:cubicBezTo>
                <a:cubicBezTo>
                  <a:pt x="788" y="231"/>
                  <a:pt x="789" y="234"/>
                  <a:pt x="790" y="235"/>
                </a:cubicBezTo>
                <a:cubicBezTo>
                  <a:pt x="790" y="235"/>
                  <a:pt x="792" y="237"/>
                  <a:pt x="791" y="235"/>
                </a:cubicBezTo>
                <a:cubicBezTo>
                  <a:pt x="790" y="235"/>
                  <a:pt x="790" y="233"/>
                  <a:pt x="789" y="232"/>
                </a:cubicBezTo>
                <a:cubicBezTo>
                  <a:pt x="789" y="232"/>
                  <a:pt x="790" y="235"/>
                  <a:pt x="789" y="233"/>
                </a:cubicBezTo>
                <a:cubicBezTo>
                  <a:pt x="789" y="233"/>
                  <a:pt x="787" y="230"/>
                  <a:pt x="788" y="230"/>
                </a:cubicBezTo>
                <a:cubicBezTo>
                  <a:pt x="789" y="232"/>
                  <a:pt x="790" y="234"/>
                  <a:pt x="792" y="235"/>
                </a:cubicBezTo>
                <a:cubicBezTo>
                  <a:pt x="791" y="234"/>
                  <a:pt x="789" y="231"/>
                  <a:pt x="789" y="230"/>
                </a:cubicBezTo>
                <a:close/>
                <a:moveTo>
                  <a:pt x="788" y="235"/>
                </a:moveTo>
                <a:cubicBezTo>
                  <a:pt x="788" y="233"/>
                  <a:pt x="786" y="229"/>
                  <a:pt x="785" y="229"/>
                </a:cubicBezTo>
                <a:cubicBezTo>
                  <a:pt x="787" y="231"/>
                  <a:pt x="787" y="234"/>
                  <a:pt x="788" y="235"/>
                </a:cubicBezTo>
                <a:close/>
                <a:moveTo>
                  <a:pt x="756" y="236"/>
                </a:moveTo>
                <a:cubicBezTo>
                  <a:pt x="755" y="236"/>
                  <a:pt x="757" y="239"/>
                  <a:pt x="758" y="240"/>
                </a:cubicBezTo>
                <a:cubicBezTo>
                  <a:pt x="760" y="241"/>
                  <a:pt x="759" y="242"/>
                  <a:pt x="760" y="244"/>
                </a:cubicBezTo>
                <a:cubicBezTo>
                  <a:pt x="760" y="243"/>
                  <a:pt x="762" y="245"/>
                  <a:pt x="761" y="242"/>
                </a:cubicBezTo>
                <a:cubicBezTo>
                  <a:pt x="759" y="241"/>
                  <a:pt x="759" y="241"/>
                  <a:pt x="756" y="236"/>
                </a:cubicBezTo>
                <a:close/>
                <a:moveTo>
                  <a:pt x="780" y="220"/>
                </a:moveTo>
                <a:cubicBezTo>
                  <a:pt x="781" y="222"/>
                  <a:pt x="781" y="223"/>
                  <a:pt x="782" y="225"/>
                </a:cubicBezTo>
                <a:cubicBezTo>
                  <a:pt x="783" y="226"/>
                  <a:pt x="784" y="227"/>
                  <a:pt x="785" y="228"/>
                </a:cubicBezTo>
                <a:cubicBezTo>
                  <a:pt x="783" y="225"/>
                  <a:pt x="782" y="222"/>
                  <a:pt x="780" y="220"/>
                </a:cubicBezTo>
                <a:close/>
                <a:moveTo>
                  <a:pt x="787" y="219"/>
                </a:moveTo>
                <a:cubicBezTo>
                  <a:pt x="786" y="219"/>
                  <a:pt x="786" y="220"/>
                  <a:pt x="787" y="221"/>
                </a:cubicBezTo>
                <a:cubicBezTo>
                  <a:pt x="787" y="221"/>
                  <a:pt x="789" y="225"/>
                  <a:pt x="789" y="223"/>
                </a:cubicBezTo>
                <a:cubicBezTo>
                  <a:pt x="787" y="221"/>
                  <a:pt x="787" y="220"/>
                  <a:pt x="787" y="219"/>
                </a:cubicBezTo>
                <a:close/>
                <a:moveTo>
                  <a:pt x="781" y="226"/>
                </a:moveTo>
                <a:cubicBezTo>
                  <a:pt x="781" y="227"/>
                  <a:pt x="780" y="223"/>
                  <a:pt x="779" y="224"/>
                </a:cubicBezTo>
                <a:cubicBezTo>
                  <a:pt x="780" y="224"/>
                  <a:pt x="780" y="225"/>
                  <a:pt x="779" y="225"/>
                </a:cubicBezTo>
                <a:cubicBezTo>
                  <a:pt x="781" y="228"/>
                  <a:pt x="783" y="228"/>
                  <a:pt x="781" y="226"/>
                </a:cubicBezTo>
                <a:close/>
                <a:moveTo>
                  <a:pt x="760" y="233"/>
                </a:moveTo>
                <a:cubicBezTo>
                  <a:pt x="761" y="237"/>
                  <a:pt x="756" y="230"/>
                  <a:pt x="756" y="233"/>
                </a:cubicBezTo>
                <a:cubicBezTo>
                  <a:pt x="758" y="234"/>
                  <a:pt x="760" y="235"/>
                  <a:pt x="762" y="237"/>
                </a:cubicBezTo>
                <a:cubicBezTo>
                  <a:pt x="761" y="235"/>
                  <a:pt x="761" y="233"/>
                  <a:pt x="760" y="233"/>
                </a:cubicBezTo>
                <a:close/>
                <a:moveTo>
                  <a:pt x="754" y="232"/>
                </a:moveTo>
                <a:cubicBezTo>
                  <a:pt x="755" y="231"/>
                  <a:pt x="756" y="235"/>
                  <a:pt x="757" y="236"/>
                </a:cubicBezTo>
                <a:cubicBezTo>
                  <a:pt x="757" y="234"/>
                  <a:pt x="753" y="229"/>
                  <a:pt x="754" y="232"/>
                </a:cubicBezTo>
                <a:close/>
                <a:moveTo>
                  <a:pt x="747" y="236"/>
                </a:moveTo>
                <a:cubicBezTo>
                  <a:pt x="746" y="236"/>
                  <a:pt x="748" y="238"/>
                  <a:pt x="748" y="239"/>
                </a:cubicBezTo>
                <a:cubicBezTo>
                  <a:pt x="749" y="239"/>
                  <a:pt x="749" y="240"/>
                  <a:pt x="749" y="239"/>
                </a:cubicBezTo>
                <a:cubicBezTo>
                  <a:pt x="748" y="239"/>
                  <a:pt x="748" y="237"/>
                  <a:pt x="747" y="236"/>
                </a:cubicBezTo>
                <a:close/>
                <a:moveTo>
                  <a:pt x="753" y="170"/>
                </a:moveTo>
                <a:cubicBezTo>
                  <a:pt x="752" y="170"/>
                  <a:pt x="752" y="170"/>
                  <a:pt x="753" y="172"/>
                </a:cubicBezTo>
                <a:cubicBezTo>
                  <a:pt x="754" y="172"/>
                  <a:pt x="755" y="172"/>
                  <a:pt x="756" y="173"/>
                </a:cubicBezTo>
                <a:cubicBezTo>
                  <a:pt x="754" y="172"/>
                  <a:pt x="753" y="171"/>
                  <a:pt x="753" y="170"/>
                </a:cubicBezTo>
                <a:close/>
                <a:moveTo>
                  <a:pt x="747" y="163"/>
                </a:moveTo>
                <a:cubicBezTo>
                  <a:pt x="746" y="162"/>
                  <a:pt x="745" y="163"/>
                  <a:pt x="746" y="165"/>
                </a:cubicBezTo>
                <a:cubicBezTo>
                  <a:pt x="746" y="164"/>
                  <a:pt x="749" y="168"/>
                  <a:pt x="749" y="167"/>
                </a:cubicBezTo>
                <a:cubicBezTo>
                  <a:pt x="746" y="163"/>
                  <a:pt x="748" y="165"/>
                  <a:pt x="747" y="163"/>
                </a:cubicBezTo>
                <a:close/>
                <a:moveTo>
                  <a:pt x="726" y="156"/>
                </a:moveTo>
                <a:cubicBezTo>
                  <a:pt x="725" y="156"/>
                  <a:pt x="728" y="159"/>
                  <a:pt x="729" y="160"/>
                </a:cubicBezTo>
                <a:cubicBezTo>
                  <a:pt x="730" y="160"/>
                  <a:pt x="728" y="158"/>
                  <a:pt x="726" y="156"/>
                </a:cubicBezTo>
                <a:close/>
                <a:moveTo>
                  <a:pt x="723" y="152"/>
                </a:moveTo>
                <a:cubicBezTo>
                  <a:pt x="722" y="152"/>
                  <a:pt x="721" y="151"/>
                  <a:pt x="721" y="150"/>
                </a:cubicBezTo>
                <a:cubicBezTo>
                  <a:pt x="720" y="150"/>
                  <a:pt x="720" y="151"/>
                  <a:pt x="721" y="152"/>
                </a:cubicBezTo>
                <a:cubicBezTo>
                  <a:pt x="722" y="151"/>
                  <a:pt x="725" y="155"/>
                  <a:pt x="724" y="153"/>
                </a:cubicBezTo>
                <a:cubicBezTo>
                  <a:pt x="723" y="153"/>
                  <a:pt x="723" y="153"/>
                  <a:pt x="723" y="152"/>
                </a:cubicBezTo>
                <a:close/>
                <a:moveTo>
                  <a:pt x="726" y="146"/>
                </a:moveTo>
                <a:cubicBezTo>
                  <a:pt x="727" y="147"/>
                  <a:pt x="726" y="147"/>
                  <a:pt x="728" y="149"/>
                </a:cubicBezTo>
                <a:cubicBezTo>
                  <a:pt x="729" y="150"/>
                  <a:pt x="727" y="147"/>
                  <a:pt x="726" y="146"/>
                </a:cubicBezTo>
                <a:close/>
                <a:moveTo>
                  <a:pt x="717" y="154"/>
                </a:moveTo>
                <a:cubicBezTo>
                  <a:pt x="718" y="156"/>
                  <a:pt x="715" y="152"/>
                  <a:pt x="714" y="152"/>
                </a:cubicBezTo>
                <a:cubicBezTo>
                  <a:pt x="714" y="153"/>
                  <a:pt x="716" y="154"/>
                  <a:pt x="717" y="156"/>
                </a:cubicBezTo>
                <a:cubicBezTo>
                  <a:pt x="718" y="156"/>
                  <a:pt x="718" y="155"/>
                  <a:pt x="717" y="154"/>
                </a:cubicBezTo>
                <a:close/>
                <a:moveTo>
                  <a:pt x="723" y="138"/>
                </a:moveTo>
                <a:cubicBezTo>
                  <a:pt x="726" y="140"/>
                  <a:pt x="727" y="142"/>
                  <a:pt x="728" y="143"/>
                </a:cubicBezTo>
                <a:cubicBezTo>
                  <a:pt x="727" y="141"/>
                  <a:pt x="725" y="139"/>
                  <a:pt x="723" y="138"/>
                </a:cubicBezTo>
                <a:close/>
                <a:moveTo>
                  <a:pt x="723" y="139"/>
                </a:moveTo>
                <a:cubicBezTo>
                  <a:pt x="723" y="138"/>
                  <a:pt x="722" y="137"/>
                  <a:pt x="721" y="137"/>
                </a:cubicBezTo>
                <a:cubicBezTo>
                  <a:pt x="720" y="136"/>
                  <a:pt x="720" y="136"/>
                  <a:pt x="720" y="137"/>
                </a:cubicBezTo>
                <a:cubicBezTo>
                  <a:pt x="721" y="139"/>
                  <a:pt x="722" y="140"/>
                  <a:pt x="723" y="141"/>
                </a:cubicBezTo>
                <a:cubicBezTo>
                  <a:pt x="722" y="139"/>
                  <a:pt x="720" y="138"/>
                  <a:pt x="721" y="137"/>
                </a:cubicBezTo>
                <a:cubicBezTo>
                  <a:pt x="723" y="139"/>
                  <a:pt x="724" y="140"/>
                  <a:pt x="725" y="140"/>
                </a:cubicBezTo>
                <a:cubicBezTo>
                  <a:pt x="724" y="139"/>
                  <a:pt x="724" y="139"/>
                  <a:pt x="723" y="139"/>
                </a:cubicBezTo>
                <a:close/>
                <a:moveTo>
                  <a:pt x="722" y="140"/>
                </a:moveTo>
                <a:cubicBezTo>
                  <a:pt x="719" y="137"/>
                  <a:pt x="719" y="137"/>
                  <a:pt x="719" y="137"/>
                </a:cubicBezTo>
                <a:cubicBezTo>
                  <a:pt x="718" y="137"/>
                  <a:pt x="720" y="140"/>
                  <a:pt x="721" y="141"/>
                </a:cubicBezTo>
                <a:cubicBezTo>
                  <a:pt x="722" y="141"/>
                  <a:pt x="722" y="141"/>
                  <a:pt x="722" y="140"/>
                </a:cubicBezTo>
                <a:close/>
                <a:moveTo>
                  <a:pt x="721" y="134"/>
                </a:moveTo>
                <a:cubicBezTo>
                  <a:pt x="720" y="134"/>
                  <a:pt x="719" y="134"/>
                  <a:pt x="719" y="134"/>
                </a:cubicBezTo>
                <a:cubicBezTo>
                  <a:pt x="723" y="138"/>
                  <a:pt x="724" y="137"/>
                  <a:pt x="721" y="134"/>
                </a:cubicBezTo>
                <a:close/>
                <a:moveTo>
                  <a:pt x="714" y="136"/>
                </a:moveTo>
                <a:cubicBezTo>
                  <a:pt x="715" y="135"/>
                  <a:pt x="715" y="135"/>
                  <a:pt x="714" y="134"/>
                </a:cubicBezTo>
                <a:cubicBezTo>
                  <a:pt x="713" y="133"/>
                  <a:pt x="712" y="134"/>
                  <a:pt x="714" y="136"/>
                </a:cubicBezTo>
                <a:close/>
                <a:moveTo>
                  <a:pt x="697" y="113"/>
                </a:moveTo>
                <a:cubicBezTo>
                  <a:pt x="698" y="114"/>
                  <a:pt x="698" y="113"/>
                  <a:pt x="697" y="113"/>
                </a:cubicBezTo>
                <a:cubicBezTo>
                  <a:pt x="696" y="113"/>
                  <a:pt x="694" y="110"/>
                  <a:pt x="693" y="110"/>
                </a:cubicBezTo>
                <a:cubicBezTo>
                  <a:pt x="695" y="112"/>
                  <a:pt x="698" y="116"/>
                  <a:pt x="700" y="117"/>
                </a:cubicBezTo>
                <a:cubicBezTo>
                  <a:pt x="699" y="116"/>
                  <a:pt x="696" y="113"/>
                  <a:pt x="697" y="113"/>
                </a:cubicBezTo>
                <a:close/>
                <a:moveTo>
                  <a:pt x="662" y="153"/>
                </a:moveTo>
                <a:cubicBezTo>
                  <a:pt x="663" y="154"/>
                  <a:pt x="665" y="156"/>
                  <a:pt x="666" y="156"/>
                </a:cubicBezTo>
                <a:cubicBezTo>
                  <a:pt x="665" y="155"/>
                  <a:pt x="663" y="152"/>
                  <a:pt x="662" y="153"/>
                </a:cubicBezTo>
                <a:close/>
                <a:moveTo>
                  <a:pt x="685" y="103"/>
                </a:moveTo>
                <a:cubicBezTo>
                  <a:pt x="687" y="104"/>
                  <a:pt x="686" y="104"/>
                  <a:pt x="687" y="105"/>
                </a:cubicBezTo>
                <a:cubicBezTo>
                  <a:pt x="688" y="106"/>
                  <a:pt x="689" y="106"/>
                  <a:pt x="689" y="106"/>
                </a:cubicBezTo>
                <a:cubicBezTo>
                  <a:pt x="688" y="105"/>
                  <a:pt x="687" y="103"/>
                  <a:pt x="685" y="103"/>
                </a:cubicBezTo>
                <a:close/>
                <a:moveTo>
                  <a:pt x="599" y="49"/>
                </a:moveTo>
                <a:cubicBezTo>
                  <a:pt x="600" y="50"/>
                  <a:pt x="603" y="51"/>
                  <a:pt x="603" y="50"/>
                </a:cubicBezTo>
                <a:cubicBezTo>
                  <a:pt x="600" y="49"/>
                  <a:pt x="601" y="50"/>
                  <a:pt x="599" y="49"/>
                </a:cubicBezTo>
                <a:close/>
                <a:moveTo>
                  <a:pt x="579" y="43"/>
                </a:moveTo>
                <a:cubicBezTo>
                  <a:pt x="579" y="42"/>
                  <a:pt x="584" y="44"/>
                  <a:pt x="581" y="43"/>
                </a:cubicBezTo>
                <a:cubicBezTo>
                  <a:pt x="581" y="43"/>
                  <a:pt x="576" y="41"/>
                  <a:pt x="579" y="43"/>
                </a:cubicBezTo>
                <a:close/>
                <a:moveTo>
                  <a:pt x="568" y="37"/>
                </a:moveTo>
                <a:cubicBezTo>
                  <a:pt x="568" y="36"/>
                  <a:pt x="570" y="37"/>
                  <a:pt x="571" y="38"/>
                </a:cubicBezTo>
                <a:cubicBezTo>
                  <a:pt x="573" y="38"/>
                  <a:pt x="568" y="36"/>
                  <a:pt x="567" y="36"/>
                </a:cubicBezTo>
                <a:cubicBezTo>
                  <a:pt x="570" y="37"/>
                  <a:pt x="565" y="36"/>
                  <a:pt x="568" y="37"/>
                </a:cubicBezTo>
                <a:close/>
                <a:moveTo>
                  <a:pt x="562" y="33"/>
                </a:moveTo>
                <a:cubicBezTo>
                  <a:pt x="563" y="34"/>
                  <a:pt x="563" y="33"/>
                  <a:pt x="565" y="33"/>
                </a:cubicBezTo>
                <a:cubicBezTo>
                  <a:pt x="567" y="35"/>
                  <a:pt x="567" y="35"/>
                  <a:pt x="567" y="35"/>
                </a:cubicBezTo>
                <a:cubicBezTo>
                  <a:pt x="570" y="35"/>
                  <a:pt x="558" y="30"/>
                  <a:pt x="562" y="33"/>
                </a:cubicBezTo>
                <a:close/>
                <a:moveTo>
                  <a:pt x="533" y="22"/>
                </a:moveTo>
                <a:cubicBezTo>
                  <a:pt x="531" y="22"/>
                  <a:pt x="527" y="19"/>
                  <a:pt x="523" y="19"/>
                </a:cubicBezTo>
                <a:cubicBezTo>
                  <a:pt x="524" y="20"/>
                  <a:pt x="519" y="18"/>
                  <a:pt x="519" y="19"/>
                </a:cubicBezTo>
                <a:cubicBezTo>
                  <a:pt x="522" y="20"/>
                  <a:pt x="520" y="20"/>
                  <a:pt x="524" y="21"/>
                </a:cubicBezTo>
                <a:cubicBezTo>
                  <a:pt x="522" y="19"/>
                  <a:pt x="526" y="20"/>
                  <a:pt x="528" y="20"/>
                </a:cubicBezTo>
                <a:cubicBezTo>
                  <a:pt x="529" y="21"/>
                  <a:pt x="532" y="22"/>
                  <a:pt x="535" y="23"/>
                </a:cubicBezTo>
                <a:cubicBezTo>
                  <a:pt x="534" y="23"/>
                  <a:pt x="535" y="22"/>
                  <a:pt x="533" y="22"/>
                </a:cubicBezTo>
                <a:close/>
                <a:moveTo>
                  <a:pt x="513" y="21"/>
                </a:moveTo>
                <a:cubicBezTo>
                  <a:pt x="515" y="21"/>
                  <a:pt x="520" y="24"/>
                  <a:pt x="520" y="23"/>
                </a:cubicBezTo>
                <a:cubicBezTo>
                  <a:pt x="516" y="22"/>
                  <a:pt x="514" y="21"/>
                  <a:pt x="513" y="21"/>
                </a:cubicBezTo>
                <a:close/>
                <a:moveTo>
                  <a:pt x="499" y="13"/>
                </a:moveTo>
                <a:cubicBezTo>
                  <a:pt x="501" y="14"/>
                  <a:pt x="499" y="14"/>
                  <a:pt x="502" y="15"/>
                </a:cubicBezTo>
                <a:cubicBezTo>
                  <a:pt x="501" y="14"/>
                  <a:pt x="504" y="14"/>
                  <a:pt x="502" y="14"/>
                </a:cubicBezTo>
                <a:cubicBezTo>
                  <a:pt x="502" y="14"/>
                  <a:pt x="499" y="13"/>
                  <a:pt x="499" y="13"/>
                </a:cubicBezTo>
                <a:close/>
                <a:moveTo>
                  <a:pt x="497" y="13"/>
                </a:moveTo>
                <a:cubicBezTo>
                  <a:pt x="502" y="15"/>
                  <a:pt x="497" y="14"/>
                  <a:pt x="497" y="15"/>
                </a:cubicBezTo>
                <a:cubicBezTo>
                  <a:pt x="499" y="15"/>
                  <a:pt x="500" y="16"/>
                  <a:pt x="501" y="16"/>
                </a:cubicBezTo>
                <a:cubicBezTo>
                  <a:pt x="500" y="15"/>
                  <a:pt x="499" y="13"/>
                  <a:pt x="497" y="13"/>
                </a:cubicBezTo>
                <a:close/>
                <a:moveTo>
                  <a:pt x="494" y="15"/>
                </a:moveTo>
                <a:cubicBezTo>
                  <a:pt x="494" y="14"/>
                  <a:pt x="496" y="15"/>
                  <a:pt x="496" y="14"/>
                </a:cubicBezTo>
                <a:cubicBezTo>
                  <a:pt x="492" y="13"/>
                  <a:pt x="493" y="14"/>
                  <a:pt x="494" y="15"/>
                </a:cubicBezTo>
                <a:close/>
                <a:moveTo>
                  <a:pt x="441" y="7"/>
                </a:moveTo>
                <a:cubicBezTo>
                  <a:pt x="441" y="7"/>
                  <a:pt x="443" y="7"/>
                  <a:pt x="445" y="7"/>
                </a:cubicBezTo>
                <a:cubicBezTo>
                  <a:pt x="444" y="7"/>
                  <a:pt x="445" y="7"/>
                  <a:pt x="444" y="7"/>
                </a:cubicBezTo>
                <a:cubicBezTo>
                  <a:pt x="444" y="7"/>
                  <a:pt x="439" y="7"/>
                  <a:pt x="441" y="7"/>
                </a:cubicBezTo>
                <a:close/>
                <a:moveTo>
                  <a:pt x="436" y="6"/>
                </a:moveTo>
                <a:cubicBezTo>
                  <a:pt x="433" y="6"/>
                  <a:pt x="434" y="5"/>
                  <a:pt x="431" y="6"/>
                </a:cubicBezTo>
                <a:cubicBezTo>
                  <a:pt x="431" y="6"/>
                  <a:pt x="433" y="6"/>
                  <a:pt x="432" y="7"/>
                </a:cubicBezTo>
                <a:cubicBezTo>
                  <a:pt x="434" y="7"/>
                  <a:pt x="436" y="8"/>
                  <a:pt x="437" y="7"/>
                </a:cubicBezTo>
                <a:cubicBezTo>
                  <a:pt x="432" y="7"/>
                  <a:pt x="433" y="6"/>
                  <a:pt x="436" y="6"/>
                </a:cubicBezTo>
                <a:close/>
                <a:moveTo>
                  <a:pt x="424" y="8"/>
                </a:moveTo>
                <a:cubicBezTo>
                  <a:pt x="420" y="7"/>
                  <a:pt x="426" y="6"/>
                  <a:pt x="421" y="7"/>
                </a:cubicBezTo>
                <a:cubicBezTo>
                  <a:pt x="423" y="7"/>
                  <a:pt x="420" y="8"/>
                  <a:pt x="424" y="8"/>
                </a:cubicBezTo>
                <a:close/>
                <a:moveTo>
                  <a:pt x="415" y="4"/>
                </a:moveTo>
                <a:cubicBezTo>
                  <a:pt x="415" y="4"/>
                  <a:pt x="414" y="4"/>
                  <a:pt x="413" y="4"/>
                </a:cubicBezTo>
                <a:cubicBezTo>
                  <a:pt x="415" y="4"/>
                  <a:pt x="417" y="5"/>
                  <a:pt x="420" y="5"/>
                </a:cubicBezTo>
                <a:cubicBezTo>
                  <a:pt x="420" y="4"/>
                  <a:pt x="417" y="4"/>
                  <a:pt x="415" y="4"/>
                </a:cubicBezTo>
                <a:close/>
                <a:moveTo>
                  <a:pt x="417" y="5"/>
                </a:moveTo>
                <a:cubicBezTo>
                  <a:pt x="417" y="6"/>
                  <a:pt x="414" y="6"/>
                  <a:pt x="412" y="5"/>
                </a:cubicBezTo>
                <a:cubicBezTo>
                  <a:pt x="412" y="6"/>
                  <a:pt x="415" y="6"/>
                  <a:pt x="416" y="7"/>
                </a:cubicBezTo>
                <a:cubicBezTo>
                  <a:pt x="416" y="7"/>
                  <a:pt x="417" y="7"/>
                  <a:pt x="418" y="7"/>
                </a:cubicBezTo>
                <a:cubicBezTo>
                  <a:pt x="413" y="6"/>
                  <a:pt x="418" y="6"/>
                  <a:pt x="419" y="6"/>
                </a:cubicBezTo>
                <a:cubicBezTo>
                  <a:pt x="419" y="6"/>
                  <a:pt x="419" y="5"/>
                  <a:pt x="417" y="5"/>
                </a:cubicBezTo>
                <a:close/>
                <a:moveTo>
                  <a:pt x="412" y="4"/>
                </a:moveTo>
                <a:cubicBezTo>
                  <a:pt x="409" y="4"/>
                  <a:pt x="409" y="5"/>
                  <a:pt x="410" y="5"/>
                </a:cubicBezTo>
                <a:cubicBezTo>
                  <a:pt x="409" y="4"/>
                  <a:pt x="414" y="5"/>
                  <a:pt x="413" y="5"/>
                </a:cubicBezTo>
                <a:cubicBezTo>
                  <a:pt x="410" y="4"/>
                  <a:pt x="413" y="4"/>
                  <a:pt x="412" y="4"/>
                </a:cubicBezTo>
                <a:close/>
                <a:moveTo>
                  <a:pt x="409" y="5"/>
                </a:moveTo>
                <a:cubicBezTo>
                  <a:pt x="405" y="5"/>
                  <a:pt x="405" y="5"/>
                  <a:pt x="405" y="5"/>
                </a:cubicBezTo>
                <a:cubicBezTo>
                  <a:pt x="404" y="6"/>
                  <a:pt x="408" y="6"/>
                  <a:pt x="407" y="7"/>
                </a:cubicBezTo>
                <a:cubicBezTo>
                  <a:pt x="409" y="7"/>
                  <a:pt x="409" y="7"/>
                  <a:pt x="412" y="8"/>
                </a:cubicBezTo>
                <a:cubicBezTo>
                  <a:pt x="411" y="7"/>
                  <a:pt x="404" y="6"/>
                  <a:pt x="409" y="5"/>
                </a:cubicBezTo>
                <a:close/>
                <a:moveTo>
                  <a:pt x="391" y="7"/>
                </a:moveTo>
                <a:cubicBezTo>
                  <a:pt x="393" y="7"/>
                  <a:pt x="395" y="7"/>
                  <a:pt x="397" y="7"/>
                </a:cubicBezTo>
                <a:cubicBezTo>
                  <a:pt x="397" y="7"/>
                  <a:pt x="397" y="7"/>
                  <a:pt x="397" y="7"/>
                </a:cubicBezTo>
                <a:cubicBezTo>
                  <a:pt x="395" y="7"/>
                  <a:pt x="393" y="7"/>
                  <a:pt x="391" y="7"/>
                </a:cubicBezTo>
                <a:close/>
                <a:moveTo>
                  <a:pt x="376" y="46"/>
                </a:moveTo>
                <a:cubicBezTo>
                  <a:pt x="376" y="47"/>
                  <a:pt x="379" y="47"/>
                  <a:pt x="380" y="47"/>
                </a:cubicBezTo>
                <a:cubicBezTo>
                  <a:pt x="378" y="47"/>
                  <a:pt x="378" y="46"/>
                  <a:pt x="376" y="46"/>
                </a:cubicBezTo>
                <a:close/>
                <a:moveTo>
                  <a:pt x="354" y="47"/>
                </a:moveTo>
                <a:cubicBezTo>
                  <a:pt x="353" y="48"/>
                  <a:pt x="359" y="47"/>
                  <a:pt x="359" y="47"/>
                </a:cubicBezTo>
                <a:cubicBezTo>
                  <a:pt x="357" y="47"/>
                  <a:pt x="357" y="46"/>
                  <a:pt x="354" y="47"/>
                </a:cubicBezTo>
                <a:close/>
                <a:moveTo>
                  <a:pt x="323" y="15"/>
                </a:moveTo>
                <a:cubicBezTo>
                  <a:pt x="323" y="16"/>
                  <a:pt x="322" y="16"/>
                  <a:pt x="324" y="16"/>
                </a:cubicBezTo>
                <a:cubicBezTo>
                  <a:pt x="326" y="16"/>
                  <a:pt x="326" y="15"/>
                  <a:pt x="323" y="15"/>
                </a:cubicBezTo>
                <a:close/>
                <a:moveTo>
                  <a:pt x="325" y="47"/>
                </a:moveTo>
                <a:cubicBezTo>
                  <a:pt x="324" y="48"/>
                  <a:pt x="328" y="47"/>
                  <a:pt x="329" y="46"/>
                </a:cubicBezTo>
                <a:cubicBezTo>
                  <a:pt x="327" y="47"/>
                  <a:pt x="327" y="46"/>
                  <a:pt x="325" y="47"/>
                </a:cubicBezTo>
                <a:close/>
                <a:moveTo>
                  <a:pt x="321" y="51"/>
                </a:moveTo>
                <a:cubicBezTo>
                  <a:pt x="324" y="50"/>
                  <a:pt x="323" y="50"/>
                  <a:pt x="321" y="51"/>
                </a:cubicBezTo>
                <a:cubicBezTo>
                  <a:pt x="323" y="51"/>
                  <a:pt x="325" y="50"/>
                  <a:pt x="327" y="50"/>
                </a:cubicBezTo>
                <a:cubicBezTo>
                  <a:pt x="328" y="50"/>
                  <a:pt x="328" y="49"/>
                  <a:pt x="328" y="49"/>
                </a:cubicBezTo>
                <a:cubicBezTo>
                  <a:pt x="325" y="50"/>
                  <a:pt x="321" y="49"/>
                  <a:pt x="321" y="51"/>
                </a:cubicBezTo>
                <a:close/>
                <a:moveTo>
                  <a:pt x="316" y="18"/>
                </a:moveTo>
                <a:cubicBezTo>
                  <a:pt x="319" y="17"/>
                  <a:pt x="317" y="18"/>
                  <a:pt x="320" y="18"/>
                </a:cubicBezTo>
                <a:cubicBezTo>
                  <a:pt x="319" y="17"/>
                  <a:pt x="321" y="17"/>
                  <a:pt x="321" y="16"/>
                </a:cubicBezTo>
                <a:cubicBezTo>
                  <a:pt x="318" y="17"/>
                  <a:pt x="319" y="17"/>
                  <a:pt x="317" y="17"/>
                </a:cubicBezTo>
                <a:cubicBezTo>
                  <a:pt x="317" y="17"/>
                  <a:pt x="317" y="17"/>
                  <a:pt x="316" y="18"/>
                </a:cubicBezTo>
                <a:close/>
                <a:moveTo>
                  <a:pt x="311" y="35"/>
                </a:moveTo>
                <a:cubicBezTo>
                  <a:pt x="312" y="34"/>
                  <a:pt x="316" y="34"/>
                  <a:pt x="315" y="34"/>
                </a:cubicBezTo>
                <a:cubicBezTo>
                  <a:pt x="314" y="34"/>
                  <a:pt x="308" y="35"/>
                  <a:pt x="311" y="35"/>
                </a:cubicBezTo>
                <a:close/>
                <a:moveTo>
                  <a:pt x="314" y="49"/>
                </a:moveTo>
                <a:cubicBezTo>
                  <a:pt x="314" y="50"/>
                  <a:pt x="318" y="49"/>
                  <a:pt x="318" y="49"/>
                </a:cubicBezTo>
                <a:lnTo>
                  <a:pt x="314" y="49"/>
                </a:lnTo>
                <a:close/>
                <a:moveTo>
                  <a:pt x="308" y="47"/>
                </a:moveTo>
                <a:cubicBezTo>
                  <a:pt x="308" y="48"/>
                  <a:pt x="314" y="46"/>
                  <a:pt x="315" y="46"/>
                </a:cubicBezTo>
                <a:cubicBezTo>
                  <a:pt x="315" y="46"/>
                  <a:pt x="315" y="45"/>
                  <a:pt x="316" y="45"/>
                </a:cubicBezTo>
                <a:cubicBezTo>
                  <a:pt x="313" y="46"/>
                  <a:pt x="309" y="47"/>
                  <a:pt x="308" y="47"/>
                </a:cubicBezTo>
                <a:close/>
                <a:moveTo>
                  <a:pt x="302" y="21"/>
                </a:moveTo>
                <a:cubicBezTo>
                  <a:pt x="305" y="21"/>
                  <a:pt x="305" y="20"/>
                  <a:pt x="306" y="20"/>
                </a:cubicBezTo>
                <a:cubicBezTo>
                  <a:pt x="306" y="19"/>
                  <a:pt x="307" y="19"/>
                  <a:pt x="307" y="19"/>
                </a:cubicBezTo>
                <a:cubicBezTo>
                  <a:pt x="304" y="20"/>
                  <a:pt x="303" y="20"/>
                  <a:pt x="302" y="21"/>
                </a:cubicBezTo>
                <a:close/>
                <a:moveTo>
                  <a:pt x="314" y="52"/>
                </a:moveTo>
                <a:cubicBezTo>
                  <a:pt x="313" y="52"/>
                  <a:pt x="311" y="53"/>
                  <a:pt x="311" y="53"/>
                </a:cubicBezTo>
                <a:cubicBezTo>
                  <a:pt x="314" y="52"/>
                  <a:pt x="313" y="53"/>
                  <a:pt x="315" y="52"/>
                </a:cubicBezTo>
                <a:cubicBezTo>
                  <a:pt x="315" y="52"/>
                  <a:pt x="315" y="52"/>
                  <a:pt x="314" y="52"/>
                </a:cubicBezTo>
                <a:close/>
                <a:moveTo>
                  <a:pt x="309" y="42"/>
                </a:moveTo>
                <a:cubicBezTo>
                  <a:pt x="307" y="43"/>
                  <a:pt x="305" y="43"/>
                  <a:pt x="304" y="44"/>
                </a:cubicBezTo>
                <a:cubicBezTo>
                  <a:pt x="306" y="44"/>
                  <a:pt x="309" y="43"/>
                  <a:pt x="310" y="42"/>
                </a:cubicBezTo>
                <a:cubicBezTo>
                  <a:pt x="310" y="42"/>
                  <a:pt x="310" y="41"/>
                  <a:pt x="309" y="41"/>
                </a:cubicBezTo>
                <a:lnTo>
                  <a:pt x="309" y="42"/>
                </a:lnTo>
                <a:close/>
                <a:moveTo>
                  <a:pt x="306" y="49"/>
                </a:moveTo>
                <a:cubicBezTo>
                  <a:pt x="308" y="49"/>
                  <a:pt x="309" y="49"/>
                  <a:pt x="310" y="49"/>
                </a:cubicBezTo>
                <a:cubicBezTo>
                  <a:pt x="310" y="48"/>
                  <a:pt x="310" y="48"/>
                  <a:pt x="311" y="48"/>
                </a:cubicBezTo>
                <a:cubicBezTo>
                  <a:pt x="311" y="48"/>
                  <a:pt x="311" y="48"/>
                  <a:pt x="311" y="48"/>
                </a:cubicBezTo>
                <a:cubicBezTo>
                  <a:pt x="308" y="49"/>
                  <a:pt x="307" y="48"/>
                  <a:pt x="306" y="49"/>
                </a:cubicBezTo>
                <a:close/>
                <a:moveTo>
                  <a:pt x="306" y="51"/>
                </a:moveTo>
                <a:cubicBezTo>
                  <a:pt x="307" y="51"/>
                  <a:pt x="308" y="50"/>
                  <a:pt x="309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7" y="50"/>
                  <a:pt x="304" y="51"/>
                  <a:pt x="306" y="51"/>
                </a:cubicBezTo>
                <a:close/>
                <a:moveTo>
                  <a:pt x="307" y="53"/>
                </a:moveTo>
                <a:cubicBezTo>
                  <a:pt x="309" y="53"/>
                  <a:pt x="306" y="54"/>
                  <a:pt x="306" y="54"/>
                </a:cubicBezTo>
                <a:cubicBezTo>
                  <a:pt x="309" y="54"/>
                  <a:pt x="310" y="53"/>
                  <a:pt x="311" y="52"/>
                </a:cubicBezTo>
                <a:cubicBezTo>
                  <a:pt x="310" y="52"/>
                  <a:pt x="308" y="53"/>
                  <a:pt x="307" y="53"/>
                </a:cubicBezTo>
                <a:close/>
                <a:moveTo>
                  <a:pt x="308" y="54"/>
                </a:moveTo>
                <a:cubicBezTo>
                  <a:pt x="305" y="55"/>
                  <a:pt x="306" y="55"/>
                  <a:pt x="305" y="56"/>
                </a:cubicBezTo>
                <a:cubicBezTo>
                  <a:pt x="308" y="55"/>
                  <a:pt x="309" y="56"/>
                  <a:pt x="310" y="55"/>
                </a:cubicBezTo>
                <a:cubicBezTo>
                  <a:pt x="308" y="55"/>
                  <a:pt x="308" y="55"/>
                  <a:pt x="308" y="54"/>
                </a:cubicBezTo>
                <a:close/>
                <a:moveTo>
                  <a:pt x="302" y="38"/>
                </a:moveTo>
                <a:cubicBezTo>
                  <a:pt x="300" y="39"/>
                  <a:pt x="300" y="39"/>
                  <a:pt x="300" y="40"/>
                </a:cubicBezTo>
                <a:cubicBezTo>
                  <a:pt x="303" y="39"/>
                  <a:pt x="303" y="39"/>
                  <a:pt x="302" y="38"/>
                </a:cubicBezTo>
                <a:close/>
                <a:moveTo>
                  <a:pt x="301" y="46"/>
                </a:moveTo>
                <a:cubicBezTo>
                  <a:pt x="300" y="47"/>
                  <a:pt x="300" y="47"/>
                  <a:pt x="299" y="47"/>
                </a:cubicBezTo>
                <a:cubicBezTo>
                  <a:pt x="299" y="47"/>
                  <a:pt x="297" y="48"/>
                  <a:pt x="299" y="48"/>
                </a:cubicBezTo>
                <a:cubicBezTo>
                  <a:pt x="300" y="47"/>
                  <a:pt x="305" y="45"/>
                  <a:pt x="302" y="46"/>
                </a:cubicBezTo>
                <a:cubicBezTo>
                  <a:pt x="302" y="46"/>
                  <a:pt x="301" y="46"/>
                  <a:pt x="301" y="46"/>
                </a:cubicBezTo>
                <a:close/>
                <a:moveTo>
                  <a:pt x="300" y="51"/>
                </a:moveTo>
                <a:cubicBezTo>
                  <a:pt x="300" y="51"/>
                  <a:pt x="303" y="50"/>
                  <a:pt x="303" y="50"/>
                </a:cubicBezTo>
                <a:cubicBezTo>
                  <a:pt x="301" y="50"/>
                  <a:pt x="297" y="52"/>
                  <a:pt x="300" y="51"/>
                </a:cubicBezTo>
                <a:close/>
                <a:moveTo>
                  <a:pt x="296" y="41"/>
                </a:moveTo>
                <a:cubicBezTo>
                  <a:pt x="296" y="40"/>
                  <a:pt x="297" y="40"/>
                  <a:pt x="297" y="40"/>
                </a:cubicBezTo>
                <a:cubicBezTo>
                  <a:pt x="294" y="40"/>
                  <a:pt x="293" y="42"/>
                  <a:pt x="296" y="41"/>
                </a:cubicBezTo>
                <a:close/>
                <a:moveTo>
                  <a:pt x="295" y="49"/>
                </a:moveTo>
                <a:cubicBezTo>
                  <a:pt x="293" y="50"/>
                  <a:pt x="294" y="51"/>
                  <a:pt x="297" y="51"/>
                </a:cubicBezTo>
                <a:cubicBezTo>
                  <a:pt x="298" y="50"/>
                  <a:pt x="294" y="50"/>
                  <a:pt x="297" y="49"/>
                </a:cubicBezTo>
                <a:cubicBezTo>
                  <a:pt x="296" y="49"/>
                  <a:pt x="296" y="49"/>
                  <a:pt x="295" y="49"/>
                </a:cubicBezTo>
                <a:close/>
                <a:moveTo>
                  <a:pt x="296" y="54"/>
                </a:moveTo>
                <a:cubicBezTo>
                  <a:pt x="296" y="55"/>
                  <a:pt x="294" y="55"/>
                  <a:pt x="294" y="55"/>
                </a:cubicBezTo>
                <a:cubicBezTo>
                  <a:pt x="294" y="56"/>
                  <a:pt x="294" y="56"/>
                  <a:pt x="295" y="57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93" y="58"/>
                  <a:pt x="293" y="58"/>
                  <a:pt x="292" y="58"/>
                </a:cubicBezTo>
                <a:cubicBezTo>
                  <a:pt x="294" y="58"/>
                  <a:pt x="294" y="58"/>
                  <a:pt x="295" y="58"/>
                </a:cubicBezTo>
                <a:cubicBezTo>
                  <a:pt x="293" y="58"/>
                  <a:pt x="293" y="57"/>
                  <a:pt x="297" y="57"/>
                </a:cubicBezTo>
                <a:cubicBezTo>
                  <a:pt x="297" y="56"/>
                  <a:pt x="295" y="56"/>
                  <a:pt x="295" y="56"/>
                </a:cubicBezTo>
                <a:cubicBezTo>
                  <a:pt x="295" y="55"/>
                  <a:pt x="299" y="54"/>
                  <a:pt x="298" y="54"/>
                </a:cubicBezTo>
                <a:cubicBezTo>
                  <a:pt x="297" y="55"/>
                  <a:pt x="297" y="54"/>
                  <a:pt x="296" y="54"/>
                </a:cubicBezTo>
                <a:close/>
                <a:moveTo>
                  <a:pt x="286" y="51"/>
                </a:moveTo>
                <a:cubicBezTo>
                  <a:pt x="286" y="52"/>
                  <a:pt x="282" y="52"/>
                  <a:pt x="282" y="53"/>
                </a:cubicBezTo>
                <a:cubicBezTo>
                  <a:pt x="285" y="52"/>
                  <a:pt x="292" y="51"/>
                  <a:pt x="293" y="49"/>
                </a:cubicBezTo>
                <a:cubicBezTo>
                  <a:pt x="289" y="50"/>
                  <a:pt x="289" y="51"/>
                  <a:pt x="286" y="51"/>
                </a:cubicBezTo>
                <a:close/>
                <a:moveTo>
                  <a:pt x="287" y="58"/>
                </a:moveTo>
                <a:cubicBezTo>
                  <a:pt x="291" y="56"/>
                  <a:pt x="292" y="55"/>
                  <a:pt x="293" y="54"/>
                </a:cubicBezTo>
                <a:cubicBezTo>
                  <a:pt x="288" y="56"/>
                  <a:pt x="290" y="56"/>
                  <a:pt x="287" y="58"/>
                </a:cubicBezTo>
                <a:close/>
                <a:moveTo>
                  <a:pt x="286" y="51"/>
                </a:moveTo>
                <a:cubicBezTo>
                  <a:pt x="288" y="50"/>
                  <a:pt x="291" y="49"/>
                  <a:pt x="291" y="48"/>
                </a:cubicBezTo>
                <a:cubicBezTo>
                  <a:pt x="289" y="49"/>
                  <a:pt x="285" y="51"/>
                  <a:pt x="286" y="51"/>
                </a:cubicBezTo>
                <a:close/>
                <a:moveTo>
                  <a:pt x="288" y="60"/>
                </a:moveTo>
                <a:cubicBezTo>
                  <a:pt x="289" y="60"/>
                  <a:pt x="294" y="59"/>
                  <a:pt x="294" y="59"/>
                </a:cubicBezTo>
                <a:cubicBezTo>
                  <a:pt x="293" y="59"/>
                  <a:pt x="289" y="59"/>
                  <a:pt x="288" y="60"/>
                </a:cubicBezTo>
                <a:close/>
                <a:moveTo>
                  <a:pt x="283" y="27"/>
                </a:moveTo>
                <a:cubicBezTo>
                  <a:pt x="276" y="29"/>
                  <a:pt x="276" y="29"/>
                  <a:pt x="276" y="29"/>
                </a:cubicBezTo>
                <a:cubicBezTo>
                  <a:pt x="277" y="30"/>
                  <a:pt x="274" y="30"/>
                  <a:pt x="274" y="31"/>
                </a:cubicBezTo>
                <a:cubicBezTo>
                  <a:pt x="278" y="29"/>
                  <a:pt x="276" y="29"/>
                  <a:pt x="281" y="28"/>
                </a:cubicBezTo>
                <a:cubicBezTo>
                  <a:pt x="281" y="28"/>
                  <a:pt x="279" y="29"/>
                  <a:pt x="280" y="29"/>
                </a:cubicBezTo>
                <a:cubicBezTo>
                  <a:pt x="282" y="28"/>
                  <a:pt x="282" y="29"/>
                  <a:pt x="284" y="28"/>
                </a:cubicBezTo>
                <a:cubicBezTo>
                  <a:pt x="285" y="27"/>
                  <a:pt x="281" y="28"/>
                  <a:pt x="283" y="27"/>
                </a:cubicBezTo>
                <a:close/>
                <a:moveTo>
                  <a:pt x="291" y="52"/>
                </a:moveTo>
                <a:cubicBezTo>
                  <a:pt x="291" y="51"/>
                  <a:pt x="289" y="52"/>
                  <a:pt x="291" y="51"/>
                </a:cubicBezTo>
                <a:cubicBezTo>
                  <a:pt x="285" y="53"/>
                  <a:pt x="289" y="53"/>
                  <a:pt x="291" y="52"/>
                </a:cubicBezTo>
                <a:close/>
                <a:moveTo>
                  <a:pt x="282" y="46"/>
                </a:moveTo>
                <a:cubicBezTo>
                  <a:pt x="282" y="46"/>
                  <a:pt x="281" y="46"/>
                  <a:pt x="281" y="47"/>
                </a:cubicBezTo>
                <a:cubicBezTo>
                  <a:pt x="283" y="46"/>
                  <a:pt x="285" y="46"/>
                  <a:pt x="286" y="45"/>
                </a:cubicBezTo>
                <a:cubicBezTo>
                  <a:pt x="284" y="45"/>
                  <a:pt x="284" y="45"/>
                  <a:pt x="282" y="46"/>
                </a:cubicBezTo>
                <a:close/>
                <a:moveTo>
                  <a:pt x="275" y="46"/>
                </a:moveTo>
                <a:cubicBezTo>
                  <a:pt x="277" y="46"/>
                  <a:pt x="280" y="44"/>
                  <a:pt x="281" y="44"/>
                </a:cubicBezTo>
                <a:cubicBezTo>
                  <a:pt x="282" y="44"/>
                  <a:pt x="286" y="42"/>
                  <a:pt x="284" y="42"/>
                </a:cubicBezTo>
                <a:cubicBezTo>
                  <a:pt x="283" y="43"/>
                  <a:pt x="276" y="45"/>
                  <a:pt x="275" y="46"/>
                </a:cubicBezTo>
                <a:close/>
                <a:moveTo>
                  <a:pt x="284" y="57"/>
                </a:moveTo>
                <a:cubicBezTo>
                  <a:pt x="285" y="56"/>
                  <a:pt x="283" y="55"/>
                  <a:pt x="287" y="54"/>
                </a:cubicBezTo>
                <a:cubicBezTo>
                  <a:pt x="288" y="53"/>
                  <a:pt x="286" y="54"/>
                  <a:pt x="285" y="54"/>
                </a:cubicBezTo>
                <a:cubicBezTo>
                  <a:pt x="284" y="55"/>
                  <a:pt x="285" y="55"/>
                  <a:pt x="283" y="56"/>
                </a:cubicBezTo>
                <a:cubicBezTo>
                  <a:pt x="282" y="56"/>
                  <a:pt x="285" y="56"/>
                  <a:pt x="281" y="57"/>
                </a:cubicBezTo>
                <a:cubicBezTo>
                  <a:pt x="281" y="58"/>
                  <a:pt x="283" y="57"/>
                  <a:pt x="284" y="57"/>
                </a:cubicBezTo>
                <a:cubicBezTo>
                  <a:pt x="283" y="57"/>
                  <a:pt x="283" y="57"/>
                  <a:pt x="284" y="57"/>
                </a:cubicBezTo>
                <a:close/>
                <a:moveTo>
                  <a:pt x="279" y="43"/>
                </a:moveTo>
                <a:cubicBezTo>
                  <a:pt x="279" y="43"/>
                  <a:pt x="279" y="43"/>
                  <a:pt x="280" y="43"/>
                </a:cubicBezTo>
                <a:cubicBezTo>
                  <a:pt x="280" y="43"/>
                  <a:pt x="283" y="42"/>
                  <a:pt x="283" y="42"/>
                </a:cubicBezTo>
                <a:cubicBezTo>
                  <a:pt x="281" y="42"/>
                  <a:pt x="281" y="42"/>
                  <a:pt x="279" y="43"/>
                </a:cubicBezTo>
                <a:close/>
                <a:moveTo>
                  <a:pt x="273" y="49"/>
                </a:moveTo>
                <a:cubicBezTo>
                  <a:pt x="277" y="47"/>
                  <a:pt x="276" y="49"/>
                  <a:pt x="277" y="48"/>
                </a:cubicBezTo>
                <a:cubicBezTo>
                  <a:pt x="278" y="48"/>
                  <a:pt x="278" y="48"/>
                  <a:pt x="278" y="47"/>
                </a:cubicBezTo>
                <a:cubicBezTo>
                  <a:pt x="276" y="48"/>
                  <a:pt x="274" y="48"/>
                  <a:pt x="273" y="49"/>
                </a:cubicBezTo>
                <a:close/>
                <a:moveTo>
                  <a:pt x="274" y="62"/>
                </a:moveTo>
                <a:cubicBezTo>
                  <a:pt x="273" y="62"/>
                  <a:pt x="272" y="63"/>
                  <a:pt x="272" y="63"/>
                </a:cubicBezTo>
                <a:cubicBezTo>
                  <a:pt x="273" y="62"/>
                  <a:pt x="274" y="63"/>
                  <a:pt x="275" y="62"/>
                </a:cubicBezTo>
                <a:cubicBezTo>
                  <a:pt x="274" y="62"/>
                  <a:pt x="281" y="60"/>
                  <a:pt x="282" y="59"/>
                </a:cubicBezTo>
                <a:cubicBezTo>
                  <a:pt x="281" y="60"/>
                  <a:pt x="280" y="60"/>
                  <a:pt x="280" y="60"/>
                </a:cubicBezTo>
                <a:cubicBezTo>
                  <a:pt x="279" y="60"/>
                  <a:pt x="280" y="59"/>
                  <a:pt x="278" y="59"/>
                </a:cubicBezTo>
                <a:cubicBezTo>
                  <a:pt x="279" y="60"/>
                  <a:pt x="277" y="60"/>
                  <a:pt x="275" y="61"/>
                </a:cubicBezTo>
                <a:cubicBezTo>
                  <a:pt x="276" y="61"/>
                  <a:pt x="275" y="61"/>
                  <a:pt x="274" y="62"/>
                </a:cubicBezTo>
                <a:close/>
                <a:moveTo>
                  <a:pt x="270" y="48"/>
                </a:moveTo>
                <a:cubicBezTo>
                  <a:pt x="270" y="49"/>
                  <a:pt x="273" y="48"/>
                  <a:pt x="276" y="47"/>
                </a:cubicBezTo>
                <a:cubicBezTo>
                  <a:pt x="273" y="47"/>
                  <a:pt x="273" y="46"/>
                  <a:pt x="271" y="47"/>
                </a:cubicBezTo>
                <a:cubicBezTo>
                  <a:pt x="272" y="47"/>
                  <a:pt x="274" y="47"/>
                  <a:pt x="270" y="48"/>
                </a:cubicBezTo>
                <a:close/>
                <a:moveTo>
                  <a:pt x="276" y="60"/>
                </a:moveTo>
                <a:cubicBezTo>
                  <a:pt x="276" y="60"/>
                  <a:pt x="277" y="59"/>
                  <a:pt x="276" y="59"/>
                </a:cubicBezTo>
                <a:cubicBezTo>
                  <a:pt x="270" y="61"/>
                  <a:pt x="269" y="62"/>
                  <a:pt x="276" y="60"/>
                </a:cubicBezTo>
                <a:close/>
                <a:moveTo>
                  <a:pt x="264" y="34"/>
                </a:moveTo>
                <a:cubicBezTo>
                  <a:pt x="262" y="34"/>
                  <a:pt x="261" y="35"/>
                  <a:pt x="261" y="35"/>
                </a:cubicBezTo>
                <a:cubicBezTo>
                  <a:pt x="263" y="35"/>
                  <a:pt x="265" y="34"/>
                  <a:pt x="265" y="34"/>
                </a:cubicBezTo>
                <a:cubicBezTo>
                  <a:pt x="264" y="34"/>
                  <a:pt x="264" y="34"/>
                  <a:pt x="264" y="34"/>
                </a:cubicBezTo>
                <a:close/>
                <a:moveTo>
                  <a:pt x="248" y="40"/>
                </a:moveTo>
                <a:cubicBezTo>
                  <a:pt x="250" y="40"/>
                  <a:pt x="247" y="41"/>
                  <a:pt x="248" y="41"/>
                </a:cubicBezTo>
                <a:cubicBezTo>
                  <a:pt x="251" y="40"/>
                  <a:pt x="250" y="40"/>
                  <a:pt x="252" y="39"/>
                </a:cubicBezTo>
                <a:cubicBezTo>
                  <a:pt x="252" y="39"/>
                  <a:pt x="252" y="40"/>
                  <a:pt x="253" y="39"/>
                </a:cubicBezTo>
                <a:cubicBezTo>
                  <a:pt x="254" y="39"/>
                  <a:pt x="253" y="39"/>
                  <a:pt x="254" y="38"/>
                </a:cubicBezTo>
                <a:cubicBezTo>
                  <a:pt x="257" y="37"/>
                  <a:pt x="256" y="38"/>
                  <a:pt x="259" y="36"/>
                </a:cubicBezTo>
                <a:cubicBezTo>
                  <a:pt x="260" y="36"/>
                  <a:pt x="260" y="36"/>
                  <a:pt x="260" y="35"/>
                </a:cubicBezTo>
                <a:cubicBezTo>
                  <a:pt x="258" y="36"/>
                  <a:pt x="258" y="36"/>
                  <a:pt x="256" y="36"/>
                </a:cubicBezTo>
                <a:cubicBezTo>
                  <a:pt x="258" y="36"/>
                  <a:pt x="253" y="38"/>
                  <a:pt x="254" y="37"/>
                </a:cubicBezTo>
                <a:cubicBezTo>
                  <a:pt x="251" y="38"/>
                  <a:pt x="252" y="39"/>
                  <a:pt x="250" y="40"/>
                </a:cubicBezTo>
                <a:cubicBezTo>
                  <a:pt x="250" y="39"/>
                  <a:pt x="251" y="39"/>
                  <a:pt x="250" y="39"/>
                </a:cubicBezTo>
                <a:cubicBezTo>
                  <a:pt x="245" y="41"/>
                  <a:pt x="242" y="42"/>
                  <a:pt x="238" y="44"/>
                </a:cubicBezTo>
                <a:cubicBezTo>
                  <a:pt x="237" y="45"/>
                  <a:pt x="241" y="44"/>
                  <a:pt x="239" y="45"/>
                </a:cubicBezTo>
                <a:cubicBezTo>
                  <a:pt x="235" y="46"/>
                  <a:pt x="238" y="43"/>
                  <a:pt x="235" y="45"/>
                </a:cubicBezTo>
                <a:cubicBezTo>
                  <a:pt x="236" y="45"/>
                  <a:pt x="236" y="46"/>
                  <a:pt x="238" y="45"/>
                </a:cubicBezTo>
                <a:cubicBezTo>
                  <a:pt x="239" y="44"/>
                  <a:pt x="241" y="44"/>
                  <a:pt x="242" y="44"/>
                </a:cubicBezTo>
                <a:cubicBezTo>
                  <a:pt x="243" y="43"/>
                  <a:pt x="241" y="44"/>
                  <a:pt x="242" y="43"/>
                </a:cubicBezTo>
                <a:cubicBezTo>
                  <a:pt x="245" y="42"/>
                  <a:pt x="246" y="41"/>
                  <a:pt x="248" y="40"/>
                </a:cubicBezTo>
                <a:close/>
                <a:moveTo>
                  <a:pt x="253" y="56"/>
                </a:moveTo>
                <a:cubicBezTo>
                  <a:pt x="253" y="57"/>
                  <a:pt x="253" y="57"/>
                  <a:pt x="254" y="57"/>
                </a:cubicBezTo>
                <a:cubicBezTo>
                  <a:pt x="257" y="55"/>
                  <a:pt x="256" y="56"/>
                  <a:pt x="258" y="55"/>
                </a:cubicBezTo>
                <a:cubicBezTo>
                  <a:pt x="258" y="55"/>
                  <a:pt x="263" y="53"/>
                  <a:pt x="264" y="52"/>
                </a:cubicBezTo>
                <a:cubicBezTo>
                  <a:pt x="260" y="53"/>
                  <a:pt x="255" y="56"/>
                  <a:pt x="253" y="56"/>
                </a:cubicBezTo>
                <a:close/>
                <a:moveTo>
                  <a:pt x="264" y="64"/>
                </a:moveTo>
                <a:cubicBezTo>
                  <a:pt x="267" y="64"/>
                  <a:pt x="264" y="65"/>
                  <a:pt x="263" y="65"/>
                </a:cubicBezTo>
                <a:cubicBezTo>
                  <a:pt x="263" y="66"/>
                  <a:pt x="263" y="66"/>
                  <a:pt x="264" y="66"/>
                </a:cubicBezTo>
                <a:cubicBezTo>
                  <a:pt x="264" y="65"/>
                  <a:pt x="265" y="66"/>
                  <a:pt x="267" y="65"/>
                </a:cubicBezTo>
                <a:cubicBezTo>
                  <a:pt x="268" y="64"/>
                  <a:pt x="268" y="64"/>
                  <a:pt x="268" y="63"/>
                </a:cubicBezTo>
                <a:cubicBezTo>
                  <a:pt x="267" y="64"/>
                  <a:pt x="265" y="63"/>
                  <a:pt x="264" y="64"/>
                </a:cubicBezTo>
                <a:close/>
                <a:moveTo>
                  <a:pt x="261" y="65"/>
                </a:moveTo>
                <a:cubicBezTo>
                  <a:pt x="261" y="65"/>
                  <a:pt x="261" y="65"/>
                  <a:pt x="261" y="65"/>
                </a:cubicBezTo>
                <a:cubicBezTo>
                  <a:pt x="263" y="65"/>
                  <a:pt x="266" y="63"/>
                  <a:pt x="264" y="63"/>
                </a:cubicBezTo>
                <a:cubicBezTo>
                  <a:pt x="264" y="64"/>
                  <a:pt x="263" y="64"/>
                  <a:pt x="261" y="65"/>
                </a:cubicBezTo>
                <a:close/>
                <a:moveTo>
                  <a:pt x="253" y="68"/>
                </a:moveTo>
                <a:cubicBezTo>
                  <a:pt x="255" y="68"/>
                  <a:pt x="258" y="67"/>
                  <a:pt x="259" y="67"/>
                </a:cubicBezTo>
                <a:cubicBezTo>
                  <a:pt x="258" y="67"/>
                  <a:pt x="261" y="66"/>
                  <a:pt x="260" y="66"/>
                </a:cubicBezTo>
                <a:cubicBezTo>
                  <a:pt x="257" y="67"/>
                  <a:pt x="256" y="67"/>
                  <a:pt x="253" y="68"/>
                </a:cubicBezTo>
                <a:close/>
                <a:moveTo>
                  <a:pt x="256" y="64"/>
                </a:moveTo>
                <a:cubicBezTo>
                  <a:pt x="258" y="64"/>
                  <a:pt x="255" y="65"/>
                  <a:pt x="257" y="65"/>
                </a:cubicBezTo>
                <a:cubicBezTo>
                  <a:pt x="258" y="64"/>
                  <a:pt x="257" y="64"/>
                  <a:pt x="258" y="63"/>
                </a:cubicBezTo>
                <a:lnTo>
                  <a:pt x="256" y="64"/>
                </a:lnTo>
                <a:close/>
                <a:moveTo>
                  <a:pt x="249" y="75"/>
                </a:moveTo>
                <a:cubicBezTo>
                  <a:pt x="249" y="75"/>
                  <a:pt x="249" y="75"/>
                  <a:pt x="248" y="75"/>
                </a:cubicBezTo>
                <a:cubicBezTo>
                  <a:pt x="247" y="75"/>
                  <a:pt x="250" y="73"/>
                  <a:pt x="247" y="74"/>
                </a:cubicBezTo>
                <a:cubicBezTo>
                  <a:pt x="250" y="74"/>
                  <a:pt x="243" y="77"/>
                  <a:pt x="246" y="77"/>
                </a:cubicBezTo>
                <a:cubicBezTo>
                  <a:pt x="246" y="77"/>
                  <a:pt x="247" y="76"/>
                  <a:pt x="247" y="76"/>
                </a:cubicBezTo>
                <a:cubicBezTo>
                  <a:pt x="246" y="77"/>
                  <a:pt x="246" y="77"/>
                  <a:pt x="247" y="77"/>
                </a:cubicBezTo>
                <a:cubicBezTo>
                  <a:pt x="249" y="75"/>
                  <a:pt x="255" y="74"/>
                  <a:pt x="257" y="72"/>
                </a:cubicBezTo>
                <a:cubicBezTo>
                  <a:pt x="255" y="72"/>
                  <a:pt x="252" y="74"/>
                  <a:pt x="249" y="75"/>
                </a:cubicBezTo>
                <a:close/>
                <a:moveTo>
                  <a:pt x="248" y="62"/>
                </a:moveTo>
                <a:cubicBezTo>
                  <a:pt x="250" y="61"/>
                  <a:pt x="251" y="61"/>
                  <a:pt x="251" y="60"/>
                </a:cubicBezTo>
                <a:cubicBezTo>
                  <a:pt x="249" y="61"/>
                  <a:pt x="248" y="62"/>
                  <a:pt x="248" y="62"/>
                </a:cubicBezTo>
                <a:close/>
                <a:moveTo>
                  <a:pt x="246" y="67"/>
                </a:moveTo>
                <a:cubicBezTo>
                  <a:pt x="243" y="68"/>
                  <a:pt x="245" y="69"/>
                  <a:pt x="248" y="68"/>
                </a:cubicBezTo>
                <a:cubicBezTo>
                  <a:pt x="248" y="67"/>
                  <a:pt x="246" y="68"/>
                  <a:pt x="246" y="67"/>
                </a:cubicBezTo>
                <a:close/>
                <a:moveTo>
                  <a:pt x="244" y="65"/>
                </a:moveTo>
                <a:cubicBezTo>
                  <a:pt x="243" y="65"/>
                  <a:pt x="245" y="64"/>
                  <a:pt x="245" y="63"/>
                </a:cubicBezTo>
                <a:cubicBezTo>
                  <a:pt x="242" y="64"/>
                  <a:pt x="242" y="66"/>
                  <a:pt x="244" y="65"/>
                </a:cubicBezTo>
                <a:close/>
                <a:moveTo>
                  <a:pt x="241" y="72"/>
                </a:moveTo>
                <a:cubicBezTo>
                  <a:pt x="241" y="72"/>
                  <a:pt x="241" y="71"/>
                  <a:pt x="240" y="71"/>
                </a:cubicBezTo>
                <a:cubicBezTo>
                  <a:pt x="240" y="72"/>
                  <a:pt x="239" y="72"/>
                  <a:pt x="239" y="72"/>
                </a:cubicBezTo>
                <a:cubicBezTo>
                  <a:pt x="239" y="72"/>
                  <a:pt x="238" y="73"/>
                  <a:pt x="238" y="73"/>
                </a:cubicBezTo>
                <a:cubicBezTo>
                  <a:pt x="242" y="71"/>
                  <a:pt x="237" y="74"/>
                  <a:pt x="239" y="74"/>
                </a:cubicBezTo>
                <a:cubicBezTo>
                  <a:pt x="243" y="71"/>
                  <a:pt x="246" y="72"/>
                  <a:pt x="248" y="70"/>
                </a:cubicBezTo>
                <a:cubicBezTo>
                  <a:pt x="245" y="70"/>
                  <a:pt x="241" y="73"/>
                  <a:pt x="239" y="73"/>
                </a:cubicBezTo>
                <a:cubicBezTo>
                  <a:pt x="239" y="73"/>
                  <a:pt x="240" y="72"/>
                  <a:pt x="241" y="72"/>
                </a:cubicBezTo>
                <a:close/>
                <a:moveTo>
                  <a:pt x="239" y="71"/>
                </a:moveTo>
                <a:cubicBezTo>
                  <a:pt x="236" y="72"/>
                  <a:pt x="237" y="73"/>
                  <a:pt x="236" y="74"/>
                </a:cubicBezTo>
                <a:cubicBezTo>
                  <a:pt x="238" y="73"/>
                  <a:pt x="239" y="72"/>
                  <a:pt x="239" y="71"/>
                </a:cubicBezTo>
                <a:close/>
                <a:moveTo>
                  <a:pt x="226" y="49"/>
                </a:moveTo>
                <a:cubicBezTo>
                  <a:pt x="226" y="48"/>
                  <a:pt x="225" y="49"/>
                  <a:pt x="227" y="47"/>
                </a:cubicBezTo>
                <a:cubicBezTo>
                  <a:pt x="225" y="49"/>
                  <a:pt x="222" y="49"/>
                  <a:pt x="221" y="51"/>
                </a:cubicBezTo>
                <a:cubicBezTo>
                  <a:pt x="225" y="49"/>
                  <a:pt x="224" y="50"/>
                  <a:pt x="226" y="50"/>
                </a:cubicBezTo>
                <a:cubicBezTo>
                  <a:pt x="224" y="51"/>
                  <a:pt x="224" y="51"/>
                  <a:pt x="222" y="51"/>
                </a:cubicBezTo>
                <a:cubicBezTo>
                  <a:pt x="223" y="52"/>
                  <a:pt x="227" y="50"/>
                  <a:pt x="230" y="49"/>
                </a:cubicBezTo>
                <a:cubicBezTo>
                  <a:pt x="230" y="48"/>
                  <a:pt x="230" y="48"/>
                  <a:pt x="231" y="47"/>
                </a:cubicBezTo>
                <a:cubicBezTo>
                  <a:pt x="231" y="47"/>
                  <a:pt x="231" y="48"/>
                  <a:pt x="233" y="47"/>
                </a:cubicBezTo>
                <a:cubicBezTo>
                  <a:pt x="233" y="46"/>
                  <a:pt x="233" y="46"/>
                  <a:pt x="233" y="46"/>
                </a:cubicBezTo>
                <a:cubicBezTo>
                  <a:pt x="229" y="48"/>
                  <a:pt x="228" y="48"/>
                  <a:pt x="226" y="49"/>
                </a:cubicBezTo>
                <a:close/>
                <a:moveTo>
                  <a:pt x="235" y="57"/>
                </a:moveTo>
                <a:cubicBezTo>
                  <a:pt x="233" y="58"/>
                  <a:pt x="231" y="59"/>
                  <a:pt x="230" y="59"/>
                </a:cubicBezTo>
                <a:cubicBezTo>
                  <a:pt x="228" y="60"/>
                  <a:pt x="231" y="59"/>
                  <a:pt x="232" y="59"/>
                </a:cubicBezTo>
                <a:cubicBezTo>
                  <a:pt x="232" y="59"/>
                  <a:pt x="231" y="59"/>
                  <a:pt x="233" y="58"/>
                </a:cubicBezTo>
                <a:cubicBezTo>
                  <a:pt x="233" y="58"/>
                  <a:pt x="233" y="59"/>
                  <a:pt x="232" y="59"/>
                </a:cubicBezTo>
                <a:cubicBezTo>
                  <a:pt x="234" y="58"/>
                  <a:pt x="236" y="58"/>
                  <a:pt x="236" y="57"/>
                </a:cubicBezTo>
                <a:cubicBezTo>
                  <a:pt x="235" y="57"/>
                  <a:pt x="235" y="57"/>
                  <a:pt x="235" y="57"/>
                </a:cubicBezTo>
                <a:close/>
                <a:moveTo>
                  <a:pt x="235" y="64"/>
                </a:moveTo>
                <a:cubicBezTo>
                  <a:pt x="237" y="63"/>
                  <a:pt x="235" y="65"/>
                  <a:pt x="235" y="65"/>
                </a:cubicBezTo>
                <a:cubicBezTo>
                  <a:pt x="238" y="64"/>
                  <a:pt x="238" y="64"/>
                  <a:pt x="238" y="63"/>
                </a:cubicBezTo>
                <a:cubicBezTo>
                  <a:pt x="237" y="64"/>
                  <a:pt x="235" y="64"/>
                  <a:pt x="235" y="64"/>
                </a:cubicBezTo>
                <a:close/>
                <a:moveTo>
                  <a:pt x="230" y="61"/>
                </a:moveTo>
                <a:cubicBezTo>
                  <a:pt x="230" y="61"/>
                  <a:pt x="228" y="63"/>
                  <a:pt x="231" y="62"/>
                </a:cubicBezTo>
                <a:cubicBezTo>
                  <a:pt x="230" y="62"/>
                  <a:pt x="232" y="60"/>
                  <a:pt x="232" y="60"/>
                </a:cubicBezTo>
                <a:cubicBezTo>
                  <a:pt x="231" y="60"/>
                  <a:pt x="230" y="61"/>
                  <a:pt x="230" y="61"/>
                </a:cubicBezTo>
                <a:close/>
                <a:moveTo>
                  <a:pt x="227" y="61"/>
                </a:moveTo>
                <a:cubicBezTo>
                  <a:pt x="227" y="62"/>
                  <a:pt x="227" y="62"/>
                  <a:pt x="227" y="62"/>
                </a:cubicBezTo>
                <a:cubicBezTo>
                  <a:pt x="228" y="61"/>
                  <a:pt x="229" y="60"/>
                  <a:pt x="230" y="60"/>
                </a:cubicBezTo>
                <a:cubicBezTo>
                  <a:pt x="230" y="60"/>
                  <a:pt x="229" y="60"/>
                  <a:pt x="227" y="61"/>
                </a:cubicBezTo>
                <a:close/>
                <a:moveTo>
                  <a:pt x="225" y="71"/>
                </a:moveTo>
                <a:cubicBezTo>
                  <a:pt x="228" y="69"/>
                  <a:pt x="229" y="68"/>
                  <a:pt x="232" y="66"/>
                </a:cubicBezTo>
                <a:cubicBezTo>
                  <a:pt x="230" y="67"/>
                  <a:pt x="232" y="66"/>
                  <a:pt x="232" y="65"/>
                </a:cubicBezTo>
                <a:cubicBezTo>
                  <a:pt x="230" y="67"/>
                  <a:pt x="226" y="67"/>
                  <a:pt x="226" y="68"/>
                </a:cubicBezTo>
                <a:cubicBezTo>
                  <a:pt x="227" y="69"/>
                  <a:pt x="228" y="67"/>
                  <a:pt x="230" y="67"/>
                </a:cubicBezTo>
                <a:cubicBezTo>
                  <a:pt x="230" y="67"/>
                  <a:pt x="231" y="67"/>
                  <a:pt x="231" y="67"/>
                </a:cubicBezTo>
                <a:cubicBezTo>
                  <a:pt x="228" y="69"/>
                  <a:pt x="225" y="70"/>
                  <a:pt x="225" y="71"/>
                </a:cubicBezTo>
                <a:close/>
                <a:moveTo>
                  <a:pt x="228" y="73"/>
                </a:moveTo>
                <a:cubicBezTo>
                  <a:pt x="228" y="73"/>
                  <a:pt x="228" y="72"/>
                  <a:pt x="226" y="73"/>
                </a:cubicBezTo>
                <a:cubicBezTo>
                  <a:pt x="227" y="74"/>
                  <a:pt x="227" y="74"/>
                  <a:pt x="227" y="74"/>
                </a:cubicBezTo>
                <a:cubicBezTo>
                  <a:pt x="228" y="73"/>
                  <a:pt x="231" y="72"/>
                  <a:pt x="230" y="72"/>
                </a:cubicBezTo>
                <a:lnTo>
                  <a:pt x="228" y="73"/>
                </a:lnTo>
                <a:close/>
                <a:moveTo>
                  <a:pt x="221" y="77"/>
                </a:moveTo>
                <a:cubicBezTo>
                  <a:pt x="221" y="77"/>
                  <a:pt x="224" y="76"/>
                  <a:pt x="225" y="76"/>
                </a:cubicBezTo>
                <a:cubicBezTo>
                  <a:pt x="224" y="77"/>
                  <a:pt x="222" y="78"/>
                  <a:pt x="221" y="79"/>
                </a:cubicBezTo>
                <a:cubicBezTo>
                  <a:pt x="223" y="78"/>
                  <a:pt x="225" y="77"/>
                  <a:pt x="227" y="76"/>
                </a:cubicBezTo>
                <a:cubicBezTo>
                  <a:pt x="228" y="75"/>
                  <a:pt x="227" y="75"/>
                  <a:pt x="226" y="74"/>
                </a:cubicBezTo>
                <a:cubicBezTo>
                  <a:pt x="224" y="75"/>
                  <a:pt x="223" y="76"/>
                  <a:pt x="222" y="77"/>
                </a:cubicBezTo>
                <a:cubicBezTo>
                  <a:pt x="222" y="76"/>
                  <a:pt x="221" y="76"/>
                  <a:pt x="221" y="77"/>
                </a:cubicBezTo>
                <a:close/>
                <a:moveTo>
                  <a:pt x="224" y="73"/>
                </a:moveTo>
                <a:cubicBezTo>
                  <a:pt x="220" y="76"/>
                  <a:pt x="220" y="76"/>
                  <a:pt x="220" y="76"/>
                </a:cubicBezTo>
                <a:cubicBezTo>
                  <a:pt x="222" y="76"/>
                  <a:pt x="221" y="76"/>
                  <a:pt x="224" y="75"/>
                </a:cubicBezTo>
                <a:cubicBezTo>
                  <a:pt x="223" y="74"/>
                  <a:pt x="226" y="73"/>
                  <a:pt x="224" y="73"/>
                </a:cubicBezTo>
                <a:close/>
                <a:moveTo>
                  <a:pt x="206" y="64"/>
                </a:moveTo>
                <a:cubicBezTo>
                  <a:pt x="207" y="65"/>
                  <a:pt x="208" y="64"/>
                  <a:pt x="207" y="65"/>
                </a:cubicBezTo>
                <a:cubicBezTo>
                  <a:pt x="212" y="62"/>
                  <a:pt x="208" y="64"/>
                  <a:pt x="209" y="63"/>
                </a:cubicBezTo>
                <a:cubicBezTo>
                  <a:pt x="210" y="62"/>
                  <a:pt x="210" y="63"/>
                  <a:pt x="212" y="62"/>
                </a:cubicBezTo>
                <a:cubicBezTo>
                  <a:pt x="212" y="61"/>
                  <a:pt x="209" y="62"/>
                  <a:pt x="206" y="64"/>
                </a:cubicBezTo>
                <a:close/>
                <a:moveTo>
                  <a:pt x="197" y="73"/>
                </a:moveTo>
                <a:cubicBezTo>
                  <a:pt x="198" y="73"/>
                  <a:pt x="198" y="72"/>
                  <a:pt x="198" y="73"/>
                </a:cubicBezTo>
                <a:cubicBezTo>
                  <a:pt x="199" y="72"/>
                  <a:pt x="200" y="71"/>
                  <a:pt x="200" y="71"/>
                </a:cubicBezTo>
                <a:cubicBezTo>
                  <a:pt x="198" y="72"/>
                  <a:pt x="201" y="70"/>
                  <a:pt x="200" y="70"/>
                </a:cubicBezTo>
                <a:cubicBezTo>
                  <a:pt x="197" y="72"/>
                  <a:pt x="200" y="72"/>
                  <a:pt x="197" y="73"/>
                </a:cubicBezTo>
                <a:close/>
                <a:moveTo>
                  <a:pt x="196" y="70"/>
                </a:moveTo>
                <a:cubicBezTo>
                  <a:pt x="196" y="71"/>
                  <a:pt x="198" y="69"/>
                  <a:pt x="197" y="71"/>
                </a:cubicBezTo>
                <a:cubicBezTo>
                  <a:pt x="200" y="69"/>
                  <a:pt x="198" y="68"/>
                  <a:pt x="196" y="70"/>
                </a:cubicBezTo>
                <a:close/>
                <a:moveTo>
                  <a:pt x="191" y="75"/>
                </a:moveTo>
                <a:cubicBezTo>
                  <a:pt x="192" y="74"/>
                  <a:pt x="194" y="72"/>
                  <a:pt x="192" y="73"/>
                </a:cubicBezTo>
                <a:cubicBezTo>
                  <a:pt x="192" y="74"/>
                  <a:pt x="189" y="75"/>
                  <a:pt x="191" y="75"/>
                </a:cubicBezTo>
                <a:close/>
                <a:moveTo>
                  <a:pt x="187" y="76"/>
                </a:moveTo>
                <a:cubicBezTo>
                  <a:pt x="186" y="77"/>
                  <a:pt x="184" y="78"/>
                  <a:pt x="185" y="79"/>
                </a:cubicBezTo>
                <a:cubicBezTo>
                  <a:pt x="185" y="78"/>
                  <a:pt x="187" y="77"/>
                  <a:pt x="187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9" y="76"/>
                  <a:pt x="189" y="76"/>
                  <a:pt x="187" y="76"/>
                </a:cubicBezTo>
                <a:close/>
                <a:moveTo>
                  <a:pt x="186" y="75"/>
                </a:moveTo>
                <a:cubicBezTo>
                  <a:pt x="185" y="76"/>
                  <a:pt x="184" y="77"/>
                  <a:pt x="184" y="77"/>
                </a:cubicBezTo>
                <a:cubicBezTo>
                  <a:pt x="183" y="78"/>
                  <a:pt x="188" y="76"/>
                  <a:pt x="188" y="75"/>
                </a:cubicBezTo>
                <a:cubicBezTo>
                  <a:pt x="186" y="76"/>
                  <a:pt x="187" y="75"/>
                  <a:pt x="186" y="75"/>
                </a:cubicBezTo>
                <a:close/>
                <a:moveTo>
                  <a:pt x="186" y="95"/>
                </a:moveTo>
                <a:cubicBezTo>
                  <a:pt x="187" y="94"/>
                  <a:pt x="186" y="95"/>
                  <a:pt x="186" y="9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2" y="92"/>
                  <a:pt x="191" y="93"/>
                  <a:pt x="193" y="92"/>
                </a:cubicBezTo>
                <a:cubicBezTo>
                  <a:pt x="192" y="92"/>
                  <a:pt x="195" y="91"/>
                  <a:pt x="195" y="90"/>
                </a:cubicBezTo>
                <a:cubicBezTo>
                  <a:pt x="194" y="91"/>
                  <a:pt x="193" y="90"/>
                  <a:pt x="192" y="91"/>
                </a:cubicBezTo>
                <a:cubicBezTo>
                  <a:pt x="190" y="93"/>
                  <a:pt x="187" y="94"/>
                  <a:pt x="186" y="95"/>
                </a:cubicBezTo>
                <a:close/>
                <a:moveTo>
                  <a:pt x="178" y="81"/>
                </a:moveTo>
                <a:cubicBezTo>
                  <a:pt x="176" y="83"/>
                  <a:pt x="179" y="82"/>
                  <a:pt x="180" y="81"/>
                </a:cubicBezTo>
                <a:cubicBezTo>
                  <a:pt x="181" y="80"/>
                  <a:pt x="183" y="79"/>
                  <a:pt x="183" y="79"/>
                </a:cubicBezTo>
                <a:cubicBezTo>
                  <a:pt x="180" y="81"/>
                  <a:pt x="183" y="78"/>
                  <a:pt x="178" y="81"/>
                </a:cubicBezTo>
                <a:close/>
                <a:moveTo>
                  <a:pt x="182" y="80"/>
                </a:moveTo>
                <a:cubicBezTo>
                  <a:pt x="182" y="81"/>
                  <a:pt x="178" y="83"/>
                  <a:pt x="179" y="83"/>
                </a:cubicBezTo>
                <a:cubicBezTo>
                  <a:pt x="181" y="82"/>
                  <a:pt x="182" y="82"/>
                  <a:pt x="183" y="81"/>
                </a:cubicBezTo>
                <a:cubicBezTo>
                  <a:pt x="180" y="82"/>
                  <a:pt x="186" y="79"/>
                  <a:pt x="182" y="80"/>
                </a:cubicBezTo>
                <a:close/>
                <a:moveTo>
                  <a:pt x="182" y="82"/>
                </a:moveTo>
                <a:cubicBezTo>
                  <a:pt x="180" y="84"/>
                  <a:pt x="178" y="86"/>
                  <a:pt x="180" y="86"/>
                </a:cubicBezTo>
                <a:cubicBezTo>
                  <a:pt x="180" y="85"/>
                  <a:pt x="183" y="83"/>
                  <a:pt x="181" y="85"/>
                </a:cubicBezTo>
                <a:cubicBezTo>
                  <a:pt x="186" y="82"/>
                  <a:pt x="180" y="85"/>
                  <a:pt x="183" y="82"/>
                </a:cubicBezTo>
                <a:cubicBezTo>
                  <a:pt x="182" y="82"/>
                  <a:pt x="182" y="83"/>
                  <a:pt x="182" y="82"/>
                </a:cubicBezTo>
                <a:close/>
                <a:moveTo>
                  <a:pt x="165" y="91"/>
                </a:moveTo>
                <a:cubicBezTo>
                  <a:pt x="163" y="92"/>
                  <a:pt x="163" y="92"/>
                  <a:pt x="163" y="93"/>
                </a:cubicBezTo>
                <a:cubicBezTo>
                  <a:pt x="163" y="92"/>
                  <a:pt x="159" y="95"/>
                  <a:pt x="158" y="95"/>
                </a:cubicBezTo>
                <a:cubicBezTo>
                  <a:pt x="159" y="96"/>
                  <a:pt x="163" y="93"/>
                  <a:pt x="166" y="91"/>
                </a:cubicBezTo>
                <a:cubicBezTo>
                  <a:pt x="165" y="91"/>
                  <a:pt x="167" y="90"/>
                  <a:pt x="165" y="91"/>
                </a:cubicBezTo>
                <a:close/>
                <a:moveTo>
                  <a:pt x="167" y="91"/>
                </a:moveTo>
                <a:cubicBezTo>
                  <a:pt x="169" y="90"/>
                  <a:pt x="169" y="90"/>
                  <a:pt x="171" y="90"/>
                </a:cubicBezTo>
                <a:cubicBezTo>
                  <a:pt x="171" y="88"/>
                  <a:pt x="176" y="85"/>
                  <a:pt x="178" y="83"/>
                </a:cubicBezTo>
                <a:cubicBezTo>
                  <a:pt x="176" y="84"/>
                  <a:pt x="176" y="82"/>
                  <a:pt x="174" y="84"/>
                </a:cubicBezTo>
                <a:cubicBezTo>
                  <a:pt x="175" y="85"/>
                  <a:pt x="170" y="87"/>
                  <a:pt x="170" y="88"/>
                </a:cubicBezTo>
                <a:cubicBezTo>
                  <a:pt x="169" y="88"/>
                  <a:pt x="169" y="88"/>
                  <a:pt x="169" y="87"/>
                </a:cubicBezTo>
                <a:cubicBezTo>
                  <a:pt x="166" y="90"/>
                  <a:pt x="167" y="90"/>
                  <a:pt x="167" y="91"/>
                </a:cubicBezTo>
                <a:close/>
                <a:moveTo>
                  <a:pt x="173" y="93"/>
                </a:moveTo>
                <a:cubicBezTo>
                  <a:pt x="174" y="92"/>
                  <a:pt x="173" y="94"/>
                  <a:pt x="176" y="92"/>
                </a:cubicBezTo>
                <a:cubicBezTo>
                  <a:pt x="176" y="91"/>
                  <a:pt x="175" y="92"/>
                  <a:pt x="176" y="91"/>
                </a:cubicBezTo>
                <a:cubicBezTo>
                  <a:pt x="174" y="92"/>
                  <a:pt x="173" y="92"/>
                  <a:pt x="173" y="93"/>
                </a:cubicBezTo>
                <a:close/>
                <a:moveTo>
                  <a:pt x="174" y="104"/>
                </a:moveTo>
                <a:cubicBezTo>
                  <a:pt x="174" y="105"/>
                  <a:pt x="181" y="100"/>
                  <a:pt x="180" y="100"/>
                </a:cubicBezTo>
                <a:cubicBezTo>
                  <a:pt x="177" y="102"/>
                  <a:pt x="177" y="103"/>
                  <a:pt x="174" y="104"/>
                </a:cubicBezTo>
                <a:close/>
                <a:moveTo>
                  <a:pt x="164" y="99"/>
                </a:moveTo>
                <a:cubicBezTo>
                  <a:pt x="166" y="98"/>
                  <a:pt x="169" y="96"/>
                  <a:pt x="170" y="95"/>
                </a:cubicBezTo>
                <a:cubicBezTo>
                  <a:pt x="167" y="97"/>
                  <a:pt x="165" y="97"/>
                  <a:pt x="164" y="99"/>
                </a:cubicBezTo>
                <a:close/>
                <a:moveTo>
                  <a:pt x="159" y="99"/>
                </a:moveTo>
                <a:cubicBezTo>
                  <a:pt x="159" y="100"/>
                  <a:pt x="158" y="100"/>
                  <a:pt x="158" y="100"/>
                </a:cubicBezTo>
                <a:cubicBezTo>
                  <a:pt x="160" y="99"/>
                  <a:pt x="160" y="98"/>
                  <a:pt x="161" y="97"/>
                </a:cubicBezTo>
                <a:cubicBezTo>
                  <a:pt x="161" y="97"/>
                  <a:pt x="161" y="98"/>
                  <a:pt x="162" y="97"/>
                </a:cubicBezTo>
                <a:cubicBezTo>
                  <a:pt x="163" y="96"/>
                  <a:pt x="162" y="97"/>
                  <a:pt x="162" y="97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58" y="100"/>
                  <a:pt x="157" y="102"/>
                  <a:pt x="159" y="99"/>
                </a:cubicBezTo>
                <a:close/>
                <a:moveTo>
                  <a:pt x="153" y="99"/>
                </a:moveTo>
                <a:cubicBezTo>
                  <a:pt x="153" y="99"/>
                  <a:pt x="152" y="100"/>
                  <a:pt x="153" y="101"/>
                </a:cubicBezTo>
                <a:cubicBezTo>
                  <a:pt x="151" y="101"/>
                  <a:pt x="149" y="103"/>
                  <a:pt x="150" y="103"/>
                </a:cubicBezTo>
                <a:cubicBezTo>
                  <a:pt x="154" y="100"/>
                  <a:pt x="153" y="100"/>
                  <a:pt x="156" y="98"/>
                </a:cubicBezTo>
                <a:cubicBezTo>
                  <a:pt x="155" y="98"/>
                  <a:pt x="155" y="98"/>
                  <a:pt x="154" y="98"/>
                </a:cubicBezTo>
                <a:cubicBezTo>
                  <a:pt x="154" y="100"/>
                  <a:pt x="154" y="98"/>
                  <a:pt x="153" y="99"/>
                </a:cubicBezTo>
                <a:close/>
                <a:moveTo>
                  <a:pt x="160" y="120"/>
                </a:moveTo>
                <a:cubicBezTo>
                  <a:pt x="160" y="120"/>
                  <a:pt x="160" y="121"/>
                  <a:pt x="161" y="120"/>
                </a:cubicBezTo>
                <a:cubicBezTo>
                  <a:pt x="162" y="119"/>
                  <a:pt x="165" y="116"/>
                  <a:pt x="163" y="117"/>
                </a:cubicBezTo>
                <a:cubicBezTo>
                  <a:pt x="163" y="117"/>
                  <a:pt x="162" y="119"/>
                  <a:pt x="160" y="120"/>
                </a:cubicBezTo>
                <a:close/>
                <a:moveTo>
                  <a:pt x="150" y="106"/>
                </a:moveTo>
                <a:cubicBezTo>
                  <a:pt x="148" y="108"/>
                  <a:pt x="154" y="103"/>
                  <a:pt x="151" y="106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4" y="103"/>
                  <a:pt x="153" y="104"/>
                  <a:pt x="154" y="103"/>
                </a:cubicBezTo>
                <a:cubicBezTo>
                  <a:pt x="151" y="105"/>
                  <a:pt x="151" y="105"/>
                  <a:pt x="150" y="106"/>
                </a:cubicBezTo>
                <a:close/>
                <a:moveTo>
                  <a:pt x="146" y="105"/>
                </a:moveTo>
                <a:cubicBezTo>
                  <a:pt x="142" y="108"/>
                  <a:pt x="147" y="106"/>
                  <a:pt x="145" y="108"/>
                </a:cubicBezTo>
                <a:cubicBezTo>
                  <a:pt x="147" y="106"/>
                  <a:pt x="146" y="106"/>
                  <a:pt x="149" y="104"/>
                </a:cubicBezTo>
                <a:cubicBezTo>
                  <a:pt x="148" y="104"/>
                  <a:pt x="149" y="103"/>
                  <a:pt x="149" y="103"/>
                </a:cubicBezTo>
                <a:cubicBezTo>
                  <a:pt x="145" y="105"/>
                  <a:pt x="149" y="103"/>
                  <a:pt x="146" y="106"/>
                </a:cubicBezTo>
                <a:cubicBezTo>
                  <a:pt x="146" y="105"/>
                  <a:pt x="147" y="104"/>
                  <a:pt x="146" y="105"/>
                </a:cubicBezTo>
                <a:close/>
                <a:moveTo>
                  <a:pt x="153" y="120"/>
                </a:moveTo>
                <a:cubicBezTo>
                  <a:pt x="156" y="118"/>
                  <a:pt x="154" y="119"/>
                  <a:pt x="157" y="116"/>
                </a:cubicBezTo>
                <a:cubicBezTo>
                  <a:pt x="156" y="117"/>
                  <a:pt x="154" y="118"/>
                  <a:pt x="152" y="119"/>
                </a:cubicBezTo>
                <a:cubicBezTo>
                  <a:pt x="154" y="119"/>
                  <a:pt x="151" y="121"/>
                  <a:pt x="149" y="122"/>
                </a:cubicBezTo>
                <a:cubicBezTo>
                  <a:pt x="148" y="124"/>
                  <a:pt x="152" y="120"/>
                  <a:pt x="151" y="122"/>
                </a:cubicBezTo>
                <a:cubicBezTo>
                  <a:pt x="153" y="120"/>
                  <a:pt x="153" y="119"/>
                  <a:pt x="154" y="119"/>
                </a:cubicBezTo>
                <a:cubicBezTo>
                  <a:pt x="154" y="119"/>
                  <a:pt x="153" y="120"/>
                  <a:pt x="153" y="120"/>
                </a:cubicBezTo>
                <a:close/>
                <a:moveTo>
                  <a:pt x="136" y="117"/>
                </a:moveTo>
                <a:cubicBezTo>
                  <a:pt x="139" y="115"/>
                  <a:pt x="135" y="118"/>
                  <a:pt x="135" y="118"/>
                </a:cubicBezTo>
                <a:cubicBezTo>
                  <a:pt x="138" y="116"/>
                  <a:pt x="140" y="115"/>
                  <a:pt x="142" y="113"/>
                </a:cubicBezTo>
                <a:cubicBezTo>
                  <a:pt x="142" y="112"/>
                  <a:pt x="147" y="109"/>
                  <a:pt x="148" y="107"/>
                </a:cubicBezTo>
                <a:cubicBezTo>
                  <a:pt x="147" y="108"/>
                  <a:pt x="146" y="108"/>
                  <a:pt x="146" y="108"/>
                </a:cubicBezTo>
                <a:cubicBezTo>
                  <a:pt x="144" y="109"/>
                  <a:pt x="144" y="110"/>
                  <a:pt x="142" y="111"/>
                </a:cubicBezTo>
                <a:cubicBezTo>
                  <a:pt x="141" y="113"/>
                  <a:pt x="142" y="113"/>
                  <a:pt x="141" y="113"/>
                </a:cubicBezTo>
                <a:cubicBezTo>
                  <a:pt x="140" y="113"/>
                  <a:pt x="136" y="116"/>
                  <a:pt x="136" y="117"/>
                </a:cubicBezTo>
                <a:close/>
                <a:moveTo>
                  <a:pt x="153" y="123"/>
                </a:moveTo>
                <a:cubicBezTo>
                  <a:pt x="154" y="123"/>
                  <a:pt x="157" y="120"/>
                  <a:pt x="156" y="120"/>
                </a:cubicBezTo>
                <a:cubicBezTo>
                  <a:pt x="155" y="121"/>
                  <a:pt x="152" y="123"/>
                  <a:pt x="153" y="123"/>
                </a:cubicBezTo>
                <a:close/>
                <a:moveTo>
                  <a:pt x="137" y="109"/>
                </a:moveTo>
                <a:cubicBezTo>
                  <a:pt x="139" y="108"/>
                  <a:pt x="141" y="106"/>
                  <a:pt x="141" y="106"/>
                </a:cubicBezTo>
                <a:cubicBezTo>
                  <a:pt x="139" y="107"/>
                  <a:pt x="137" y="109"/>
                  <a:pt x="137" y="109"/>
                </a:cubicBezTo>
                <a:close/>
                <a:moveTo>
                  <a:pt x="136" y="114"/>
                </a:moveTo>
                <a:cubicBezTo>
                  <a:pt x="138" y="114"/>
                  <a:pt x="137" y="113"/>
                  <a:pt x="137" y="115"/>
                </a:cubicBezTo>
                <a:cubicBezTo>
                  <a:pt x="138" y="114"/>
                  <a:pt x="138" y="113"/>
                  <a:pt x="141" y="111"/>
                </a:cubicBezTo>
                <a:cubicBezTo>
                  <a:pt x="142" y="110"/>
                  <a:pt x="141" y="111"/>
                  <a:pt x="140" y="111"/>
                </a:cubicBezTo>
                <a:cubicBezTo>
                  <a:pt x="141" y="110"/>
                  <a:pt x="142" y="110"/>
                  <a:pt x="143" y="109"/>
                </a:cubicBezTo>
                <a:cubicBezTo>
                  <a:pt x="143" y="109"/>
                  <a:pt x="144" y="108"/>
                  <a:pt x="143" y="108"/>
                </a:cubicBezTo>
                <a:cubicBezTo>
                  <a:pt x="141" y="111"/>
                  <a:pt x="139" y="111"/>
                  <a:pt x="136" y="114"/>
                </a:cubicBezTo>
                <a:close/>
                <a:moveTo>
                  <a:pt x="142" y="117"/>
                </a:moveTo>
                <a:cubicBezTo>
                  <a:pt x="140" y="118"/>
                  <a:pt x="142" y="116"/>
                  <a:pt x="144" y="115"/>
                </a:cubicBezTo>
                <a:cubicBezTo>
                  <a:pt x="144" y="114"/>
                  <a:pt x="142" y="115"/>
                  <a:pt x="141" y="116"/>
                </a:cubicBezTo>
                <a:cubicBezTo>
                  <a:pt x="141" y="116"/>
                  <a:pt x="141" y="117"/>
                  <a:pt x="140" y="117"/>
                </a:cubicBezTo>
                <a:cubicBezTo>
                  <a:pt x="137" y="118"/>
                  <a:pt x="139" y="119"/>
                  <a:pt x="136" y="120"/>
                </a:cubicBezTo>
                <a:cubicBezTo>
                  <a:pt x="136" y="121"/>
                  <a:pt x="133" y="123"/>
                  <a:pt x="132" y="124"/>
                </a:cubicBezTo>
                <a:cubicBezTo>
                  <a:pt x="133" y="124"/>
                  <a:pt x="131" y="125"/>
                  <a:pt x="131" y="126"/>
                </a:cubicBezTo>
                <a:cubicBezTo>
                  <a:pt x="133" y="124"/>
                  <a:pt x="135" y="122"/>
                  <a:pt x="134" y="124"/>
                </a:cubicBezTo>
                <a:cubicBezTo>
                  <a:pt x="135" y="124"/>
                  <a:pt x="139" y="121"/>
                  <a:pt x="138" y="121"/>
                </a:cubicBezTo>
                <a:cubicBezTo>
                  <a:pt x="137" y="121"/>
                  <a:pt x="135" y="124"/>
                  <a:pt x="135" y="123"/>
                </a:cubicBezTo>
                <a:cubicBezTo>
                  <a:pt x="136" y="122"/>
                  <a:pt x="135" y="122"/>
                  <a:pt x="137" y="121"/>
                </a:cubicBezTo>
                <a:cubicBezTo>
                  <a:pt x="139" y="119"/>
                  <a:pt x="142" y="117"/>
                  <a:pt x="142" y="117"/>
                </a:cubicBezTo>
                <a:close/>
                <a:moveTo>
                  <a:pt x="143" y="118"/>
                </a:moveTo>
                <a:cubicBezTo>
                  <a:pt x="141" y="119"/>
                  <a:pt x="141" y="119"/>
                  <a:pt x="141" y="119"/>
                </a:cubicBezTo>
                <a:cubicBezTo>
                  <a:pt x="140" y="120"/>
                  <a:pt x="140" y="120"/>
                  <a:pt x="141" y="121"/>
                </a:cubicBezTo>
                <a:cubicBezTo>
                  <a:pt x="143" y="119"/>
                  <a:pt x="142" y="119"/>
                  <a:pt x="143" y="118"/>
                </a:cubicBezTo>
                <a:cubicBezTo>
                  <a:pt x="143" y="119"/>
                  <a:pt x="144" y="118"/>
                  <a:pt x="145" y="117"/>
                </a:cubicBezTo>
                <a:cubicBezTo>
                  <a:pt x="143" y="118"/>
                  <a:pt x="144" y="117"/>
                  <a:pt x="143" y="118"/>
                </a:cubicBezTo>
                <a:close/>
                <a:moveTo>
                  <a:pt x="146" y="128"/>
                </a:moveTo>
                <a:cubicBezTo>
                  <a:pt x="147" y="128"/>
                  <a:pt x="145" y="129"/>
                  <a:pt x="145" y="130"/>
                </a:cubicBezTo>
                <a:cubicBezTo>
                  <a:pt x="146" y="129"/>
                  <a:pt x="146" y="129"/>
                  <a:pt x="148" y="128"/>
                </a:cubicBezTo>
                <a:cubicBezTo>
                  <a:pt x="147" y="128"/>
                  <a:pt x="147" y="127"/>
                  <a:pt x="148" y="127"/>
                </a:cubicBezTo>
                <a:cubicBezTo>
                  <a:pt x="147" y="127"/>
                  <a:pt x="146" y="128"/>
                  <a:pt x="146" y="128"/>
                </a:cubicBezTo>
                <a:close/>
                <a:moveTo>
                  <a:pt x="133" y="117"/>
                </a:moveTo>
                <a:cubicBezTo>
                  <a:pt x="133" y="118"/>
                  <a:pt x="134" y="117"/>
                  <a:pt x="135" y="117"/>
                </a:cubicBezTo>
                <a:cubicBezTo>
                  <a:pt x="136" y="116"/>
                  <a:pt x="137" y="115"/>
                  <a:pt x="137" y="115"/>
                </a:cubicBezTo>
                <a:cubicBezTo>
                  <a:pt x="136" y="116"/>
                  <a:pt x="135" y="115"/>
                  <a:pt x="133" y="117"/>
                </a:cubicBezTo>
                <a:close/>
                <a:moveTo>
                  <a:pt x="144" y="129"/>
                </a:moveTo>
                <a:cubicBezTo>
                  <a:pt x="143" y="129"/>
                  <a:pt x="141" y="129"/>
                  <a:pt x="139" y="132"/>
                </a:cubicBezTo>
                <a:cubicBezTo>
                  <a:pt x="139" y="133"/>
                  <a:pt x="145" y="129"/>
                  <a:pt x="146" y="127"/>
                </a:cubicBezTo>
                <a:cubicBezTo>
                  <a:pt x="145" y="128"/>
                  <a:pt x="144" y="128"/>
                  <a:pt x="144" y="129"/>
                </a:cubicBezTo>
                <a:close/>
                <a:moveTo>
                  <a:pt x="133" y="117"/>
                </a:moveTo>
                <a:cubicBezTo>
                  <a:pt x="132" y="118"/>
                  <a:pt x="132" y="117"/>
                  <a:pt x="131" y="118"/>
                </a:cubicBezTo>
                <a:cubicBezTo>
                  <a:pt x="131" y="119"/>
                  <a:pt x="133" y="117"/>
                  <a:pt x="135" y="116"/>
                </a:cubicBezTo>
                <a:cubicBezTo>
                  <a:pt x="134" y="116"/>
                  <a:pt x="136" y="114"/>
                  <a:pt x="134" y="115"/>
                </a:cubicBezTo>
                <a:cubicBezTo>
                  <a:pt x="134" y="116"/>
                  <a:pt x="134" y="116"/>
                  <a:pt x="133" y="117"/>
                </a:cubicBezTo>
                <a:close/>
                <a:moveTo>
                  <a:pt x="138" y="122"/>
                </a:moveTo>
                <a:cubicBezTo>
                  <a:pt x="137" y="123"/>
                  <a:pt x="137" y="123"/>
                  <a:pt x="139" y="122"/>
                </a:cubicBezTo>
                <a:cubicBezTo>
                  <a:pt x="140" y="121"/>
                  <a:pt x="140" y="120"/>
                  <a:pt x="138" y="122"/>
                </a:cubicBezTo>
                <a:close/>
                <a:moveTo>
                  <a:pt x="139" y="137"/>
                </a:moveTo>
                <a:cubicBezTo>
                  <a:pt x="141" y="135"/>
                  <a:pt x="141" y="137"/>
                  <a:pt x="139" y="138"/>
                </a:cubicBezTo>
                <a:cubicBezTo>
                  <a:pt x="140" y="137"/>
                  <a:pt x="141" y="137"/>
                  <a:pt x="142" y="136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2" y="135"/>
                  <a:pt x="143" y="134"/>
                  <a:pt x="144" y="134"/>
                </a:cubicBezTo>
                <a:cubicBezTo>
                  <a:pt x="142" y="136"/>
                  <a:pt x="138" y="139"/>
                  <a:pt x="138" y="140"/>
                </a:cubicBezTo>
                <a:cubicBezTo>
                  <a:pt x="138" y="140"/>
                  <a:pt x="137" y="141"/>
                  <a:pt x="136" y="141"/>
                </a:cubicBezTo>
                <a:cubicBezTo>
                  <a:pt x="138" y="140"/>
                  <a:pt x="138" y="139"/>
                  <a:pt x="139" y="138"/>
                </a:cubicBezTo>
                <a:cubicBezTo>
                  <a:pt x="139" y="137"/>
                  <a:pt x="136" y="138"/>
                  <a:pt x="133" y="141"/>
                </a:cubicBezTo>
                <a:cubicBezTo>
                  <a:pt x="134" y="141"/>
                  <a:pt x="136" y="139"/>
                  <a:pt x="137" y="139"/>
                </a:cubicBezTo>
                <a:cubicBezTo>
                  <a:pt x="137" y="139"/>
                  <a:pt x="138" y="139"/>
                  <a:pt x="138" y="139"/>
                </a:cubicBezTo>
                <a:cubicBezTo>
                  <a:pt x="135" y="142"/>
                  <a:pt x="132" y="145"/>
                  <a:pt x="132" y="146"/>
                </a:cubicBezTo>
                <a:cubicBezTo>
                  <a:pt x="133" y="145"/>
                  <a:pt x="135" y="144"/>
                  <a:pt x="135" y="143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5" y="144"/>
                  <a:pt x="136" y="142"/>
                  <a:pt x="136" y="142"/>
                </a:cubicBezTo>
                <a:cubicBezTo>
                  <a:pt x="137" y="142"/>
                  <a:pt x="134" y="145"/>
                  <a:pt x="137" y="143"/>
                </a:cubicBezTo>
                <a:cubicBezTo>
                  <a:pt x="136" y="142"/>
                  <a:pt x="139" y="141"/>
                  <a:pt x="140" y="141"/>
                </a:cubicBezTo>
                <a:cubicBezTo>
                  <a:pt x="139" y="140"/>
                  <a:pt x="141" y="139"/>
                  <a:pt x="141" y="139"/>
                </a:cubicBezTo>
                <a:cubicBezTo>
                  <a:pt x="140" y="139"/>
                  <a:pt x="140" y="139"/>
                  <a:pt x="141" y="138"/>
                </a:cubicBezTo>
                <a:cubicBezTo>
                  <a:pt x="144" y="136"/>
                  <a:pt x="146" y="134"/>
                  <a:pt x="148" y="133"/>
                </a:cubicBezTo>
                <a:cubicBezTo>
                  <a:pt x="147" y="133"/>
                  <a:pt x="143" y="135"/>
                  <a:pt x="146" y="132"/>
                </a:cubicBezTo>
                <a:cubicBezTo>
                  <a:pt x="143" y="133"/>
                  <a:pt x="141" y="134"/>
                  <a:pt x="139" y="137"/>
                </a:cubicBezTo>
                <a:close/>
                <a:moveTo>
                  <a:pt x="142" y="131"/>
                </a:moveTo>
                <a:cubicBezTo>
                  <a:pt x="142" y="131"/>
                  <a:pt x="143" y="132"/>
                  <a:pt x="144" y="130"/>
                </a:cubicBezTo>
                <a:cubicBezTo>
                  <a:pt x="144" y="130"/>
                  <a:pt x="144" y="130"/>
                  <a:pt x="144" y="129"/>
                </a:cubicBezTo>
                <a:cubicBezTo>
                  <a:pt x="144" y="130"/>
                  <a:pt x="143" y="130"/>
                  <a:pt x="142" y="131"/>
                </a:cubicBezTo>
                <a:close/>
                <a:moveTo>
                  <a:pt x="142" y="143"/>
                </a:moveTo>
                <a:cubicBezTo>
                  <a:pt x="142" y="143"/>
                  <a:pt x="145" y="140"/>
                  <a:pt x="145" y="142"/>
                </a:cubicBezTo>
                <a:cubicBezTo>
                  <a:pt x="147" y="140"/>
                  <a:pt x="149" y="139"/>
                  <a:pt x="150" y="138"/>
                </a:cubicBezTo>
                <a:cubicBezTo>
                  <a:pt x="148" y="139"/>
                  <a:pt x="147" y="140"/>
                  <a:pt x="146" y="140"/>
                </a:cubicBezTo>
                <a:cubicBezTo>
                  <a:pt x="147" y="139"/>
                  <a:pt x="147" y="139"/>
                  <a:pt x="148" y="138"/>
                </a:cubicBezTo>
                <a:cubicBezTo>
                  <a:pt x="147" y="139"/>
                  <a:pt x="150" y="137"/>
                  <a:pt x="150" y="137"/>
                </a:cubicBezTo>
                <a:cubicBezTo>
                  <a:pt x="148" y="138"/>
                  <a:pt x="142" y="142"/>
                  <a:pt x="142" y="143"/>
                </a:cubicBezTo>
                <a:close/>
                <a:moveTo>
                  <a:pt x="125" y="125"/>
                </a:moveTo>
                <a:cubicBezTo>
                  <a:pt x="126" y="125"/>
                  <a:pt x="128" y="123"/>
                  <a:pt x="128" y="124"/>
                </a:cubicBezTo>
                <a:cubicBezTo>
                  <a:pt x="126" y="126"/>
                  <a:pt x="124" y="127"/>
                  <a:pt x="124" y="128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8" y="123"/>
                  <a:pt x="132" y="121"/>
                  <a:pt x="131" y="120"/>
                </a:cubicBezTo>
                <a:cubicBezTo>
                  <a:pt x="129" y="122"/>
                  <a:pt x="127" y="123"/>
                  <a:pt x="125" y="125"/>
                </a:cubicBezTo>
                <a:close/>
                <a:moveTo>
                  <a:pt x="131" y="122"/>
                </a:moveTo>
                <a:cubicBezTo>
                  <a:pt x="132" y="122"/>
                  <a:pt x="131" y="122"/>
                  <a:pt x="131" y="123"/>
                </a:cubicBezTo>
                <a:cubicBezTo>
                  <a:pt x="132" y="122"/>
                  <a:pt x="132" y="121"/>
                  <a:pt x="13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3" y="120"/>
                  <a:pt x="135" y="117"/>
                  <a:pt x="131" y="119"/>
                </a:cubicBezTo>
                <a:cubicBezTo>
                  <a:pt x="131" y="120"/>
                  <a:pt x="134" y="119"/>
                  <a:pt x="131" y="122"/>
                </a:cubicBezTo>
                <a:close/>
                <a:moveTo>
                  <a:pt x="139" y="130"/>
                </a:moveTo>
                <a:cubicBezTo>
                  <a:pt x="138" y="132"/>
                  <a:pt x="142" y="129"/>
                  <a:pt x="142" y="129"/>
                </a:cubicBezTo>
                <a:lnTo>
                  <a:pt x="139" y="130"/>
                </a:lnTo>
                <a:close/>
                <a:moveTo>
                  <a:pt x="133" y="129"/>
                </a:moveTo>
                <a:cubicBezTo>
                  <a:pt x="135" y="127"/>
                  <a:pt x="136" y="126"/>
                  <a:pt x="135" y="126"/>
                </a:cubicBezTo>
                <a:cubicBezTo>
                  <a:pt x="133" y="128"/>
                  <a:pt x="132" y="129"/>
                  <a:pt x="133" y="129"/>
                </a:cubicBezTo>
                <a:close/>
                <a:moveTo>
                  <a:pt x="129" y="121"/>
                </a:moveTo>
                <a:cubicBezTo>
                  <a:pt x="128" y="120"/>
                  <a:pt x="126" y="121"/>
                  <a:pt x="124" y="124"/>
                </a:cubicBezTo>
                <a:cubicBezTo>
                  <a:pt x="125" y="123"/>
                  <a:pt x="125" y="123"/>
                  <a:pt x="124" y="124"/>
                </a:cubicBezTo>
                <a:cubicBezTo>
                  <a:pt x="123" y="124"/>
                  <a:pt x="121" y="127"/>
                  <a:pt x="120" y="128"/>
                </a:cubicBezTo>
                <a:cubicBezTo>
                  <a:pt x="121" y="128"/>
                  <a:pt x="121" y="128"/>
                  <a:pt x="120" y="13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5" y="126"/>
                  <a:pt x="124" y="125"/>
                  <a:pt x="128" y="123"/>
                </a:cubicBezTo>
                <a:cubicBezTo>
                  <a:pt x="127" y="122"/>
                  <a:pt x="126" y="123"/>
                  <a:pt x="129" y="121"/>
                </a:cubicBezTo>
                <a:close/>
                <a:moveTo>
                  <a:pt x="129" y="131"/>
                </a:moveTo>
                <a:cubicBezTo>
                  <a:pt x="130" y="130"/>
                  <a:pt x="133" y="127"/>
                  <a:pt x="134" y="126"/>
                </a:cubicBezTo>
                <a:cubicBezTo>
                  <a:pt x="131" y="128"/>
                  <a:pt x="130" y="130"/>
                  <a:pt x="129" y="131"/>
                </a:cubicBezTo>
                <a:close/>
                <a:moveTo>
                  <a:pt x="133" y="136"/>
                </a:moveTo>
                <a:cubicBezTo>
                  <a:pt x="135" y="136"/>
                  <a:pt x="137" y="136"/>
                  <a:pt x="139" y="133"/>
                </a:cubicBezTo>
                <a:cubicBezTo>
                  <a:pt x="136" y="135"/>
                  <a:pt x="136" y="134"/>
                  <a:pt x="133" y="136"/>
                </a:cubicBezTo>
                <a:close/>
                <a:moveTo>
                  <a:pt x="124" y="131"/>
                </a:moveTo>
                <a:cubicBezTo>
                  <a:pt x="125" y="131"/>
                  <a:pt x="125" y="131"/>
                  <a:pt x="124" y="132"/>
                </a:cubicBezTo>
                <a:cubicBezTo>
                  <a:pt x="126" y="131"/>
                  <a:pt x="131" y="127"/>
                  <a:pt x="128" y="128"/>
                </a:cubicBezTo>
                <a:cubicBezTo>
                  <a:pt x="128" y="129"/>
                  <a:pt x="126" y="130"/>
                  <a:pt x="124" y="131"/>
                </a:cubicBezTo>
                <a:close/>
                <a:moveTo>
                  <a:pt x="121" y="127"/>
                </a:moveTo>
                <a:cubicBezTo>
                  <a:pt x="121" y="126"/>
                  <a:pt x="121" y="125"/>
                  <a:pt x="123" y="124"/>
                </a:cubicBezTo>
                <a:cubicBezTo>
                  <a:pt x="120" y="126"/>
                  <a:pt x="117" y="127"/>
                  <a:pt x="117" y="128"/>
                </a:cubicBezTo>
                <a:cubicBezTo>
                  <a:pt x="118" y="128"/>
                  <a:pt x="120" y="126"/>
                  <a:pt x="121" y="126"/>
                </a:cubicBezTo>
                <a:cubicBezTo>
                  <a:pt x="120" y="126"/>
                  <a:pt x="119" y="128"/>
                  <a:pt x="121" y="127"/>
                </a:cubicBezTo>
                <a:close/>
                <a:moveTo>
                  <a:pt x="120" y="131"/>
                </a:moveTo>
                <a:cubicBezTo>
                  <a:pt x="121" y="131"/>
                  <a:pt x="122" y="131"/>
                  <a:pt x="124" y="129"/>
                </a:cubicBezTo>
                <a:cubicBezTo>
                  <a:pt x="124" y="128"/>
                  <a:pt x="121" y="130"/>
                  <a:pt x="120" y="131"/>
                </a:cubicBezTo>
                <a:close/>
                <a:moveTo>
                  <a:pt x="119" y="140"/>
                </a:moveTo>
                <a:cubicBezTo>
                  <a:pt x="121" y="139"/>
                  <a:pt x="122" y="137"/>
                  <a:pt x="124" y="13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1" y="137"/>
                  <a:pt x="119" y="139"/>
                  <a:pt x="119" y="140"/>
                </a:cubicBezTo>
                <a:close/>
                <a:moveTo>
                  <a:pt x="117" y="131"/>
                </a:moveTo>
                <a:cubicBezTo>
                  <a:pt x="119" y="130"/>
                  <a:pt x="117" y="130"/>
                  <a:pt x="118" y="129"/>
                </a:cubicBezTo>
                <a:cubicBezTo>
                  <a:pt x="116" y="131"/>
                  <a:pt x="116" y="131"/>
                  <a:pt x="117" y="131"/>
                </a:cubicBezTo>
                <a:close/>
                <a:moveTo>
                  <a:pt x="112" y="133"/>
                </a:moveTo>
                <a:cubicBezTo>
                  <a:pt x="112" y="134"/>
                  <a:pt x="114" y="132"/>
                  <a:pt x="113" y="133"/>
                </a:cubicBezTo>
                <a:cubicBezTo>
                  <a:pt x="117" y="130"/>
                  <a:pt x="114" y="131"/>
                  <a:pt x="112" y="133"/>
                </a:cubicBezTo>
                <a:close/>
                <a:moveTo>
                  <a:pt x="117" y="138"/>
                </a:moveTo>
                <a:cubicBezTo>
                  <a:pt x="116" y="140"/>
                  <a:pt x="113" y="143"/>
                  <a:pt x="114" y="143"/>
                </a:cubicBezTo>
                <a:cubicBezTo>
                  <a:pt x="117" y="140"/>
                  <a:pt x="116" y="140"/>
                  <a:pt x="119" y="137"/>
                </a:cubicBezTo>
                <a:cubicBezTo>
                  <a:pt x="118" y="138"/>
                  <a:pt x="118" y="137"/>
                  <a:pt x="117" y="138"/>
                </a:cubicBezTo>
                <a:close/>
                <a:moveTo>
                  <a:pt x="114" y="157"/>
                </a:moveTo>
                <a:cubicBezTo>
                  <a:pt x="112" y="158"/>
                  <a:pt x="113" y="158"/>
                  <a:pt x="111" y="158"/>
                </a:cubicBezTo>
                <a:cubicBezTo>
                  <a:pt x="113" y="158"/>
                  <a:pt x="109" y="161"/>
                  <a:pt x="109" y="161"/>
                </a:cubicBezTo>
                <a:cubicBezTo>
                  <a:pt x="111" y="159"/>
                  <a:pt x="109" y="160"/>
                  <a:pt x="108" y="161"/>
                </a:cubicBezTo>
                <a:cubicBezTo>
                  <a:pt x="108" y="162"/>
                  <a:pt x="107" y="163"/>
                  <a:pt x="107" y="164"/>
                </a:cubicBezTo>
                <a:cubicBezTo>
                  <a:pt x="105" y="166"/>
                  <a:pt x="105" y="164"/>
                  <a:pt x="102" y="167"/>
                </a:cubicBezTo>
                <a:cubicBezTo>
                  <a:pt x="102" y="169"/>
                  <a:pt x="103" y="167"/>
                  <a:pt x="104" y="167"/>
                </a:cubicBezTo>
                <a:cubicBezTo>
                  <a:pt x="103" y="168"/>
                  <a:pt x="102" y="168"/>
                  <a:pt x="101" y="169"/>
                </a:cubicBezTo>
                <a:cubicBezTo>
                  <a:pt x="103" y="169"/>
                  <a:pt x="106" y="166"/>
                  <a:pt x="107" y="164"/>
                </a:cubicBezTo>
                <a:cubicBezTo>
                  <a:pt x="106" y="167"/>
                  <a:pt x="101" y="172"/>
                  <a:pt x="99" y="173"/>
                </a:cubicBezTo>
                <a:cubicBezTo>
                  <a:pt x="99" y="173"/>
                  <a:pt x="99" y="175"/>
                  <a:pt x="98" y="175"/>
                </a:cubicBezTo>
                <a:cubicBezTo>
                  <a:pt x="98" y="175"/>
                  <a:pt x="99" y="175"/>
                  <a:pt x="98" y="175"/>
                </a:cubicBezTo>
                <a:cubicBezTo>
                  <a:pt x="99" y="175"/>
                  <a:pt x="98" y="175"/>
                  <a:pt x="99" y="175"/>
                </a:cubicBezTo>
                <a:cubicBezTo>
                  <a:pt x="99" y="175"/>
                  <a:pt x="100" y="174"/>
                  <a:pt x="100" y="174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01" y="172"/>
                  <a:pt x="101" y="172"/>
                  <a:pt x="101" y="172"/>
                </a:cubicBezTo>
                <a:cubicBezTo>
                  <a:pt x="102" y="172"/>
                  <a:pt x="103" y="171"/>
                  <a:pt x="104" y="170"/>
                </a:cubicBezTo>
                <a:cubicBezTo>
                  <a:pt x="103" y="170"/>
                  <a:pt x="106" y="168"/>
                  <a:pt x="106" y="167"/>
                </a:cubicBezTo>
                <a:cubicBezTo>
                  <a:pt x="108" y="166"/>
                  <a:pt x="114" y="158"/>
                  <a:pt x="117" y="157"/>
                </a:cubicBezTo>
                <a:cubicBezTo>
                  <a:pt x="117" y="157"/>
                  <a:pt x="116" y="157"/>
                  <a:pt x="117" y="156"/>
                </a:cubicBezTo>
                <a:cubicBezTo>
                  <a:pt x="119" y="155"/>
                  <a:pt x="120" y="153"/>
                  <a:pt x="123" y="151"/>
                </a:cubicBezTo>
                <a:cubicBezTo>
                  <a:pt x="122" y="150"/>
                  <a:pt x="125" y="150"/>
                  <a:pt x="126" y="148"/>
                </a:cubicBezTo>
                <a:cubicBezTo>
                  <a:pt x="126" y="148"/>
                  <a:pt x="127" y="147"/>
                  <a:pt x="126" y="147"/>
                </a:cubicBezTo>
                <a:cubicBezTo>
                  <a:pt x="123" y="150"/>
                  <a:pt x="122" y="148"/>
                  <a:pt x="120" y="151"/>
                </a:cubicBezTo>
                <a:cubicBezTo>
                  <a:pt x="121" y="150"/>
                  <a:pt x="120" y="153"/>
                  <a:pt x="119" y="153"/>
                </a:cubicBezTo>
                <a:cubicBezTo>
                  <a:pt x="119" y="152"/>
                  <a:pt x="117" y="155"/>
                  <a:pt x="116" y="155"/>
                </a:cubicBezTo>
                <a:cubicBezTo>
                  <a:pt x="117" y="154"/>
                  <a:pt x="118" y="153"/>
                  <a:pt x="118" y="152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7" y="153"/>
                  <a:pt x="117" y="153"/>
                </a:cubicBezTo>
                <a:cubicBezTo>
                  <a:pt x="115" y="155"/>
                  <a:pt x="115" y="155"/>
                  <a:pt x="114" y="157"/>
                </a:cubicBezTo>
                <a:close/>
                <a:moveTo>
                  <a:pt x="119" y="151"/>
                </a:moveTo>
                <a:cubicBezTo>
                  <a:pt x="120" y="150"/>
                  <a:pt x="121" y="149"/>
                  <a:pt x="121" y="148"/>
                </a:cubicBezTo>
                <a:cubicBezTo>
                  <a:pt x="120" y="149"/>
                  <a:pt x="119" y="149"/>
                  <a:pt x="118" y="151"/>
                </a:cubicBezTo>
                <a:cubicBezTo>
                  <a:pt x="118" y="152"/>
                  <a:pt x="119" y="150"/>
                  <a:pt x="120" y="150"/>
                </a:cubicBezTo>
                <a:cubicBezTo>
                  <a:pt x="119" y="151"/>
                  <a:pt x="118" y="152"/>
                  <a:pt x="119" y="151"/>
                </a:cubicBezTo>
                <a:close/>
                <a:moveTo>
                  <a:pt x="124" y="159"/>
                </a:moveTo>
                <a:cubicBezTo>
                  <a:pt x="125" y="159"/>
                  <a:pt x="128" y="159"/>
                  <a:pt x="128" y="157"/>
                </a:cubicBezTo>
                <a:cubicBezTo>
                  <a:pt x="125" y="160"/>
                  <a:pt x="127" y="156"/>
                  <a:pt x="124" y="159"/>
                </a:cubicBezTo>
                <a:close/>
                <a:moveTo>
                  <a:pt x="112" y="142"/>
                </a:moveTo>
                <a:cubicBezTo>
                  <a:pt x="110" y="143"/>
                  <a:pt x="109" y="144"/>
                  <a:pt x="109" y="145"/>
                </a:cubicBezTo>
                <a:cubicBezTo>
                  <a:pt x="110" y="145"/>
                  <a:pt x="111" y="143"/>
                  <a:pt x="112" y="142"/>
                </a:cubicBezTo>
                <a:cubicBezTo>
                  <a:pt x="112" y="143"/>
                  <a:pt x="112" y="143"/>
                  <a:pt x="113" y="142"/>
                </a:cubicBezTo>
                <a:cubicBezTo>
                  <a:pt x="113" y="142"/>
                  <a:pt x="112" y="142"/>
                  <a:pt x="112" y="142"/>
                </a:cubicBezTo>
                <a:close/>
                <a:moveTo>
                  <a:pt x="114" y="170"/>
                </a:moveTo>
                <a:cubicBezTo>
                  <a:pt x="115" y="170"/>
                  <a:pt x="118" y="166"/>
                  <a:pt x="117" y="166"/>
                </a:cubicBezTo>
                <a:cubicBezTo>
                  <a:pt x="115" y="168"/>
                  <a:pt x="116" y="167"/>
                  <a:pt x="114" y="170"/>
                </a:cubicBezTo>
                <a:close/>
                <a:moveTo>
                  <a:pt x="88" y="182"/>
                </a:moveTo>
                <a:cubicBezTo>
                  <a:pt x="88" y="182"/>
                  <a:pt x="89" y="182"/>
                  <a:pt x="89" y="181"/>
                </a:cubicBezTo>
                <a:cubicBezTo>
                  <a:pt x="88" y="181"/>
                  <a:pt x="88" y="182"/>
                  <a:pt x="88" y="182"/>
                </a:cubicBezTo>
                <a:close/>
                <a:moveTo>
                  <a:pt x="108" y="144"/>
                </a:moveTo>
                <a:cubicBezTo>
                  <a:pt x="106" y="144"/>
                  <a:pt x="109" y="142"/>
                  <a:pt x="108" y="142"/>
                </a:cubicBezTo>
                <a:cubicBezTo>
                  <a:pt x="107" y="142"/>
                  <a:pt x="103" y="145"/>
                  <a:pt x="103" y="145"/>
                </a:cubicBezTo>
                <a:cubicBezTo>
                  <a:pt x="105" y="144"/>
                  <a:pt x="106" y="145"/>
                  <a:pt x="107" y="144"/>
                </a:cubicBezTo>
                <a:cubicBezTo>
                  <a:pt x="109" y="143"/>
                  <a:pt x="109" y="143"/>
                  <a:pt x="110" y="141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7" y="143"/>
                  <a:pt x="110" y="142"/>
                  <a:pt x="108" y="144"/>
                </a:cubicBezTo>
                <a:close/>
                <a:moveTo>
                  <a:pt x="802" y="247"/>
                </a:moveTo>
                <a:cubicBezTo>
                  <a:pt x="799" y="242"/>
                  <a:pt x="799" y="242"/>
                  <a:pt x="799" y="242"/>
                </a:cubicBezTo>
                <a:cubicBezTo>
                  <a:pt x="798" y="242"/>
                  <a:pt x="801" y="247"/>
                  <a:pt x="801" y="246"/>
                </a:cubicBezTo>
                <a:cubicBezTo>
                  <a:pt x="801" y="247"/>
                  <a:pt x="801" y="247"/>
                  <a:pt x="801" y="247"/>
                </a:cubicBezTo>
                <a:cubicBezTo>
                  <a:pt x="800" y="244"/>
                  <a:pt x="802" y="246"/>
                  <a:pt x="802" y="247"/>
                </a:cubicBezTo>
                <a:close/>
                <a:moveTo>
                  <a:pt x="596" y="44"/>
                </a:moveTo>
                <a:cubicBezTo>
                  <a:pt x="592" y="42"/>
                  <a:pt x="592" y="42"/>
                  <a:pt x="592" y="42"/>
                </a:cubicBezTo>
                <a:cubicBezTo>
                  <a:pt x="592" y="43"/>
                  <a:pt x="593" y="43"/>
                  <a:pt x="594" y="44"/>
                </a:cubicBezTo>
                <a:cubicBezTo>
                  <a:pt x="591" y="43"/>
                  <a:pt x="597" y="45"/>
                  <a:pt x="596" y="44"/>
                </a:cubicBezTo>
                <a:close/>
                <a:moveTo>
                  <a:pt x="493" y="9"/>
                </a:moveTo>
                <a:cubicBezTo>
                  <a:pt x="495" y="10"/>
                  <a:pt x="500" y="11"/>
                  <a:pt x="502" y="11"/>
                </a:cubicBezTo>
                <a:cubicBezTo>
                  <a:pt x="500" y="10"/>
                  <a:pt x="492" y="9"/>
                  <a:pt x="493" y="9"/>
                </a:cubicBezTo>
                <a:close/>
                <a:moveTo>
                  <a:pt x="467" y="5"/>
                </a:moveTo>
                <a:cubicBezTo>
                  <a:pt x="469" y="5"/>
                  <a:pt x="477" y="7"/>
                  <a:pt x="475" y="6"/>
                </a:cubicBezTo>
                <a:cubicBezTo>
                  <a:pt x="473" y="6"/>
                  <a:pt x="466" y="4"/>
                  <a:pt x="466" y="5"/>
                </a:cubicBezTo>
                <a:cubicBezTo>
                  <a:pt x="467" y="6"/>
                  <a:pt x="469" y="7"/>
                  <a:pt x="470" y="6"/>
                </a:cubicBezTo>
                <a:cubicBezTo>
                  <a:pt x="469" y="6"/>
                  <a:pt x="468" y="6"/>
                  <a:pt x="467" y="5"/>
                </a:cubicBezTo>
                <a:close/>
                <a:moveTo>
                  <a:pt x="411" y="0"/>
                </a:moveTo>
                <a:cubicBezTo>
                  <a:pt x="410" y="0"/>
                  <a:pt x="406" y="0"/>
                  <a:pt x="404" y="1"/>
                </a:cubicBezTo>
                <a:cubicBezTo>
                  <a:pt x="407" y="1"/>
                  <a:pt x="411" y="1"/>
                  <a:pt x="414" y="1"/>
                </a:cubicBezTo>
                <a:cubicBezTo>
                  <a:pt x="413" y="1"/>
                  <a:pt x="411" y="1"/>
                  <a:pt x="412" y="1"/>
                </a:cubicBezTo>
                <a:cubicBezTo>
                  <a:pt x="413" y="1"/>
                  <a:pt x="417" y="0"/>
                  <a:pt x="415" y="0"/>
                </a:cubicBezTo>
                <a:cubicBezTo>
                  <a:pt x="415" y="1"/>
                  <a:pt x="413" y="0"/>
                  <a:pt x="411" y="0"/>
                </a:cubicBezTo>
                <a:close/>
                <a:moveTo>
                  <a:pt x="394" y="50"/>
                </a:moveTo>
                <a:cubicBezTo>
                  <a:pt x="394" y="49"/>
                  <a:pt x="401" y="50"/>
                  <a:pt x="399" y="50"/>
                </a:cubicBezTo>
                <a:cubicBezTo>
                  <a:pt x="399" y="49"/>
                  <a:pt x="391" y="49"/>
                  <a:pt x="394" y="50"/>
                </a:cubicBezTo>
                <a:close/>
                <a:moveTo>
                  <a:pt x="388" y="50"/>
                </a:moveTo>
                <a:cubicBezTo>
                  <a:pt x="389" y="50"/>
                  <a:pt x="391" y="51"/>
                  <a:pt x="393" y="50"/>
                </a:cubicBezTo>
                <a:cubicBezTo>
                  <a:pt x="384" y="50"/>
                  <a:pt x="379" y="50"/>
                  <a:pt x="376" y="50"/>
                </a:cubicBezTo>
                <a:cubicBezTo>
                  <a:pt x="379" y="50"/>
                  <a:pt x="373" y="51"/>
                  <a:pt x="376" y="51"/>
                </a:cubicBezTo>
                <a:cubicBezTo>
                  <a:pt x="378" y="50"/>
                  <a:pt x="383" y="51"/>
                  <a:pt x="382" y="50"/>
                </a:cubicBezTo>
                <a:cubicBezTo>
                  <a:pt x="383" y="50"/>
                  <a:pt x="386" y="50"/>
                  <a:pt x="388" y="50"/>
                </a:cubicBezTo>
                <a:close/>
                <a:moveTo>
                  <a:pt x="350" y="7"/>
                </a:moveTo>
                <a:cubicBezTo>
                  <a:pt x="351" y="6"/>
                  <a:pt x="358" y="6"/>
                  <a:pt x="359" y="6"/>
                </a:cubicBezTo>
                <a:cubicBezTo>
                  <a:pt x="355" y="6"/>
                  <a:pt x="351" y="7"/>
                  <a:pt x="349" y="7"/>
                </a:cubicBezTo>
                <a:cubicBezTo>
                  <a:pt x="350" y="7"/>
                  <a:pt x="350" y="7"/>
                  <a:pt x="350" y="7"/>
                </a:cubicBezTo>
                <a:cubicBezTo>
                  <a:pt x="350" y="7"/>
                  <a:pt x="349" y="7"/>
                  <a:pt x="350" y="7"/>
                </a:cubicBezTo>
                <a:close/>
                <a:moveTo>
                  <a:pt x="350" y="8"/>
                </a:moveTo>
                <a:cubicBezTo>
                  <a:pt x="350" y="8"/>
                  <a:pt x="350" y="8"/>
                  <a:pt x="351" y="7"/>
                </a:cubicBezTo>
                <a:cubicBezTo>
                  <a:pt x="348" y="8"/>
                  <a:pt x="348" y="7"/>
                  <a:pt x="347" y="7"/>
                </a:cubicBezTo>
                <a:cubicBezTo>
                  <a:pt x="346" y="8"/>
                  <a:pt x="345" y="8"/>
                  <a:pt x="343" y="8"/>
                </a:cubicBezTo>
                <a:cubicBezTo>
                  <a:pt x="342" y="8"/>
                  <a:pt x="336" y="8"/>
                  <a:pt x="335" y="9"/>
                </a:cubicBezTo>
                <a:cubicBezTo>
                  <a:pt x="336" y="9"/>
                  <a:pt x="337" y="9"/>
                  <a:pt x="337" y="9"/>
                </a:cubicBezTo>
                <a:cubicBezTo>
                  <a:pt x="334" y="10"/>
                  <a:pt x="330" y="9"/>
                  <a:pt x="327" y="11"/>
                </a:cubicBezTo>
                <a:cubicBezTo>
                  <a:pt x="331" y="11"/>
                  <a:pt x="333" y="10"/>
                  <a:pt x="336" y="10"/>
                </a:cubicBezTo>
                <a:cubicBezTo>
                  <a:pt x="336" y="9"/>
                  <a:pt x="337" y="9"/>
                  <a:pt x="339" y="9"/>
                </a:cubicBezTo>
                <a:cubicBezTo>
                  <a:pt x="339" y="9"/>
                  <a:pt x="336" y="9"/>
                  <a:pt x="337" y="10"/>
                </a:cubicBezTo>
                <a:cubicBezTo>
                  <a:pt x="342" y="9"/>
                  <a:pt x="350" y="9"/>
                  <a:pt x="351" y="8"/>
                </a:cubicBezTo>
                <a:cubicBezTo>
                  <a:pt x="350" y="8"/>
                  <a:pt x="350" y="8"/>
                  <a:pt x="350" y="8"/>
                </a:cubicBezTo>
                <a:close/>
                <a:moveTo>
                  <a:pt x="314" y="14"/>
                </a:moveTo>
                <a:cubicBezTo>
                  <a:pt x="315" y="14"/>
                  <a:pt x="322" y="13"/>
                  <a:pt x="320" y="13"/>
                </a:cubicBezTo>
                <a:cubicBezTo>
                  <a:pt x="317" y="14"/>
                  <a:pt x="316" y="13"/>
                  <a:pt x="314" y="14"/>
                </a:cubicBezTo>
                <a:close/>
                <a:moveTo>
                  <a:pt x="241" y="77"/>
                </a:moveTo>
                <a:cubicBezTo>
                  <a:pt x="240" y="77"/>
                  <a:pt x="241" y="75"/>
                  <a:pt x="240" y="76"/>
                </a:cubicBezTo>
                <a:cubicBezTo>
                  <a:pt x="240" y="76"/>
                  <a:pt x="238" y="77"/>
                  <a:pt x="238" y="77"/>
                </a:cubicBezTo>
                <a:cubicBezTo>
                  <a:pt x="238" y="77"/>
                  <a:pt x="238" y="77"/>
                  <a:pt x="237" y="77"/>
                </a:cubicBezTo>
                <a:cubicBezTo>
                  <a:pt x="237" y="78"/>
                  <a:pt x="238" y="77"/>
                  <a:pt x="238" y="77"/>
                </a:cubicBezTo>
                <a:cubicBezTo>
                  <a:pt x="236" y="79"/>
                  <a:pt x="236" y="78"/>
                  <a:pt x="235" y="79"/>
                </a:cubicBezTo>
                <a:cubicBezTo>
                  <a:pt x="236" y="79"/>
                  <a:pt x="240" y="77"/>
                  <a:pt x="241" y="77"/>
                </a:cubicBezTo>
                <a:close/>
                <a:moveTo>
                  <a:pt x="232" y="80"/>
                </a:moveTo>
                <a:cubicBezTo>
                  <a:pt x="232" y="81"/>
                  <a:pt x="233" y="81"/>
                  <a:pt x="228" y="83"/>
                </a:cubicBezTo>
                <a:cubicBezTo>
                  <a:pt x="231" y="83"/>
                  <a:pt x="236" y="79"/>
                  <a:pt x="241" y="77"/>
                </a:cubicBezTo>
                <a:cubicBezTo>
                  <a:pt x="238" y="78"/>
                  <a:pt x="235" y="79"/>
                  <a:pt x="232" y="80"/>
                </a:cubicBezTo>
                <a:close/>
                <a:moveTo>
                  <a:pt x="222" y="84"/>
                </a:moveTo>
                <a:cubicBezTo>
                  <a:pt x="220" y="86"/>
                  <a:pt x="220" y="87"/>
                  <a:pt x="223" y="86"/>
                </a:cubicBezTo>
                <a:cubicBezTo>
                  <a:pt x="221" y="87"/>
                  <a:pt x="219" y="89"/>
                  <a:pt x="217" y="89"/>
                </a:cubicBezTo>
                <a:cubicBezTo>
                  <a:pt x="217" y="88"/>
                  <a:pt x="219" y="88"/>
                  <a:pt x="219" y="87"/>
                </a:cubicBezTo>
                <a:cubicBezTo>
                  <a:pt x="217" y="88"/>
                  <a:pt x="213" y="90"/>
                  <a:pt x="213" y="91"/>
                </a:cubicBezTo>
                <a:cubicBezTo>
                  <a:pt x="218" y="88"/>
                  <a:pt x="214" y="91"/>
                  <a:pt x="215" y="91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19" y="88"/>
                  <a:pt x="224" y="86"/>
                  <a:pt x="226" y="84"/>
                </a:cubicBezTo>
                <a:cubicBezTo>
                  <a:pt x="222" y="86"/>
                  <a:pt x="223" y="85"/>
                  <a:pt x="222" y="84"/>
                </a:cubicBezTo>
                <a:close/>
                <a:moveTo>
                  <a:pt x="214" y="101"/>
                </a:moveTo>
                <a:cubicBezTo>
                  <a:pt x="214" y="103"/>
                  <a:pt x="210" y="104"/>
                  <a:pt x="207" y="106"/>
                </a:cubicBezTo>
                <a:cubicBezTo>
                  <a:pt x="211" y="104"/>
                  <a:pt x="216" y="101"/>
                  <a:pt x="220" y="99"/>
                </a:cubicBezTo>
                <a:cubicBezTo>
                  <a:pt x="219" y="99"/>
                  <a:pt x="215" y="102"/>
                  <a:pt x="215" y="101"/>
                </a:cubicBezTo>
                <a:cubicBezTo>
                  <a:pt x="219" y="99"/>
                  <a:pt x="223" y="98"/>
                  <a:pt x="226" y="95"/>
                </a:cubicBezTo>
                <a:cubicBezTo>
                  <a:pt x="223" y="97"/>
                  <a:pt x="219" y="98"/>
                  <a:pt x="214" y="101"/>
                </a:cubicBezTo>
                <a:close/>
                <a:moveTo>
                  <a:pt x="211" y="86"/>
                </a:moveTo>
                <a:cubicBezTo>
                  <a:pt x="213" y="83"/>
                  <a:pt x="216" y="83"/>
                  <a:pt x="217" y="81"/>
                </a:cubicBezTo>
                <a:cubicBezTo>
                  <a:pt x="214" y="83"/>
                  <a:pt x="214" y="82"/>
                  <a:pt x="210" y="84"/>
                </a:cubicBezTo>
                <a:cubicBezTo>
                  <a:pt x="210" y="85"/>
                  <a:pt x="208" y="86"/>
                  <a:pt x="211" y="86"/>
                </a:cubicBezTo>
                <a:close/>
                <a:moveTo>
                  <a:pt x="210" y="82"/>
                </a:moveTo>
                <a:cubicBezTo>
                  <a:pt x="211" y="82"/>
                  <a:pt x="207" y="83"/>
                  <a:pt x="208" y="84"/>
                </a:cubicBezTo>
                <a:cubicBezTo>
                  <a:pt x="211" y="83"/>
                  <a:pt x="211" y="82"/>
                  <a:pt x="213" y="80"/>
                </a:cubicBezTo>
                <a:cubicBezTo>
                  <a:pt x="214" y="80"/>
                  <a:pt x="214" y="81"/>
                  <a:pt x="215" y="80"/>
                </a:cubicBezTo>
                <a:cubicBezTo>
                  <a:pt x="216" y="79"/>
                  <a:pt x="212" y="81"/>
                  <a:pt x="210" y="82"/>
                </a:cubicBezTo>
                <a:close/>
                <a:moveTo>
                  <a:pt x="203" y="100"/>
                </a:moveTo>
                <a:cubicBezTo>
                  <a:pt x="201" y="100"/>
                  <a:pt x="199" y="102"/>
                  <a:pt x="199" y="102"/>
                </a:cubicBezTo>
                <a:cubicBezTo>
                  <a:pt x="201" y="100"/>
                  <a:pt x="205" y="97"/>
                  <a:pt x="207" y="96"/>
                </a:cubicBezTo>
                <a:cubicBezTo>
                  <a:pt x="207" y="96"/>
                  <a:pt x="213" y="92"/>
                  <a:pt x="212" y="92"/>
                </a:cubicBezTo>
                <a:cubicBezTo>
                  <a:pt x="211" y="93"/>
                  <a:pt x="207" y="95"/>
                  <a:pt x="207" y="96"/>
                </a:cubicBezTo>
                <a:cubicBezTo>
                  <a:pt x="204" y="97"/>
                  <a:pt x="201" y="100"/>
                  <a:pt x="197" y="101"/>
                </a:cubicBezTo>
                <a:cubicBezTo>
                  <a:pt x="197" y="102"/>
                  <a:pt x="198" y="101"/>
                  <a:pt x="196" y="103"/>
                </a:cubicBezTo>
                <a:cubicBezTo>
                  <a:pt x="192" y="104"/>
                  <a:pt x="183" y="110"/>
                  <a:pt x="180" y="114"/>
                </a:cubicBezTo>
                <a:cubicBezTo>
                  <a:pt x="175" y="115"/>
                  <a:pt x="167" y="123"/>
                  <a:pt x="160" y="128"/>
                </a:cubicBezTo>
                <a:cubicBezTo>
                  <a:pt x="161" y="128"/>
                  <a:pt x="163" y="127"/>
                  <a:pt x="161" y="129"/>
                </a:cubicBezTo>
                <a:cubicBezTo>
                  <a:pt x="164" y="127"/>
                  <a:pt x="163" y="126"/>
                  <a:pt x="165" y="125"/>
                </a:cubicBezTo>
                <a:cubicBezTo>
                  <a:pt x="166" y="125"/>
                  <a:pt x="167" y="124"/>
                  <a:pt x="165" y="127"/>
                </a:cubicBezTo>
                <a:cubicBezTo>
                  <a:pt x="167" y="125"/>
                  <a:pt x="166" y="126"/>
                  <a:pt x="168" y="125"/>
                </a:cubicBezTo>
                <a:cubicBezTo>
                  <a:pt x="168" y="124"/>
                  <a:pt x="169" y="122"/>
                  <a:pt x="167" y="123"/>
                </a:cubicBezTo>
                <a:cubicBezTo>
                  <a:pt x="172" y="119"/>
                  <a:pt x="174" y="119"/>
                  <a:pt x="177" y="116"/>
                </a:cubicBezTo>
                <a:cubicBezTo>
                  <a:pt x="176" y="117"/>
                  <a:pt x="178" y="116"/>
                  <a:pt x="179" y="115"/>
                </a:cubicBezTo>
                <a:cubicBezTo>
                  <a:pt x="179" y="115"/>
                  <a:pt x="178" y="115"/>
                  <a:pt x="179" y="114"/>
                </a:cubicBezTo>
                <a:cubicBezTo>
                  <a:pt x="183" y="113"/>
                  <a:pt x="189" y="107"/>
                  <a:pt x="193" y="105"/>
                </a:cubicBezTo>
                <a:cubicBezTo>
                  <a:pt x="193" y="105"/>
                  <a:pt x="192" y="105"/>
                  <a:pt x="194" y="104"/>
                </a:cubicBezTo>
                <a:cubicBezTo>
                  <a:pt x="193" y="106"/>
                  <a:pt x="196" y="103"/>
                  <a:pt x="198" y="102"/>
                </a:cubicBezTo>
                <a:cubicBezTo>
                  <a:pt x="198" y="103"/>
                  <a:pt x="189" y="108"/>
                  <a:pt x="194" y="106"/>
                </a:cubicBezTo>
                <a:cubicBezTo>
                  <a:pt x="192" y="107"/>
                  <a:pt x="190" y="108"/>
                  <a:pt x="190" y="108"/>
                </a:cubicBezTo>
                <a:cubicBezTo>
                  <a:pt x="194" y="106"/>
                  <a:pt x="190" y="109"/>
                  <a:pt x="189" y="110"/>
                </a:cubicBezTo>
                <a:cubicBezTo>
                  <a:pt x="194" y="107"/>
                  <a:pt x="196" y="106"/>
                  <a:pt x="200" y="103"/>
                </a:cubicBezTo>
                <a:cubicBezTo>
                  <a:pt x="201" y="103"/>
                  <a:pt x="200" y="103"/>
                  <a:pt x="201" y="102"/>
                </a:cubicBezTo>
                <a:cubicBezTo>
                  <a:pt x="202" y="102"/>
                  <a:pt x="205" y="100"/>
                  <a:pt x="205" y="99"/>
                </a:cubicBezTo>
                <a:cubicBezTo>
                  <a:pt x="207" y="98"/>
                  <a:pt x="210" y="96"/>
                  <a:pt x="210" y="97"/>
                </a:cubicBezTo>
                <a:cubicBezTo>
                  <a:pt x="212" y="96"/>
                  <a:pt x="213" y="96"/>
                  <a:pt x="213" y="95"/>
                </a:cubicBezTo>
                <a:cubicBezTo>
                  <a:pt x="211" y="96"/>
                  <a:pt x="215" y="94"/>
                  <a:pt x="214" y="94"/>
                </a:cubicBezTo>
                <a:cubicBezTo>
                  <a:pt x="213" y="95"/>
                  <a:pt x="213" y="94"/>
                  <a:pt x="211" y="95"/>
                </a:cubicBezTo>
                <a:cubicBezTo>
                  <a:pt x="211" y="96"/>
                  <a:pt x="207" y="98"/>
                  <a:pt x="205" y="99"/>
                </a:cubicBezTo>
                <a:cubicBezTo>
                  <a:pt x="205" y="99"/>
                  <a:pt x="202" y="101"/>
                  <a:pt x="202" y="101"/>
                </a:cubicBezTo>
                <a:cubicBezTo>
                  <a:pt x="200" y="101"/>
                  <a:pt x="205" y="99"/>
                  <a:pt x="203" y="100"/>
                </a:cubicBezTo>
                <a:close/>
                <a:moveTo>
                  <a:pt x="201" y="82"/>
                </a:moveTo>
                <a:cubicBezTo>
                  <a:pt x="203" y="81"/>
                  <a:pt x="203" y="82"/>
                  <a:pt x="205" y="81"/>
                </a:cubicBezTo>
                <a:cubicBezTo>
                  <a:pt x="205" y="80"/>
                  <a:pt x="206" y="80"/>
                  <a:pt x="205" y="79"/>
                </a:cubicBezTo>
                <a:cubicBezTo>
                  <a:pt x="203" y="80"/>
                  <a:pt x="202" y="81"/>
                  <a:pt x="201" y="82"/>
                </a:cubicBezTo>
                <a:close/>
                <a:moveTo>
                  <a:pt x="192" y="82"/>
                </a:moveTo>
                <a:cubicBezTo>
                  <a:pt x="192" y="81"/>
                  <a:pt x="194" y="80"/>
                  <a:pt x="194" y="80"/>
                </a:cubicBezTo>
                <a:cubicBezTo>
                  <a:pt x="192" y="80"/>
                  <a:pt x="187" y="84"/>
                  <a:pt x="190" y="83"/>
                </a:cubicBezTo>
                <a:cubicBezTo>
                  <a:pt x="192" y="81"/>
                  <a:pt x="191" y="83"/>
                  <a:pt x="191" y="83"/>
                </a:cubicBezTo>
                <a:cubicBezTo>
                  <a:pt x="192" y="83"/>
                  <a:pt x="194" y="82"/>
                  <a:pt x="195" y="81"/>
                </a:cubicBezTo>
                <a:cubicBezTo>
                  <a:pt x="195" y="81"/>
                  <a:pt x="195" y="82"/>
                  <a:pt x="195" y="82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197" y="80"/>
                  <a:pt x="197" y="80"/>
                  <a:pt x="197" y="80"/>
                </a:cubicBezTo>
                <a:cubicBezTo>
                  <a:pt x="194" y="82"/>
                  <a:pt x="193" y="81"/>
                  <a:pt x="192" y="82"/>
                </a:cubicBezTo>
                <a:close/>
                <a:moveTo>
                  <a:pt x="196" y="84"/>
                </a:moveTo>
                <a:cubicBezTo>
                  <a:pt x="193" y="86"/>
                  <a:pt x="192" y="85"/>
                  <a:pt x="192" y="85"/>
                </a:cubicBezTo>
                <a:cubicBezTo>
                  <a:pt x="192" y="86"/>
                  <a:pt x="191" y="86"/>
                  <a:pt x="191" y="87"/>
                </a:cubicBezTo>
                <a:cubicBezTo>
                  <a:pt x="193" y="86"/>
                  <a:pt x="192" y="87"/>
                  <a:pt x="194" y="87"/>
                </a:cubicBezTo>
                <a:cubicBezTo>
                  <a:pt x="196" y="86"/>
                  <a:pt x="195" y="86"/>
                  <a:pt x="197" y="85"/>
                </a:cubicBezTo>
                <a:cubicBezTo>
                  <a:pt x="198" y="84"/>
                  <a:pt x="195" y="86"/>
                  <a:pt x="195" y="85"/>
                </a:cubicBezTo>
                <a:cubicBezTo>
                  <a:pt x="195" y="85"/>
                  <a:pt x="198" y="82"/>
                  <a:pt x="196" y="83"/>
                </a:cubicBezTo>
                <a:cubicBezTo>
                  <a:pt x="196" y="83"/>
                  <a:pt x="196" y="83"/>
                  <a:pt x="196" y="84"/>
                </a:cubicBezTo>
                <a:close/>
                <a:moveTo>
                  <a:pt x="187" y="104"/>
                </a:moveTo>
                <a:cubicBezTo>
                  <a:pt x="188" y="103"/>
                  <a:pt x="188" y="105"/>
                  <a:pt x="192" y="103"/>
                </a:cubicBezTo>
                <a:cubicBezTo>
                  <a:pt x="192" y="102"/>
                  <a:pt x="190" y="103"/>
                  <a:pt x="190" y="103"/>
                </a:cubicBezTo>
                <a:cubicBezTo>
                  <a:pt x="192" y="102"/>
                  <a:pt x="193" y="101"/>
                  <a:pt x="194" y="99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7" y="98"/>
                  <a:pt x="198" y="98"/>
                  <a:pt x="201" y="96"/>
                </a:cubicBezTo>
                <a:cubicBezTo>
                  <a:pt x="200" y="96"/>
                  <a:pt x="201" y="94"/>
                  <a:pt x="200" y="95"/>
                </a:cubicBezTo>
                <a:cubicBezTo>
                  <a:pt x="196" y="97"/>
                  <a:pt x="191" y="101"/>
                  <a:pt x="189" y="102"/>
                </a:cubicBezTo>
                <a:cubicBezTo>
                  <a:pt x="188" y="103"/>
                  <a:pt x="191" y="102"/>
                  <a:pt x="188" y="103"/>
                </a:cubicBezTo>
                <a:cubicBezTo>
                  <a:pt x="188" y="103"/>
                  <a:pt x="187" y="104"/>
                  <a:pt x="187" y="104"/>
                </a:cubicBezTo>
                <a:close/>
                <a:moveTo>
                  <a:pt x="198" y="107"/>
                </a:moveTo>
                <a:cubicBezTo>
                  <a:pt x="200" y="106"/>
                  <a:pt x="201" y="105"/>
                  <a:pt x="202" y="105"/>
                </a:cubicBezTo>
                <a:cubicBezTo>
                  <a:pt x="201" y="105"/>
                  <a:pt x="199" y="106"/>
                  <a:pt x="198" y="106"/>
                </a:cubicBezTo>
                <a:cubicBezTo>
                  <a:pt x="200" y="105"/>
                  <a:pt x="200" y="104"/>
                  <a:pt x="202" y="103"/>
                </a:cubicBezTo>
                <a:cubicBezTo>
                  <a:pt x="201" y="104"/>
                  <a:pt x="203" y="102"/>
                  <a:pt x="205" y="102"/>
                </a:cubicBezTo>
                <a:cubicBezTo>
                  <a:pt x="204" y="101"/>
                  <a:pt x="200" y="104"/>
                  <a:pt x="197" y="105"/>
                </a:cubicBezTo>
                <a:cubicBezTo>
                  <a:pt x="199" y="105"/>
                  <a:pt x="196" y="108"/>
                  <a:pt x="198" y="107"/>
                </a:cubicBezTo>
                <a:close/>
                <a:moveTo>
                  <a:pt x="186" y="99"/>
                </a:moveTo>
                <a:cubicBezTo>
                  <a:pt x="183" y="101"/>
                  <a:pt x="173" y="108"/>
                  <a:pt x="182" y="103"/>
                </a:cubicBezTo>
                <a:cubicBezTo>
                  <a:pt x="183" y="101"/>
                  <a:pt x="187" y="99"/>
                  <a:pt x="183" y="102"/>
                </a:cubicBezTo>
                <a:cubicBezTo>
                  <a:pt x="186" y="100"/>
                  <a:pt x="187" y="99"/>
                  <a:pt x="188" y="98"/>
                </a:cubicBezTo>
                <a:cubicBezTo>
                  <a:pt x="187" y="99"/>
                  <a:pt x="187" y="98"/>
                  <a:pt x="186" y="99"/>
                </a:cubicBezTo>
                <a:close/>
                <a:moveTo>
                  <a:pt x="169" y="89"/>
                </a:moveTo>
                <a:cubicBezTo>
                  <a:pt x="171" y="89"/>
                  <a:pt x="178" y="83"/>
                  <a:pt x="174" y="85"/>
                </a:cubicBezTo>
                <a:cubicBezTo>
                  <a:pt x="174" y="86"/>
                  <a:pt x="171" y="88"/>
                  <a:pt x="169" y="89"/>
                </a:cubicBezTo>
                <a:close/>
                <a:moveTo>
                  <a:pt x="182" y="123"/>
                </a:moveTo>
                <a:cubicBezTo>
                  <a:pt x="187" y="120"/>
                  <a:pt x="189" y="118"/>
                  <a:pt x="195" y="114"/>
                </a:cubicBezTo>
                <a:cubicBezTo>
                  <a:pt x="194" y="115"/>
                  <a:pt x="195" y="113"/>
                  <a:pt x="194" y="114"/>
                </a:cubicBezTo>
                <a:cubicBezTo>
                  <a:pt x="194" y="114"/>
                  <a:pt x="191" y="117"/>
                  <a:pt x="189" y="118"/>
                </a:cubicBezTo>
                <a:cubicBezTo>
                  <a:pt x="190" y="117"/>
                  <a:pt x="190" y="117"/>
                  <a:pt x="190" y="116"/>
                </a:cubicBezTo>
                <a:cubicBezTo>
                  <a:pt x="188" y="118"/>
                  <a:pt x="186" y="120"/>
                  <a:pt x="183" y="121"/>
                </a:cubicBezTo>
                <a:cubicBezTo>
                  <a:pt x="184" y="121"/>
                  <a:pt x="184" y="120"/>
                  <a:pt x="183" y="121"/>
                </a:cubicBezTo>
                <a:cubicBezTo>
                  <a:pt x="183" y="121"/>
                  <a:pt x="182" y="123"/>
                  <a:pt x="182" y="123"/>
                </a:cubicBezTo>
                <a:close/>
                <a:moveTo>
                  <a:pt x="178" y="110"/>
                </a:moveTo>
                <a:cubicBezTo>
                  <a:pt x="180" y="109"/>
                  <a:pt x="180" y="109"/>
                  <a:pt x="180" y="109"/>
                </a:cubicBezTo>
                <a:cubicBezTo>
                  <a:pt x="178" y="111"/>
                  <a:pt x="182" y="109"/>
                  <a:pt x="182" y="108"/>
                </a:cubicBezTo>
                <a:cubicBezTo>
                  <a:pt x="181" y="108"/>
                  <a:pt x="179" y="109"/>
                  <a:pt x="178" y="110"/>
                </a:cubicBezTo>
                <a:close/>
                <a:moveTo>
                  <a:pt x="178" y="117"/>
                </a:moveTo>
                <a:cubicBezTo>
                  <a:pt x="177" y="118"/>
                  <a:pt x="176" y="118"/>
                  <a:pt x="175" y="120"/>
                </a:cubicBezTo>
                <a:cubicBezTo>
                  <a:pt x="176" y="119"/>
                  <a:pt x="176" y="119"/>
                  <a:pt x="177" y="119"/>
                </a:cubicBezTo>
                <a:cubicBezTo>
                  <a:pt x="178" y="118"/>
                  <a:pt x="182" y="116"/>
                  <a:pt x="181" y="116"/>
                </a:cubicBezTo>
                <a:cubicBezTo>
                  <a:pt x="177" y="119"/>
                  <a:pt x="181" y="114"/>
                  <a:pt x="178" y="117"/>
                </a:cubicBezTo>
                <a:close/>
                <a:moveTo>
                  <a:pt x="164" y="122"/>
                </a:moveTo>
                <a:cubicBezTo>
                  <a:pt x="169" y="117"/>
                  <a:pt x="172" y="117"/>
                  <a:pt x="177" y="112"/>
                </a:cubicBezTo>
                <a:cubicBezTo>
                  <a:pt x="174" y="114"/>
                  <a:pt x="176" y="112"/>
                  <a:pt x="174" y="113"/>
                </a:cubicBezTo>
                <a:cubicBezTo>
                  <a:pt x="171" y="116"/>
                  <a:pt x="165" y="119"/>
                  <a:pt x="164" y="122"/>
                </a:cubicBezTo>
                <a:close/>
                <a:moveTo>
                  <a:pt x="159" y="111"/>
                </a:moveTo>
                <a:cubicBezTo>
                  <a:pt x="160" y="110"/>
                  <a:pt x="164" y="108"/>
                  <a:pt x="164" y="107"/>
                </a:cubicBezTo>
                <a:cubicBezTo>
                  <a:pt x="162" y="109"/>
                  <a:pt x="158" y="112"/>
                  <a:pt x="159" y="111"/>
                </a:cubicBezTo>
                <a:close/>
                <a:moveTo>
                  <a:pt x="170" y="123"/>
                </a:moveTo>
                <a:cubicBezTo>
                  <a:pt x="172" y="122"/>
                  <a:pt x="175" y="118"/>
                  <a:pt x="172" y="121"/>
                </a:cubicBezTo>
                <a:cubicBezTo>
                  <a:pt x="172" y="121"/>
                  <a:pt x="173" y="120"/>
                  <a:pt x="173" y="121"/>
                </a:cubicBezTo>
                <a:cubicBezTo>
                  <a:pt x="172" y="121"/>
                  <a:pt x="168" y="124"/>
                  <a:pt x="170" y="123"/>
                </a:cubicBezTo>
                <a:close/>
                <a:moveTo>
                  <a:pt x="125" y="113"/>
                </a:move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2" y="116"/>
                  <a:pt x="123" y="115"/>
                </a:cubicBezTo>
                <a:cubicBezTo>
                  <a:pt x="125" y="114"/>
                  <a:pt x="125" y="114"/>
                  <a:pt x="125" y="113"/>
                </a:cubicBezTo>
                <a:cubicBezTo>
                  <a:pt x="125" y="113"/>
                  <a:pt x="126" y="113"/>
                  <a:pt x="126" y="112"/>
                </a:cubicBezTo>
                <a:cubicBezTo>
                  <a:pt x="125" y="113"/>
                  <a:pt x="125" y="113"/>
                  <a:pt x="125" y="113"/>
                </a:cubicBezTo>
                <a:close/>
                <a:moveTo>
                  <a:pt x="107" y="138"/>
                </a:moveTo>
                <a:cubicBezTo>
                  <a:pt x="106" y="138"/>
                  <a:pt x="106" y="138"/>
                  <a:pt x="105" y="139"/>
                </a:cubicBezTo>
                <a:cubicBezTo>
                  <a:pt x="105" y="138"/>
                  <a:pt x="107" y="136"/>
                  <a:pt x="107" y="136"/>
                </a:cubicBezTo>
                <a:cubicBezTo>
                  <a:pt x="105" y="138"/>
                  <a:pt x="104" y="139"/>
                  <a:pt x="102" y="141"/>
                </a:cubicBezTo>
                <a:cubicBezTo>
                  <a:pt x="104" y="141"/>
                  <a:pt x="106" y="140"/>
                  <a:pt x="108" y="139"/>
                </a:cubicBezTo>
                <a:cubicBezTo>
                  <a:pt x="104" y="141"/>
                  <a:pt x="110" y="134"/>
                  <a:pt x="107" y="137"/>
                </a:cubicBezTo>
                <a:cubicBezTo>
                  <a:pt x="107" y="137"/>
                  <a:pt x="107" y="137"/>
                  <a:pt x="107" y="138"/>
                </a:cubicBezTo>
                <a:close/>
                <a:moveTo>
                  <a:pt x="128" y="160"/>
                </a:moveTo>
                <a:cubicBezTo>
                  <a:pt x="127" y="161"/>
                  <a:pt x="126" y="161"/>
                  <a:pt x="126" y="161"/>
                </a:cubicBezTo>
                <a:cubicBezTo>
                  <a:pt x="125" y="163"/>
                  <a:pt x="128" y="160"/>
                  <a:pt x="128" y="162"/>
                </a:cubicBezTo>
                <a:cubicBezTo>
                  <a:pt x="127" y="163"/>
                  <a:pt x="126" y="164"/>
                  <a:pt x="125" y="164"/>
                </a:cubicBezTo>
                <a:cubicBezTo>
                  <a:pt x="125" y="165"/>
                  <a:pt x="128" y="162"/>
                  <a:pt x="129" y="162"/>
                </a:cubicBezTo>
                <a:cubicBezTo>
                  <a:pt x="128" y="162"/>
                  <a:pt x="127" y="163"/>
                  <a:pt x="127" y="163"/>
                </a:cubicBezTo>
                <a:cubicBezTo>
                  <a:pt x="131" y="161"/>
                  <a:pt x="128" y="162"/>
                  <a:pt x="131" y="159"/>
                </a:cubicBezTo>
                <a:cubicBezTo>
                  <a:pt x="130" y="159"/>
                  <a:pt x="127" y="162"/>
                  <a:pt x="128" y="160"/>
                </a:cubicBezTo>
                <a:close/>
                <a:moveTo>
                  <a:pt x="95" y="148"/>
                </a:moveTo>
                <a:cubicBezTo>
                  <a:pt x="95" y="148"/>
                  <a:pt x="96" y="148"/>
                  <a:pt x="96" y="148"/>
                </a:cubicBezTo>
                <a:cubicBezTo>
                  <a:pt x="94" y="149"/>
                  <a:pt x="94" y="150"/>
                  <a:pt x="94" y="150"/>
                </a:cubicBezTo>
                <a:cubicBezTo>
                  <a:pt x="98" y="147"/>
                  <a:pt x="99" y="145"/>
                  <a:pt x="101" y="143"/>
                </a:cubicBezTo>
                <a:cubicBezTo>
                  <a:pt x="102" y="143"/>
                  <a:pt x="102" y="142"/>
                  <a:pt x="102" y="141"/>
                </a:cubicBezTo>
                <a:cubicBezTo>
                  <a:pt x="100" y="143"/>
                  <a:pt x="97" y="147"/>
                  <a:pt x="95" y="148"/>
                </a:cubicBezTo>
                <a:close/>
                <a:moveTo>
                  <a:pt x="110" y="169"/>
                </a:moveTo>
                <a:cubicBezTo>
                  <a:pt x="110" y="169"/>
                  <a:pt x="111" y="169"/>
                  <a:pt x="111" y="169"/>
                </a:cubicBezTo>
                <a:cubicBezTo>
                  <a:pt x="110" y="170"/>
                  <a:pt x="109" y="171"/>
                  <a:pt x="109" y="171"/>
                </a:cubicBezTo>
                <a:cubicBezTo>
                  <a:pt x="112" y="168"/>
                  <a:pt x="113" y="166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2" y="167"/>
                  <a:pt x="111" y="169"/>
                  <a:pt x="110" y="169"/>
                </a:cubicBezTo>
                <a:close/>
                <a:moveTo>
                  <a:pt x="91" y="154"/>
                </a:moveTo>
                <a:cubicBezTo>
                  <a:pt x="92" y="155"/>
                  <a:pt x="92" y="155"/>
                  <a:pt x="92" y="155"/>
                </a:cubicBezTo>
                <a:cubicBezTo>
                  <a:pt x="94" y="153"/>
                  <a:pt x="93" y="153"/>
                  <a:pt x="94" y="152"/>
                </a:cubicBezTo>
                <a:cubicBezTo>
                  <a:pt x="94" y="152"/>
                  <a:pt x="94" y="152"/>
                  <a:pt x="95" y="152"/>
                </a:cubicBezTo>
                <a:cubicBezTo>
                  <a:pt x="95" y="152"/>
                  <a:pt x="95" y="151"/>
                  <a:pt x="95" y="151"/>
                </a:cubicBezTo>
                <a:cubicBezTo>
                  <a:pt x="94" y="151"/>
                  <a:pt x="94" y="151"/>
                  <a:pt x="94" y="152"/>
                </a:cubicBezTo>
                <a:cubicBezTo>
                  <a:pt x="93" y="153"/>
                  <a:pt x="93" y="153"/>
                  <a:pt x="91" y="154"/>
                </a:cubicBezTo>
                <a:close/>
                <a:moveTo>
                  <a:pt x="92" y="162"/>
                </a:moveTo>
                <a:cubicBezTo>
                  <a:pt x="94" y="162"/>
                  <a:pt x="97" y="157"/>
                  <a:pt x="99" y="155"/>
                </a:cubicBezTo>
                <a:cubicBezTo>
                  <a:pt x="96" y="158"/>
                  <a:pt x="95" y="159"/>
                  <a:pt x="92" y="162"/>
                </a:cubicBezTo>
                <a:close/>
                <a:moveTo>
                  <a:pt x="88" y="161"/>
                </a:moveTo>
                <a:cubicBezTo>
                  <a:pt x="87" y="161"/>
                  <a:pt x="87" y="161"/>
                  <a:pt x="87" y="161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3"/>
                  <a:pt x="87" y="163"/>
                </a:cubicBezTo>
                <a:cubicBezTo>
                  <a:pt x="87" y="163"/>
                  <a:pt x="87" y="162"/>
                  <a:pt x="87" y="162"/>
                </a:cubicBezTo>
                <a:cubicBezTo>
                  <a:pt x="87" y="162"/>
                  <a:pt x="87" y="162"/>
                  <a:pt x="88" y="161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2"/>
                  <a:pt x="90" y="159"/>
                  <a:pt x="91" y="158"/>
                </a:cubicBezTo>
                <a:cubicBezTo>
                  <a:pt x="91" y="157"/>
                  <a:pt x="93" y="157"/>
                  <a:pt x="94" y="156"/>
                </a:cubicBezTo>
                <a:cubicBezTo>
                  <a:pt x="92" y="156"/>
                  <a:pt x="90" y="158"/>
                  <a:pt x="88" y="161"/>
                </a:cubicBezTo>
                <a:close/>
                <a:moveTo>
                  <a:pt x="106" y="176"/>
                </a:moveTo>
                <a:cubicBezTo>
                  <a:pt x="106" y="177"/>
                  <a:pt x="105" y="177"/>
                  <a:pt x="105" y="178"/>
                </a:cubicBezTo>
                <a:cubicBezTo>
                  <a:pt x="104" y="178"/>
                  <a:pt x="104" y="178"/>
                  <a:pt x="104" y="178"/>
                </a:cubicBezTo>
                <a:cubicBezTo>
                  <a:pt x="104" y="179"/>
                  <a:pt x="103" y="179"/>
                  <a:pt x="103" y="180"/>
                </a:cubicBezTo>
                <a:cubicBezTo>
                  <a:pt x="104" y="179"/>
                  <a:pt x="104" y="180"/>
                  <a:pt x="104" y="179"/>
                </a:cubicBezTo>
                <a:cubicBezTo>
                  <a:pt x="105" y="179"/>
                  <a:pt x="105" y="180"/>
                  <a:pt x="106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05" y="178"/>
                  <a:pt x="105" y="179"/>
                  <a:pt x="106" y="178"/>
                </a:cubicBezTo>
                <a:cubicBezTo>
                  <a:pt x="105" y="179"/>
                  <a:pt x="108" y="175"/>
                  <a:pt x="108" y="175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8" y="175"/>
                  <a:pt x="107" y="175"/>
                  <a:pt x="106" y="176"/>
                </a:cubicBezTo>
                <a:close/>
                <a:moveTo>
                  <a:pt x="109" y="180"/>
                </a:moveTo>
                <a:cubicBezTo>
                  <a:pt x="108" y="180"/>
                  <a:pt x="108" y="180"/>
                  <a:pt x="108" y="180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2"/>
                  <a:pt x="106" y="183"/>
                  <a:pt x="105" y="184"/>
                </a:cubicBezTo>
                <a:cubicBezTo>
                  <a:pt x="106" y="184"/>
                  <a:pt x="107" y="183"/>
                  <a:pt x="107" y="182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8" y="182"/>
                  <a:pt x="108" y="182"/>
                  <a:pt x="110" y="180"/>
                </a:cubicBezTo>
                <a:cubicBezTo>
                  <a:pt x="110" y="180"/>
                  <a:pt x="109" y="180"/>
                  <a:pt x="109" y="180"/>
                </a:cubicBezTo>
                <a:close/>
                <a:moveTo>
                  <a:pt x="88" y="171"/>
                </a:moveTo>
                <a:cubicBezTo>
                  <a:pt x="89" y="170"/>
                  <a:pt x="88" y="170"/>
                  <a:pt x="88" y="170"/>
                </a:cubicBezTo>
                <a:cubicBezTo>
                  <a:pt x="89" y="171"/>
                  <a:pt x="90" y="169"/>
                  <a:pt x="90" y="169"/>
                </a:cubicBezTo>
                <a:cubicBezTo>
                  <a:pt x="90" y="169"/>
                  <a:pt x="90" y="168"/>
                  <a:pt x="89" y="169"/>
                </a:cubicBezTo>
                <a:cubicBezTo>
                  <a:pt x="89" y="169"/>
                  <a:pt x="88" y="170"/>
                  <a:pt x="88" y="171"/>
                </a:cubicBezTo>
                <a:close/>
                <a:moveTo>
                  <a:pt x="98" y="180"/>
                </a:moveTo>
                <a:cubicBezTo>
                  <a:pt x="99" y="179"/>
                  <a:pt x="99" y="180"/>
                  <a:pt x="100" y="180"/>
                </a:cubicBezTo>
                <a:cubicBezTo>
                  <a:pt x="99" y="179"/>
                  <a:pt x="98" y="179"/>
                  <a:pt x="98" y="180"/>
                </a:cubicBezTo>
                <a:close/>
                <a:moveTo>
                  <a:pt x="102" y="183"/>
                </a:moveTo>
                <a:cubicBezTo>
                  <a:pt x="102" y="182"/>
                  <a:pt x="101" y="182"/>
                  <a:pt x="102" y="182"/>
                </a:cubicBezTo>
                <a:cubicBezTo>
                  <a:pt x="102" y="182"/>
                  <a:pt x="102" y="183"/>
                  <a:pt x="102" y="182"/>
                </a:cubicBezTo>
                <a:cubicBezTo>
                  <a:pt x="102" y="182"/>
                  <a:pt x="101" y="182"/>
                  <a:pt x="101" y="182"/>
                </a:cubicBezTo>
                <a:cubicBezTo>
                  <a:pt x="102" y="182"/>
                  <a:pt x="101" y="183"/>
                  <a:pt x="102" y="183"/>
                </a:cubicBezTo>
                <a:close/>
                <a:moveTo>
                  <a:pt x="102" y="191"/>
                </a:moveTo>
                <a:cubicBezTo>
                  <a:pt x="102" y="191"/>
                  <a:pt x="104" y="189"/>
                  <a:pt x="104" y="188"/>
                </a:cubicBezTo>
                <a:cubicBezTo>
                  <a:pt x="103" y="187"/>
                  <a:pt x="103" y="186"/>
                  <a:pt x="102" y="187"/>
                </a:cubicBezTo>
                <a:cubicBezTo>
                  <a:pt x="104" y="188"/>
                  <a:pt x="101" y="190"/>
                  <a:pt x="102" y="191"/>
                </a:cubicBezTo>
                <a:close/>
                <a:moveTo>
                  <a:pt x="100" y="187"/>
                </a:moveTo>
                <a:cubicBezTo>
                  <a:pt x="100" y="187"/>
                  <a:pt x="99" y="187"/>
                  <a:pt x="100" y="187"/>
                </a:cubicBezTo>
                <a:cubicBezTo>
                  <a:pt x="100" y="187"/>
                  <a:pt x="101" y="187"/>
                  <a:pt x="101" y="187"/>
                </a:cubicBezTo>
                <a:cubicBezTo>
                  <a:pt x="100" y="187"/>
                  <a:pt x="100" y="187"/>
                  <a:pt x="100" y="187"/>
                </a:cubicBezTo>
                <a:close/>
                <a:moveTo>
                  <a:pt x="99" y="192"/>
                </a:moveTo>
                <a:cubicBezTo>
                  <a:pt x="97" y="193"/>
                  <a:pt x="94" y="197"/>
                  <a:pt x="94" y="198"/>
                </a:cubicBezTo>
                <a:cubicBezTo>
                  <a:pt x="95" y="197"/>
                  <a:pt x="96" y="196"/>
                  <a:pt x="97" y="194"/>
                </a:cubicBezTo>
                <a:cubicBezTo>
                  <a:pt x="97" y="195"/>
                  <a:pt x="97" y="195"/>
                  <a:pt x="97" y="194"/>
                </a:cubicBezTo>
                <a:cubicBezTo>
                  <a:pt x="98" y="192"/>
                  <a:pt x="101" y="192"/>
                  <a:pt x="102" y="189"/>
                </a:cubicBezTo>
                <a:cubicBezTo>
                  <a:pt x="101" y="189"/>
                  <a:pt x="101" y="190"/>
                  <a:pt x="101" y="190"/>
                </a:cubicBezTo>
                <a:cubicBezTo>
                  <a:pt x="100" y="189"/>
                  <a:pt x="102" y="189"/>
                  <a:pt x="102" y="188"/>
                </a:cubicBezTo>
                <a:cubicBezTo>
                  <a:pt x="100" y="189"/>
                  <a:pt x="100" y="191"/>
                  <a:pt x="98" y="191"/>
                </a:cubicBezTo>
                <a:cubicBezTo>
                  <a:pt x="99" y="191"/>
                  <a:pt x="99" y="192"/>
                  <a:pt x="99" y="192"/>
                </a:cubicBezTo>
                <a:close/>
                <a:moveTo>
                  <a:pt x="95" y="191"/>
                </a:moveTo>
                <a:cubicBezTo>
                  <a:pt x="96" y="191"/>
                  <a:pt x="95" y="192"/>
                  <a:pt x="96" y="192"/>
                </a:cubicBezTo>
                <a:cubicBezTo>
                  <a:pt x="96" y="191"/>
                  <a:pt x="98" y="191"/>
                  <a:pt x="97" y="190"/>
                </a:cubicBezTo>
                <a:cubicBezTo>
                  <a:pt x="98" y="190"/>
                  <a:pt x="98" y="189"/>
                  <a:pt x="98" y="189"/>
                </a:cubicBezTo>
                <a:cubicBezTo>
                  <a:pt x="98" y="189"/>
                  <a:pt x="97" y="189"/>
                  <a:pt x="98" y="189"/>
                </a:cubicBezTo>
                <a:cubicBezTo>
                  <a:pt x="98" y="189"/>
                  <a:pt x="99" y="189"/>
                  <a:pt x="100" y="188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8" y="187"/>
                  <a:pt x="99" y="188"/>
                  <a:pt x="98" y="188"/>
                </a:cubicBezTo>
                <a:cubicBezTo>
                  <a:pt x="98" y="187"/>
                  <a:pt x="96" y="189"/>
                  <a:pt x="97" y="190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0"/>
                  <a:pt x="97" y="190"/>
                  <a:pt x="96" y="191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1"/>
                  <a:pt x="96" y="191"/>
                  <a:pt x="95" y="191"/>
                </a:cubicBezTo>
                <a:close/>
                <a:moveTo>
                  <a:pt x="85" y="191"/>
                </a:moveTo>
                <a:cubicBezTo>
                  <a:pt x="85" y="194"/>
                  <a:pt x="82" y="195"/>
                  <a:pt x="81" y="197"/>
                </a:cubicBezTo>
                <a:cubicBezTo>
                  <a:pt x="82" y="198"/>
                  <a:pt x="82" y="197"/>
                  <a:pt x="82" y="197"/>
                </a:cubicBezTo>
                <a:cubicBezTo>
                  <a:pt x="84" y="195"/>
                  <a:pt x="85" y="193"/>
                  <a:pt x="87" y="192"/>
                </a:cubicBezTo>
                <a:cubicBezTo>
                  <a:pt x="87" y="192"/>
                  <a:pt x="87" y="193"/>
                  <a:pt x="88" y="193"/>
                </a:cubicBezTo>
                <a:cubicBezTo>
                  <a:pt x="88" y="193"/>
                  <a:pt x="89" y="191"/>
                  <a:pt x="90" y="191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1"/>
                  <a:pt x="88" y="193"/>
                  <a:pt x="87" y="192"/>
                </a:cubicBezTo>
                <a:cubicBezTo>
                  <a:pt x="87" y="191"/>
                  <a:pt x="88" y="190"/>
                  <a:pt x="89" y="189"/>
                </a:cubicBezTo>
                <a:cubicBezTo>
                  <a:pt x="88" y="189"/>
                  <a:pt x="88" y="188"/>
                  <a:pt x="87" y="189"/>
                </a:cubicBezTo>
                <a:cubicBezTo>
                  <a:pt x="88" y="189"/>
                  <a:pt x="87" y="190"/>
                  <a:pt x="88" y="190"/>
                </a:cubicBezTo>
                <a:cubicBezTo>
                  <a:pt x="87" y="190"/>
                  <a:pt x="88" y="190"/>
                  <a:pt x="87" y="190"/>
                </a:cubicBezTo>
                <a:cubicBezTo>
                  <a:pt x="86" y="190"/>
                  <a:pt x="86" y="192"/>
                  <a:pt x="85" y="191"/>
                </a:cubicBezTo>
                <a:cubicBezTo>
                  <a:pt x="86" y="191"/>
                  <a:pt x="86" y="191"/>
                  <a:pt x="86" y="191"/>
                </a:cubicBezTo>
                <a:cubicBezTo>
                  <a:pt x="85" y="191"/>
                  <a:pt x="86" y="191"/>
                  <a:pt x="85" y="191"/>
                </a:cubicBezTo>
                <a:close/>
                <a:moveTo>
                  <a:pt x="94" y="201"/>
                </a:moveTo>
                <a:cubicBezTo>
                  <a:pt x="95" y="200"/>
                  <a:pt x="94" y="199"/>
                  <a:pt x="95" y="200"/>
                </a:cubicBezTo>
                <a:cubicBezTo>
                  <a:pt x="95" y="199"/>
                  <a:pt x="95" y="199"/>
                  <a:pt x="96" y="199"/>
                </a:cubicBezTo>
                <a:cubicBezTo>
                  <a:pt x="94" y="198"/>
                  <a:pt x="94" y="200"/>
                  <a:pt x="94" y="201"/>
                </a:cubicBezTo>
                <a:close/>
                <a:moveTo>
                  <a:pt x="93" y="198"/>
                </a:moveTo>
                <a:cubicBezTo>
                  <a:pt x="93" y="199"/>
                  <a:pt x="93" y="199"/>
                  <a:pt x="92" y="199"/>
                </a:cubicBezTo>
                <a:cubicBezTo>
                  <a:pt x="93" y="200"/>
                  <a:pt x="91" y="200"/>
                  <a:pt x="92" y="200"/>
                </a:cubicBezTo>
                <a:cubicBezTo>
                  <a:pt x="92" y="199"/>
                  <a:pt x="94" y="199"/>
                  <a:pt x="93" y="198"/>
                </a:cubicBezTo>
                <a:close/>
                <a:moveTo>
                  <a:pt x="91" y="201"/>
                </a:moveTo>
                <a:cubicBezTo>
                  <a:pt x="91" y="202"/>
                  <a:pt x="91" y="201"/>
                  <a:pt x="90" y="201"/>
                </a:cubicBezTo>
                <a:cubicBezTo>
                  <a:pt x="90" y="202"/>
                  <a:pt x="91" y="202"/>
                  <a:pt x="91" y="202"/>
                </a:cubicBezTo>
                <a:cubicBezTo>
                  <a:pt x="91" y="202"/>
                  <a:pt x="91" y="202"/>
                  <a:pt x="91" y="203"/>
                </a:cubicBezTo>
                <a:cubicBezTo>
                  <a:pt x="91" y="202"/>
                  <a:pt x="92" y="202"/>
                  <a:pt x="91" y="202"/>
                </a:cubicBezTo>
                <a:cubicBezTo>
                  <a:pt x="92" y="201"/>
                  <a:pt x="92" y="202"/>
                  <a:pt x="92" y="201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1"/>
                  <a:pt x="93" y="201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199"/>
                  <a:pt x="92" y="201"/>
                  <a:pt x="91" y="201"/>
                </a:cubicBezTo>
                <a:close/>
                <a:moveTo>
                  <a:pt x="87" y="202"/>
                </a:moveTo>
                <a:cubicBezTo>
                  <a:pt x="87" y="203"/>
                  <a:pt x="86" y="204"/>
                  <a:pt x="86" y="205"/>
                </a:cubicBezTo>
                <a:cubicBezTo>
                  <a:pt x="88" y="203"/>
                  <a:pt x="89" y="204"/>
                  <a:pt x="90" y="205"/>
                </a:cubicBezTo>
                <a:cubicBezTo>
                  <a:pt x="89" y="204"/>
                  <a:pt x="90" y="204"/>
                  <a:pt x="90" y="204"/>
                </a:cubicBezTo>
                <a:cubicBezTo>
                  <a:pt x="90" y="204"/>
                  <a:pt x="89" y="204"/>
                  <a:pt x="89" y="203"/>
                </a:cubicBezTo>
                <a:cubicBezTo>
                  <a:pt x="89" y="204"/>
                  <a:pt x="89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2"/>
                  <a:pt x="89" y="202"/>
                </a:cubicBezTo>
                <a:cubicBezTo>
                  <a:pt x="87" y="202"/>
                  <a:pt x="88" y="201"/>
                  <a:pt x="87" y="202"/>
                </a:cubicBezTo>
                <a:close/>
                <a:moveTo>
                  <a:pt x="64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4" y="186"/>
                  <a:pt x="64" y="186"/>
                </a:cubicBezTo>
                <a:close/>
                <a:moveTo>
                  <a:pt x="86" y="208"/>
                </a:moveTo>
                <a:cubicBezTo>
                  <a:pt x="86" y="208"/>
                  <a:pt x="86" y="207"/>
                  <a:pt x="86" y="207"/>
                </a:cubicBezTo>
                <a:cubicBezTo>
                  <a:pt x="85" y="207"/>
                  <a:pt x="87" y="207"/>
                  <a:pt x="87" y="206"/>
                </a:cubicBezTo>
                <a:cubicBezTo>
                  <a:pt x="86" y="206"/>
                  <a:pt x="85" y="208"/>
                  <a:pt x="86" y="208"/>
                </a:cubicBezTo>
                <a:close/>
                <a:moveTo>
                  <a:pt x="84" y="206"/>
                </a:moveTo>
                <a:cubicBezTo>
                  <a:pt x="84" y="206"/>
                  <a:pt x="84" y="207"/>
                  <a:pt x="85" y="206"/>
                </a:cubicBezTo>
                <a:cubicBezTo>
                  <a:pt x="84" y="206"/>
                  <a:pt x="84" y="205"/>
                  <a:pt x="84" y="206"/>
                </a:cubicBezTo>
                <a:cubicBezTo>
                  <a:pt x="84" y="206"/>
                  <a:pt x="83" y="205"/>
                  <a:pt x="84" y="206"/>
                </a:cubicBezTo>
                <a:close/>
                <a:moveTo>
                  <a:pt x="79" y="215"/>
                </a:moveTo>
                <a:cubicBezTo>
                  <a:pt x="79" y="215"/>
                  <a:pt x="79" y="215"/>
                  <a:pt x="80" y="215"/>
                </a:cubicBezTo>
                <a:cubicBezTo>
                  <a:pt x="80" y="214"/>
                  <a:pt x="82" y="213"/>
                  <a:pt x="81" y="212"/>
                </a:cubicBezTo>
                <a:cubicBezTo>
                  <a:pt x="81" y="212"/>
                  <a:pt x="81" y="212"/>
                  <a:pt x="81" y="212"/>
                </a:cubicBezTo>
                <a:cubicBezTo>
                  <a:pt x="81" y="212"/>
                  <a:pt x="80" y="212"/>
                  <a:pt x="80" y="212"/>
                </a:cubicBezTo>
                <a:cubicBezTo>
                  <a:pt x="81" y="212"/>
                  <a:pt x="81" y="212"/>
                  <a:pt x="81" y="213"/>
                </a:cubicBezTo>
                <a:cubicBezTo>
                  <a:pt x="80" y="212"/>
                  <a:pt x="80" y="213"/>
                  <a:pt x="80" y="212"/>
                </a:cubicBezTo>
                <a:cubicBezTo>
                  <a:pt x="79" y="212"/>
                  <a:pt x="79" y="212"/>
                  <a:pt x="79" y="213"/>
                </a:cubicBezTo>
                <a:cubicBezTo>
                  <a:pt x="79" y="214"/>
                  <a:pt x="77" y="216"/>
                  <a:pt x="76" y="217"/>
                </a:cubicBezTo>
                <a:cubicBezTo>
                  <a:pt x="77" y="217"/>
                  <a:pt x="77" y="216"/>
                  <a:pt x="77" y="217"/>
                </a:cubicBezTo>
                <a:cubicBezTo>
                  <a:pt x="77" y="217"/>
                  <a:pt x="77" y="217"/>
                  <a:pt x="77" y="217"/>
                </a:cubicBezTo>
                <a:cubicBezTo>
                  <a:pt x="77" y="217"/>
                  <a:pt x="78" y="216"/>
                  <a:pt x="79" y="216"/>
                </a:cubicBezTo>
                <a:cubicBezTo>
                  <a:pt x="78" y="216"/>
                  <a:pt x="78" y="215"/>
                  <a:pt x="78" y="215"/>
                </a:cubicBezTo>
                <a:cubicBezTo>
                  <a:pt x="79" y="215"/>
                  <a:pt x="78" y="215"/>
                  <a:pt x="79" y="215"/>
                </a:cubicBezTo>
                <a:cubicBezTo>
                  <a:pt x="79" y="215"/>
                  <a:pt x="79" y="215"/>
                  <a:pt x="79" y="215"/>
                </a:cubicBezTo>
                <a:close/>
                <a:moveTo>
                  <a:pt x="74" y="207"/>
                </a:moveTo>
                <a:cubicBezTo>
                  <a:pt x="73" y="207"/>
                  <a:pt x="73" y="208"/>
                  <a:pt x="72" y="207"/>
                </a:cubicBezTo>
                <a:cubicBezTo>
                  <a:pt x="71" y="209"/>
                  <a:pt x="70" y="210"/>
                  <a:pt x="69" y="210"/>
                </a:cubicBezTo>
                <a:cubicBezTo>
                  <a:pt x="68" y="211"/>
                  <a:pt x="69" y="210"/>
                  <a:pt x="69" y="211"/>
                </a:cubicBezTo>
                <a:cubicBezTo>
                  <a:pt x="68" y="211"/>
                  <a:pt x="69" y="212"/>
                  <a:pt x="68" y="212"/>
                </a:cubicBezTo>
                <a:cubicBezTo>
                  <a:pt x="69" y="212"/>
                  <a:pt x="69" y="211"/>
                  <a:pt x="68" y="211"/>
                </a:cubicBezTo>
                <a:cubicBezTo>
                  <a:pt x="68" y="212"/>
                  <a:pt x="67" y="212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9" y="212"/>
                  <a:pt x="69" y="213"/>
                  <a:pt x="69" y="214"/>
                </a:cubicBezTo>
                <a:cubicBezTo>
                  <a:pt x="70" y="213"/>
                  <a:pt x="70" y="211"/>
                  <a:pt x="71" y="211"/>
                </a:cubicBezTo>
                <a:cubicBezTo>
                  <a:pt x="70" y="211"/>
                  <a:pt x="70" y="212"/>
                  <a:pt x="70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1" y="213"/>
                  <a:pt x="70" y="213"/>
                  <a:pt x="71" y="214"/>
                </a:cubicBezTo>
                <a:cubicBezTo>
                  <a:pt x="69" y="213"/>
                  <a:pt x="70" y="215"/>
                  <a:pt x="69" y="216"/>
                </a:cubicBezTo>
                <a:cubicBezTo>
                  <a:pt x="68" y="217"/>
                  <a:pt x="66" y="218"/>
                  <a:pt x="67" y="219"/>
                </a:cubicBezTo>
                <a:cubicBezTo>
                  <a:pt x="65" y="219"/>
                  <a:pt x="64" y="222"/>
                  <a:pt x="62" y="223"/>
                </a:cubicBezTo>
                <a:cubicBezTo>
                  <a:pt x="63" y="223"/>
                  <a:pt x="62" y="223"/>
                  <a:pt x="63" y="223"/>
                </a:cubicBezTo>
                <a:cubicBezTo>
                  <a:pt x="63" y="223"/>
                  <a:pt x="62" y="225"/>
                  <a:pt x="63" y="225"/>
                </a:cubicBezTo>
                <a:cubicBezTo>
                  <a:pt x="63" y="224"/>
                  <a:pt x="63" y="223"/>
                  <a:pt x="64" y="223"/>
                </a:cubicBezTo>
                <a:cubicBezTo>
                  <a:pt x="64" y="221"/>
                  <a:pt x="67" y="221"/>
                  <a:pt x="67" y="219"/>
                </a:cubicBezTo>
                <a:cubicBezTo>
                  <a:pt x="68" y="218"/>
                  <a:pt x="68" y="218"/>
                  <a:pt x="69" y="217"/>
                </a:cubicBezTo>
                <a:cubicBezTo>
                  <a:pt x="69" y="217"/>
                  <a:pt x="68" y="217"/>
                  <a:pt x="69" y="216"/>
                </a:cubicBezTo>
                <a:cubicBezTo>
                  <a:pt x="70" y="217"/>
                  <a:pt x="69" y="216"/>
                  <a:pt x="69" y="216"/>
                </a:cubicBezTo>
                <a:cubicBezTo>
                  <a:pt x="70" y="216"/>
                  <a:pt x="73" y="213"/>
                  <a:pt x="72" y="212"/>
                </a:cubicBezTo>
                <a:cubicBezTo>
                  <a:pt x="73" y="212"/>
                  <a:pt x="73" y="212"/>
                  <a:pt x="73" y="212"/>
                </a:cubicBezTo>
                <a:cubicBezTo>
                  <a:pt x="73" y="211"/>
                  <a:pt x="73" y="210"/>
                  <a:pt x="72" y="210"/>
                </a:cubicBezTo>
                <a:cubicBezTo>
                  <a:pt x="73" y="210"/>
                  <a:pt x="73" y="210"/>
                  <a:pt x="73" y="211"/>
                </a:cubicBezTo>
                <a:cubicBezTo>
                  <a:pt x="72" y="210"/>
                  <a:pt x="72" y="211"/>
                  <a:pt x="72" y="211"/>
                </a:cubicBezTo>
                <a:cubicBezTo>
                  <a:pt x="72" y="210"/>
                  <a:pt x="72" y="209"/>
                  <a:pt x="72" y="209"/>
                </a:cubicBezTo>
                <a:cubicBezTo>
                  <a:pt x="72" y="210"/>
                  <a:pt x="71" y="210"/>
                  <a:pt x="71" y="210"/>
                </a:cubicBezTo>
                <a:cubicBezTo>
                  <a:pt x="72" y="210"/>
                  <a:pt x="71" y="209"/>
                  <a:pt x="72" y="209"/>
                </a:cubicBezTo>
                <a:cubicBezTo>
                  <a:pt x="73" y="209"/>
                  <a:pt x="72" y="207"/>
                  <a:pt x="74" y="208"/>
                </a:cubicBezTo>
                <a:cubicBezTo>
                  <a:pt x="74" y="208"/>
                  <a:pt x="74" y="207"/>
                  <a:pt x="74" y="207"/>
                </a:cubicBezTo>
                <a:close/>
                <a:moveTo>
                  <a:pt x="64" y="211"/>
                </a:moveTo>
                <a:cubicBezTo>
                  <a:pt x="66" y="211"/>
                  <a:pt x="67" y="206"/>
                  <a:pt x="68" y="207"/>
                </a:cubicBezTo>
                <a:cubicBezTo>
                  <a:pt x="68" y="206"/>
                  <a:pt x="70" y="205"/>
                  <a:pt x="69" y="204"/>
                </a:cubicBezTo>
                <a:cubicBezTo>
                  <a:pt x="68" y="206"/>
                  <a:pt x="66" y="208"/>
                  <a:pt x="64" y="211"/>
                </a:cubicBezTo>
                <a:close/>
                <a:moveTo>
                  <a:pt x="73" y="215"/>
                </a:moveTo>
                <a:cubicBezTo>
                  <a:pt x="73" y="215"/>
                  <a:pt x="74" y="214"/>
                  <a:pt x="73" y="214"/>
                </a:cubicBezTo>
                <a:cubicBezTo>
                  <a:pt x="73" y="215"/>
                  <a:pt x="72" y="214"/>
                  <a:pt x="72" y="215"/>
                </a:cubicBezTo>
                <a:cubicBezTo>
                  <a:pt x="72" y="215"/>
                  <a:pt x="71" y="215"/>
                  <a:pt x="71" y="217"/>
                </a:cubicBezTo>
                <a:cubicBezTo>
                  <a:pt x="71" y="217"/>
                  <a:pt x="71" y="217"/>
                  <a:pt x="71" y="217"/>
                </a:cubicBezTo>
                <a:cubicBezTo>
                  <a:pt x="72" y="217"/>
                  <a:pt x="73" y="215"/>
                  <a:pt x="74" y="216"/>
                </a:cubicBezTo>
                <a:cubicBezTo>
                  <a:pt x="74" y="216"/>
                  <a:pt x="74" y="215"/>
                  <a:pt x="75" y="215"/>
                </a:cubicBezTo>
                <a:cubicBezTo>
                  <a:pt x="74" y="214"/>
                  <a:pt x="74" y="214"/>
                  <a:pt x="74" y="213"/>
                </a:cubicBezTo>
                <a:cubicBezTo>
                  <a:pt x="75" y="213"/>
                  <a:pt x="75" y="212"/>
                  <a:pt x="76" y="212"/>
                </a:cubicBezTo>
                <a:cubicBezTo>
                  <a:pt x="75" y="212"/>
                  <a:pt x="76" y="211"/>
                  <a:pt x="76" y="211"/>
                </a:cubicBezTo>
                <a:cubicBezTo>
                  <a:pt x="75" y="211"/>
                  <a:pt x="74" y="213"/>
                  <a:pt x="73" y="214"/>
                </a:cubicBezTo>
                <a:cubicBezTo>
                  <a:pt x="74" y="214"/>
                  <a:pt x="74" y="215"/>
                  <a:pt x="73" y="21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5" y="211"/>
                  <a:pt x="75" y="211"/>
                  <a:pt x="75" y="211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4" y="210"/>
                  <a:pt x="74" y="210"/>
                </a:cubicBezTo>
                <a:close/>
                <a:moveTo>
                  <a:pt x="48" y="194"/>
                </a:moveTo>
                <a:cubicBezTo>
                  <a:pt x="47" y="194"/>
                  <a:pt x="49" y="193"/>
                  <a:pt x="48" y="193"/>
                </a:cubicBezTo>
                <a:cubicBezTo>
                  <a:pt x="47" y="193"/>
                  <a:pt x="47" y="195"/>
                  <a:pt x="48" y="194"/>
                </a:cubicBezTo>
                <a:close/>
                <a:moveTo>
                  <a:pt x="75" y="220"/>
                </a:moveTo>
                <a:cubicBezTo>
                  <a:pt x="76" y="219"/>
                  <a:pt x="77" y="219"/>
                  <a:pt x="77" y="217"/>
                </a:cubicBezTo>
                <a:cubicBezTo>
                  <a:pt x="76" y="218"/>
                  <a:pt x="75" y="219"/>
                  <a:pt x="75" y="220"/>
                </a:cubicBezTo>
                <a:close/>
                <a:moveTo>
                  <a:pt x="39" y="198"/>
                </a:moveTo>
                <a:cubicBezTo>
                  <a:pt x="39" y="199"/>
                  <a:pt x="39" y="198"/>
                  <a:pt x="39" y="199"/>
                </a:cubicBezTo>
                <a:cubicBezTo>
                  <a:pt x="40" y="199"/>
                  <a:pt x="40" y="198"/>
                  <a:pt x="40" y="198"/>
                </a:cubicBezTo>
                <a:cubicBezTo>
                  <a:pt x="40" y="198"/>
                  <a:pt x="39" y="198"/>
                  <a:pt x="39" y="198"/>
                </a:cubicBezTo>
                <a:close/>
                <a:moveTo>
                  <a:pt x="67" y="230"/>
                </a:moveTo>
                <a:cubicBezTo>
                  <a:pt x="68" y="230"/>
                  <a:pt x="68" y="229"/>
                  <a:pt x="67" y="229"/>
                </a:cubicBezTo>
                <a:cubicBezTo>
                  <a:pt x="67" y="229"/>
                  <a:pt x="66" y="229"/>
                  <a:pt x="67" y="230"/>
                </a:cubicBezTo>
                <a:cubicBezTo>
                  <a:pt x="67" y="230"/>
                  <a:pt x="67" y="230"/>
                  <a:pt x="67" y="230"/>
                </a:cubicBezTo>
                <a:cubicBezTo>
                  <a:pt x="68" y="230"/>
                  <a:pt x="71" y="228"/>
                  <a:pt x="70" y="227"/>
                </a:cubicBezTo>
                <a:cubicBezTo>
                  <a:pt x="70" y="228"/>
                  <a:pt x="69" y="228"/>
                  <a:pt x="68" y="228"/>
                </a:cubicBezTo>
                <a:cubicBezTo>
                  <a:pt x="68" y="228"/>
                  <a:pt x="67" y="228"/>
                  <a:pt x="68" y="227"/>
                </a:cubicBezTo>
                <a:cubicBezTo>
                  <a:pt x="67" y="228"/>
                  <a:pt x="67" y="229"/>
                  <a:pt x="68" y="229"/>
                </a:cubicBezTo>
                <a:cubicBezTo>
                  <a:pt x="68" y="229"/>
                  <a:pt x="68" y="229"/>
                  <a:pt x="68" y="230"/>
                </a:cubicBezTo>
                <a:cubicBezTo>
                  <a:pt x="68" y="229"/>
                  <a:pt x="67" y="230"/>
                  <a:pt x="67" y="230"/>
                </a:cubicBezTo>
                <a:close/>
                <a:moveTo>
                  <a:pt x="57" y="232"/>
                </a:moveTo>
                <a:cubicBezTo>
                  <a:pt x="56" y="231"/>
                  <a:pt x="57" y="233"/>
                  <a:pt x="56" y="233"/>
                </a:cubicBezTo>
                <a:cubicBezTo>
                  <a:pt x="56" y="233"/>
                  <a:pt x="57" y="233"/>
                  <a:pt x="57" y="232"/>
                </a:cubicBezTo>
                <a:cubicBezTo>
                  <a:pt x="57" y="231"/>
                  <a:pt x="60" y="229"/>
                  <a:pt x="61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61" y="227"/>
                  <a:pt x="62" y="226"/>
                  <a:pt x="62" y="226"/>
                </a:cubicBezTo>
                <a:cubicBezTo>
                  <a:pt x="61" y="226"/>
                  <a:pt x="61" y="226"/>
                  <a:pt x="60" y="226"/>
                </a:cubicBezTo>
                <a:cubicBezTo>
                  <a:pt x="61" y="226"/>
                  <a:pt x="61" y="227"/>
                  <a:pt x="61" y="227"/>
                </a:cubicBezTo>
                <a:cubicBezTo>
                  <a:pt x="59" y="228"/>
                  <a:pt x="58" y="230"/>
                  <a:pt x="57" y="232"/>
                </a:cubicBezTo>
                <a:close/>
                <a:moveTo>
                  <a:pt x="66" y="232"/>
                </a:moveTo>
                <a:cubicBezTo>
                  <a:pt x="67" y="232"/>
                  <a:pt x="65" y="232"/>
                  <a:pt x="65" y="231"/>
                </a:cubicBezTo>
                <a:cubicBezTo>
                  <a:pt x="66" y="232"/>
                  <a:pt x="64" y="232"/>
                  <a:pt x="64" y="233"/>
                </a:cubicBezTo>
                <a:cubicBezTo>
                  <a:pt x="65" y="233"/>
                  <a:pt x="65" y="233"/>
                  <a:pt x="66" y="233"/>
                </a:cubicBezTo>
                <a:cubicBezTo>
                  <a:pt x="65" y="232"/>
                  <a:pt x="65" y="233"/>
                  <a:pt x="65" y="233"/>
                </a:cubicBezTo>
                <a:cubicBezTo>
                  <a:pt x="65" y="232"/>
                  <a:pt x="65" y="232"/>
                  <a:pt x="66" y="232"/>
                </a:cubicBezTo>
                <a:cubicBezTo>
                  <a:pt x="66" y="232"/>
                  <a:pt x="66" y="232"/>
                  <a:pt x="66" y="233"/>
                </a:cubicBezTo>
                <a:cubicBezTo>
                  <a:pt x="67" y="232"/>
                  <a:pt x="68" y="232"/>
                  <a:pt x="67" y="231"/>
                </a:cubicBezTo>
                <a:cubicBezTo>
                  <a:pt x="67" y="231"/>
                  <a:pt x="67" y="232"/>
                  <a:pt x="66" y="232"/>
                </a:cubicBezTo>
                <a:close/>
                <a:moveTo>
                  <a:pt x="50" y="233"/>
                </a:moveTo>
                <a:cubicBezTo>
                  <a:pt x="50" y="232"/>
                  <a:pt x="50" y="232"/>
                  <a:pt x="50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8" y="233"/>
                  <a:pt x="48" y="234"/>
                  <a:pt x="47" y="235"/>
                </a:cubicBezTo>
                <a:cubicBezTo>
                  <a:pt x="48" y="233"/>
                  <a:pt x="49" y="231"/>
                  <a:pt x="50" y="229"/>
                </a:cubicBezTo>
                <a:cubicBezTo>
                  <a:pt x="52" y="228"/>
                  <a:pt x="53" y="226"/>
                  <a:pt x="55" y="224"/>
                </a:cubicBezTo>
                <a:cubicBezTo>
                  <a:pt x="55" y="225"/>
                  <a:pt x="54" y="226"/>
                  <a:pt x="53" y="227"/>
                </a:cubicBezTo>
                <a:cubicBezTo>
                  <a:pt x="52" y="228"/>
                  <a:pt x="53" y="228"/>
                  <a:pt x="52" y="229"/>
                </a:cubicBezTo>
                <a:cubicBezTo>
                  <a:pt x="52" y="229"/>
                  <a:pt x="52" y="230"/>
                  <a:pt x="52" y="229"/>
                </a:cubicBezTo>
                <a:cubicBezTo>
                  <a:pt x="52" y="231"/>
                  <a:pt x="50" y="232"/>
                  <a:pt x="50" y="233"/>
                </a:cubicBezTo>
                <a:close/>
                <a:moveTo>
                  <a:pt x="51" y="231"/>
                </a:moveTo>
                <a:cubicBezTo>
                  <a:pt x="51" y="231"/>
                  <a:pt x="50" y="231"/>
                  <a:pt x="50" y="231"/>
                </a:cubicBezTo>
                <a:cubicBezTo>
                  <a:pt x="50" y="232"/>
                  <a:pt x="50" y="232"/>
                  <a:pt x="51" y="231"/>
                </a:cubicBezTo>
                <a:close/>
                <a:moveTo>
                  <a:pt x="47" y="227"/>
                </a:moveTo>
                <a:cubicBezTo>
                  <a:pt x="47" y="226"/>
                  <a:pt x="48" y="225"/>
                  <a:pt x="48" y="225"/>
                </a:cubicBezTo>
                <a:cubicBezTo>
                  <a:pt x="47" y="225"/>
                  <a:pt x="47" y="225"/>
                  <a:pt x="47" y="225"/>
                </a:cubicBezTo>
                <a:cubicBezTo>
                  <a:pt x="48" y="226"/>
                  <a:pt x="46" y="226"/>
                  <a:pt x="47" y="227"/>
                </a:cubicBezTo>
                <a:close/>
                <a:moveTo>
                  <a:pt x="64" y="239"/>
                </a:moveTo>
                <a:cubicBezTo>
                  <a:pt x="64" y="238"/>
                  <a:pt x="65" y="238"/>
                  <a:pt x="64" y="238"/>
                </a:cubicBezTo>
                <a:cubicBezTo>
                  <a:pt x="64" y="238"/>
                  <a:pt x="64" y="238"/>
                  <a:pt x="64" y="238"/>
                </a:cubicBezTo>
                <a:cubicBezTo>
                  <a:pt x="65" y="238"/>
                  <a:pt x="63" y="239"/>
                  <a:pt x="64" y="239"/>
                </a:cubicBezTo>
                <a:close/>
                <a:moveTo>
                  <a:pt x="54" y="231"/>
                </a:moveTo>
                <a:cubicBezTo>
                  <a:pt x="53" y="232"/>
                  <a:pt x="53" y="232"/>
                  <a:pt x="53" y="232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3" y="231"/>
                  <a:pt x="52" y="231"/>
                  <a:pt x="52" y="231"/>
                </a:cubicBezTo>
                <a:cubicBezTo>
                  <a:pt x="52" y="232"/>
                  <a:pt x="53" y="232"/>
                  <a:pt x="52" y="232"/>
                </a:cubicBezTo>
                <a:cubicBezTo>
                  <a:pt x="51" y="232"/>
                  <a:pt x="51" y="234"/>
                  <a:pt x="50" y="235"/>
                </a:cubicBezTo>
                <a:cubicBezTo>
                  <a:pt x="50" y="235"/>
                  <a:pt x="51" y="236"/>
                  <a:pt x="51" y="235"/>
                </a:cubicBezTo>
                <a:cubicBezTo>
                  <a:pt x="52" y="235"/>
                  <a:pt x="50" y="235"/>
                  <a:pt x="51" y="235"/>
                </a:cubicBezTo>
                <a:cubicBezTo>
                  <a:pt x="51" y="235"/>
                  <a:pt x="52" y="235"/>
                  <a:pt x="52" y="234"/>
                </a:cubicBezTo>
                <a:cubicBezTo>
                  <a:pt x="51" y="234"/>
                  <a:pt x="51" y="234"/>
                  <a:pt x="51" y="233"/>
                </a:cubicBezTo>
                <a:cubicBezTo>
                  <a:pt x="52" y="233"/>
                  <a:pt x="52" y="232"/>
                  <a:pt x="53" y="232"/>
                </a:cubicBezTo>
                <a:cubicBezTo>
                  <a:pt x="53" y="232"/>
                  <a:pt x="53" y="233"/>
                  <a:pt x="53" y="233"/>
                </a:cubicBezTo>
                <a:cubicBezTo>
                  <a:pt x="54" y="232"/>
                  <a:pt x="54" y="231"/>
                  <a:pt x="53" y="231"/>
                </a:cubicBezTo>
                <a:cubicBezTo>
                  <a:pt x="53" y="231"/>
                  <a:pt x="54" y="231"/>
                  <a:pt x="54" y="231"/>
                </a:cubicBezTo>
                <a:close/>
                <a:moveTo>
                  <a:pt x="53" y="236"/>
                </a:moveTo>
                <a:cubicBezTo>
                  <a:pt x="54" y="237"/>
                  <a:pt x="51" y="238"/>
                  <a:pt x="52" y="239"/>
                </a:cubicBezTo>
                <a:cubicBezTo>
                  <a:pt x="53" y="237"/>
                  <a:pt x="55" y="235"/>
                  <a:pt x="56" y="233"/>
                </a:cubicBezTo>
                <a:cubicBezTo>
                  <a:pt x="55" y="234"/>
                  <a:pt x="55" y="235"/>
                  <a:pt x="54" y="235"/>
                </a:cubicBezTo>
                <a:cubicBezTo>
                  <a:pt x="54" y="236"/>
                  <a:pt x="54" y="236"/>
                  <a:pt x="54" y="235"/>
                </a:cubicBezTo>
                <a:cubicBezTo>
                  <a:pt x="54" y="236"/>
                  <a:pt x="53" y="237"/>
                  <a:pt x="53" y="236"/>
                </a:cubicBezTo>
                <a:close/>
                <a:moveTo>
                  <a:pt x="59" y="240"/>
                </a:moveTo>
                <a:cubicBezTo>
                  <a:pt x="59" y="240"/>
                  <a:pt x="60" y="240"/>
                  <a:pt x="60" y="240"/>
                </a:cubicBezTo>
                <a:cubicBezTo>
                  <a:pt x="60" y="239"/>
                  <a:pt x="60" y="240"/>
                  <a:pt x="59" y="239"/>
                </a:cubicBezTo>
                <a:cubicBezTo>
                  <a:pt x="60" y="239"/>
                  <a:pt x="59" y="239"/>
                  <a:pt x="59" y="239"/>
                </a:cubicBezTo>
                <a:cubicBezTo>
                  <a:pt x="60" y="240"/>
                  <a:pt x="59" y="240"/>
                  <a:pt x="59" y="240"/>
                </a:cubicBezTo>
                <a:close/>
                <a:moveTo>
                  <a:pt x="46" y="234"/>
                </a:moveTo>
                <a:cubicBezTo>
                  <a:pt x="47" y="234"/>
                  <a:pt x="47" y="233"/>
                  <a:pt x="47" y="233"/>
                </a:cubicBezTo>
                <a:cubicBezTo>
                  <a:pt x="46" y="234"/>
                  <a:pt x="46" y="232"/>
                  <a:pt x="46" y="233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6" y="233"/>
                  <a:pt x="46" y="234"/>
                  <a:pt x="46" y="234"/>
                </a:cubicBezTo>
                <a:close/>
                <a:moveTo>
                  <a:pt x="48" y="236"/>
                </a:moveTo>
                <a:cubicBezTo>
                  <a:pt x="48" y="237"/>
                  <a:pt x="49" y="237"/>
                  <a:pt x="49" y="238"/>
                </a:cubicBezTo>
                <a:cubicBezTo>
                  <a:pt x="49" y="237"/>
                  <a:pt x="51" y="237"/>
                  <a:pt x="51" y="236"/>
                </a:cubicBezTo>
                <a:cubicBezTo>
                  <a:pt x="50" y="236"/>
                  <a:pt x="50" y="236"/>
                  <a:pt x="49" y="237"/>
                </a:cubicBezTo>
                <a:cubicBezTo>
                  <a:pt x="49" y="236"/>
                  <a:pt x="50" y="236"/>
                  <a:pt x="49" y="235"/>
                </a:cubicBezTo>
                <a:cubicBezTo>
                  <a:pt x="49" y="236"/>
                  <a:pt x="49" y="236"/>
                  <a:pt x="48" y="236"/>
                </a:cubicBezTo>
                <a:close/>
                <a:moveTo>
                  <a:pt x="24" y="224"/>
                </a:moveTo>
                <a:cubicBezTo>
                  <a:pt x="24" y="223"/>
                  <a:pt x="24" y="224"/>
                  <a:pt x="25" y="223"/>
                </a:cubicBezTo>
                <a:cubicBezTo>
                  <a:pt x="24" y="223"/>
                  <a:pt x="24" y="223"/>
                  <a:pt x="23" y="223"/>
                </a:cubicBezTo>
                <a:cubicBezTo>
                  <a:pt x="24" y="224"/>
                  <a:pt x="24" y="223"/>
                  <a:pt x="24" y="224"/>
                </a:cubicBezTo>
                <a:cubicBezTo>
                  <a:pt x="24" y="224"/>
                  <a:pt x="24" y="224"/>
                  <a:pt x="24" y="224"/>
                </a:cubicBezTo>
                <a:close/>
                <a:moveTo>
                  <a:pt x="17" y="230"/>
                </a:moveTo>
                <a:cubicBezTo>
                  <a:pt x="18" y="228"/>
                  <a:pt x="19" y="228"/>
                  <a:pt x="19" y="227"/>
                </a:cubicBezTo>
                <a:cubicBezTo>
                  <a:pt x="19" y="227"/>
                  <a:pt x="16" y="229"/>
                  <a:pt x="17" y="230"/>
                </a:cubicBezTo>
                <a:close/>
                <a:moveTo>
                  <a:pt x="45" y="246"/>
                </a:moveTo>
                <a:cubicBezTo>
                  <a:pt x="45" y="246"/>
                  <a:pt x="46" y="247"/>
                  <a:pt x="46" y="247"/>
                </a:cubicBezTo>
                <a:cubicBezTo>
                  <a:pt x="45" y="247"/>
                  <a:pt x="45" y="248"/>
                  <a:pt x="45" y="248"/>
                </a:cubicBezTo>
                <a:cubicBezTo>
                  <a:pt x="46" y="248"/>
                  <a:pt x="46" y="247"/>
                  <a:pt x="47" y="247"/>
                </a:cubicBezTo>
                <a:cubicBezTo>
                  <a:pt x="47" y="247"/>
                  <a:pt x="47" y="247"/>
                  <a:pt x="47" y="247"/>
                </a:cubicBezTo>
                <a:cubicBezTo>
                  <a:pt x="46" y="247"/>
                  <a:pt x="46" y="245"/>
                  <a:pt x="45" y="246"/>
                </a:cubicBezTo>
                <a:close/>
                <a:moveTo>
                  <a:pt x="19" y="231"/>
                </a:moveTo>
                <a:cubicBezTo>
                  <a:pt x="19" y="231"/>
                  <a:pt x="18" y="231"/>
                  <a:pt x="18" y="231"/>
                </a:cubicBezTo>
                <a:cubicBezTo>
                  <a:pt x="19" y="232"/>
                  <a:pt x="19" y="230"/>
                  <a:pt x="18" y="230"/>
                </a:cubicBezTo>
                <a:cubicBezTo>
                  <a:pt x="18" y="231"/>
                  <a:pt x="19" y="230"/>
                  <a:pt x="19" y="231"/>
                </a:cubicBezTo>
                <a:close/>
                <a:moveTo>
                  <a:pt x="18" y="232"/>
                </a:moveTo>
                <a:cubicBezTo>
                  <a:pt x="18" y="234"/>
                  <a:pt x="17" y="234"/>
                  <a:pt x="17" y="235"/>
                </a:cubicBezTo>
                <a:cubicBezTo>
                  <a:pt x="17" y="235"/>
                  <a:pt x="17" y="234"/>
                  <a:pt x="18" y="234"/>
                </a:cubicBezTo>
                <a:cubicBezTo>
                  <a:pt x="18" y="233"/>
                  <a:pt x="19" y="232"/>
                  <a:pt x="18" y="232"/>
                </a:cubicBezTo>
                <a:cubicBezTo>
                  <a:pt x="17" y="232"/>
                  <a:pt x="18" y="233"/>
                  <a:pt x="18" y="232"/>
                </a:cubicBezTo>
                <a:close/>
                <a:moveTo>
                  <a:pt x="4" y="256"/>
                </a:moveTo>
                <a:cubicBezTo>
                  <a:pt x="5" y="255"/>
                  <a:pt x="5" y="254"/>
                  <a:pt x="6" y="253"/>
                </a:cubicBezTo>
                <a:cubicBezTo>
                  <a:pt x="5" y="254"/>
                  <a:pt x="4" y="255"/>
                  <a:pt x="4" y="256"/>
                </a:cubicBezTo>
                <a:close/>
                <a:moveTo>
                  <a:pt x="5" y="258"/>
                </a:moveTo>
                <a:cubicBezTo>
                  <a:pt x="6" y="257"/>
                  <a:pt x="6" y="258"/>
                  <a:pt x="6" y="257"/>
                </a:cubicBezTo>
                <a:cubicBezTo>
                  <a:pt x="6" y="257"/>
                  <a:pt x="6" y="256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5" y="257"/>
                  <a:pt x="5" y="257"/>
                  <a:pt x="5" y="258"/>
                </a:cubicBezTo>
                <a:close/>
                <a:moveTo>
                  <a:pt x="810" y="264"/>
                </a:moveTo>
                <a:cubicBezTo>
                  <a:pt x="810" y="263"/>
                  <a:pt x="808" y="261"/>
                  <a:pt x="809" y="261"/>
                </a:cubicBezTo>
                <a:cubicBezTo>
                  <a:pt x="810" y="263"/>
                  <a:pt x="809" y="259"/>
                  <a:pt x="809" y="258"/>
                </a:cubicBezTo>
                <a:cubicBezTo>
                  <a:pt x="810" y="258"/>
                  <a:pt x="811" y="261"/>
                  <a:pt x="811" y="261"/>
                </a:cubicBezTo>
                <a:cubicBezTo>
                  <a:pt x="809" y="256"/>
                  <a:pt x="809" y="255"/>
                  <a:pt x="807" y="251"/>
                </a:cubicBezTo>
                <a:cubicBezTo>
                  <a:pt x="808" y="254"/>
                  <a:pt x="807" y="252"/>
                  <a:pt x="806" y="253"/>
                </a:cubicBezTo>
                <a:cubicBezTo>
                  <a:pt x="806" y="253"/>
                  <a:pt x="807" y="260"/>
                  <a:pt x="805" y="261"/>
                </a:cubicBezTo>
                <a:cubicBezTo>
                  <a:pt x="805" y="261"/>
                  <a:pt x="804" y="259"/>
                  <a:pt x="804" y="259"/>
                </a:cubicBezTo>
                <a:cubicBezTo>
                  <a:pt x="803" y="261"/>
                  <a:pt x="804" y="266"/>
                  <a:pt x="801" y="262"/>
                </a:cubicBezTo>
                <a:cubicBezTo>
                  <a:pt x="805" y="271"/>
                  <a:pt x="805" y="267"/>
                  <a:pt x="806" y="266"/>
                </a:cubicBezTo>
                <a:cubicBezTo>
                  <a:pt x="806" y="266"/>
                  <a:pt x="810" y="269"/>
                  <a:pt x="808" y="265"/>
                </a:cubicBezTo>
                <a:cubicBezTo>
                  <a:pt x="809" y="266"/>
                  <a:pt x="810" y="269"/>
                  <a:pt x="810" y="268"/>
                </a:cubicBezTo>
                <a:cubicBezTo>
                  <a:pt x="811" y="267"/>
                  <a:pt x="808" y="263"/>
                  <a:pt x="810" y="264"/>
                </a:cubicBezTo>
                <a:close/>
                <a:moveTo>
                  <a:pt x="440" y="4"/>
                </a:moveTo>
                <a:cubicBezTo>
                  <a:pt x="437" y="3"/>
                  <a:pt x="437" y="4"/>
                  <a:pt x="434" y="4"/>
                </a:cubicBezTo>
                <a:cubicBezTo>
                  <a:pt x="434" y="3"/>
                  <a:pt x="433" y="3"/>
                  <a:pt x="433" y="3"/>
                </a:cubicBezTo>
                <a:cubicBezTo>
                  <a:pt x="435" y="3"/>
                  <a:pt x="437" y="3"/>
                  <a:pt x="438" y="2"/>
                </a:cubicBezTo>
                <a:cubicBezTo>
                  <a:pt x="434" y="2"/>
                  <a:pt x="429" y="3"/>
                  <a:pt x="425" y="3"/>
                </a:cubicBezTo>
                <a:cubicBezTo>
                  <a:pt x="428" y="3"/>
                  <a:pt x="433" y="4"/>
                  <a:pt x="437" y="4"/>
                </a:cubicBezTo>
                <a:cubicBezTo>
                  <a:pt x="436" y="4"/>
                  <a:pt x="434" y="4"/>
                  <a:pt x="434" y="4"/>
                </a:cubicBezTo>
                <a:cubicBezTo>
                  <a:pt x="439" y="4"/>
                  <a:pt x="441" y="4"/>
                  <a:pt x="443" y="5"/>
                </a:cubicBezTo>
                <a:cubicBezTo>
                  <a:pt x="442" y="4"/>
                  <a:pt x="446" y="5"/>
                  <a:pt x="446" y="5"/>
                </a:cubicBezTo>
                <a:cubicBezTo>
                  <a:pt x="444" y="4"/>
                  <a:pt x="444" y="5"/>
                  <a:pt x="440" y="4"/>
                </a:cubicBezTo>
                <a:close/>
                <a:moveTo>
                  <a:pt x="399" y="5"/>
                </a:moveTo>
                <a:cubicBezTo>
                  <a:pt x="398" y="4"/>
                  <a:pt x="401" y="4"/>
                  <a:pt x="398" y="4"/>
                </a:cubicBezTo>
                <a:cubicBezTo>
                  <a:pt x="393" y="5"/>
                  <a:pt x="386" y="4"/>
                  <a:pt x="382" y="5"/>
                </a:cubicBezTo>
                <a:cubicBezTo>
                  <a:pt x="385" y="5"/>
                  <a:pt x="389" y="5"/>
                  <a:pt x="390" y="6"/>
                </a:cubicBezTo>
                <a:cubicBezTo>
                  <a:pt x="395" y="5"/>
                  <a:pt x="398" y="6"/>
                  <a:pt x="400" y="5"/>
                </a:cubicBezTo>
                <a:lnTo>
                  <a:pt x="399" y="5"/>
                </a:lnTo>
                <a:close/>
                <a:moveTo>
                  <a:pt x="142" y="101"/>
                </a:moveTo>
                <a:cubicBezTo>
                  <a:pt x="142" y="102"/>
                  <a:pt x="141" y="103"/>
                  <a:pt x="143" y="102"/>
                </a:cubicBezTo>
                <a:cubicBezTo>
                  <a:pt x="147" y="98"/>
                  <a:pt x="152" y="95"/>
                  <a:pt x="156" y="91"/>
                </a:cubicBezTo>
                <a:cubicBezTo>
                  <a:pt x="154" y="92"/>
                  <a:pt x="153" y="93"/>
                  <a:pt x="152" y="94"/>
                </a:cubicBezTo>
                <a:cubicBezTo>
                  <a:pt x="153" y="93"/>
                  <a:pt x="154" y="92"/>
                  <a:pt x="154" y="91"/>
                </a:cubicBezTo>
                <a:cubicBezTo>
                  <a:pt x="149" y="95"/>
                  <a:pt x="141" y="101"/>
                  <a:pt x="134" y="107"/>
                </a:cubicBezTo>
                <a:cubicBezTo>
                  <a:pt x="135" y="107"/>
                  <a:pt x="140" y="103"/>
                  <a:pt x="142" y="101"/>
                </a:cubicBezTo>
                <a:close/>
                <a:moveTo>
                  <a:pt x="84" y="158"/>
                </a:moveTo>
                <a:cubicBezTo>
                  <a:pt x="84" y="159"/>
                  <a:pt x="84" y="160"/>
                  <a:pt x="83" y="160"/>
                </a:cubicBezTo>
                <a:cubicBezTo>
                  <a:pt x="83" y="161"/>
                  <a:pt x="83" y="162"/>
                  <a:pt x="84" y="161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5" y="160"/>
                  <a:pt x="84" y="161"/>
                  <a:pt x="85" y="161"/>
                </a:cubicBezTo>
                <a:cubicBezTo>
                  <a:pt x="85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60"/>
                  <a:pt x="85" y="159"/>
                  <a:pt x="85" y="159"/>
                </a:cubicBezTo>
                <a:cubicBezTo>
                  <a:pt x="85" y="159"/>
                  <a:pt x="86" y="159"/>
                  <a:pt x="87" y="158"/>
                </a:cubicBezTo>
                <a:cubicBezTo>
                  <a:pt x="85" y="159"/>
                  <a:pt x="86" y="157"/>
                  <a:pt x="84" y="158"/>
                </a:cubicBezTo>
                <a:close/>
                <a:moveTo>
                  <a:pt x="103" y="180"/>
                </a:moveTo>
                <a:cubicBezTo>
                  <a:pt x="102" y="180"/>
                  <a:pt x="102" y="181"/>
                  <a:pt x="102" y="181"/>
                </a:cubicBezTo>
                <a:cubicBezTo>
                  <a:pt x="102" y="181"/>
                  <a:pt x="103" y="181"/>
                  <a:pt x="103" y="181"/>
                </a:cubicBezTo>
                <a:cubicBezTo>
                  <a:pt x="103" y="181"/>
                  <a:pt x="102" y="181"/>
                  <a:pt x="103" y="182"/>
                </a:cubicBezTo>
                <a:cubicBezTo>
                  <a:pt x="103" y="182"/>
                  <a:pt x="103" y="181"/>
                  <a:pt x="104" y="181"/>
                </a:cubicBezTo>
                <a:cubicBezTo>
                  <a:pt x="103" y="182"/>
                  <a:pt x="103" y="182"/>
                  <a:pt x="103" y="183"/>
                </a:cubicBezTo>
                <a:cubicBezTo>
                  <a:pt x="103" y="182"/>
                  <a:pt x="104" y="182"/>
                  <a:pt x="104" y="181"/>
                </a:cubicBezTo>
                <a:cubicBezTo>
                  <a:pt x="103" y="182"/>
                  <a:pt x="104" y="180"/>
                  <a:pt x="103" y="180"/>
                </a:cubicBezTo>
                <a:close/>
                <a:moveTo>
                  <a:pt x="77" y="160"/>
                </a:moveTo>
                <a:cubicBezTo>
                  <a:pt x="79" y="161"/>
                  <a:pt x="79" y="158"/>
                  <a:pt x="80" y="158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9" y="157"/>
                  <a:pt x="78" y="159"/>
                  <a:pt x="77" y="160"/>
                </a:cubicBezTo>
                <a:close/>
                <a:moveTo>
                  <a:pt x="81" y="163"/>
                </a:moveTo>
                <a:cubicBezTo>
                  <a:pt x="81" y="163"/>
                  <a:pt x="81" y="164"/>
                  <a:pt x="81" y="164"/>
                </a:cubicBezTo>
                <a:cubicBezTo>
                  <a:pt x="81" y="164"/>
                  <a:pt x="80" y="165"/>
                  <a:pt x="80" y="165"/>
                </a:cubicBezTo>
                <a:cubicBezTo>
                  <a:pt x="82" y="164"/>
                  <a:pt x="83" y="163"/>
                  <a:pt x="83" y="162"/>
                </a:cubicBezTo>
                <a:cubicBezTo>
                  <a:pt x="83" y="161"/>
                  <a:pt x="83" y="161"/>
                  <a:pt x="82" y="161"/>
                </a:cubicBezTo>
                <a:cubicBezTo>
                  <a:pt x="81" y="161"/>
                  <a:pt x="82" y="163"/>
                  <a:pt x="81" y="163"/>
                </a:cubicBezTo>
                <a:close/>
                <a:moveTo>
                  <a:pt x="95" y="192"/>
                </a:moveTo>
                <a:cubicBezTo>
                  <a:pt x="95" y="192"/>
                  <a:pt x="95" y="192"/>
                  <a:pt x="94" y="192"/>
                </a:cubicBezTo>
                <a:cubicBezTo>
                  <a:pt x="94" y="192"/>
                  <a:pt x="94" y="193"/>
                  <a:pt x="94" y="193"/>
                </a:cubicBezTo>
                <a:cubicBezTo>
                  <a:pt x="93" y="193"/>
                  <a:pt x="93" y="194"/>
                  <a:pt x="94" y="194"/>
                </a:cubicBezTo>
                <a:cubicBezTo>
                  <a:pt x="93" y="194"/>
                  <a:pt x="91" y="196"/>
                  <a:pt x="91" y="197"/>
                </a:cubicBezTo>
                <a:cubicBezTo>
                  <a:pt x="91" y="197"/>
                  <a:pt x="91" y="197"/>
                  <a:pt x="91" y="197"/>
                </a:cubicBezTo>
                <a:cubicBezTo>
                  <a:pt x="91" y="198"/>
                  <a:pt x="90" y="198"/>
                  <a:pt x="90" y="199"/>
                </a:cubicBezTo>
                <a:cubicBezTo>
                  <a:pt x="91" y="197"/>
                  <a:pt x="92" y="197"/>
                  <a:pt x="93" y="197"/>
                </a:cubicBezTo>
                <a:cubicBezTo>
                  <a:pt x="93" y="197"/>
                  <a:pt x="93" y="197"/>
                  <a:pt x="93" y="196"/>
                </a:cubicBezTo>
                <a:cubicBezTo>
                  <a:pt x="93" y="196"/>
                  <a:pt x="94" y="195"/>
                  <a:pt x="94" y="195"/>
                </a:cubicBezTo>
                <a:cubicBezTo>
                  <a:pt x="94" y="195"/>
                  <a:pt x="94" y="195"/>
                  <a:pt x="94" y="196"/>
                </a:cubicBezTo>
                <a:cubicBezTo>
                  <a:pt x="95" y="194"/>
                  <a:pt x="95" y="192"/>
                  <a:pt x="96" y="193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3"/>
                  <a:pt x="97" y="193"/>
                  <a:pt x="97" y="192"/>
                </a:cubicBezTo>
                <a:cubicBezTo>
                  <a:pt x="96" y="193"/>
                  <a:pt x="97" y="192"/>
                  <a:pt x="96" y="192"/>
                </a:cubicBezTo>
                <a:cubicBezTo>
                  <a:pt x="96" y="193"/>
                  <a:pt x="96" y="192"/>
                  <a:pt x="95" y="192"/>
                </a:cubicBezTo>
                <a:close/>
                <a:moveTo>
                  <a:pt x="65" y="175"/>
                </a:moveTo>
                <a:cubicBezTo>
                  <a:pt x="64" y="175"/>
                  <a:pt x="64" y="175"/>
                  <a:pt x="63" y="175"/>
                </a:cubicBezTo>
                <a:cubicBezTo>
                  <a:pt x="63" y="175"/>
                  <a:pt x="63" y="175"/>
                  <a:pt x="63" y="176"/>
                </a:cubicBezTo>
                <a:cubicBezTo>
                  <a:pt x="64" y="176"/>
                  <a:pt x="64" y="176"/>
                  <a:pt x="64" y="177"/>
                </a:cubicBezTo>
                <a:cubicBezTo>
                  <a:pt x="65" y="175"/>
                  <a:pt x="66" y="175"/>
                  <a:pt x="67" y="173"/>
                </a:cubicBezTo>
                <a:cubicBezTo>
                  <a:pt x="65" y="173"/>
                  <a:pt x="66" y="174"/>
                  <a:pt x="65" y="175"/>
                </a:cubicBezTo>
                <a:close/>
                <a:moveTo>
                  <a:pt x="45" y="240"/>
                </a:moveTo>
                <a:cubicBezTo>
                  <a:pt x="46" y="241"/>
                  <a:pt x="46" y="241"/>
                  <a:pt x="46" y="241"/>
                </a:cubicBezTo>
                <a:cubicBezTo>
                  <a:pt x="45" y="241"/>
                  <a:pt x="45" y="242"/>
                  <a:pt x="44" y="243"/>
                </a:cubicBezTo>
                <a:cubicBezTo>
                  <a:pt x="44" y="243"/>
                  <a:pt x="43" y="243"/>
                  <a:pt x="43" y="243"/>
                </a:cubicBez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3" y="245"/>
                  <a:pt x="44" y="244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4" y="244"/>
                  <a:pt x="45" y="243"/>
                  <a:pt x="45" y="244"/>
                </a:cubicBezTo>
                <a:cubicBezTo>
                  <a:pt x="45" y="241"/>
                  <a:pt x="47" y="241"/>
                  <a:pt x="48" y="239"/>
                </a:cubicBezTo>
                <a:cubicBezTo>
                  <a:pt x="47" y="238"/>
                  <a:pt x="48" y="238"/>
                  <a:pt x="48" y="237"/>
                </a:cubicBezTo>
                <a:cubicBezTo>
                  <a:pt x="47" y="238"/>
                  <a:pt x="47" y="240"/>
                  <a:pt x="45" y="240"/>
                </a:cubicBezTo>
                <a:close/>
                <a:moveTo>
                  <a:pt x="820" y="180"/>
                </a:moveTo>
                <a:cubicBezTo>
                  <a:pt x="820" y="181"/>
                  <a:pt x="820" y="181"/>
                  <a:pt x="820" y="181"/>
                </a:cubicBezTo>
                <a:cubicBezTo>
                  <a:pt x="821" y="181"/>
                  <a:pt x="820" y="180"/>
                  <a:pt x="820" y="180"/>
                </a:cubicBezTo>
                <a:close/>
                <a:moveTo>
                  <a:pt x="866" y="171"/>
                </a:moveTo>
                <a:cubicBezTo>
                  <a:pt x="865" y="171"/>
                  <a:pt x="865" y="172"/>
                  <a:pt x="865" y="172"/>
                </a:cubicBezTo>
                <a:cubicBezTo>
                  <a:pt x="865" y="172"/>
                  <a:pt x="866" y="172"/>
                  <a:pt x="866" y="171"/>
                </a:cubicBezTo>
                <a:close/>
                <a:moveTo>
                  <a:pt x="867" y="170"/>
                </a:moveTo>
                <a:cubicBezTo>
                  <a:pt x="867" y="170"/>
                  <a:pt x="866" y="171"/>
                  <a:pt x="866" y="171"/>
                </a:cubicBezTo>
                <a:cubicBezTo>
                  <a:pt x="867" y="171"/>
                  <a:pt x="867" y="170"/>
                  <a:pt x="867" y="170"/>
                </a:cubicBezTo>
                <a:close/>
                <a:moveTo>
                  <a:pt x="861" y="164"/>
                </a:moveTo>
                <a:cubicBezTo>
                  <a:pt x="861" y="164"/>
                  <a:pt x="861" y="165"/>
                  <a:pt x="861" y="165"/>
                </a:cubicBezTo>
                <a:cubicBezTo>
                  <a:pt x="861" y="164"/>
                  <a:pt x="861" y="164"/>
                  <a:pt x="861" y="164"/>
                </a:cubicBezTo>
                <a:close/>
                <a:moveTo>
                  <a:pt x="868" y="162"/>
                </a:moveTo>
                <a:cubicBezTo>
                  <a:pt x="868" y="163"/>
                  <a:pt x="868" y="163"/>
                  <a:pt x="868" y="164"/>
                </a:cubicBezTo>
                <a:cubicBezTo>
                  <a:pt x="868" y="163"/>
                  <a:pt x="868" y="162"/>
                  <a:pt x="868" y="162"/>
                </a:cubicBezTo>
                <a:close/>
                <a:moveTo>
                  <a:pt x="837" y="147"/>
                </a:moveTo>
                <a:cubicBezTo>
                  <a:pt x="837" y="148"/>
                  <a:pt x="837" y="150"/>
                  <a:pt x="836" y="151"/>
                </a:cubicBezTo>
                <a:cubicBezTo>
                  <a:pt x="837" y="150"/>
                  <a:pt x="837" y="148"/>
                  <a:pt x="837" y="147"/>
                </a:cubicBezTo>
                <a:close/>
                <a:moveTo>
                  <a:pt x="852" y="150"/>
                </a:moveTo>
                <a:cubicBezTo>
                  <a:pt x="852" y="149"/>
                  <a:pt x="852" y="149"/>
                  <a:pt x="852" y="149"/>
                </a:cubicBezTo>
                <a:cubicBezTo>
                  <a:pt x="852" y="148"/>
                  <a:pt x="853" y="145"/>
                  <a:pt x="852" y="146"/>
                </a:cubicBezTo>
                <a:cubicBezTo>
                  <a:pt x="852" y="147"/>
                  <a:pt x="851" y="150"/>
                  <a:pt x="851" y="151"/>
                </a:cubicBezTo>
                <a:cubicBezTo>
                  <a:pt x="852" y="151"/>
                  <a:pt x="852" y="150"/>
                  <a:pt x="852" y="150"/>
                </a:cubicBezTo>
                <a:close/>
                <a:moveTo>
                  <a:pt x="857" y="134"/>
                </a:moveTo>
                <a:cubicBezTo>
                  <a:pt x="857" y="134"/>
                  <a:pt x="857" y="134"/>
                  <a:pt x="857" y="134"/>
                </a:cubicBezTo>
                <a:cubicBezTo>
                  <a:pt x="857" y="135"/>
                  <a:pt x="857" y="135"/>
                  <a:pt x="857" y="135"/>
                </a:cubicBezTo>
                <a:lnTo>
                  <a:pt x="857" y="134"/>
                </a:lnTo>
                <a:close/>
                <a:moveTo>
                  <a:pt x="855" y="121"/>
                </a:moveTo>
                <a:cubicBezTo>
                  <a:pt x="855" y="119"/>
                  <a:pt x="855" y="121"/>
                  <a:pt x="855" y="122"/>
                </a:cubicBezTo>
                <a:cubicBezTo>
                  <a:pt x="854" y="122"/>
                  <a:pt x="855" y="122"/>
                  <a:pt x="855" y="122"/>
                </a:cubicBezTo>
                <a:cubicBezTo>
                  <a:pt x="854" y="123"/>
                  <a:pt x="853" y="126"/>
                  <a:pt x="854" y="127"/>
                </a:cubicBezTo>
                <a:cubicBezTo>
                  <a:pt x="854" y="125"/>
                  <a:pt x="855" y="123"/>
                  <a:pt x="855" y="121"/>
                </a:cubicBezTo>
                <a:close/>
                <a:moveTo>
                  <a:pt x="861" y="127"/>
                </a:moveTo>
                <a:cubicBezTo>
                  <a:pt x="861" y="127"/>
                  <a:pt x="861" y="128"/>
                  <a:pt x="861" y="128"/>
                </a:cubicBezTo>
                <a:cubicBezTo>
                  <a:pt x="862" y="128"/>
                  <a:pt x="862" y="127"/>
                  <a:pt x="861" y="127"/>
                </a:cubicBezTo>
                <a:close/>
                <a:moveTo>
                  <a:pt x="843" y="120"/>
                </a:moveTo>
                <a:cubicBezTo>
                  <a:pt x="843" y="121"/>
                  <a:pt x="842" y="121"/>
                  <a:pt x="842" y="122"/>
                </a:cubicBezTo>
                <a:cubicBezTo>
                  <a:pt x="843" y="121"/>
                  <a:pt x="843" y="120"/>
                  <a:pt x="843" y="120"/>
                </a:cubicBezTo>
                <a:close/>
                <a:moveTo>
                  <a:pt x="859" y="124"/>
                </a:moveTo>
                <a:cubicBezTo>
                  <a:pt x="859" y="125"/>
                  <a:pt x="859" y="126"/>
                  <a:pt x="859" y="126"/>
                </a:cubicBezTo>
                <a:cubicBezTo>
                  <a:pt x="859" y="125"/>
                  <a:pt x="860" y="124"/>
                  <a:pt x="859" y="124"/>
                </a:cubicBezTo>
                <a:close/>
                <a:moveTo>
                  <a:pt x="862" y="124"/>
                </a:moveTo>
                <a:cubicBezTo>
                  <a:pt x="862" y="124"/>
                  <a:pt x="861" y="125"/>
                  <a:pt x="862" y="126"/>
                </a:cubicBezTo>
                <a:cubicBezTo>
                  <a:pt x="862" y="125"/>
                  <a:pt x="862" y="124"/>
                  <a:pt x="862" y="124"/>
                </a:cubicBezTo>
                <a:close/>
                <a:moveTo>
                  <a:pt x="839" y="118"/>
                </a:moveTo>
                <a:cubicBezTo>
                  <a:pt x="839" y="118"/>
                  <a:pt x="839" y="119"/>
                  <a:pt x="839" y="119"/>
                </a:cubicBezTo>
                <a:cubicBezTo>
                  <a:pt x="839" y="119"/>
                  <a:pt x="839" y="118"/>
                  <a:pt x="839" y="118"/>
                </a:cubicBezTo>
                <a:close/>
                <a:moveTo>
                  <a:pt x="844" y="116"/>
                </a:moveTo>
                <a:cubicBezTo>
                  <a:pt x="843" y="117"/>
                  <a:pt x="843" y="119"/>
                  <a:pt x="843" y="119"/>
                </a:cubicBezTo>
                <a:cubicBezTo>
                  <a:pt x="843" y="118"/>
                  <a:pt x="844" y="117"/>
                  <a:pt x="844" y="116"/>
                </a:cubicBezTo>
                <a:close/>
                <a:moveTo>
                  <a:pt x="862" y="120"/>
                </a:moveTo>
                <a:cubicBezTo>
                  <a:pt x="862" y="121"/>
                  <a:pt x="861" y="122"/>
                  <a:pt x="862" y="123"/>
                </a:cubicBezTo>
                <a:cubicBezTo>
                  <a:pt x="862" y="122"/>
                  <a:pt x="863" y="121"/>
                  <a:pt x="862" y="120"/>
                </a:cubicBezTo>
                <a:close/>
                <a:moveTo>
                  <a:pt x="855" y="118"/>
                </a:moveTo>
                <a:cubicBezTo>
                  <a:pt x="855" y="118"/>
                  <a:pt x="855" y="119"/>
                  <a:pt x="855" y="119"/>
                </a:cubicBezTo>
                <a:cubicBezTo>
                  <a:pt x="855" y="119"/>
                  <a:pt x="856" y="118"/>
                  <a:pt x="855" y="118"/>
                </a:cubicBezTo>
                <a:close/>
                <a:moveTo>
                  <a:pt x="858" y="117"/>
                </a:moveTo>
                <a:cubicBezTo>
                  <a:pt x="857" y="117"/>
                  <a:pt x="857" y="118"/>
                  <a:pt x="857" y="118"/>
                </a:cubicBezTo>
                <a:cubicBezTo>
                  <a:pt x="857" y="118"/>
                  <a:pt x="858" y="117"/>
                  <a:pt x="858" y="117"/>
                </a:cubicBezTo>
                <a:close/>
                <a:moveTo>
                  <a:pt x="860" y="116"/>
                </a:moveTo>
                <a:cubicBezTo>
                  <a:pt x="860" y="116"/>
                  <a:pt x="860" y="116"/>
                  <a:pt x="860" y="116"/>
                </a:cubicBezTo>
                <a:cubicBezTo>
                  <a:pt x="859" y="115"/>
                  <a:pt x="859" y="117"/>
                  <a:pt x="859" y="117"/>
                </a:cubicBezTo>
                <a:cubicBezTo>
                  <a:pt x="860" y="117"/>
                  <a:pt x="859" y="117"/>
                  <a:pt x="860" y="116"/>
                </a:cubicBezTo>
                <a:close/>
                <a:moveTo>
                  <a:pt x="849" y="110"/>
                </a:moveTo>
                <a:cubicBezTo>
                  <a:pt x="848" y="113"/>
                  <a:pt x="849" y="111"/>
                  <a:pt x="849" y="110"/>
                </a:cubicBezTo>
                <a:close/>
                <a:moveTo>
                  <a:pt x="845" y="105"/>
                </a:moveTo>
                <a:cubicBezTo>
                  <a:pt x="844" y="106"/>
                  <a:pt x="844" y="106"/>
                  <a:pt x="844" y="107"/>
                </a:cubicBezTo>
                <a:cubicBezTo>
                  <a:pt x="844" y="107"/>
                  <a:pt x="845" y="105"/>
                  <a:pt x="845" y="105"/>
                </a:cubicBezTo>
                <a:close/>
                <a:moveTo>
                  <a:pt x="844" y="105"/>
                </a:moveTo>
                <a:cubicBezTo>
                  <a:pt x="843" y="105"/>
                  <a:pt x="843" y="106"/>
                  <a:pt x="843" y="106"/>
                </a:cubicBezTo>
                <a:lnTo>
                  <a:pt x="844" y="105"/>
                </a:lnTo>
                <a:close/>
                <a:moveTo>
                  <a:pt x="836" y="101"/>
                </a:moveTo>
                <a:cubicBezTo>
                  <a:pt x="836" y="102"/>
                  <a:pt x="836" y="102"/>
                  <a:pt x="836" y="102"/>
                </a:cubicBezTo>
                <a:cubicBezTo>
                  <a:pt x="836" y="102"/>
                  <a:pt x="836" y="101"/>
                  <a:pt x="836" y="101"/>
                </a:cubicBezTo>
                <a:close/>
                <a:moveTo>
                  <a:pt x="838" y="98"/>
                </a:moveTo>
                <a:cubicBezTo>
                  <a:pt x="839" y="95"/>
                  <a:pt x="838" y="96"/>
                  <a:pt x="838" y="98"/>
                </a:cubicBezTo>
                <a:close/>
                <a:moveTo>
                  <a:pt x="828" y="135"/>
                </a:moveTo>
                <a:cubicBezTo>
                  <a:pt x="828" y="136"/>
                  <a:pt x="828" y="137"/>
                  <a:pt x="827" y="137"/>
                </a:cubicBezTo>
                <a:cubicBezTo>
                  <a:pt x="828" y="138"/>
                  <a:pt x="828" y="138"/>
                  <a:pt x="828" y="138"/>
                </a:cubicBezTo>
                <a:cubicBezTo>
                  <a:pt x="828" y="137"/>
                  <a:pt x="829" y="136"/>
                  <a:pt x="828" y="135"/>
                </a:cubicBezTo>
                <a:close/>
                <a:moveTo>
                  <a:pt x="846" y="121"/>
                </a:moveTo>
                <a:cubicBezTo>
                  <a:pt x="847" y="121"/>
                  <a:pt x="846" y="122"/>
                  <a:pt x="846" y="123"/>
                </a:cubicBezTo>
                <a:cubicBezTo>
                  <a:pt x="847" y="121"/>
                  <a:pt x="848" y="117"/>
                  <a:pt x="848" y="115"/>
                </a:cubicBezTo>
                <a:cubicBezTo>
                  <a:pt x="848" y="117"/>
                  <a:pt x="846" y="118"/>
                  <a:pt x="847" y="119"/>
                </a:cubicBezTo>
                <a:cubicBezTo>
                  <a:pt x="847" y="119"/>
                  <a:pt x="847" y="119"/>
                  <a:pt x="847" y="118"/>
                </a:cubicBezTo>
                <a:cubicBezTo>
                  <a:pt x="846" y="119"/>
                  <a:pt x="846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6" y="121"/>
                  <a:pt x="845" y="121"/>
                  <a:pt x="845" y="121"/>
                </a:cubicBezTo>
                <a:cubicBezTo>
                  <a:pt x="846" y="122"/>
                  <a:pt x="846" y="121"/>
                  <a:pt x="846" y="121"/>
                </a:cubicBezTo>
                <a:close/>
                <a:moveTo>
                  <a:pt x="860" y="122"/>
                </a:moveTo>
                <a:cubicBezTo>
                  <a:pt x="860" y="122"/>
                  <a:pt x="859" y="123"/>
                  <a:pt x="860" y="123"/>
                </a:cubicBezTo>
                <a:cubicBezTo>
                  <a:pt x="860" y="123"/>
                  <a:pt x="860" y="123"/>
                  <a:pt x="860" y="123"/>
                </a:cubicBezTo>
                <a:cubicBezTo>
                  <a:pt x="859" y="124"/>
                  <a:pt x="860" y="122"/>
                  <a:pt x="860" y="122"/>
                </a:cubicBezTo>
                <a:close/>
                <a:moveTo>
                  <a:pt x="861" y="115"/>
                </a:moveTo>
                <a:cubicBezTo>
                  <a:pt x="861" y="115"/>
                  <a:pt x="861" y="115"/>
                  <a:pt x="861" y="115"/>
                </a:cubicBezTo>
                <a:cubicBezTo>
                  <a:pt x="862" y="117"/>
                  <a:pt x="859" y="120"/>
                  <a:pt x="860" y="122"/>
                </a:cubicBezTo>
                <a:cubicBezTo>
                  <a:pt x="860" y="118"/>
                  <a:pt x="862" y="115"/>
                  <a:pt x="862" y="112"/>
                </a:cubicBezTo>
                <a:cubicBezTo>
                  <a:pt x="862" y="112"/>
                  <a:pt x="862" y="111"/>
                  <a:pt x="862" y="111"/>
                </a:cubicBezTo>
                <a:cubicBezTo>
                  <a:pt x="862" y="110"/>
                  <a:pt x="864" y="107"/>
                  <a:pt x="863" y="106"/>
                </a:cubicBezTo>
                <a:cubicBezTo>
                  <a:pt x="863" y="107"/>
                  <a:pt x="862" y="108"/>
                  <a:pt x="862" y="110"/>
                </a:cubicBezTo>
                <a:cubicBezTo>
                  <a:pt x="861" y="109"/>
                  <a:pt x="861" y="109"/>
                  <a:pt x="861" y="109"/>
                </a:cubicBezTo>
                <a:cubicBezTo>
                  <a:pt x="862" y="111"/>
                  <a:pt x="861" y="114"/>
                  <a:pt x="861" y="115"/>
                </a:cubicBezTo>
                <a:close/>
                <a:moveTo>
                  <a:pt x="842" y="104"/>
                </a:moveTo>
                <a:cubicBezTo>
                  <a:pt x="842" y="105"/>
                  <a:pt x="842" y="105"/>
                  <a:pt x="842" y="106"/>
                </a:cubicBezTo>
                <a:cubicBezTo>
                  <a:pt x="843" y="105"/>
                  <a:pt x="842" y="104"/>
                  <a:pt x="842" y="104"/>
                </a:cubicBezTo>
                <a:close/>
                <a:moveTo>
                  <a:pt x="707" y="252"/>
                </a:moveTo>
                <a:cubicBezTo>
                  <a:pt x="708" y="252"/>
                  <a:pt x="709" y="252"/>
                  <a:pt x="710" y="253"/>
                </a:cubicBezTo>
                <a:cubicBezTo>
                  <a:pt x="710" y="254"/>
                  <a:pt x="709" y="255"/>
                  <a:pt x="710" y="256"/>
                </a:cubicBezTo>
                <a:cubicBezTo>
                  <a:pt x="712" y="257"/>
                  <a:pt x="715" y="253"/>
                  <a:pt x="715" y="256"/>
                </a:cubicBezTo>
                <a:cubicBezTo>
                  <a:pt x="717" y="258"/>
                  <a:pt x="720" y="259"/>
                  <a:pt x="723" y="259"/>
                </a:cubicBezTo>
                <a:cubicBezTo>
                  <a:pt x="725" y="260"/>
                  <a:pt x="726" y="261"/>
                  <a:pt x="728" y="262"/>
                </a:cubicBezTo>
                <a:cubicBezTo>
                  <a:pt x="730" y="262"/>
                  <a:pt x="733" y="262"/>
                  <a:pt x="734" y="263"/>
                </a:cubicBezTo>
                <a:cubicBezTo>
                  <a:pt x="736" y="263"/>
                  <a:pt x="737" y="264"/>
                  <a:pt x="739" y="265"/>
                </a:cubicBezTo>
                <a:cubicBezTo>
                  <a:pt x="744" y="267"/>
                  <a:pt x="749" y="267"/>
                  <a:pt x="753" y="269"/>
                </a:cubicBezTo>
                <a:cubicBezTo>
                  <a:pt x="756" y="269"/>
                  <a:pt x="760" y="271"/>
                  <a:pt x="762" y="272"/>
                </a:cubicBezTo>
                <a:cubicBezTo>
                  <a:pt x="765" y="272"/>
                  <a:pt x="768" y="274"/>
                  <a:pt x="771" y="275"/>
                </a:cubicBezTo>
                <a:cubicBezTo>
                  <a:pt x="772" y="275"/>
                  <a:pt x="774" y="275"/>
                  <a:pt x="776" y="276"/>
                </a:cubicBezTo>
                <a:cubicBezTo>
                  <a:pt x="776" y="276"/>
                  <a:pt x="777" y="276"/>
                  <a:pt x="777" y="276"/>
                </a:cubicBezTo>
                <a:cubicBezTo>
                  <a:pt x="779" y="277"/>
                  <a:pt x="781" y="277"/>
                  <a:pt x="782" y="277"/>
                </a:cubicBezTo>
                <a:cubicBezTo>
                  <a:pt x="784" y="278"/>
                  <a:pt x="785" y="279"/>
                  <a:pt x="787" y="279"/>
                </a:cubicBezTo>
                <a:cubicBezTo>
                  <a:pt x="789" y="280"/>
                  <a:pt x="792" y="281"/>
                  <a:pt x="795" y="281"/>
                </a:cubicBezTo>
                <a:cubicBezTo>
                  <a:pt x="796" y="282"/>
                  <a:pt x="798" y="282"/>
                  <a:pt x="799" y="282"/>
                </a:cubicBezTo>
                <a:cubicBezTo>
                  <a:pt x="800" y="283"/>
                  <a:pt x="800" y="283"/>
                  <a:pt x="801" y="283"/>
                </a:cubicBezTo>
                <a:cubicBezTo>
                  <a:pt x="802" y="283"/>
                  <a:pt x="802" y="283"/>
                  <a:pt x="802" y="283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4" y="285"/>
                  <a:pt x="805" y="284"/>
                  <a:pt x="806" y="285"/>
                </a:cubicBezTo>
                <a:cubicBezTo>
                  <a:pt x="807" y="285"/>
                  <a:pt x="808" y="286"/>
                  <a:pt x="809" y="287"/>
                </a:cubicBezTo>
                <a:cubicBezTo>
                  <a:pt x="810" y="286"/>
                  <a:pt x="811" y="287"/>
                  <a:pt x="812" y="288"/>
                </a:cubicBezTo>
                <a:cubicBezTo>
                  <a:pt x="813" y="288"/>
                  <a:pt x="813" y="288"/>
                  <a:pt x="813" y="288"/>
                </a:cubicBezTo>
                <a:cubicBezTo>
                  <a:pt x="813" y="288"/>
                  <a:pt x="813" y="287"/>
                  <a:pt x="813" y="287"/>
                </a:cubicBezTo>
                <a:cubicBezTo>
                  <a:pt x="813" y="287"/>
                  <a:pt x="813" y="287"/>
                  <a:pt x="813" y="286"/>
                </a:cubicBezTo>
                <a:cubicBezTo>
                  <a:pt x="813" y="286"/>
                  <a:pt x="813" y="286"/>
                  <a:pt x="813" y="286"/>
                </a:cubicBezTo>
                <a:cubicBezTo>
                  <a:pt x="813" y="285"/>
                  <a:pt x="813" y="285"/>
                  <a:pt x="813" y="284"/>
                </a:cubicBezTo>
                <a:cubicBezTo>
                  <a:pt x="813" y="282"/>
                  <a:pt x="813" y="282"/>
                  <a:pt x="813" y="282"/>
                </a:cubicBezTo>
                <a:cubicBezTo>
                  <a:pt x="813" y="282"/>
                  <a:pt x="812" y="281"/>
                  <a:pt x="812" y="280"/>
                </a:cubicBezTo>
                <a:cubicBezTo>
                  <a:pt x="812" y="280"/>
                  <a:pt x="813" y="280"/>
                  <a:pt x="813" y="279"/>
                </a:cubicBezTo>
                <a:cubicBezTo>
                  <a:pt x="813" y="279"/>
                  <a:pt x="812" y="279"/>
                  <a:pt x="812" y="279"/>
                </a:cubicBezTo>
                <a:cubicBezTo>
                  <a:pt x="812" y="278"/>
                  <a:pt x="812" y="278"/>
                  <a:pt x="812" y="278"/>
                </a:cubicBezTo>
                <a:cubicBezTo>
                  <a:pt x="812" y="277"/>
                  <a:pt x="812" y="277"/>
                  <a:pt x="812" y="277"/>
                </a:cubicBezTo>
                <a:cubicBezTo>
                  <a:pt x="812" y="276"/>
                  <a:pt x="812" y="276"/>
                  <a:pt x="812" y="275"/>
                </a:cubicBezTo>
                <a:cubicBezTo>
                  <a:pt x="813" y="270"/>
                  <a:pt x="813" y="265"/>
                  <a:pt x="813" y="259"/>
                </a:cubicBezTo>
                <a:cubicBezTo>
                  <a:pt x="813" y="254"/>
                  <a:pt x="813" y="250"/>
                  <a:pt x="813" y="245"/>
                </a:cubicBezTo>
                <a:cubicBezTo>
                  <a:pt x="815" y="226"/>
                  <a:pt x="815" y="226"/>
                  <a:pt x="815" y="226"/>
                </a:cubicBezTo>
                <a:cubicBezTo>
                  <a:pt x="815" y="219"/>
                  <a:pt x="816" y="212"/>
                  <a:pt x="817" y="206"/>
                </a:cubicBezTo>
                <a:cubicBezTo>
                  <a:pt x="817" y="206"/>
                  <a:pt x="818" y="205"/>
                  <a:pt x="818" y="205"/>
                </a:cubicBezTo>
                <a:cubicBezTo>
                  <a:pt x="818" y="204"/>
                  <a:pt x="817" y="204"/>
                  <a:pt x="818" y="204"/>
                </a:cubicBezTo>
                <a:cubicBezTo>
                  <a:pt x="818" y="203"/>
                  <a:pt x="818" y="203"/>
                  <a:pt x="818" y="203"/>
                </a:cubicBezTo>
                <a:cubicBezTo>
                  <a:pt x="819" y="197"/>
                  <a:pt x="820" y="192"/>
                  <a:pt x="822" y="186"/>
                </a:cubicBezTo>
                <a:cubicBezTo>
                  <a:pt x="822" y="185"/>
                  <a:pt x="822" y="186"/>
                  <a:pt x="822" y="186"/>
                </a:cubicBezTo>
                <a:cubicBezTo>
                  <a:pt x="823" y="183"/>
                  <a:pt x="824" y="178"/>
                  <a:pt x="825" y="175"/>
                </a:cubicBezTo>
                <a:cubicBezTo>
                  <a:pt x="825" y="173"/>
                  <a:pt x="825" y="171"/>
                  <a:pt x="826" y="170"/>
                </a:cubicBezTo>
                <a:cubicBezTo>
                  <a:pt x="826" y="169"/>
                  <a:pt x="825" y="169"/>
                  <a:pt x="825" y="169"/>
                </a:cubicBezTo>
                <a:cubicBezTo>
                  <a:pt x="826" y="169"/>
                  <a:pt x="826" y="169"/>
                  <a:pt x="826" y="169"/>
                </a:cubicBezTo>
                <a:cubicBezTo>
                  <a:pt x="826" y="167"/>
                  <a:pt x="826" y="167"/>
                  <a:pt x="826" y="167"/>
                </a:cubicBezTo>
                <a:cubicBezTo>
                  <a:pt x="827" y="164"/>
                  <a:pt x="828" y="160"/>
                  <a:pt x="829" y="156"/>
                </a:cubicBezTo>
                <a:cubicBezTo>
                  <a:pt x="829" y="155"/>
                  <a:pt x="829" y="155"/>
                  <a:pt x="829" y="154"/>
                </a:cubicBezTo>
                <a:cubicBezTo>
                  <a:pt x="830" y="154"/>
                  <a:pt x="830" y="154"/>
                  <a:pt x="829" y="153"/>
                </a:cubicBezTo>
                <a:cubicBezTo>
                  <a:pt x="829" y="153"/>
                  <a:pt x="830" y="151"/>
                  <a:pt x="830" y="152"/>
                </a:cubicBezTo>
                <a:cubicBezTo>
                  <a:pt x="830" y="151"/>
                  <a:pt x="830" y="152"/>
                  <a:pt x="830" y="152"/>
                </a:cubicBezTo>
                <a:cubicBezTo>
                  <a:pt x="831" y="151"/>
                  <a:pt x="831" y="149"/>
                  <a:pt x="831" y="147"/>
                </a:cubicBezTo>
                <a:cubicBezTo>
                  <a:pt x="831" y="146"/>
                  <a:pt x="832" y="144"/>
                  <a:pt x="833" y="142"/>
                </a:cubicBezTo>
                <a:cubicBezTo>
                  <a:pt x="833" y="144"/>
                  <a:pt x="833" y="146"/>
                  <a:pt x="835" y="147"/>
                </a:cubicBezTo>
                <a:cubicBezTo>
                  <a:pt x="836" y="145"/>
                  <a:pt x="836" y="141"/>
                  <a:pt x="837" y="140"/>
                </a:cubicBezTo>
                <a:cubicBezTo>
                  <a:pt x="838" y="135"/>
                  <a:pt x="839" y="130"/>
                  <a:pt x="840" y="125"/>
                </a:cubicBezTo>
                <a:cubicBezTo>
                  <a:pt x="840" y="124"/>
                  <a:pt x="840" y="124"/>
                  <a:pt x="840" y="124"/>
                </a:cubicBezTo>
                <a:cubicBezTo>
                  <a:pt x="842" y="119"/>
                  <a:pt x="842" y="114"/>
                  <a:pt x="844" y="108"/>
                </a:cubicBezTo>
                <a:cubicBezTo>
                  <a:pt x="842" y="119"/>
                  <a:pt x="839" y="128"/>
                  <a:pt x="838" y="138"/>
                </a:cubicBezTo>
                <a:cubicBezTo>
                  <a:pt x="837" y="140"/>
                  <a:pt x="836" y="146"/>
                  <a:pt x="835" y="150"/>
                </a:cubicBezTo>
                <a:cubicBezTo>
                  <a:pt x="835" y="152"/>
                  <a:pt x="836" y="153"/>
                  <a:pt x="838" y="152"/>
                </a:cubicBezTo>
                <a:cubicBezTo>
                  <a:pt x="840" y="150"/>
                  <a:pt x="839" y="147"/>
                  <a:pt x="840" y="145"/>
                </a:cubicBezTo>
                <a:cubicBezTo>
                  <a:pt x="841" y="145"/>
                  <a:pt x="841" y="144"/>
                  <a:pt x="842" y="145"/>
                </a:cubicBezTo>
                <a:cubicBezTo>
                  <a:pt x="842" y="150"/>
                  <a:pt x="840" y="156"/>
                  <a:pt x="840" y="160"/>
                </a:cubicBezTo>
                <a:cubicBezTo>
                  <a:pt x="840" y="161"/>
                  <a:pt x="840" y="162"/>
                  <a:pt x="840" y="163"/>
                </a:cubicBezTo>
                <a:cubicBezTo>
                  <a:pt x="840" y="163"/>
                  <a:pt x="840" y="164"/>
                  <a:pt x="841" y="164"/>
                </a:cubicBezTo>
                <a:cubicBezTo>
                  <a:pt x="841" y="164"/>
                  <a:pt x="841" y="164"/>
                  <a:pt x="842" y="164"/>
                </a:cubicBezTo>
                <a:cubicBezTo>
                  <a:pt x="842" y="159"/>
                  <a:pt x="846" y="156"/>
                  <a:pt x="846" y="151"/>
                </a:cubicBezTo>
                <a:cubicBezTo>
                  <a:pt x="847" y="150"/>
                  <a:pt x="848" y="149"/>
                  <a:pt x="849" y="149"/>
                </a:cubicBezTo>
                <a:cubicBezTo>
                  <a:pt x="849" y="147"/>
                  <a:pt x="850" y="145"/>
                  <a:pt x="850" y="143"/>
                </a:cubicBezTo>
                <a:cubicBezTo>
                  <a:pt x="850" y="142"/>
                  <a:pt x="850" y="142"/>
                  <a:pt x="850" y="142"/>
                </a:cubicBezTo>
                <a:cubicBezTo>
                  <a:pt x="851" y="137"/>
                  <a:pt x="851" y="133"/>
                  <a:pt x="853" y="129"/>
                </a:cubicBezTo>
                <a:cubicBezTo>
                  <a:pt x="853" y="133"/>
                  <a:pt x="852" y="136"/>
                  <a:pt x="851" y="140"/>
                </a:cubicBezTo>
                <a:cubicBezTo>
                  <a:pt x="851" y="140"/>
                  <a:pt x="852" y="141"/>
                  <a:pt x="852" y="141"/>
                </a:cubicBezTo>
                <a:cubicBezTo>
                  <a:pt x="851" y="144"/>
                  <a:pt x="850" y="149"/>
                  <a:pt x="849" y="152"/>
                </a:cubicBezTo>
                <a:cubicBezTo>
                  <a:pt x="850" y="153"/>
                  <a:pt x="851" y="153"/>
                  <a:pt x="851" y="152"/>
                </a:cubicBezTo>
                <a:cubicBezTo>
                  <a:pt x="851" y="152"/>
                  <a:pt x="851" y="153"/>
                  <a:pt x="851" y="153"/>
                </a:cubicBezTo>
                <a:cubicBezTo>
                  <a:pt x="851" y="153"/>
                  <a:pt x="851" y="153"/>
                  <a:pt x="852" y="153"/>
                </a:cubicBezTo>
                <a:cubicBezTo>
                  <a:pt x="851" y="155"/>
                  <a:pt x="851" y="155"/>
                  <a:pt x="851" y="157"/>
                </a:cubicBezTo>
                <a:cubicBezTo>
                  <a:pt x="851" y="158"/>
                  <a:pt x="851" y="158"/>
                  <a:pt x="852" y="158"/>
                </a:cubicBezTo>
                <a:cubicBezTo>
                  <a:pt x="852" y="156"/>
                  <a:pt x="853" y="155"/>
                  <a:pt x="853" y="153"/>
                </a:cubicBezTo>
                <a:cubicBezTo>
                  <a:pt x="853" y="152"/>
                  <a:pt x="853" y="151"/>
                  <a:pt x="853" y="151"/>
                </a:cubicBezTo>
                <a:cubicBezTo>
                  <a:pt x="853" y="150"/>
                  <a:pt x="853" y="150"/>
                  <a:pt x="854" y="150"/>
                </a:cubicBezTo>
                <a:cubicBezTo>
                  <a:pt x="854" y="149"/>
                  <a:pt x="853" y="149"/>
                  <a:pt x="853" y="148"/>
                </a:cubicBezTo>
                <a:cubicBezTo>
                  <a:pt x="853" y="148"/>
                  <a:pt x="854" y="148"/>
                  <a:pt x="854" y="147"/>
                </a:cubicBezTo>
                <a:cubicBezTo>
                  <a:pt x="855" y="145"/>
                  <a:pt x="854" y="143"/>
                  <a:pt x="855" y="141"/>
                </a:cubicBezTo>
                <a:cubicBezTo>
                  <a:pt x="855" y="140"/>
                  <a:pt x="856" y="139"/>
                  <a:pt x="857" y="137"/>
                </a:cubicBezTo>
                <a:cubicBezTo>
                  <a:pt x="857" y="138"/>
                  <a:pt x="856" y="139"/>
                  <a:pt x="856" y="140"/>
                </a:cubicBezTo>
                <a:cubicBezTo>
                  <a:pt x="855" y="144"/>
                  <a:pt x="856" y="148"/>
                  <a:pt x="855" y="151"/>
                </a:cubicBezTo>
                <a:cubicBezTo>
                  <a:pt x="856" y="152"/>
                  <a:pt x="856" y="151"/>
                  <a:pt x="857" y="151"/>
                </a:cubicBezTo>
                <a:cubicBezTo>
                  <a:pt x="857" y="150"/>
                  <a:pt x="857" y="149"/>
                  <a:pt x="857" y="148"/>
                </a:cubicBezTo>
                <a:cubicBezTo>
                  <a:pt x="857" y="148"/>
                  <a:pt x="857" y="149"/>
                  <a:pt x="857" y="148"/>
                </a:cubicBezTo>
                <a:cubicBezTo>
                  <a:pt x="857" y="146"/>
                  <a:pt x="857" y="144"/>
                  <a:pt x="858" y="141"/>
                </a:cubicBezTo>
                <a:cubicBezTo>
                  <a:pt x="858" y="141"/>
                  <a:pt x="858" y="140"/>
                  <a:pt x="859" y="141"/>
                </a:cubicBezTo>
                <a:cubicBezTo>
                  <a:pt x="859" y="140"/>
                  <a:pt x="859" y="140"/>
                  <a:pt x="860" y="140"/>
                </a:cubicBezTo>
                <a:cubicBezTo>
                  <a:pt x="860" y="139"/>
                  <a:pt x="859" y="140"/>
                  <a:pt x="859" y="140"/>
                </a:cubicBezTo>
                <a:cubicBezTo>
                  <a:pt x="860" y="139"/>
                  <a:pt x="859" y="138"/>
                  <a:pt x="860" y="138"/>
                </a:cubicBezTo>
                <a:cubicBezTo>
                  <a:pt x="860" y="134"/>
                  <a:pt x="861" y="132"/>
                  <a:pt x="861" y="128"/>
                </a:cubicBezTo>
                <a:cubicBezTo>
                  <a:pt x="861" y="131"/>
                  <a:pt x="861" y="134"/>
                  <a:pt x="860" y="137"/>
                </a:cubicBezTo>
                <a:cubicBezTo>
                  <a:pt x="860" y="138"/>
                  <a:pt x="861" y="137"/>
                  <a:pt x="861" y="138"/>
                </a:cubicBezTo>
                <a:cubicBezTo>
                  <a:pt x="861" y="139"/>
                  <a:pt x="860" y="139"/>
                  <a:pt x="860" y="140"/>
                </a:cubicBezTo>
                <a:cubicBezTo>
                  <a:pt x="860" y="141"/>
                  <a:pt x="860" y="142"/>
                  <a:pt x="860" y="143"/>
                </a:cubicBezTo>
                <a:cubicBezTo>
                  <a:pt x="860" y="144"/>
                  <a:pt x="859" y="145"/>
                  <a:pt x="859" y="146"/>
                </a:cubicBezTo>
                <a:cubicBezTo>
                  <a:pt x="860" y="147"/>
                  <a:pt x="860" y="148"/>
                  <a:pt x="860" y="149"/>
                </a:cubicBezTo>
                <a:cubicBezTo>
                  <a:pt x="860" y="150"/>
                  <a:pt x="860" y="149"/>
                  <a:pt x="860" y="150"/>
                </a:cubicBezTo>
                <a:cubicBezTo>
                  <a:pt x="861" y="151"/>
                  <a:pt x="861" y="150"/>
                  <a:pt x="862" y="150"/>
                </a:cubicBezTo>
                <a:cubicBezTo>
                  <a:pt x="862" y="151"/>
                  <a:pt x="861" y="150"/>
                  <a:pt x="861" y="151"/>
                </a:cubicBezTo>
                <a:cubicBezTo>
                  <a:pt x="861" y="151"/>
                  <a:pt x="861" y="152"/>
                  <a:pt x="862" y="152"/>
                </a:cubicBezTo>
                <a:cubicBezTo>
                  <a:pt x="861" y="154"/>
                  <a:pt x="861" y="155"/>
                  <a:pt x="861" y="157"/>
                </a:cubicBezTo>
                <a:cubicBezTo>
                  <a:pt x="861" y="157"/>
                  <a:pt x="861" y="156"/>
                  <a:pt x="861" y="157"/>
                </a:cubicBezTo>
                <a:cubicBezTo>
                  <a:pt x="861" y="157"/>
                  <a:pt x="861" y="160"/>
                  <a:pt x="861" y="160"/>
                </a:cubicBezTo>
                <a:cubicBezTo>
                  <a:pt x="861" y="162"/>
                  <a:pt x="861" y="163"/>
                  <a:pt x="860" y="165"/>
                </a:cubicBezTo>
                <a:cubicBezTo>
                  <a:pt x="860" y="166"/>
                  <a:pt x="861" y="165"/>
                  <a:pt x="861" y="166"/>
                </a:cubicBezTo>
                <a:cubicBezTo>
                  <a:pt x="861" y="167"/>
                  <a:pt x="861" y="168"/>
                  <a:pt x="860" y="169"/>
                </a:cubicBezTo>
                <a:cubicBezTo>
                  <a:pt x="861" y="170"/>
                  <a:pt x="861" y="172"/>
                  <a:pt x="860" y="173"/>
                </a:cubicBezTo>
                <a:cubicBezTo>
                  <a:pt x="861" y="173"/>
                  <a:pt x="861" y="172"/>
                  <a:pt x="862" y="172"/>
                </a:cubicBezTo>
                <a:cubicBezTo>
                  <a:pt x="862" y="172"/>
                  <a:pt x="861" y="173"/>
                  <a:pt x="861" y="174"/>
                </a:cubicBezTo>
                <a:cubicBezTo>
                  <a:pt x="861" y="178"/>
                  <a:pt x="862" y="181"/>
                  <a:pt x="861" y="186"/>
                </a:cubicBezTo>
                <a:cubicBezTo>
                  <a:pt x="861" y="187"/>
                  <a:pt x="862" y="187"/>
                  <a:pt x="861" y="188"/>
                </a:cubicBezTo>
                <a:cubicBezTo>
                  <a:pt x="861" y="188"/>
                  <a:pt x="862" y="188"/>
                  <a:pt x="862" y="188"/>
                </a:cubicBezTo>
                <a:cubicBezTo>
                  <a:pt x="862" y="190"/>
                  <a:pt x="860" y="196"/>
                  <a:pt x="862" y="198"/>
                </a:cubicBezTo>
                <a:cubicBezTo>
                  <a:pt x="861" y="198"/>
                  <a:pt x="861" y="197"/>
                  <a:pt x="861" y="198"/>
                </a:cubicBezTo>
                <a:cubicBezTo>
                  <a:pt x="861" y="199"/>
                  <a:pt x="860" y="200"/>
                  <a:pt x="861" y="201"/>
                </a:cubicBezTo>
                <a:cubicBezTo>
                  <a:pt x="861" y="204"/>
                  <a:pt x="860" y="206"/>
                  <a:pt x="861" y="208"/>
                </a:cubicBezTo>
                <a:cubicBezTo>
                  <a:pt x="860" y="209"/>
                  <a:pt x="860" y="210"/>
                  <a:pt x="860" y="210"/>
                </a:cubicBezTo>
                <a:cubicBezTo>
                  <a:pt x="860" y="211"/>
                  <a:pt x="860" y="213"/>
                  <a:pt x="860" y="214"/>
                </a:cubicBezTo>
                <a:cubicBezTo>
                  <a:pt x="859" y="231"/>
                  <a:pt x="857" y="248"/>
                  <a:pt x="857" y="264"/>
                </a:cubicBezTo>
                <a:cubicBezTo>
                  <a:pt x="856" y="268"/>
                  <a:pt x="857" y="273"/>
                  <a:pt x="857" y="277"/>
                </a:cubicBezTo>
                <a:cubicBezTo>
                  <a:pt x="857" y="277"/>
                  <a:pt x="857" y="277"/>
                  <a:pt x="857" y="278"/>
                </a:cubicBezTo>
                <a:cubicBezTo>
                  <a:pt x="857" y="279"/>
                  <a:pt x="857" y="279"/>
                  <a:pt x="857" y="279"/>
                </a:cubicBezTo>
                <a:cubicBezTo>
                  <a:pt x="857" y="280"/>
                  <a:pt x="857" y="281"/>
                  <a:pt x="857" y="282"/>
                </a:cubicBezTo>
                <a:cubicBezTo>
                  <a:pt x="857" y="291"/>
                  <a:pt x="857" y="302"/>
                  <a:pt x="859" y="311"/>
                </a:cubicBezTo>
                <a:cubicBezTo>
                  <a:pt x="858" y="317"/>
                  <a:pt x="860" y="324"/>
                  <a:pt x="860" y="331"/>
                </a:cubicBezTo>
                <a:cubicBezTo>
                  <a:pt x="860" y="334"/>
                  <a:pt x="860" y="336"/>
                  <a:pt x="860" y="339"/>
                </a:cubicBezTo>
                <a:cubicBezTo>
                  <a:pt x="861" y="340"/>
                  <a:pt x="861" y="342"/>
                  <a:pt x="861" y="343"/>
                </a:cubicBezTo>
                <a:cubicBezTo>
                  <a:pt x="861" y="345"/>
                  <a:pt x="861" y="347"/>
                  <a:pt x="861" y="349"/>
                </a:cubicBezTo>
                <a:cubicBezTo>
                  <a:pt x="861" y="350"/>
                  <a:pt x="861" y="350"/>
                  <a:pt x="861" y="350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0" y="350"/>
                  <a:pt x="860" y="350"/>
                </a:cubicBezTo>
                <a:cubicBezTo>
                  <a:pt x="859" y="350"/>
                  <a:pt x="858" y="350"/>
                  <a:pt x="857" y="349"/>
                </a:cubicBezTo>
                <a:cubicBezTo>
                  <a:pt x="854" y="349"/>
                  <a:pt x="853" y="349"/>
                  <a:pt x="851" y="348"/>
                </a:cubicBezTo>
                <a:cubicBezTo>
                  <a:pt x="843" y="346"/>
                  <a:pt x="834" y="342"/>
                  <a:pt x="826" y="340"/>
                </a:cubicBezTo>
                <a:cubicBezTo>
                  <a:pt x="824" y="340"/>
                  <a:pt x="821" y="338"/>
                  <a:pt x="819" y="338"/>
                </a:cubicBezTo>
                <a:cubicBezTo>
                  <a:pt x="818" y="338"/>
                  <a:pt x="817" y="338"/>
                  <a:pt x="816" y="337"/>
                </a:cubicBezTo>
                <a:cubicBezTo>
                  <a:pt x="812" y="336"/>
                  <a:pt x="807" y="334"/>
                  <a:pt x="803" y="334"/>
                </a:cubicBezTo>
                <a:cubicBezTo>
                  <a:pt x="801" y="333"/>
                  <a:pt x="799" y="332"/>
                  <a:pt x="797" y="331"/>
                </a:cubicBezTo>
                <a:cubicBezTo>
                  <a:pt x="794" y="331"/>
                  <a:pt x="792" y="330"/>
                  <a:pt x="790" y="330"/>
                </a:cubicBezTo>
                <a:cubicBezTo>
                  <a:pt x="789" y="329"/>
                  <a:pt x="788" y="329"/>
                  <a:pt x="788" y="329"/>
                </a:cubicBezTo>
                <a:cubicBezTo>
                  <a:pt x="787" y="329"/>
                  <a:pt x="787" y="329"/>
                  <a:pt x="786" y="328"/>
                </a:cubicBezTo>
                <a:cubicBezTo>
                  <a:pt x="783" y="328"/>
                  <a:pt x="779" y="327"/>
                  <a:pt x="776" y="325"/>
                </a:cubicBezTo>
                <a:cubicBezTo>
                  <a:pt x="775" y="325"/>
                  <a:pt x="775" y="325"/>
                  <a:pt x="775" y="326"/>
                </a:cubicBezTo>
                <a:cubicBezTo>
                  <a:pt x="773" y="324"/>
                  <a:pt x="770" y="325"/>
                  <a:pt x="768" y="324"/>
                </a:cubicBezTo>
                <a:cubicBezTo>
                  <a:pt x="767" y="324"/>
                  <a:pt x="767" y="324"/>
                  <a:pt x="767" y="324"/>
                </a:cubicBezTo>
                <a:cubicBezTo>
                  <a:pt x="766" y="323"/>
                  <a:pt x="765" y="323"/>
                  <a:pt x="763" y="323"/>
                </a:cubicBezTo>
                <a:cubicBezTo>
                  <a:pt x="759" y="321"/>
                  <a:pt x="755" y="321"/>
                  <a:pt x="751" y="319"/>
                </a:cubicBezTo>
                <a:cubicBezTo>
                  <a:pt x="749" y="320"/>
                  <a:pt x="746" y="319"/>
                  <a:pt x="744" y="318"/>
                </a:cubicBezTo>
                <a:cubicBezTo>
                  <a:pt x="743" y="318"/>
                  <a:pt x="743" y="319"/>
                  <a:pt x="742" y="318"/>
                </a:cubicBezTo>
                <a:cubicBezTo>
                  <a:pt x="741" y="318"/>
                  <a:pt x="741" y="318"/>
                  <a:pt x="741" y="318"/>
                </a:cubicBezTo>
                <a:cubicBezTo>
                  <a:pt x="740" y="318"/>
                  <a:pt x="740" y="318"/>
                  <a:pt x="739" y="318"/>
                </a:cubicBezTo>
                <a:cubicBezTo>
                  <a:pt x="738" y="317"/>
                  <a:pt x="738" y="317"/>
                  <a:pt x="737" y="316"/>
                </a:cubicBezTo>
                <a:cubicBezTo>
                  <a:pt x="736" y="316"/>
                  <a:pt x="736" y="317"/>
                  <a:pt x="735" y="316"/>
                </a:cubicBezTo>
                <a:cubicBezTo>
                  <a:pt x="734" y="316"/>
                  <a:pt x="733" y="315"/>
                  <a:pt x="733" y="315"/>
                </a:cubicBezTo>
                <a:cubicBezTo>
                  <a:pt x="731" y="315"/>
                  <a:pt x="729" y="316"/>
                  <a:pt x="727" y="314"/>
                </a:cubicBezTo>
                <a:cubicBezTo>
                  <a:pt x="725" y="314"/>
                  <a:pt x="724" y="313"/>
                  <a:pt x="722" y="313"/>
                </a:cubicBezTo>
                <a:cubicBezTo>
                  <a:pt x="721" y="313"/>
                  <a:pt x="720" y="313"/>
                  <a:pt x="719" y="313"/>
                </a:cubicBezTo>
                <a:cubicBezTo>
                  <a:pt x="718" y="313"/>
                  <a:pt x="718" y="313"/>
                  <a:pt x="717" y="313"/>
                </a:cubicBezTo>
                <a:cubicBezTo>
                  <a:pt x="715" y="312"/>
                  <a:pt x="713" y="313"/>
                  <a:pt x="711" y="311"/>
                </a:cubicBezTo>
                <a:cubicBezTo>
                  <a:pt x="708" y="312"/>
                  <a:pt x="703" y="309"/>
                  <a:pt x="701" y="311"/>
                </a:cubicBezTo>
                <a:cubicBezTo>
                  <a:pt x="701" y="312"/>
                  <a:pt x="700" y="313"/>
                  <a:pt x="699" y="313"/>
                </a:cubicBezTo>
                <a:cubicBezTo>
                  <a:pt x="698" y="313"/>
                  <a:pt x="698" y="312"/>
                  <a:pt x="697" y="311"/>
                </a:cubicBezTo>
                <a:cubicBezTo>
                  <a:pt x="696" y="311"/>
                  <a:pt x="693" y="310"/>
                  <a:pt x="692" y="310"/>
                </a:cubicBezTo>
                <a:cubicBezTo>
                  <a:pt x="691" y="310"/>
                  <a:pt x="691" y="311"/>
                  <a:pt x="690" y="311"/>
                </a:cubicBezTo>
                <a:cubicBezTo>
                  <a:pt x="689" y="311"/>
                  <a:pt x="688" y="309"/>
                  <a:pt x="687" y="309"/>
                </a:cubicBezTo>
                <a:cubicBezTo>
                  <a:pt x="686" y="309"/>
                  <a:pt x="685" y="310"/>
                  <a:pt x="684" y="310"/>
                </a:cubicBezTo>
                <a:cubicBezTo>
                  <a:pt x="683" y="309"/>
                  <a:pt x="682" y="308"/>
                  <a:pt x="682" y="307"/>
                </a:cubicBezTo>
                <a:cubicBezTo>
                  <a:pt x="682" y="307"/>
                  <a:pt x="682" y="307"/>
                  <a:pt x="681" y="307"/>
                </a:cubicBezTo>
                <a:cubicBezTo>
                  <a:pt x="680" y="305"/>
                  <a:pt x="677" y="304"/>
                  <a:pt x="674" y="304"/>
                </a:cubicBezTo>
                <a:cubicBezTo>
                  <a:pt x="674" y="303"/>
                  <a:pt x="673" y="303"/>
                  <a:pt x="673" y="303"/>
                </a:cubicBezTo>
                <a:cubicBezTo>
                  <a:pt x="670" y="302"/>
                  <a:pt x="668" y="299"/>
                  <a:pt x="666" y="296"/>
                </a:cubicBezTo>
                <a:cubicBezTo>
                  <a:pt x="666" y="296"/>
                  <a:pt x="665" y="296"/>
                  <a:pt x="665" y="295"/>
                </a:cubicBezTo>
                <a:cubicBezTo>
                  <a:pt x="664" y="294"/>
                  <a:pt x="664" y="293"/>
                  <a:pt x="663" y="292"/>
                </a:cubicBezTo>
                <a:cubicBezTo>
                  <a:pt x="663" y="291"/>
                  <a:pt x="662" y="291"/>
                  <a:pt x="662" y="290"/>
                </a:cubicBezTo>
                <a:cubicBezTo>
                  <a:pt x="662" y="288"/>
                  <a:pt x="661" y="287"/>
                  <a:pt x="660" y="286"/>
                </a:cubicBezTo>
                <a:cubicBezTo>
                  <a:pt x="660" y="285"/>
                  <a:pt x="659" y="284"/>
                  <a:pt x="659" y="283"/>
                </a:cubicBezTo>
                <a:cubicBezTo>
                  <a:pt x="658" y="281"/>
                  <a:pt x="659" y="279"/>
                  <a:pt x="658" y="277"/>
                </a:cubicBezTo>
                <a:cubicBezTo>
                  <a:pt x="659" y="274"/>
                  <a:pt x="659" y="271"/>
                  <a:pt x="660" y="267"/>
                </a:cubicBezTo>
                <a:cubicBezTo>
                  <a:pt x="660" y="267"/>
                  <a:pt x="659" y="267"/>
                  <a:pt x="660" y="266"/>
                </a:cubicBezTo>
                <a:cubicBezTo>
                  <a:pt x="661" y="265"/>
                  <a:pt x="661" y="263"/>
                  <a:pt x="662" y="261"/>
                </a:cubicBezTo>
                <a:cubicBezTo>
                  <a:pt x="663" y="261"/>
                  <a:pt x="663" y="260"/>
                  <a:pt x="664" y="260"/>
                </a:cubicBezTo>
                <a:cubicBezTo>
                  <a:pt x="665" y="259"/>
                  <a:pt x="665" y="258"/>
                  <a:pt x="666" y="257"/>
                </a:cubicBezTo>
                <a:cubicBezTo>
                  <a:pt x="670" y="256"/>
                  <a:pt x="673" y="253"/>
                  <a:pt x="677" y="251"/>
                </a:cubicBezTo>
                <a:cubicBezTo>
                  <a:pt x="677" y="251"/>
                  <a:pt x="678" y="251"/>
                  <a:pt x="678" y="251"/>
                </a:cubicBezTo>
                <a:cubicBezTo>
                  <a:pt x="680" y="250"/>
                  <a:pt x="682" y="250"/>
                  <a:pt x="684" y="249"/>
                </a:cubicBezTo>
                <a:cubicBezTo>
                  <a:pt x="685" y="248"/>
                  <a:pt x="687" y="249"/>
                  <a:pt x="689" y="249"/>
                </a:cubicBezTo>
                <a:cubicBezTo>
                  <a:pt x="690" y="249"/>
                  <a:pt x="690" y="248"/>
                  <a:pt x="692" y="249"/>
                </a:cubicBezTo>
                <a:cubicBezTo>
                  <a:pt x="693" y="249"/>
                  <a:pt x="695" y="248"/>
                  <a:pt x="696" y="248"/>
                </a:cubicBezTo>
                <a:cubicBezTo>
                  <a:pt x="698" y="248"/>
                  <a:pt x="700" y="249"/>
                  <a:pt x="701" y="250"/>
                </a:cubicBezTo>
                <a:cubicBezTo>
                  <a:pt x="702" y="250"/>
                  <a:pt x="703" y="249"/>
                  <a:pt x="704" y="250"/>
                </a:cubicBezTo>
                <a:cubicBezTo>
                  <a:pt x="705" y="250"/>
                  <a:pt x="706" y="252"/>
                  <a:pt x="707" y="252"/>
                </a:cubicBezTo>
                <a:close/>
                <a:moveTo>
                  <a:pt x="858" y="156"/>
                </a:moveTo>
                <a:cubicBezTo>
                  <a:pt x="858" y="156"/>
                  <a:pt x="858" y="156"/>
                  <a:pt x="858" y="156"/>
                </a:cubicBezTo>
                <a:cubicBezTo>
                  <a:pt x="858" y="157"/>
                  <a:pt x="859" y="156"/>
                  <a:pt x="858" y="156"/>
                </a:cubicBezTo>
                <a:close/>
                <a:moveTo>
                  <a:pt x="859" y="156"/>
                </a:moveTo>
                <a:cubicBezTo>
                  <a:pt x="860" y="155"/>
                  <a:pt x="859" y="154"/>
                  <a:pt x="860" y="152"/>
                </a:cubicBezTo>
                <a:cubicBezTo>
                  <a:pt x="859" y="152"/>
                  <a:pt x="859" y="152"/>
                  <a:pt x="860" y="151"/>
                </a:cubicBezTo>
                <a:cubicBezTo>
                  <a:pt x="859" y="150"/>
                  <a:pt x="860" y="148"/>
                  <a:pt x="858" y="148"/>
                </a:cubicBezTo>
                <a:cubicBezTo>
                  <a:pt x="858" y="149"/>
                  <a:pt x="858" y="150"/>
                  <a:pt x="857" y="151"/>
                </a:cubicBezTo>
                <a:cubicBezTo>
                  <a:pt x="857" y="151"/>
                  <a:pt x="858" y="151"/>
                  <a:pt x="858" y="151"/>
                </a:cubicBezTo>
                <a:cubicBezTo>
                  <a:pt x="858" y="152"/>
                  <a:pt x="858" y="154"/>
                  <a:pt x="858" y="156"/>
                </a:cubicBezTo>
                <a:cubicBezTo>
                  <a:pt x="858" y="156"/>
                  <a:pt x="858" y="155"/>
                  <a:pt x="859" y="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5" name="Freeform 16"/>
          <p:cNvSpPr>
            <a:spLocks noChangeAspect="1"/>
          </p:cNvSpPr>
          <p:nvPr/>
        </p:nvSpPr>
        <p:spPr bwMode="auto">
          <a:xfrm>
            <a:off x="6070601" y="1663639"/>
            <a:ext cx="946150" cy="647700"/>
          </a:xfrm>
          <a:custGeom>
            <a:avLst/>
            <a:gdLst>
              <a:gd name="T0" fmla="*/ 578 w 595"/>
              <a:gd name="T1" fmla="*/ 192 h 408"/>
              <a:gd name="T2" fmla="*/ 570 w 595"/>
              <a:gd name="T3" fmla="*/ 185 h 408"/>
              <a:gd name="T4" fmla="*/ 558 w 595"/>
              <a:gd name="T5" fmla="*/ 173 h 408"/>
              <a:gd name="T6" fmla="*/ 544 w 595"/>
              <a:gd name="T7" fmla="*/ 164 h 408"/>
              <a:gd name="T8" fmla="*/ 533 w 595"/>
              <a:gd name="T9" fmla="*/ 159 h 408"/>
              <a:gd name="T10" fmla="*/ 519 w 595"/>
              <a:gd name="T11" fmla="*/ 146 h 408"/>
              <a:gd name="T12" fmla="*/ 508 w 595"/>
              <a:gd name="T13" fmla="*/ 136 h 408"/>
              <a:gd name="T14" fmla="*/ 492 w 595"/>
              <a:gd name="T15" fmla="*/ 124 h 408"/>
              <a:gd name="T16" fmla="*/ 475 w 595"/>
              <a:gd name="T17" fmla="*/ 111 h 408"/>
              <a:gd name="T18" fmla="*/ 461 w 595"/>
              <a:gd name="T19" fmla="*/ 103 h 408"/>
              <a:gd name="T20" fmla="*/ 450 w 595"/>
              <a:gd name="T21" fmla="*/ 95 h 408"/>
              <a:gd name="T22" fmla="*/ 437 w 595"/>
              <a:gd name="T23" fmla="*/ 83 h 408"/>
              <a:gd name="T24" fmla="*/ 425 w 595"/>
              <a:gd name="T25" fmla="*/ 72 h 408"/>
              <a:gd name="T26" fmla="*/ 411 w 595"/>
              <a:gd name="T27" fmla="*/ 65 h 408"/>
              <a:gd name="T28" fmla="*/ 396 w 595"/>
              <a:gd name="T29" fmla="*/ 54 h 408"/>
              <a:gd name="T30" fmla="*/ 382 w 595"/>
              <a:gd name="T31" fmla="*/ 43 h 408"/>
              <a:gd name="T32" fmla="*/ 373 w 595"/>
              <a:gd name="T33" fmla="*/ 33 h 408"/>
              <a:gd name="T34" fmla="*/ 361 w 595"/>
              <a:gd name="T35" fmla="*/ 27 h 408"/>
              <a:gd name="T36" fmla="*/ 346 w 595"/>
              <a:gd name="T37" fmla="*/ 15 h 408"/>
              <a:gd name="T38" fmla="*/ 336 w 595"/>
              <a:gd name="T39" fmla="*/ 7 h 408"/>
              <a:gd name="T40" fmla="*/ 322 w 595"/>
              <a:gd name="T41" fmla="*/ 1 h 408"/>
              <a:gd name="T42" fmla="*/ 313 w 595"/>
              <a:gd name="T43" fmla="*/ 22 h 408"/>
              <a:gd name="T44" fmla="*/ 314 w 595"/>
              <a:gd name="T45" fmla="*/ 39 h 408"/>
              <a:gd name="T46" fmla="*/ 313 w 595"/>
              <a:gd name="T47" fmla="*/ 60 h 408"/>
              <a:gd name="T48" fmla="*/ 314 w 595"/>
              <a:gd name="T49" fmla="*/ 78 h 408"/>
              <a:gd name="T50" fmla="*/ 313 w 595"/>
              <a:gd name="T51" fmla="*/ 98 h 408"/>
              <a:gd name="T52" fmla="*/ 168 w 595"/>
              <a:gd name="T53" fmla="*/ 95 h 408"/>
              <a:gd name="T54" fmla="*/ 5 w 595"/>
              <a:gd name="T55" fmla="*/ 118 h 408"/>
              <a:gd name="T56" fmla="*/ 16 w 595"/>
              <a:gd name="T57" fmla="*/ 131 h 408"/>
              <a:gd name="T58" fmla="*/ 24 w 595"/>
              <a:gd name="T59" fmla="*/ 140 h 408"/>
              <a:gd name="T60" fmla="*/ 34 w 595"/>
              <a:gd name="T61" fmla="*/ 150 h 408"/>
              <a:gd name="T62" fmla="*/ 42 w 595"/>
              <a:gd name="T63" fmla="*/ 158 h 408"/>
              <a:gd name="T64" fmla="*/ 50 w 595"/>
              <a:gd name="T65" fmla="*/ 170 h 408"/>
              <a:gd name="T66" fmla="*/ 62 w 595"/>
              <a:gd name="T67" fmla="*/ 184 h 408"/>
              <a:gd name="T68" fmla="*/ 69 w 595"/>
              <a:gd name="T69" fmla="*/ 188 h 408"/>
              <a:gd name="T70" fmla="*/ 81 w 595"/>
              <a:gd name="T71" fmla="*/ 206 h 408"/>
              <a:gd name="T72" fmla="*/ 57 w 595"/>
              <a:gd name="T73" fmla="*/ 236 h 408"/>
              <a:gd name="T74" fmla="*/ 22 w 595"/>
              <a:gd name="T75" fmla="*/ 278 h 408"/>
              <a:gd name="T76" fmla="*/ 0 w 595"/>
              <a:gd name="T77" fmla="*/ 305 h 408"/>
              <a:gd name="T78" fmla="*/ 14 w 595"/>
              <a:gd name="T79" fmla="*/ 327 h 408"/>
              <a:gd name="T80" fmla="*/ 312 w 595"/>
              <a:gd name="T81" fmla="*/ 317 h 408"/>
              <a:gd name="T82" fmla="*/ 314 w 595"/>
              <a:gd name="T83" fmla="*/ 335 h 408"/>
              <a:gd name="T84" fmla="*/ 314 w 595"/>
              <a:gd name="T85" fmla="*/ 349 h 408"/>
              <a:gd name="T86" fmla="*/ 313 w 595"/>
              <a:gd name="T87" fmla="*/ 366 h 408"/>
              <a:gd name="T88" fmla="*/ 313 w 595"/>
              <a:gd name="T89" fmla="*/ 382 h 408"/>
              <a:gd name="T90" fmla="*/ 316 w 595"/>
              <a:gd name="T91" fmla="*/ 402 h 408"/>
              <a:gd name="T92" fmla="*/ 325 w 595"/>
              <a:gd name="T93" fmla="*/ 406 h 408"/>
              <a:gd name="T94" fmla="*/ 343 w 595"/>
              <a:gd name="T95" fmla="*/ 403 h 408"/>
              <a:gd name="T96" fmla="*/ 374 w 595"/>
              <a:gd name="T97" fmla="*/ 380 h 408"/>
              <a:gd name="T98" fmla="*/ 396 w 595"/>
              <a:gd name="T99" fmla="*/ 360 h 408"/>
              <a:gd name="T100" fmla="*/ 427 w 595"/>
              <a:gd name="T101" fmla="*/ 337 h 408"/>
              <a:gd name="T102" fmla="*/ 461 w 595"/>
              <a:gd name="T103" fmla="*/ 310 h 408"/>
              <a:gd name="T104" fmla="*/ 482 w 595"/>
              <a:gd name="T105" fmla="*/ 294 h 408"/>
              <a:gd name="T106" fmla="*/ 513 w 595"/>
              <a:gd name="T107" fmla="*/ 270 h 408"/>
              <a:gd name="T108" fmla="*/ 545 w 595"/>
              <a:gd name="T109" fmla="*/ 246 h 408"/>
              <a:gd name="T110" fmla="*/ 578 w 595"/>
              <a:gd name="T111" fmla="*/ 223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95" h="408">
                <a:moveTo>
                  <a:pt x="592" y="199"/>
                </a:moveTo>
                <a:cubicBezTo>
                  <a:pt x="590" y="198"/>
                  <a:pt x="588" y="198"/>
                  <a:pt x="587" y="197"/>
                </a:cubicBezTo>
                <a:cubicBezTo>
                  <a:pt x="584" y="194"/>
                  <a:pt x="580" y="193"/>
                  <a:pt x="578" y="192"/>
                </a:cubicBezTo>
                <a:cubicBezTo>
                  <a:pt x="578" y="192"/>
                  <a:pt x="578" y="191"/>
                  <a:pt x="578" y="191"/>
                </a:cubicBezTo>
                <a:cubicBezTo>
                  <a:pt x="577" y="189"/>
                  <a:pt x="576" y="188"/>
                  <a:pt x="574" y="186"/>
                </a:cubicBezTo>
                <a:cubicBezTo>
                  <a:pt x="573" y="185"/>
                  <a:pt x="571" y="185"/>
                  <a:pt x="570" y="185"/>
                </a:cubicBezTo>
                <a:cubicBezTo>
                  <a:pt x="567" y="182"/>
                  <a:pt x="564" y="180"/>
                  <a:pt x="562" y="179"/>
                </a:cubicBezTo>
                <a:cubicBezTo>
                  <a:pt x="562" y="179"/>
                  <a:pt x="562" y="179"/>
                  <a:pt x="562" y="179"/>
                </a:cubicBezTo>
                <a:cubicBezTo>
                  <a:pt x="561" y="177"/>
                  <a:pt x="560" y="175"/>
                  <a:pt x="558" y="173"/>
                </a:cubicBezTo>
                <a:cubicBezTo>
                  <a:pt x="556" y="173"/>
                  <a:pt x="555" y="172"/>
                  <a:pt x="553" y="172"/>
                </a:cubicBezTo>
                <a:cubicBezTo>
                  <a:pt x="551" y="168"/>
                  <a:pt x="547" y="166"/>
                  <a:pt x="544" y="164"/>
                </a:cubicBezTo>
                <a:cubicBezTo>
                  <a:pt x="544" y="164"/>
                  <a:pt x="544" y="164"/>
                  <a:pt x="544" y="164"/>
                </a:cubicBezTo>
                <a:cubicBezTo>
                  <a:pt x="543" y="163"/>
                  <a:pt x="542" y="162"/>
                  <a:pt x="541" y="161"/>
                </a:cubicBezTo>
                <a:cubicBezTo>
                  <a:pt x="539" y="159"/>
                  <a:pt x="536" y="159"/>
                  <a:pt x="534" y="159"/>
                </a:cubicBezTo>
                <a:cubicBezTo>
                  <a:pt x="533" y="159"/>
                  <a:pt x="533" y="159"/>
                  <a:pt x="533" y="159"/>
                </a:cubicBezTo>
                <a:cubicBezTo>
                  <a:pt x="532" y="158"/>
                  <a:pt x="529" y="156"/>
                  <a:pt x="529" y="156"/>
                </a:cubicBezTo>
                <a:cubicBezTo>
                  <a:pt x="528" y="153"/>
                  <a:pt x="527" y="150"/>
                  <a:pt x="525" y="148"/>
                </a:cubicBezTo>
                <a:cubicBezTo>
                  <a:pt x="523" y="147"/>
                  <a:pt x="521" y="146"/>
                  <a:pt x="519" y="146"/>
                </a:cubicBezTo>
                <a:cubicBezTo>
                  <a:pt x="517" y="144"/>
                  <a:pt x="515" y="142"/>
                  <a:pt x="512" y="139"/>
                </a:cubicBezTo>
                <a:cubicBezTo>
                  <a:pt x="512" y="139"/>
                  <a:pt x="511" y="139"/>
                  <a:pt x="511" y="139"/>
                </a:cubicBezTo>
                <a:cubicBezTo>
                  <a:pt x="510" y="138"/>
                  <a:pt x="509" y="137"/>
                  <a:pt x="508" y="136"/>
                </a:cubicBezTo>
                <a:cubicBezTo>
                  <a:pt x="507" y="135"/>
                  <a:pt x="505" y="134"/>
                  <a:pt x="504" y="134"/>
                </a:cubicBezTo>
                <a:cubicBezTo>
                  <a:pt x="501" y="131"/>
                  <a:pt x="497" y="128"/>
                  <a:pt x="493" y="125"/>
                </a:cubicBezTo>
                <a:cubicBezTo>
                  <a:pt x="493" y="124"/>
                  <a:pt x="493" y="124"/>
                  <a:pt x="492" y="124"/>
                </a:cubicBezTo>
                <a:cubicBezTo>
                  <a:pt x="490" y="122"/>
                  <a:pt x="489" y="122"/>
                  <a:pt x="487" y="121"/>
                </a:cubicBezTo>
                <a:cubicBezTo>
                  <a:pt x="484" y="118"/>
                  <a:pt x="480" y="114"/>
                  <a:pt x="476" y="112"/>
                </a:cubicBezTo>
                <a:cubicBezTo>
                  <a:pt x="476" y="111"/>
                  <a:pt x="476" y="111"/>
                  <a:pt x="475" y="111"/>
                </a:cubicBezTo>
                <a:cubicBezTo>
                  <a:pt x="473" y="109"/>
                  <a:pt x="471" y="109"/>
                  <a:pt x="469" y="109"/>
                </a:cubicBezTo>
                <a:cubicBezTo>
                  <a:pt x="468" y="109"/>
                  <a:pt x="467" y="108"/>
                  <a:pt x="466" y="107"/>
                </a:cubicBezTo>
                <a:cubicBezTo>
                  <a:pt x="465" y="106"/>
                  <a:pt x="462" y="104"/>
                  <a:pt x="461" y="103"/>
                </a:cubicBezTo>
                <a:cubicBezTo>
                  <a:pt x="461" y="101"/>
                  <a:pt x="460" y="99"/>
                  <a:pt x="458" y="98"/>
                </a:cubicBezTo>
                <a:cubicBezTo>
                  <a:pt x="456" y="96"/>
                  <a:pt x="453" y="96"/>
                  <a:pt x="452" y="96"/>
                </a:cubicBezTo>
                <a:cubicBezTo>
                  <a:pt x="451" y="96"/>
                  <a:pt x="450" y="95"/>
                  <a:pt x="450" y="95"/>
                </a:cubicBezTo>
                <a:cubicBezTo>
                  <a:pt x="448" y="94"/>
                  <a:pt x="446" y="92"/>
                  <a:pt x="445" y="90"/>
                </a:cubicBezTo>
                <a:cubicBezTo>
                  <a:pt x="444" y="88"/>
                  <a:pt x="443" y="87"/>
                  <a:pt x="442" y="85"/>
                </a:cubicBezTo>
                <a:cubicBezTo>
                  <a:pt x="440" y="84"/>
                  <a:pt x="438" y="83"/>
                  <a:pt x="437" y="83"/>
                </a:cubicBezTo>
                <a:cubicBezTo>
                  <a:pt x="434" y="80"/>
                  <a:pt x="431" y="78"/>
                  <a:pt x="429" y="76"/>
                </a:cubicBezTo>
                <a:cubicBezTo>
                  <a:pt x="428" y="76"/>
                  <a:pt x="428" y="76"/>
                  <a:pt x="427" y="76"/>
                </a:cubicBezTo>
                <a:cubicBezTo>
                  <a:pt x="427" y="74"/>
                  <a:pt x="426" y="73"/>
                  <a:pt x="425" y="72"/>
                </a:cubicBezTo>
                <a:cubicBezTo>
                  <a:pt x="423" y="71"/>
                  <a:pt x="420" y="70"/>
                  <a:pt x="418" y="70"/>
                </a:cubicBezTo>
                <a:cubicBezTo>
                  <a:pt x="417" y="69"/>
                  <a:pt x="416" y="68"/>
                  <a:pt x="414" y="67"/>
                </a:cubicBezTo>
                <a:cubicBezTo>
                  <a:pt x="413" y="67"/>
                  <a:pt x="412" y="65"/>
                  <a:pt x="411" y="65"/>
                </a:cubicBezTo>
                <a:cubicBezTo>
                  <a:pt x="410" y="62"/>
                  <a:pt x="409" y="60"/>
                  <a:pt x="407" y="58"/>
                </a:cubicBezTo>
                <a:cubicBezTo>
                  <a:pt x="405" y="57"/>
                  <a:pt x="403" y="57"/>
                  <a:pt x="401" y="57"/>
                </a:cubicBezTo>
                <a:cubicBezTo>
                  <a:pt x="399" y="55"/>
                  <a:pt x="398" y="54"/>
                  <a:pt x="396" y="54"/>
                </a:cubicBezTo>
                <a:cubicBezTo>
                  <a:pt x="396" y="53"/>
                  <a:pt x="394" y="53"/>
                  <a:pt x="394" y="52"/>
                </a:cubicBezTo>
                <a:cubicBezTo>
                  <a:pt x="393" y="49"/>
                  <a:pt x="392" y="47"/>
                  <a:pt x="390" y="45"/>
                </a:cubicBezTo>
                <a:cubicBezTo>
                  <a:pt x="387" y="43"/>
                  <a:pt x="384" y="43"/>
                  <a:pt x="382" y="43"/>
                </a:cubicBezTo>
                <a:cubicBezTo>
                  <a:pt x="382" y="43"/>
                  <a:pt x="382" y="43"/>
                  <a:pt x="382" y="43"/>
                </a:cubicBezTo>
                <a:cubicBezTo>
                  <a:pt x="381" y="43"/>
                  <a:pt x="378" y="41"/>
                  <a:pt x="377" y="40"/>
                </a:cubicBezTo>
                <a:cubicBezTo>
                  <a:pt x="377" y="37"/>
                  <a:pt x="376" y="34"/>
                  <a:pt x="373" y="33"/>
                </a:cubicBezTo>
                <a:cubicBezTo>
                  <a:pt x="371" y="31"/>
                  <a:pt x="369" y="31"/>
                  <a:pt x="367" y="31"/>
                </a:cubicBezTo>
                <a:cubicBezTo>
                  <a:pt x="366" y="30"/>
                  <a:pt x="365" y="30"/>
                  <a:pt x="364" y="29"/>
                </a:cubicBezTo>
                <a:cubicBezTo>
                  <a:pt x="363" y="29"/>
                  <a:pt x="362" y="28"/>
                  <a:pt x="361" y="27"/>
                </a:cubicBezTo>
                <a:cubicBezTo>
                  <a:pt x="361" y="25"/>
                  <a:pt x="359" y="23"/>
                  <a:pt x="357" y="21"/>
                </a:cubicBezTo>
                <a:cubicBezTo>
                  <a:pt x="356" y="20"/>
                  <a:pt x="354" y="19"/>
                  <a:pt x="353" y="19"/>
                </a:cubicBezTo>
                <a:cubicBezTo>
                  <a:pt x="351" y="17"/>
                  <a:pt x="348" y="16"/>
                  <a:pt x="346" y="15"/>
                </a:cubicBezTo>
                <a:cubicBezTo>
                  <a:pt x="346" y="14"/>
                  <a:pt x="345" y="14"/>
                  <a:pt x="344" y="13"/>
                </a:cubicBezTo>
                <a:cubicBezTo>
                  <a:pt x="344" y="12"/>
                  <a:pt x="343" y="10"/>
                  <a:pt x="341" y="9"/>
                </a:cubicBezTo>
                <a:cubicBezTo>
                  <a:pt x="340" y="7"/>
                  <a:pt x="338" y="7"/>
                  <a:pt x="336" y="7"/>
                </a:cubicBezTo>
                <a:cubicBezTo>
                  <a:pt x="336" y="5"/>
                  <a:pt x="335" y="4"/>
                  <a:pt x="333" y="3"/>
                </a:cubicBezTo>
                <a:cubicBezTo>
                  <a:pt x="330" y="0"/>
                  <a:pt x="326" y="0"/>
                  <a:pt x="324" y="1"/>
                </a:cubicBezTo>
                <a:cubicBezTo>
                  <a:pt x="323" y="1"/>
                  <a:pt x="322" y="1"/>
                  <a:pt x="322" y="1"/>
                </a:cubicBezTo>
                <a:cubicBezTo>
                  <a:pt x="317" y="1"/>
                  <a:pt x="313" y="5"/>
                  <a:pt x="313" y="10"/>
                </a:cubicBezTo>
                <a:cubicBezTo>
                  <a:pt x="313" y="12"/>
                  <a:pt x="313" y="13"/>
                  <a:pt x="314" y="15"/>
                </a:cubicBezTo>
                <a:cubicBezTo>
                  <a:pt x="313" y="17"/>
                  <a:pt x="313" y="20"/>
                  <a:pt x="313" y="22"/>
                </a:cubicBezTo>
                <a:cubicBezTo>
                  <a:pt x="313" y="24"/>
                  <a:pt x="313" y="26"/>
                  <a:pt x="314" y="27"/>
                </a:cubicBezTo>
                <a:cubicBezTo>
                  <a:pt x="313" y="29"/>
                  <a:pt x="313" y="32"/>
                  <a:pt x="313" y="35"/>
                </a:cubicBezTo>
                <a:cubicBezTo>
                  <a:pt x="313" y="36"/>
                  <a:pt x="313" y="38"/>
                  <a:pt x="314" y="39"/>
                </a:cubicBezTo>
                <a:cubicBezTo>
                  <a:pt x="313" y="42"/>
                  <a:pt x="313" y="45"/>
                  <a:pt x="313" y="48"/>
                </a:cubicBezTo>
                <a:cubicBezTo>
                  <a:pt x="313" y="50"/>
                  <a:pt x="313" y="51"/>
                  <a:pt x="314" y="53"/>
                </a:cubicBezTo>
                <a:cubicBezTo>
                  <a:pt x="313" y="55"/>
                  <a:pt x="313" y="57"/>
                  <a:pt x="313" y="60"/>
                </a:cubicBezTo>
                <a:cubicBezTo>
                  <a:pt x="313" y="62"/>
                  <a:pt x="313" y="64"/>
                  <a:pt x="314" y="65"/>
                </a:cubicBezTo>
                <a:cubicBezTo>
                  <a:pt x="313" y="68"/>
                  <a:pt x="313" y="70"/>
                  <a:pt x="313" y="73"/>
                </a:cubicBezTo>
                <a:cubicBezTo>
                  <a:pt x="313" y="75"/>
                  <a:pt x="313" y="76"/>
                  <a:pt x="314" y="78"/>
                </a:cubicBezTo>
                <a:cubicBezTo>
                  <a:pt x="313" y="80"/>
                  <a:pt x="313" y="82"/>
                  <a:pt x="313" y="85"/>
                </a:cubicBezTo>
                <a:cubicBezTo>
                  <a:pt x="313" y="87"/>
                  <a:pt x="313" y="89"/>
                  <a:pt x="314" y="90"/>
                </a:cubicBezTo>
                <a:cubicBezTo>
                  <a:pt x="313" y="92"/>
                  <a:pt x="313" y="95"/>
                  <a:pt x="313" y="98"/>
                </a:cubicBezTo>
                <a:cubicBezTo>
                  <a:pt x="313" y="98"/>
                  <a:pt x="313" y="99"/>
                  <a:pt x="313" y="99"/>
                </a:cubicBezTo>
                <a:cubicBezTo>
                  <a:pt x="308" y="101"/>
                  <a:pt x="297" y="104"/>
                  <a:pt x="268" y="103"/>
                </a:cubicBezTo>
                <a:cubicBezTo>
                  <a:pt x="240" y="102"/>
                  <a:pt x="204" y="99"/>
                  <a:pt x="168" y="95"/>
                </a:cubicBezTo>
                <a:cubicBezTo>
                  <a:pt x="80" y="86"/>
                  <a:pt x="24" y="82"/>
                  <a:pt x="7" y="98"/>
                </a:cubicBezTo>
                <a:cubicBezTo>
                  <a:pt x="3" y="101"/>
                  <a:pt x="1" y="106"/>
                  <a:pt x="1" y="111"/>
                </a:cubicBezTo>
                <a:cubicBezTo>
                  <a:pt x="1" y="114"/>
                  <a:pt x="3" y="117"/>
                  <a:pt x="5" y="118"/>
                </a:cubicBezTo>
                <a:cubicBezTo>
                  <a:pt x="6" y="119"/>
                  <a:pt x="8" y="120"/>
                  <a:pt x="10" y="120"/>
                </a:cubicBezTo>
                <a:cubicBezTo>
                  <a:pt x="12" y="122"/>
                  <a:pt x="12" y="123"/>
                  <a:pt x="12" y="124"/>
                </a:cubicBezTo>
                <a:cubicBezTo>
                  <a:pt x="12" y="127"/>
                  <a:pt x="14" y="130"/>
                  <a:pt x="16" y="131"/>
                </a:cubicBezTo>
                <a:cubicBezTo>
                  <a:pt x="17" y="132"/>
                  <a:pt x="18" y="132"/>
                  <a:pt x="19" y="133"/>
                </a:cubicBezTo>
                <a:cubicBezTo>
                  <a:pt x="20" y="135"/>
                  <a:pt x="22" y="137"/>
                  <a:pt x="23" y="139"/>
                </a:cubicBezTo>
                <a:cubicBezTo>
                  <a:pt x="24" y="139"/>
                  <a:pt x="24" y="140"/>
                  <a:pt x="24" y="140"/>
                </a:cubicBezTo>
                <a:cubicBezTo>
                  <a:pt x="25" y="142"/>
                  <a:pt x="26" y="143"/>
                  <a:pt x="27" y="144"/>
                </a:cubicBezTo>
                <a:cubicBezTo>
                  <a:pt x="28" y="145"/>
                  <a:pt x="30" y="145"/>
                  <a:pt x="31" y="146"/>
                </a:cubicBezTo>
                <a:cubicBezTo>
                  <a:pt x="31" y="147"/>
                  <a:pt x="32" y="149"/>
                  <a:pt x="34" y="150"/>
                </a:cubicBezTo>
                <a:cubicBezTo>
                  <a:pt x="34" y="151"/>
                  <a:pt x="35" y="152"/>
                  <a:pt x="35" y="152"/>
                </a:cubicBezTo>
                <a:cubicBezTo>
                  <a:pt x="36" y="154"/>
                  <a:pt x="36" y="155"/>
                  <a:pt x="38" y="156"/>
                </a:cubicBezTo>
                <a:cubicBezTo>
                  <a:pt x="39" y="157"/>
                  <a:pt x="41" y="158"/>
                  <a:pt x="42" y="158"/>
                </a:cubicBezTo>
                <a:cubicBezTo>
                  <a:pt x="42" y="159"/>
                  <a:pt x="43" y="159"/>
                  <a:pt x="43" y="159"/>
                </a:cubicBezTo>
                <a:cubicBezTo>
                  <a:pt x="44" y="161"/>
                  <a:pt x="46" y="163"/>
                  <a:pt x="46" y="164"/>
                </a:cubicBezTo>
                <a:cubicBezTo>
                  <a:pt x="47" y="167"/>
                  <a:pt x="48" y="169"/>
                  <a:pt x="50" y="170"/>
                </a:cubicBezTo>
                <a:cubicBezTo>
                  <a:pt x="52" y="171"/>
                  <a:pt x="54" y="172"/>
                  <a:pt x="55" y="172"/>
                </a:cubicBezTo>
                <a:cubicBezTo>
                  <a:pt x="57" y="174"/>
                  <a:pt x="58" y="176"/>
                  <a:pt x="58" y="176"/>
                </a:cubicBezTo>
                <a:cubicBezTo>
                  <a:pt x="58" y="179"/>
                  <a:pt x="59" y="182"/>
                  <a:pt x="62" y="184"/>
                </a:cubicBezTo>
                <a:cubicBezTo>
                  <a:pt x="64" y="185"/>
                  <a:pt x="66" y="185"/>
                  <a:pt x="67" y="185"/>
                </a:cubicBezTo>
                <a:cubicBezTo>
                  <a:pt x="67" y="185"/>
                  <a:pt x="67" y="185"/>
                  <a:pt x="67" y="185"/>
                </a:cubicBezTo>
                <a:cubicBezTo>
                  <a:pt x="68" y="186"/>
                  <a:pt x="69" y="188"/>
                  <a:pt x="69" y="188"/>
                </a:cubicBezTo>
                <a:cubicBezTo>
                  <a:pt x="69" y="191"/>
                  <a:pt x="70" y="193"/>
                  <a:pt x="72" y="195"/>
                </a:cubicBezTo>
                <a:cubicBezTo>
                  <a:pt x="73" y="196"/>
                  <a:pt x="74" y="197"/>
                  <a:pt x="75" y="197"/>
                </a:cubicBezTo>
                <a:cubicBezTo>
                  <a:pt x="76" y="201"/>
                  <a:pt x="79" y="204"/>
                  <a:pt x="81" y="206"/>
                </a:cubicBezTo>
                <a:cubicBezTo>
                  <a:pt x="80" y="208"/>
                  <a:pt x="79" y="210"/>
                  <a:pt x="79" y="212"/>
                </a:cubicBezTo>
                <a:cubicBezTo>
                  <a:pt x="68" y="221"/>
                  <a:pt x="68" y="222"/>
                  <a:pt x="68" y="226"/>
                </a:cubicBezTo>
                <a:cubicBezTo>
                  <a:pt x="63" y="228"/>
                  <a:pt x="58" y="231"/>
                  <a:pt x="57" y="236"/>
                </a:cubicBezTo>
                <a:cubicBezTo>
                  <a:pt x="50" y="241"/>
                  <a:pt x="46" y="246"/>
                  <a:pt x="45" y="250"/>
                </a:cubicBezTo>
                <a:cubicBezTo>
                  <a:pt x="40" y="253"/>
                  <a:pt x="35" y="257"/>
                  <a:pt x="34" y="262"/>
                </a:cubicBezTo>
                <a:cubicBezTo>
                  <a:pt x="23" y="270"/>
                  <a:pt x="22" y="275"/>
                  <a:pt x="22" y="278"/>
                </a:cubicBezTo>
                <a:cubicBezTo>
                  <a:pt x="20" y="280"/>
                  <a:pt x="17" y="282"/>
                  <a:pt x="14" y="285"/>
                </a:cubicBezTo>
                <a:cubicBezTo>
                  <a:pt x="13" y="286"/>
                  <a:pt x="12" y="287"/>
                  <a:pt x="11" y="289"/>
                </a:cubicBezTo>
                <a:cubicBezTo>
                  <a:pt x="0" y="298"/>
                  <a:pt x="0" y="302"/>
                  <a:pt x="0" y="305"/>
                </a:cubicBezTo>
                <a:cubicBezTo>
                  <a:pt x="0" y="307"/>
                  <a:pt x="1" y="310"/>
                  <a:pt x="3" y="312"/>
                </a:cubicBezTo>
                <a:cubicBezTo>
                  <a:pt x="4" y="312"/>
                  <a:pt x="4" y="312"/>
                  <a:pt x="4" y="313"/>
                </a:cubicBezTo>
                <a:cubicBezTo>
                  <a:pt x="6" y="318"/>
                  <a:pt x="9" y="323"/>
                  <a:pt x="14" y="327"/>
                </a:cubicBezTo>
                <a:cubicBezTo>
                  <a:pt x="36" y="345"/>
                  <a:pt x="92" y="331"/>
                  <a:pt x="157" y="316"/>
                </a:cubicBezTo>
                <a:cubicBezTo>
                  <a:pt x="217" y="301"/>
                  <a:pt x="284" y="285"/>
                  <a:pt x="306" y="301"/>
                </a:cubicBezTo>
                <a:cubicBezTo>
                  <a:pt x="309" y="304"/>
                  <a:pt x="312" y="308"/>
                  <a:pt x="312" y="317"/>
                </a:cubicBezTo>
                <a:cubicBezTo>
                  <a:pt x="312" y="319"/>
                  <a:pt x="313" y="321"/>
                  <a:pt x="314" y="322"/>
                </a:cubicBezTo>
                <a:cubicBezTo>
                  <a:pt x="313" y="325"/>
                  <a:pt x="312" y="328"/>
                  <a:pt x="312" y="330"/>
                </a:cubicBezTo>
                <a:cubicBezTo>
                  <a:pt x="312" y="332"/>
                  <a:pt x="313" y="334"/>
                  <a:pt x="314" y="335"/>
                </a:cubicBezTo>
                <a:cubicBezTo>
                  <a:pt x="313" y="337"/>
                  <a:pt x="313" y="340"/>
                  <a:pt x="313" y="343"/>
                </a:cubicBezTo>
                <a:cubicBezTo>
                  <a:pt x="313" y="345"/>
                  <a:pt x="313" y="347"/>
                  <a:pt x="314" y="348"/>
                </a:cubicBezTo>
                <a:cubicBezTo>
                  <a:pt x="314" y="349"/>
                  <a:pt x="314" y="349"/>
                  <a:pt x="314" y="349"/>
                </a:cubicBezTo>
                <a:cubicBezTo>
                  <a:pt x="313" y="353"/>
                  <a:pt x="313" y="354"/>
                  <a:pt x="313" y="356"/>
                </a:cubicBezTo>
                <a:cubicBezTo>
                  <a:pt x="313" y="358"/>
                  <a:pt x="313" y="359"/>
                  <a:pt x="314" y="361"/>
                </a:cubicBezTo>
                <a:cubicBezTo>
                  <a:pt x="314" y="363"/>
                  <a:pt x="313" y="365"/>
                  <a:pt x="313" y="366"/>
                </a:cubicBezTo>
                <a:cubicBezTo>
                  <a:pt x="312" y="369"/>
                  <a:pt x="313" y="372"/>
                  <a:pt x="314" y="374"/>
                </a:cubicBezTo>
                <a:cubicBezTo>
                  <a:pt x="314" y="375"/>
                  <a:pt x="314" y="376"/>
                  <a:pt x="314" y="377"/>
                </a:cubicBezTo>
                <a:cubicBezTo>
                  <a:pt x="313" y="379"/>
                  <a:pt x="313" y="380"/>
                  <a:pt x="313" y="382"/>
                </a:cubicBezTo>
                <a:cubicBezTo>
                  <a:pt x="313" y="383"/>
                  <a:pt x="313" y="385"/>
                  <a:pt x="314" y="386"/>
                </a:cubicBezTo>
                <a:cubicBezTo>
                  <a:pt x="313" y="389"/>
                  <a:pt x="313" y="392"/>
                  <a:pt x="313" y="395"/>
                </a:cubicBezTo>
                <a:cubicBezTo>
                  <a:pt x="313" y="397"/>
                  <a:pt x="314" y="400"/>
                  <a:pt x="316" y="402"/>
                </a:cubicBezTo>
                <a:cubicBezTo>
                  <a:pt x="318" y="403"/>
                  <a:pt x="320" y="404"/>
                  <a:pt x="322" y="404"/>
                </a:cubicBezTo>
                <a:cubicBezTo>
                  <a:pt x="323" y="404"/>
                  <a:pt x="323" y="404"/>
                  <a:pt x="323" y="404"/>
                </a:cubicBezTo>
                <a:cubicBezTo>
                  <a:pt x="324" y="405"/>
                  <a:pt x="325" y="406"/>
                  <a:pt x="325" y="406"/>
                </a:cubicBezTo>
                <a:cubicBezTo>
                  <a:pt x="327" y="407"/>
                  <a:pt x="329" y="408"/>
                  <a:pt x="331" y="408"/>
                </a:cubicBezTo>
                <a:cubicBezTo>
                  <a:pt x="332" y="408"/>
                  <a:pt x="333" y="408"/>
                  <a:pt x="334" y="407"/>
                </a:cubicBezTo>
                <a:cubicBezTo>
                  <a:pt x="338" y="408"/>
                  <a:pt x="341" y="406"/>
                  <a:pt x="343" y="403"/>
                </a:cubicBezTo>
                <a:cubicBezTo>
                  <a:pt x="350" y="401"/>
                  <a:pt x="360" y="397"/>
                  <a:pt x="360" y="387"/>
                </a:cubicBezTo>
                <a:cubicBezTo>
                  <a:pt x="361" y="387"/>
                  <a:pt x="362" y="386"/>
                  <a:pt x="363" y="386"/>
                </a:cubicBezTo>
                <a:cubicBezTo>
                  <a:pt x="367" y="385"/>
                  <a:pt x="371" y="383"/>
                  <a:pt x="374" y="380"/>
                </a:cubicBezTo>
                <a:cubicBezTo>
                  <a:pt x="390" y="376"/>
                  <a:pt x="393" y="367"/>
                  <a:pt x="393" y="361"/>
                </a:cubicBezTo>
                <a:cubicBezTo>
                  <a:pt x="393" y="361"/>
                  <a:pt x="393" y="360"/>
                  <a:pt x="393" y="360"/>
                </a:cubicBezTo>
                <a:cubicBezTo>
                  <a:pt x="394" y="360"/>
                  <a:pt x="395" y="360"/>
                  <a:pt x="396" y="360"/>
                </a:cubicBezTo>
                <a:cubicBezTo>
                  <a:pt x="401" y="359"/>
                  <a:pt x="410" y="357"/>
                  <a:pt x="410" y="348"/>
                </a:cubicBezTo>
                <a:cubicBezTo>
                  <a:pt x="411" y="348"/>
                  <a:pt x="411" y="348"/>
                  <a:pt x="411" y="348"/>
                </a:cubicBezTo>
                <a:cubicBezTo>
                  <a:pt x="416" y="347"/>
                  <a:pt x="426" y="345"/>
                  <a:pt x="427" y="337"/>
                </a:cubicBezTo>
                <a:cubicBezTo>
                  <a:pt x="433" y="337"/>
                  <a:pt x="443" y="334"/>
                  <a:pt x="444" y="323"/>
                </a:cubicBezTo>
                <a:cubicBezTo>
                  <a:pt x="447" y="322"/>
                  <a:pt x="451" y="320"/>
                  <a:pt x="452" y="319"/>
                </a:cubicBezTo>
                <a:cubicBezTo>
                  <a:pt x="457" y="316"/>
                  <a:pt x="461" y="315"/>
                  <a:pt x="461" y="310"/>
                </a:cubicBezTo>
                <a:cubicBezTo>
                  <a:pt x="467" y="309"/>
                  <a:pt x="478" y="307"/>
                  <a:pt x="478" y="296"/>
                </a:cubicBezTo>
                <a:cubicBezTo>
                  <a:pt x="478" y="296"/>
                  <a:pt x="478" y="295"/>
                  <a:pt x="478" y="295"/>
                </a:cubicBezTo>
                <a:cubicBezTo>
                  <a:pt x="480" y="294"/>
                  <a:pt x="481" y="294"/>
                  <a:pt x="482" y="294"/>
                </a:cubicBezTo>
                <a:cubicBezTo>
                  <a:pt x="486" y="293"/>
                  <a:pt x="492" y="292"/>
                  <a:pt x="494" y="287"/>
                </a:cubicBezTo>
                <a:cubicBezTo>
                  <a:pt x="501" y="285"/>
                  <a:pt x="511" y="282"/>
                  <a:pt x="511" y="271"/>
                </a:cubicBezTo>
                <a:cubicBezTo>
                  <a:pt x="512" y="271"/>
                  <a:pt x="512" y="270"/>
                  <a:pt x="513" y="270"/>
                </a:cubicBezTo>
                <a:cubicBezTo>
                  <a:pt x="518" y="269"/>
                  <a:pt x="528" y="267"/>
                  <a:pt x="528" y="258"/>
                </a:cubicBezTo>
                <a:cubicBezTo>
                  <a:pt x="528" y="258"/>
                  <a:pt x="529" y="258"/>
                  <a:pt x="530" y="258"/>
                </a:cubicBezTo>
                <a:cubicBezTo>
                  <a:pt x="535" y="257"/>
                  <a:pt x="544" y="254"/>
                  <a:pt x="545" y="246"/>
                </a:cubicBezTo>
                <a:cubicBezTo>
                  <a:pt x="547" y="245"/>
                  <a:pt x="551" y="243"/>
                  <a:pt x="555" y="241"/>
                </a:cubicBezTo>
                <a:cubicBezTo>
                  <a:pt x="556" y="241"/>
                  <a:pt x="558" y="240"/>
                  <a:pt x="559" y="238"/>
                </a:cubicBezTo>
                <a:cubicBezTo>
                  <a:pt x="567" y="236"/>
                  <a:pt x="576" y="232"/>
                  <a:pt x="578" y="223"/>
                </a:cubicBezTo>
                <a:cubicBezTo>
                  <a:pt x="586" y="220"/>
                  <a:pt x="595" y="216"/>
                  <a:pt x="595" y="207"/>
                </a:cubicBezTo>
                <a:cubicBezTo>
                  <a:pt x="595" y="204"/>
                  <a:pt x="594" y="201"/>
                  <a:pt x="592" y="199"/>
                </a:cubicBezTo>
                <a:close/>
              </a:path>
            </a:pathLst>
          </a:custGeom>
          <a:solidFill>
            <a:srgbClr val="00B0F0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Freeform 15"/>
          <p:cNvSpPr>
            <a:spLocks noChangeAspect="1"/>
          </p:cNvSpPr>
          <p:nvPr/>
        </p:nvSpPr>
        <p:spPr bwMode="auto">
          <a:xfrm>
            <a:off x="6005314" y="334167"/>
            <a:ext cx="1098550" cy="714375"/>
          </a:xfrm>
          <a:custGeom>
            <a:avLst/>
            <a:gdLst>
              <a:gd name="T0" fmla="*/ 707 w 727"/>
              <a:gd name="T1" fmla="*/ 207 h 473"/>
              <a:gd name="T2" fmla="*/ 669 w 727"/>
              <a:gd name="T3" fmla="*/ 181 h 473"/>
              <a:gd name="T4" fmla="*/ 629 w 727"/>
              <a:gd name="T5" fmla="*/ 159 h 473"/>
              <a:gd name="T6" fmla="*/ 594 w 727"/>
              <a:gd name="T7" fmla="*/ 130 h 473"/>
              <a:gd name="T8" fmla="*/ 557 w 727"/>
              <a:gd name="T9" fmla="*/ 104 h 473"/>
              <a:gd name="T10" fmla="*/ 520 w 727"/>
              <a:gd name="T11" fmla="*/ 77 h 473"/>
              <a:gd name="T12" fmla="*/ 490 w 727"/>
              <a:gd name="T13" fmla="*/ 42 h 473"/>
              <a:gd name="T14" fmla="*/ 454 w 727"/>
              <a:gd name="T15" fmla="*/ 14 h 473"/>
              <a:gd name="T16" fmla="*/ 416 w 727"/>
              <a:gd name="T17" fmla="*/ 30 h 473"/>
              <a:gd name="T18" fmla="*/ 417 w 727"/>
              <a:gd name="T19" fmla="*/ 71 h 473"/>
              <a:gd name="T20" fmla="*/ 370 w 727"/>
              <a:gd name="T21" fmla="*/ 110 h 473"/>
              <a:gd name="T22" fmla="*/ 324 w 727"/>
              <a:gd name="T23" fmla="*/ 107 h 473"/>
              <a:gd name="T24" fmla="*/ 278 w 727"/>
              <a:gd name="T25" fmla="*/ 114 h 473"/>
              <a:gd name="T26" fmla="*/ 232 w 727"/>
              <a:gd name="T27" fmla="*/ 114 h 473"/>
              <a:gd name="T28" fmla="*/ 186 w 727"/>
              <a:gd name="T29" fmla="*/ 114 h 473"/>
              <a:gd name="T30" fmla="*/ 141 w 727"/>
              <a:gd name="T31" fmla="*/ 111 h 473"/>
              <a:gd name="T32" fmla="*/ 95 w 727"/>
              <a:gd name="T33" fmla="*/ 117 h 473"/>
              <a:gd name="T34" fmla="*/ 49 w 727"/>
              <a:gd name="T35" fmla="*/ 107 h 473"/>
              <a:gd name="T36" fmla="*/ 6 w 727"/>
              <a:gd name="T37" fmla="*/ 162 h 473"/>
              <a:gd name="T38" fmla="*/ 5 w 727"/>
              <a:gd name="T39" fmla="*/ 213 h 473"/>
              <a:gd name="T40" fmla="*/ 0 w 727"/>
              <a:gd name="T41" fmla="*/ 263 h 473"/>
              <a:gd name="T42" fmla="*/ 8 w 727"/>
              <a:gd name="T43" fmla="*/ 314 h 473"/>
              <a:gd name="T44" fmla="*/ 49 w 727"/>
              <a:gd name="T45" fmla="*/ 361 h 473"/>
              <a:gd name="T46" fmla="*/ 95 w 727"/>
              <a:gd name="T47" fmla="*/ 362 h 473"/>
              <a:gd name="T48" fmla="*/ 141 w 727"/>
              <a:gd name="T49" fmla="*/ 362 h 473"/>
              <a:gd name="T50" fmla="*/ 186 w 727"/>
              <a:gd name="T51" fmla="*/ 365 h 473"/>
              <a:gd name="T52" fmla="*/ 232 w 727"/>
              <a:gd name="T53" fmla="*/ 364 h 473"/>
              <a:gd name="T54" fmla="*/ 278 w 727"/>
              <a:gd name="T55" fmla="*/ 361 h 473"/>
              <a:gd name="T56" fmla="*/ 324 w 727"/>
              <a:gd name="T57" fmla="*/ 365 h 473"/>
              <a:gd name="T58" fmla="*/ 370 w 727"/>
              <a:gd name="T59" fmla="*/ 361 h 473"/>
              <a:gd name="T60" fmla="*/ 411 w 727"/>
              <a:gd name="T61" fmla="*/ 405 h 473"/>
              <a:gd name="T62" fmla="*/ 416 w 727"/>
              <a:gd name="T63" fmla="*/ 446 h 473"/>
              <a:gd name="T64" fmla="*/ 452 w 727"/>
              <a:gd name="T65" fmla="*/ 459 h 473"/>
              <a:gd name="T66" fmla="*/ 487 w 727"/>
              <a:gd name="T67" fmla="*/ 431 h 473"/>
              <a:gd name="T68" fmla="*/ 524 w 727"/>
              <a:gd name="T69" fmla="*/ 404 h 473"/>
              <a:gd name="T70" fmla="*/ 557 w 727"/>
              <a:gd name="T71" fmla="*/ 373 h 473"/>
              <a:gd name="T72" fmla="*/ 594 w 727"/>
              <a:gd name="T73" fmla="*/ 345 h 473"/>
              <a:gd name="T74" fmla="*/ 632 w 727"/>
              <a:gd name="T75" fmla="*/ 321 h 473"/>
              <a:gd name="T76" fmla="*/ 668 w 727"/>
              <a:gd name="T77" fmla="*/ 292 h 473"/>
              <a:gd name="T78" fmla="*/ 704 w 727"/>
              <a:gd name="T79" fmla="*/ 265 h 473"/>
              <a:gd name="T80" fmla="*/ 707 w 727"/>
              <a:gd name="T81" fmla="*/ 207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27" h="473">
                <a:moveTo>
                  <a:pt x="707" y="207"/>
                </a:moveTo>
                <a:cubicBezTo>
                  <a:pt x="689" y="194"/>
                  <a:pt x="688" y="195"/>
                  <a:pt x="669" y="181"/>
                </a:cubicBezTo>
                <a:cubicBezTo>
                  <a:pt x="651" y="168"/>
                  <a:pt x="647" y="173"/>
                  <a:pt x="629" y="159"/>
                </a:cubicBezTo>
                <a:cubicBezTo>
                  <a:pt x="611" y="145"/>
                  <a:pt x="612" y="144"/>
                  <a:pt x="594" y="130"/>
                </a:cubicBezTo>
                <a:cubicBezTo>
                  <a:pt x="576" y="116"/>
                  <a:pt x="575" y="118"/>
                  <a:pt x="557" y="104"/>
                </a:cubicBezTo>
                <a:cubicBezTo>
                  <a:pt x="539" y="91"/>
                  <a:pt x="539" y="91"/>
                  <a:pt x="520" y="77"/>
                </a:cubicBezTo>
                <a:cubicBezTo>
                  <a:pt x="502" y="63"/>
                  <a:pt x="508" y="55"/>
                  <a:pt x="490" y="42"/>
                </a:cubicBezTo>
                <a:cubicBezTo>
                  <a:pt x="472" y="28"/>
                  <a:pt x="472" y="28"/>
                  <a:pt x="454" y="14"/>
                </a:cubicBezTo>
                <a:cubicBezTo>
                  <a:pt x="436" y="0"/>
                  <a:pt x="416" y="10"/>
                  <a:pt x="416" y="30"/>
                </a:cubicBezTo>
                <a:cubicBezTo>
                  <a:pt x="416" y="51"/>
                  <a:pt x="417" y="51"/>
                  <a:pt x="417" y="71"/>
                </a:cubicBezTo>
                <a:cubicBezTo>
                  <a:pt x="417" y="92"/>
                  <a:pt x="392" y="110"/>
                  <a:pt x="370" y="110"/>
                </a:cubicBezTo>
                <a:cubicBezTo>
                  <a:pt x="347" y="110"/>
                  <a:pt x="347" y="107"/>
                  <a:pt x="324" y="107"/>
                </a:cubicBezTo>
                <a:cubicBezTo>
                  <a:pt x="301" y="107"/>
                  <a:pt x="301" y="114"/>
                  <a:pt x="278" y="114"/>
                </a:cubicBezTo>
                <a:cubicBezTo>
                  <a:pt x="255" y="114"/>
                  <a:pt x="255" y="114"/>
                  <a:pt x="232" y="114"/>
                </a:cubicBezTo>
                <a:cubicBezTo>
                  <a:pt x="209" y="114"/>
                  <a:pt x="209" y="114"/>
                  <a:pt x="186" y="114"/>
                </a:cubicBezTo>
                <a:cubicBezTo>
                  <a:pt x="164" y="114"/>
                  <a:pt x="164" y="111"/>
                  <a:pt x="141" y="111"/>
                </a:cubicBezTo>
                <a:cubicBezTo>
                  <a:pt x="118" y="111"/>
                  <a:pt x="118" y="117"/>
                  <a:pt x="95" y="117"/>
                </a:cubicBezTo>
                <a:cubicBezTo>
                  <a:pt x="72" y="117"/>
                  <a:pt x="72" y="107"/>
                  <a:pt x="49" y="107"/>
                </a:cubicBezTo>
                <a:cubicBezTo>
                  <a:pt x="26" y="107"/>
                  <a:pt x="6" y="137"/>
                  <a:pt x="6" y="162"/>
                </a:cubicBezTo>
                <a:cubicBezTo>
                  <a:pt x="6" y="188"/>
                  <a:pt x="5" y="188"/>
                  <a:pt x="5" y="213"/>
                </a:cubicBezTo>
                <a:cubicBezTo>
                  <a:pt x="5" y="238"/>
                  <a:pt x="0" y="238"/>
                  <a:pt x="0" y="263"/>
                </a:cubicBezTo>
                <a:cubicBezTo>
                  <a:pt x="0" y="288"/>
                  <a:pt x="8" y="288"/>
                  <a:pt x="8" y="314"/>
                </a:cubicBezTo>
                <a:cubicBezTo>
                  <a:pt x="8" y="339"/>
                  <a:pt x="26" y="361"/>
                  <a:pt x="49" y="361"/>
                </a:cubicBezTo>
                <a:cubicBezTo>
                  <a:pt x="72" y="361"/>
                  <a:pt x="72" y="362"/>
                  <a:pt x="95" y="362"/>
                </a:cubicBezTo>
                <a:cubicBezTo>
                  <a:pt x="118" y="362"/>
                  <a:pt x="118" y="362"/>
                  <a:pt x="141" y="362"/>
                </a:cubicBezTo>
                <a:cubicBezTo>
                  <a:pt x="164" y="362"/>
                  <a:pt x="164" y="365"/>
                  <a:pt x="186" y="365"/>
                </a:cubicBezTo>
                <a:cubicBezTo>
                  <a:pt x="209" y="365"/>
                  <a:pt x="209" y="364"/>
                  <a:pt x="232" y="364"/>
                </a:cubicBezTo>
                <a:cubicBezTo>
                  <a:pt x="255" y="364"/>
                  <a:pt x="255" y="361"/>
                  <a:pt x="278" y="361"/>
                </a:cubicBezTo>
                <a:cubicBezTo>
                  <a:pt x="301" y="361"/>
                  <a:pt x="301" y="365"/>
                  <a:pt x="324" y="365"/>
                </a:cubicBezTo>
                <a:cubicBezTo>
                  <a:pt x="347" y="365"/>
                  <a:pt x="347" y="361"/>
                  <a:pt x="370" y="361"/>
                </a:cubicBezTo>
                <a:cubicBezTo>
                  <a:pt x="392" y="361"/>
                  <a:pt x="411" y="384"/>
                  <a:pt x="411" y="405"/>
                </a:cubicBezTo>
                <a:cubicBezTo>
                  <a:pt x="411" y="425"/>
                  <a:pt x="416" y="425"/>
                  <a:pt x="416" y="446"/>
                </a:cubicBezTo>
                <a:cubicBezTo>
                  <a:pt x="416" y="466"/>
                  <a:pt x="434" y="473"/>
                  <a:pt x="452" y="459"/>
                </a:cubicBezTo>
                <a:cubicBezTo>
                  <a:pt x="470" y="446"/>
                  <a:pt x="469" y="444"/>
                  <a:pt x="487" y="431"/>
                </a:cubicBezTo>
                <a:cubicBezTo>
                  <a:pt x="505" y="417"/>
                  <a:pt x="506" y="417"/>
                  <a:pt x="524" y="404"/>
                </a:cubicBezTo>
                <a:cubicBezTo>
                  <a:pt x="542" y="390"/>
                  <a:pt x="539" y="387"/>
                  <a:pt x="557" y="373"/>
                </a:cubicBezTo>
                <a:cubicBezTo>
                  <a:pt x="576" y="359"/>
                  <a:pt x="575" y="359"/>
                  <a:pt x="594" y="345"/>
                </a:cubicBezTo>
                <a:cubicBezTo>
                  <a:pt x="612" y="331"/>
                  <a:pt x="614" y="335"/>
                  <a:pt x="632" y="321"/>
                </a:cubicBezTo>
                <a:cubicBezTo>
                  <a:pt x="650" y="307"/>
                  <a:pt x="650" y="306"/>
                  <a:pt x="668" y="292"/>
                </a:cubicBezTo>
                <a:cubicBezTo>
                  <a:pt x="686" y="279"/>
                  <a:pt x="684" y="274"/>
                  <a:pt x="704" y="265"/>
                </a:cubicBezTo>
                <a:cubicBezTo>
                  <a:pt x="727" y="255"/>
                  <a:pt x="725" y="221"/>
                  <a:pt x="707" y="207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9" name="Freeform 18"/>
          <p:cNvSpPr>
            <a:spLocks noChangeAspect="1" noEditPoints="1"/>
          </p:cNvSpPr>
          <p:nvPr/>
        </p:nvSpPr>
        <p:spPr bwMode="auto">
          <a:xfrm flipH="1">
            <a:off x="367373" y="5931358"/>
            <a:ext cx="2084387" cy="644525"/>
          </a:xfrm>
          <a:custGeom>
            <a:avLst/>
            <a:gdLst>
              <a:gd name="T0" fmla="*/ 2147483646 w 578"/>
              <a:gd name="T1" fmla="*/ 2147483646 h 179"/>
              <a:gd name="T2" fmla="*/ 2147483646 w 578"/>
              <a:gd name="T3" fmla="*/ 2147483646 h 179"/>
              <a:gd name="T4" fmla="*/ 2147483646 w 578"/>
              <a:gd name="T5" fmla="*/ 2147483646 h 179"/>
              <a:gd name="T6" fmla="*/ 2147483646 w 578"/>
              <a:gd name="T7" fmla="*/ 2147483646 h 179"/>
              <a:gd name="T8" fmla="*/ 2147483646 w 578"/>
              <a:gd name="T9" fmla="*/ 2147483646 h 179"/>
              <a:gd name="T10" fmla="*/ 2147483646 w 578"/>
              <a:gd name="T11" fmla="*/ 2147483646 h 179"/>
              <a:gd name="T12" fmla="*/ 2147483646 w 578"/>
              <a:gd name="T13" fmla="*/ 2147483646 h 179"/>
              <a:gd name="T14" fmla="*/ 2147483646 w 578"/>
              <a:gd name="T15" fmla="*/ 2147483646 h 179"/>
              <a:gd name="T16" fmla="*/ 2147483646 w 578"/>
              <a:gd name="T17" fmla="*/ 2147483646 h 179"/>
              <a:gd name="T18" fmla="*/ 2147483646 w 578"/>
              <a:gd name="T19" fmla="*/ 2147483646 h 179"/>
              <a:gd name="T20" fmla="*/ 2147483646 w 578"/>
              <a:gd name="T21" fmla="*/ 2147483646 h 179"/>
              <a:gd name="T22" fmla="*/ 2147483646 w 578"/>
              <a:gd name="T23" fmla="*/ 2147483646 h 179"/>
              <a:gd name="T24" fmla="*/ 2147483646 w 578"/>
              <a:gd name="T25" fmla="*/ 2147483646 h 179"/>
              <a:gd name="T26" fmla="*/ 2147483646 w 578"/>
              <a:gd name="T27" fmla="*/ 2147483646 h 179"/>
              <a:gd name="T28" fmla="*/ 2147483646 w 578"/>
              <a:gd name="T29" fmla="*/ 2147483646 h 179"/>
              <a:gd name="T30" fmla="*/ 2147483646 w 578"/>
              <a:gd name="T31" fmla="*/ 2147483646 h 179"/>
              <a:gd name="T32" fmla="*/ 2147483646 w 578"/>
              <a:gd name="T33" fmla="*/ 2147483646 h 179"/>
              <a:gd name="T34" fmla="*/ 2147483646 w 578"/>
              <a:gd name="T35" fmla="*/ 2147483646 h 179"/>
              <a:gd name="T36" fmla="*/ 2147483646 w 578"/>
              <a:gd name="T37" fmla="*/ 2147483646 h 179"/>
              <a:gd name="T38" fmla="*/ 2147483646 w 578"/>
              <a:gd name="T39" fmla="*/ 2147483646 h 179"/>
              <a:gd name="T40" fmla="*/ 2147483646 w 578"/>
              <a:gd name="T41" fmla="*/ 2147483646 h 179"/>
              <a:gd name="T42" fmla="*/ 2147483646 w 578"/>
              <a:gd name="T43" fmla="*/ 2147483646 h 179"/>
              <a:gd name="T44" fmla="*/ 2147483646 w 578"/>
              <a:gd name="T45" fmla="*/ 2147483646 h 179"/>
              <a:gd name="T46" fmla="*/ 2147483646 w 578"/>
              <a:gd name="T47" fmla="*/ 2147483646 h 179"/>
              <a:gd name="T48" fmla="*/ 2147483646 w 578"/>
              <a:gd name="T49" fmla="*/ 2147483646 h 179"/>
              <a:gd name="T50" fmla="*/ 2147483646 w 578"/>
              <a:gd name="T51" fmla="*/ 2147483646 h 179"/>
              <a:gd name="T52" fmla="*/ 2147483646 w 578"/>
              <a:gd name="T53" fmla="*/ 2147483646 h 179"/>
              <a:gd name="T54" fmla="*/ 2147483646 w 578"/>
              <a:gd name="T55" fmla="*/ 2147483646 h 179"/>
              <a:gd name="T56" fmla="*/ 2147483646 w 578"/>
              <a:gd name="T57" fmla="*/ 2147483646 h 179"/>
              <a:gd name="T58" fmla="*/ 2147483646 w 578"/>
              <a:gd name="T59" fmla="*/ 2147483646 h 179"/>
              <a:gd name="T60" fmla="*/ 2147483646 w 578"/>
              <a:gd name="T61" fmla="*/ 2147483646 h 179"/>
              <a:gd name="T62" fmla="*/ 2147483646 w 578"/>
              <a:gd name="T63" fmla="*/ 2147483646 h 179"/>
              <a:gd name="T64" fmla="*/ 2147483646 w 578"/>
              <a:gd name="T65" fmla="*/ 2147483646 h 179"/>
              <a:gd name="T66" fmla="*/ 2147483646 w 578"/>
              <a:gd name="T67" fmla="*/ 2147483646 h 179"/>
              <a:gd name="T68" fmla="*/ 2147483646 w 578"/>
              <a:gd name="T69" fmla="*/ 2147483646 h 179"/>
              <a:gd name="T70" fmla="*/ 2147483646 w 578"/>
              <a:gd name="T71" fmla="*/ 2147483646 h 179"/>
              <a:gd name="T72" fmla="*/ 2147483646 w 578"/>
              <a:gd name="T73" fmla="*/ 2147483646 h 179"/>
              <a:gd name="T74" fmla="*/ 2147483646 w 578"/>
              <a:gd name="T75" fmla="*/ 2147483646 h 179"/>
              <a:gd name="T76" fmla="*/ 2147483646 w 578"/>
              <a:gd name="T77" fmla="*/ 2147483646 h 179"/>
              <a:gd name="T78" fmla="*/ 2147483646 w 578"/>
              <a:gd name="T79" fmla="*/ 2147483646 h 179"/>
              <a:gd name="T80" fmla="*/ 2147483646 w 578"/>
              <a:gd name="T81" fmla="*/ 2147483646 h 179"/>
              <a:gd name="T82" fmla="*/ 2147483646 w 578"/>
              <a:gd name="T83" fmla="*/ 2147483646 h 179"/>
              <a:gd name="T84" fmla="*/ 2147483646 w 578"/>
              <a:gd name="T85" fmla="*/ 2147483646 h 179"/>
              <a:gd name="T86" fmla="*/ 2147483646 w 578"/>
              <a:gd name="T87" fmla="*/ 2147483646 h 179"/>
              <a:gd name="T88" fmla="*/ 2147483646 w 578"/>
              <a:gd name="T89" fmla="*/ 2147483646 h 179"/>
              <a:gd name="T90" fmla="*/ 2147483646 w 578"/>
              <a:gd name="T91" fmla="*/ 2147483646 h 179"/>
              <a:gd name="T92" fmla="*/ 2147483646 w 578"/>
              <a:gd name="T93" fmla="*/ 2147483646 h 179"/>
              <a:gd name="T94" fmla="*/ 2147483646 w 578"/>
              <a:gd name="T95" fmla="*/ 2147483646 h 179"/>
              <a:gd name="T96" fmla="*/ 2147483646 w 578"/>
              <a:gd name="T97" fmla="*/ 2147483646 h 179"/>
              <a:gd name="T98" fmla="*/ 2147483646 w 578"/>
              <a:gd name="T99" fmla="*/ 2147483646 h 179"/>
              <a:gd name="T100" fmla="*/ 2147483646 w 578"/>
              <a:gd name="T101" fmla="*/ 2147483646 h 179"/>
              <a:gd name="T102" fmla="*/ 2147483646 w 578"/>
              <a:gd name="T103" fmla="*/ 2147483646 h 179"/>
              <a:gd name="T104" fmla="*/ 2147483646 w 578"/>
              <a:gd name="T105" fmla="*/ 2147483646 h 179"/>
              <a:gd name="T106" fmla="*/ 2147483646 w 578"/>
              <a:gd name="T107" fmla="*/ 2147483646 h 179"/>
              <a:gd name="T108" fmla="*/ 2147483646 w 578"/>
              <a:gd name="T109" fmla="*/ 2147483646 h 179"/>
              <a:gd name="T110" fmla="*/ 2147483646 w 578"/>
              <a:gd name="T111" fmla="*/ 2147483646 h 179"/>
              <a:gd name="T112" fmla="*/ 2147483646 w 578"/>
              <a:gd name="T113" fmla="*/ 2147483646 h 179"/>
              <a:gd name="T114" fmla="*/ 2147483646 w 578"/>
              <a:gd name="T115" fmla="*/ 2147483646 h 179"/>
              <a:gd name="T116" fmla="*/ 2147483646 w 578"/>
              <a:gd name="T117" fmla="*/ 2147483646 h 179"/>
              <a:gd name="T118" fmla="*/ 2147483646 w 578"/>
              <a:gd name="T119" fmla="*/ 2147483646 h 179"/>
              <a:gd name="T120" fmla="*/ 2147483646 w 578"/>
              <a:gd name="T121" fmla="*/ 2147483646 h 17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Candara" panose="020E0502030303020204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2605493" y="5434578"/>
            <a:ext cx="1951037" cy="1025525"/>
            <a:chOff x="2605493" y="5434578"/>
            <a:chExt cx="1951037" cy="1025525"/>
          </a:xfrm>
        </p:grpSpPr>
        <p:sp>
          <p:nvSpPr>
            <p:cNvPr id="20" name="Freeform 17"/>
            <p:cNvSpPr>
              <a:spLocks noChangeAspect="1"/>
            </p:cNvSpPr>
            <p:nvPr/>
          </p:nvSpPr>
          <p:spPr bwMode="auto">
            <a:xfrm>
              <a:off x="2608668" y="5434578"/>
              <a:ext cx="1947862" cy="455612"/>
            </a:xfrm>
            <a:custGeom>
              <a:avLst/>
              <a:gdLst>
                <a:gd name="T0" fmla="*/ 2147483646 w 917"/>
                <a:gd name="T1" fmla="*/ 2147483646 h 215"/>
                <a:gd name="T2" fmla="*/ 2147483646 w 917"/>
                <a:gd name="T3" fmla="*/ 2147483646 h 215"/>
                <a:gd name="T4" fmla="*/ 2147483646 w 917"/>
                <a:gd name="T5" fmla="*/ 2147483646 h 215"/>
                <a:gd name="T6" fmla="*/ 2147483646 w 917"/>
                <a:gd name="T7" fmla="*/ 2147483646 h 215"/>
                <a:gd name="T8" fmla="*/ 2147483646 w 917"/>
                <a:gd name="T9" fmla="*/ 2147483646 h 215"/>
                <a:gd name="T10" fmla="*/ 2147483646 w 917"/>
                <a:gd name="T11" fmla="*/ 2147483646 h 215"/>
                <a:gd name="T12" fmla="*/ 2147483646 w 917"/>
                <a:gd name="T13" fmla="*/ 2147483646 h 215"/>
                <a:gd name="T14" fmla="*/ 2147483646 w 917"/>
                <a:gd name="T15" fmla="*/ 2147483646 h 215"/>
                <a:gd name="T16" fmla="*/ 2147483646 w 917"/>
                <a:gd name="T17" fmla="*/ 2147483646 h 215"/>
                <a:gd name="T18" fmla="*/ 2147483646 w 917"/>
                <a:gd name="T19" fmla="*/ 2147483646 h 215"/>
                <a:gd name="T20" fmla="*/ 2147483646 w 917"/>
                <a:gd name="T21" fmla="*/ 2147483646 h 215"/>
                <a:gd name="T22" fmla="*/ 2147483646 w 917"/>
                <a:gd name="T23" fmla="*/ 2147483646 h 215"/>
                <a:gd name="T24" fmla="*/ 2147483646 w 917"/>
                <a:gd name="T25" fmla="*/ 2147483646 h 215"/>
                <a:gd name="T26" fmla="*/ 2147483646 w 917"/>
                <a:gd name="T27" fmla="*/ 2147483646 h 215"/>
                <a:gd name="T28" fmla="*/ 2147483646 w 917"/>
                <a:gd name="T29" fmla="*/ 2147483646 h 215"/>
                <a:gd name="T30" fmla="*/ 2147483646 w 917"/>
                <a:gd name="T31" fmla="*/ 2147483646 h 215"/>
                <a:gd name="T32" fmla="*/ 2147483646 w 917"/>
                <a:gd name="T33" fmla="*/ 2147483646 h 215"/>
                <a:gd name="T34" fmla="*/ 2147483646 w 917"/>
                <a:gd name="T35" fmla="*/ 2147483646 h 215"/>
                <a:gd name="T36" fmla="*/ 2147483646 w 917"/>
                <a:gd name="T37" fmla="*/ 2147483646 h 215"/>
                <a:gd name="T38" fmla="*/ 2147483646 w 917"/>
                <a:gd name="T39" fmla="*/ 2147483646 h 215"/>
                <a:gd name="T40" fmla="*/ 2147483646 w 917"/>
                <a:gd name="T41" fmla="*/ 2147483646 h 215"/>
                <a:gd name="T42" fmla="*/ 2147483646 w 917"/>
                <a:gd name="T43" fmla="*/ 2147483646 h 215"/>
                <a:gd name="T44" fmla="*/ 2147483646 w 917"/>
                <a:gd name="T45" fmla="*/ 2147483646 h 2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17" h="215">
                  <a:moveTo>
                    <a:pt x="912" y="163"/>
                  </a:moveTo>
                  <a:cubicBezTo>
                    <a:pt x="887" y="123"/>
                    <a:pt x="870" y="78"/>
                    <a:pt x="860" y="32"/>
                  </a:cubicBezTo>
                  <a:cubicBezTo>
                    <a:pt x="857" y="18"/>
                    <a:pt x="840" y="7"/>
                    <a:pt x="827" y="3"/>
                  </a:cubicBezTo>
                  <a:cubicBezTo>
                    <a:pt x="817" y="0"/>
                    <a:pt x="802" y="1"/>
                    <a:pt x="805" y="15"/>
                  </a:cubicBezTo>
                  <a:cubicBezTo>
                    <a:pt x="812" y="47"/>
                    <a:pt x="823" y="79"/>
                    <a:pt x="836" y="109"/>
                  </a:cubicBezTo>
                  <a:cubicBezTo>
                    <a:pt x="833" y="107"/>
                    <a:pt x="831" y="105"/>
                    <a:pt x="828" y="104"/>
                  </a:cubicBezTo>
                  <a:cubicBezTo>
                    <a:pt x="781" y="80"/>
                    <a:pt x="729" y="66"/>
                    <a:pt x="678" y="54"/>
                  </a:cubicBezTo>
                  <a:cubicBezTo>
                    <a:pt x="602" y="35"/>
                    <a:pt x="526" y="22"/>
                    <a:pt x="448" y="14"/>
                  </a:cubicBezTo>
                  <a:cubicBezTo>
                    <a:pt x="369" y="5"/>
                    <a:pt x="287" y="3"/>
                    <a:pt x="207" y="13"/>
                  </a:cubicBezTo>
                  <a:cubicBezTo>
                    <a:pt x="143" y="21"/>
                    <a:pt x="74" y="38"/>
                    <a:pt x="22" y="80"/>
                  </a:cubicBezTo>
                  <a:cubicBezTo>
                    <a:pt x="21" y="80"/>
                    <a:pt x="20" y="81"/>
                    <a:pt x="19" y="82"/>
                  </a:cubicBezTo>
                  <a:cubicBezTo>
                    <a:pt x="0" y="98"/>
                    <a:pt x="50" y="137"/>
                    <a:pt x="66" y="123"/>
                  </a:cubicBezTo>
                  <a:cubicBezTo>
                    <a:pt x="114" y="82"/>
                    <a:pt x="178" y="66"/>
                    <a:pt x="240" y="58"/>
                  </a:cubicBezTo>
                  <a:cubicBezTo>
                    <a:pt x="315" y="47"/>
                    <a:pt x="392" y="50"/>
                    <a:pt x="468" y="57"/>
                  </a:cubicBezTo>
                  <a:cubicBezTo>
                    <a:pt x="541" y="64"/>
                    <a:pt x="614" y="77"/>
                    <a:pt x="685" y="94"/>
                  </a:cubicBezTo>
                  <a:cubicBezTo>
                    <a:pt x="714" y="101"/>
                    <a:pt x="742" y="109"/>
                    <a:pt x="770" y="118"/>
                  </a:cubicBezTo>
                  <a:cubicBezTo>
                    <a:pt x="795" y="126"/>
                    <a:pt x="806" y="129"/>
                    <a:pt x="825" y="139"/>
                  </a:cubicBezTo>
                  <a:cubicBezTo>
                    <a:pt x="828" y="140"/>
                    <a:pt x="833" y="142"/>
                    <a:pt x="838" y="143"/>
                  </a:cubicBezTo>
                  <a:cubicBezTo>
                    <a:pt x="806" y="150"/>
                    <a:pt x="774" y="159"/>
                    <a:pt x="743" y="169"/>
                  </a:cubicBezTo>
                  <a:cubicBezTo>
                    <a:pt x="730" y="173"/>
                    <a:pt x="746" y="194"/>
                    <a:pt x="751" y="198"/>
                  </a:cubicBezTo>
                  <a:cubicBezTo>
                    <a:pt x="761" y="207"/>
                    <a:pt x="776" y="215"/>
                    <a:pt x="790" y="210"/>
                  </a:cubicBezTo>
                  <a:cubicBezTo>
                    <a:pt x="827" y="198"/>
                    <a:pt x="866" y="189"/>
                    <a:pt x="905" y="182"/>
                  </a:cubicBezTo>
                  <a:cubicBezTo>
                    <a:pt x="915" y="180"/>
                    <a:pt x="917" y="171"/>
                    <a:pt x="912" y="1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>
                <a:latin typeface="Candara" panose="020E0502030303020204" pitchFamily="34" charset="0"/>
              </a:endParaRPr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auto">
            <a:xfrm flipV="1">
              <a:off x="2605493" y="6004490"/>
              <a:ext cx="1947862" cy="455613"/>
            </a:xfrm>
            <a:custGeom>
              <a:avLst/>
              <a:gdLst>
                <a:gd name="T0" fmla="*/ 2147483646 w 917"/>
                <a:gd name="T1" fmla="*/ 2147483646 h 215"/>
                <a:gd name="T2" fmla="*/ 2147483646 w 917"/>
                <a:gd name="T3" fmla="*/ 2147483646 h 215"/>
                <a:gd name="T4" fmla="*/ 2147483646 w 917"/>
                <a:gd name="T5" fmla="*/ 2147483646 h 215"/>
                <a:gd name="T6" fmla="*/ 2147483646 w 917"/>
                <a:gd name="T7" fmla="*/ 2147483646 h 215"/>
                <a:gd name="T8" fmla="*/ 2147483646 w 917"/>
                <a:gd name="T9" fmla="*/ 2147483646 h 215"/>
                <a:gd name="T10" fmla="*/ 2147483646 w 917"/>
                <a:gd name="T11" fmla="*/ 2147483646 h 215"/>
                <a:gd name="T12" fmla="*/ 2147483646 w 917"/>
                <a:gd name="T13" fmla="*/ 2147483646 h 215"/>
                <a:gd name="T14" fmla="*/ 2147483646 w 917"/>
                <a:gd name="T15" fmla="*/ 2147483646 h 215"/>
                <a:gd name="T16" fmla="*/ 2147483646 w 917"/>
                <a:gd name="T17" fmla="*/ 2147483646 h 215"/>
                <a:gd name="T18" fmla="*/ 2147483646 w 917"/>
                <a:gd name="T19" fmla="*/ 2147483646 h 215"/>
                <a:gd name="T20" fmla="*/ 2147483646 w 917"/>
                <a:gd name="T21" fmla="*/ 2147483646 h 215"/>
                <a:gd name="T22" fmla="*/ 2147483646 w 917"/>
                <a:gd name="T23" fmla="*/ 2147483646 h 215"/>
                <a:gd name="T24" fmla="*/ 2147483646 w 917"/>
                <a:gd name="T25" fmla="*/ 2147483646 h 215"/>
                <a:gd name="T26" fmla="*/ 2147483646 w 917"/>
                <a:gd name="T27" fmla="*/ 2147483646 h 215"/>
                <a:gd name="T28" fmla="*/ 2147483646 w 917"/>
                <a:gd name="T29" fmla="*/ 2147483646 h 215"/>
                <a:gd name="T30" fmla="*/ 2147483646 w 917"/>
                <a:gd name="T31" fmla="*/ 2147483646 h 215"/>
                <a:gd name="T32" fmla="*/ 2147483646 w 917"/>
                <a:gd name="T33" fmla="*/ 2147483646 h 215"/>
                <a:gd name="T34" fmla="*/ 2147483646 w 917"/>
                <a:gd name="T35" fmla="*/ 2147483646 h 215"/>
                <a:gd name="T36" fmla="*/ 2147483646 w 917"/>
                <a:gd name="T37" fmla="*/ 2147483646 h 215"/>
                <a:gd name="T38" fmla="*/ 2147483646 w 917"/>
                <a:gd name="T39" fmla="*/ 2147483646 h 215"/>
                <a:gd name="T40" fmla="*/ 2147483646 w 917"/>
                <a:gd name="T41" fmla="*/ 2147483646 h 215"/>
                <a:gd name="T42" fmla="*/ 2147483646 w 917"/>
                <a:gd name="T43" fmla="*/ 2147483646 h 215"/>
                <a:gd name="T44" fmla="*/ 2147483646 w 917"/>
                <a:gd name="T45" fmla="*/ 2147483646 h 2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17" h="215">
                  <a:moveTo>
                    <a:pt x="912" y="163"/>
                  </a:moveTo>
                  <a:cubicBezTo>
                    <a:pt x="887" y="123"/>
                    <a:pt x="870" y="78"/>
                    <a:pt x="860" y="32"/>
                  </a:cubicBezTo>
                  <a:cubicBezTo>
                    <a:pt x="857" y="18"/>
                    <a:pt x="840" y="7"/>
                    <a:pt x="827" y="3"/>
                  </a:cubicBezTo>
                  <a:cubicBezTo>
                    <a:pt x="817" y="0"/>
                    <a:pt x="802" y="1"/>
                    <a:pt x="805" y="15"/>
                  </a:cubicBezTo>
                  <a:cubicBezTo>
                    <a:pt x="812" y="47"/>
                    <a:pt x="823" y="79"/>
                    <a:pt x="836" y="109"/>
                  </a:cubicBezTo>
                  <a:cubicBezTo>
                    <a:pt x="833" y="107"/>
                    <a:pt x="831" y="105"/>
                    <a:pt x="828" y="104"/>
                  </a:cubicBezTo>
                  <a:cubicBezTo>
                    <a:pt x="781" y="80"/>
                    <a:pt x="729" y="66"/>
                    <a:pt x="678" y="54"/>
                  </a:cubicBezTo>
                  <a:cubicBezTo>
                    <a:pt x="602" y="35"/>
                    <a:pt x="526" y="22"/>
                    <a:pt x="448" y="14"/>
                  </a:cubicBezTo>
                  <a:cubicBezTo>
                    <a:pt x="369" y="5"/>
                    <a:pt x="287" y="3"/>
                    <a:pt x="207" y="13"/>
                  </a:cubicBezTo>
                  <a:cubicBezTo>
                    <a:pt x="143" y="21"/>
                    <a:pt x="74" y="38"/>
                    <a:pt x="22" y="80"/>
                  </a:cubicBezTo>
                  <a:cubicBezTo>
                    <a:pt x="21" y="80"/>
                    <a:pt x="20" y="81"/>
                    <a:pt x="19" y="82"/>
                  </a:cubicBezTo>
                  <a:cubicBezTo>
                    <a:pt x="0" y="98"/>
                    <a:pt x="50" y="137"/>
                    <a:pt x="66" y="123"/>
                  </a:cubicBezTo>
                  <a:cubicBezTo>
                    <a:pt x="114" y="82"/>
                    <a:pt x="178" y="66"/>
                    <a:pt x="240" y="58"/>
                  </a:cubicBezTo>
                  <a:cubicBezTo>
                    <a:pt x="315" y="47"/>
                    <a:pt x="392" y="50"/>
                    <a:pt x="468" y="57"/>
                  </a:cubicBezTo>
                  <a:cubicBezTo>
                    <a:pt x="541" y="64"/>
                    <a:pt x="614" y="77"/>
                    <a:pt x="685" y="94"/>
                  </a:cubicBezTo>
                  <a:cubicBezTo>
                    <a:pt x="714" y="101"/>
                    <a:pt x="742" y="109"/>
                    <a:pt x="770" y="118"/>
                  </a:cubicBezTo>
                  <a:cubicBezTo>
                    <a:pt x="795" y="126"/>
                    <a:pt x="806" y="129"/>
                    <a:pt x="825" y="139"/>
                  </a:cubicBezTo>
                  <a:cubicBezTo>
                    <a:pt x="828" y="140"/>
                    <a:pt x="833" y="142"/>
                    <a:pt x="838" y="143"/>
                  </a:cubicBezTo>
                  <a:cubicBezTo>
                    <a:pt x="806" y="150"/>
                    <a:pt x="774" y="159"/>
                    <a:pt x="743" y="169"/>
                  </a:cubicBezTo>
                  <a:cubicBezTo>
                    <a:pt x="730" y="173"/>
                    <a:pt x="746" y="194"/>
                    <a:pt x="751" y="198"/>
                  </a:cubicBezTo>
                  <a:cubicBezTo>
                    <a:pt x="761" y="207"/>
                    <a:pt x="776" y="215"/>
                    <a:pt x="790" y="210"/>
                  </a:cubicBezTo>
                  <a:cubicBezTo>
                    <a:pt x="827" y="198"/>
                    <a:pt x="866" y="189"/>
                    <a:pt x="905" y="182"/>
                  </a:cubicBezTo>
                  <a:cubicBezTo>
                    <a:pt x="915" y="180"/>
                    <a:pt x="917" y="171"/>
                    <a:pt x="912" y="1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>
                <a:latin typeface="Candara" panose="020E0502030303020204" pitchFamily="34" charset="0"/>
              </a:endParaRPr>
            </a:p>
          </p:txBody>
        </p:sp>
      </p:grpSp>
      <p:sp>
        <p:nvSpPr>
          <p:cNvPr id="22" name="Freeform 54"/>
          <p:cNvSpPr/>
          <p:nvPr/>
        </p:nvSpPr>
        <p:spPr bwMode="auto">
          <a:xfrm>
            <a:off x="7077400" y="1495425"/>
            <a:ext cx="2360612" cy="3228975"/>
          </a:xfrm>
          <a:custGeom>
            <a:avLst/>
            <a:gdLst>
              <a:gd name="connsiteX0" fmla="*/ 956854 w 1399483"/>
              <a:gd name="connsiteY0" fmla="*/ 0 h 1913708"/>
              <a:gd name="connsiteX1" fmla="*/ 1329305 w 1399483"/>
              <a:gd name="connsiteY1" fmla="*/ 75194 h 1913708"/>
              <a:gd name="connsiteX2" fmla="*/ 1399483 w 1399483"/>
              <a:gd name="connsiteY2" fmla="*/ 109001 h 1913708"/>
              <a:gd name="connsiteX3" fmla="*/ 1314604 w 1399483"/>
              <a:gd name="connsiteY3" fmla="*/ 174068 h 1913708"/>
              <a:gd name="connsiteX4" fmla="*/ 956854 w 1399483"/>
              <a:gd name="connsiteY4" fmla="*/ 956855 h 1913708"/>
              <a:gd name="connsiteX5" fmla="*/ 958129 w 1399483"/>
              <a:gd name="connsiteY5" fmla="*/ 982104 h 1913708"/>
              <a:gd name="connsiteX6" fmla="*/ 958130 w 1399483"/>
              <a:gd name="connsiteY6" fmla="*/ 982104 h 1913708"/>
              <a:gd name="connsiteX7" fmla="*/ 962200 w 1399483"/>
              <a:gd name="connsiteY7" fmla="*/ 1062700 h 1913708"/>
              <a:gd name="connsiteX8" fmla="*/ 1324045 w 1399483"/>
              <a:gd name="connsiteY8" fmla="*/ 1747721 h 1913708"/>
              <a:gd name="connsiteX9" fmla="*/ 1399377 w 1399483"/>
              <a:gd name="connsiteY9" fmla="*/ 1804758 h 1913708"/>
              <a:gd name="connsiteX10" fmla="*/ 1329305 w 1399483"/>
              <a:gd name="connsiteY10" fmla="*/ 1838514 h 1913708"/>
              <a:gd name="connsiteX11" fmla="*/ 956854 w 1399483"/>
              <a:gd name="connsiteY11" fmla="*/ 1913708 h 1913708"/>
              <a:gd name="connsiteX12" fmla="*/ 0 w 1399483"/>
              <a:gd name="connsiteY12" fmla="*/ 956854 h 1913708"/>
              <a:gd name="connsiteX13" fmla="*/ 956854 w 1399483"/>
              <a:gd name="connsiteY13" fmla="*/ 0 h 191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9483" h="1913708">
                <a:moveTo>
                  <a:pt x="956854" y="0"/>
                </a:moveTo>
                <a:cubicBezTo>
                  <a:pt x="1088968" y="0"/>
                  <a:pt x="1214829" y="26775"/>
                  <a:pt x="1329305" y="75194"/>
                </a:cubicBezTo>
                <a:lnTo>
                  <a:pt x="1399483" y="109001"/>
                </a:lnTo>
                <a:lnTo>
                  <a:pt x="1314604" y="174068"/>
                </a:lnTo>
                <a:cubicBezTo>
                  <a:pt x="1095471" y="363888"/>
                  <a:pt x="956854" y="644184"/>
                  <a:pt x="956854" y="956855"/>
                </a:cubicBezTo>
                <a:lnTo>
                  <a:pt x="958129" y="982104"/>
                </a:lnTo>
                <a:lnTo>
                  <a:pt x="958130" y="982104"/>
                </a:lnTo>
                <a:lnTo>
                  <a:pt x="962200" y="1062700"/>
                </a:lnTo>
                <a:cubicBezTo>
                  <a:pt x="990033" y="1336762"/>
                  <a:pt x="1124766" y="1579220"/>
                  <a:pt x="1324045" y="1747721"/>
                </a:cubicBezTo>
                <a:lnTo>
                  <a:pt x="1399377" y="1804758"/>
                </a:lnTo>
                <a:lnTo>
                  <a:pt x="1329305" y="1838514"/>
                </a:lnTo>
                <a:cubicBezTo>
                  <a:pt x="1214829" y="1886933"/>
                  <a:pt x="1088968" y="1913708"/>
                  <a:pt x="956854" y="1913708"/>
                </a:cubicBezTo>
                <a:cubicBezTo>
                  <a:pt x="428398" y="1913708"/>
                  <a:pt x="0" y="1485310"/>
                  <a:pt x="0" y="956854"/>
                </a:cubicBezTo>
                <a:cubicBezTo>
                  <a:pt x="0" y="428398"/>
                  <a:pt x="428398" y="0"/>
                  <a:pt x="956854" y="0"/>
                </a:cubicBezTo>
                <a:close/>
              </a:path>
            </a:pathLst>
          </a:custGeom>
          <a:solidFill>
            <a:srgbClr val="F3A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44" name="Rectangle 65"/>
          <p:cNvSpPr>
            <a:spLocks noChangeArrowheads="1"/>
          </p:cNvSpPr>
          <p:nvPr/>
        </p:nvSpPr>
        <p:spPr bwMode="auto">
          <a:xfrm>
            <a:off x="7294036" y="3450672"/>
            <a:ext cx="1618118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  <a:ea typeface="Blogger Sans" panose="02000506030000020004" pitchFamily="50" charset="0"/>
              </a:rPr>
              <a:t>[M</a:t>
            </a: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  <a:ea typeface="Blogger Sans" panose="02000506030000020004" pitchFamily="50" charset="0"/>
              </a:rPr>
              <a:t>ÁS TEXTO]</a:t>
            </a:r>
            <a:endParaRPr lang="en-US" sz="1400" dirty="0">
              <a:solidFill>
                <a:schemeClr val="bg1"/>
              </a:solidFill>
              <a:latin typeface="Candara" panose="020E0502030303020204" pitchFamily="34" charset="0"/>
              <a:ea typeface="Blogger Sans" panose="02000506030000020004" pitchFamily="50" charset="0"/>
            </a:endParaRPr>
          </a:p>
        </p:txBody>
      </p:sp>
      <p:sp>
        <p:nvSpPr>
          <p:cNvPr id="45" name="Rectangle 66"/>
          <p:cNvSpPr>
            <a:spLocks noChangeArrowheads="1"/>
          </p:cNvSpPr>
          <p:nvPr/>
        </p:nvSpPr>
        <p:spPr bwMode="auto">
          <a:xfrm>
            <a:off x="7314950" y="2940340"/>
            <a:ext cx="917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TEXTO</a:t>
            </a:r>
            <a:endParaRPr 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Rectangle 72"/>
          <p:cNvSpPr>
            <a:spLocks noChangeArrowheads="1"/>
          </p:cNvSpPr>
          <p:nvPr/>
        </p:nvSpPr>
        <p:spPr bwMode="auto">
          <a:xfrm>
            <a:off x="9027866" y="2443572"/>
            <a:ext cx="1066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b="1" dirty="0" smtClean="0">
                <a:latin typeface="Candara" panose="020E0502030303020204" pitchFamily="34" charset="0"/>
              </a:rPr>
              <a:t>TEXTO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38" name="TextBox 70"/>
          <p:cNvSpPr txBox="1">
            <a:spLocks noChangeArrowheads="1"/>
          </p:cNvSpPr>
          <p:nvPr/>
        </p:nvSpPr>
        <p:spPr bwMode="auto">
          <a:xfrm>
            <a:off x="7675887" y="1949450"/>
            <a:ext cx="536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5400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956875" y="25400"/>
            <a:ext cx="3441700" cy="2974975"/>
            <a:chOff x="7956875" y="25400"/>
            <a:chExt cx="3441700" cy="2974975"/>
          </a:xfrm>
        </p:grpSpPr>
        <p:sp>
          <p:nvSpPr>
            <p:cNvPr id="24" name="Freeform 56"/>
            <p:cNvSpPr/>
            <p:nvPr/>
          </p:nvSpPr>
          <p:spPr bwMode="auto">
            <a:xfrm>
              <a:off x="7956875" y="25400"/>
              <a:ext cx="3222625" cy="2974975"/>
            </a:xfrm>
            <a:custGeom>
              <a:avLst/>
              <a:gdLst>
                <a:gd name="connsiteX0" fmla="*/ 953521 w 1910375"/>
                <a:gd name="connsiteY0" fmla="*/ 0 h 1763323"/>
                <a:gd name="connsiteX1" fmla="*/ 1910375 w 1910375"/>
                <a:gd name="connsiteY1" fmla="*/ 956854 h 1763323"/>
                <a:gd name="connsiteX2" fmla="*/ 1488507 w 1910375"/>
                <a:gd name="connsiteY2" fmla="*/ 1750292 h 1763323"/>
                <a:gd name="connsiteX3" fmla="*/ 1467058 w 1910375"/>
                <a:gd name="connsiteY3" fmla="*/ 1763323 h 1763323"/>
                <a:gd name="connsiteX4" fmla="*/ 1462820 w 1910375"/>
                <a:gd name="connsiteY4" fmla="*/ 1696133 h 1763323"/>
                <a:gd name="connsiteX5" fmla="*/ 1014713 w 1910375"/>
                <a:gd name="connsiteY5" fmla="*/ 969554 h 1763323"/>
                <a:gd name="connsiteX6" fmla="*/ 953523 w 1910375"/>
                <a:gd name="connsiteY6" fmla="*/ 932381 h 1763323"/>
                <a:gd name="connsiteX7" fmla="*/ 953522 w 1910375"/>
                <a:gd name="connsiteY7" fmla="*/ 932381 h 1763323"/>
                <a:gd name="connsiteX8" fmla="*/ 929358 w 1910375"/>
                <a:gd name="connsiteY8" fmla="*/ 917701 h 1763323"/>
                <a:gd name="connsiteX9" fmla="*/ 435906 w 1910375"/>
                <a:gd name="connsiteY9" fmla="*/ 792754 h 1763323"/>
                <a:gd name="connsiteX10" fmla="*/ 56313 w 1910375"/>
                <a:gd name="connsiteY10" fmla="*/ 864561 h 1763323"/>
                <a:gd name="connsiteX11" fmla="*/ 0 w 1910375"/>
                <a:gd name="connsiteY11" fmla="*/ 890843 h 1763323"/>
                <a:gd name="connsiteX12" fmla="*/ 1607 w 1910375"/>
                <a:gd name="connsiteY12" fmla="*/ 859021 h 1763323"/>
                <a:gd name="connsiteX13" fmla="*/ 953521 w 1910375"/>
                <a:gd name="connsiteY13" fmla="*/ 0 h 176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3">
                  <a:moveTo>
                    <a:pt x="953521" y="0"/>
                  </a:moveTo>
                  <a:cubicBezTo>
                    <a:pt x="1481977" y="0"/>
                    <a:pt x="1910375" y="428398"/>
                    <a:pt x="1910375" y="956854"/>
                  </a:cubicBezTo>
                  <a:cubicBezTo>
                    <a:pt x="1910375" y="1287139"/>
                    <a:pt x="1743032" y="1578339"/>
                    <a:pt x="1488507" y="1750292"/>
                  </a:cubicBezTo>
                  <a:lnTo>
                    <a:pt x="1467058" y="1763323"/>
                  </a:lnTo>
                  <a:lnTo>
                    <a:pt x="1462820" y="1696133"/>
                  </a:lnTo>
                  <a:cubicBezTo>
                    <a:pt x="1424401" y="1393898"/>
                    <a:pt x="1255665" y="1132338"/>
                    <a:pt x="1014713" y="969554"/>
                  </a:cubicBezTo>
                  <a:lnTo>
                    <a:pt x="953523" y="932381"/>
                  </a:lnTo>
                  <a:lnTo>
                    <a:pt x="953522" y="932381"/>
                  </a:lnTo>
                  <a:lnTo>
                    <a:pt x="929358" y="917701"/>
                  </a:lnTo>
                  <a:cubicBezTo>
                    <a:pt x="782673" y="838017"/>
                    <a:pt x="614576" y="792754"/>
                    <a:pt x="435906" y="792754"/>
                  </a:cubicBezTo>
                  <a:cubicBezTo>
                    <a:pt x="301904" y="792754"/>
                    <a:pt x="173849" y="818215"/>
                    <a:pt x="56313" y="864561"/>
                  </a:cubicBezTo>
                  <a:lnTo>
                    <a:pt x="0" y="890843"/>
                  </a:lnTo>
                  <a:lnTo>
                    <a:pt x="1607" y="859021"/>
                  </a:lnTo>
                  <a:cubicBezTo>
                    <a:pt x="50608" y="376522"/>
                    <a:pt x="458094" y="0"/>
                    <a:pt x="953521" y="0"/>
                  </a:cubicBezTo>
                  <a:close/>
                </a:path>
              </a:pathLst>
            </a:custGeom>
            <a:solidFill>
              <a:srgbClr val="DE3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3" name="Rectangle 65"/>
            <p:cNvSpPr>
              <a:spLocks noChangeArrowheads="1"/>
            </p:cNvSpPr>
            <p:nvPr/>
          </p:nvSpPr>
          <p:spPr bwMode="auto">
            <a:xfrm>
              <a:off x="9113199" y="671327"/>
              <a:ext cx="1618118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bg1"/>
                  </a:solidFill>
                  <a:latin typeface="Candara" panose="020E0502030303020204" pitchFamily="34" charset="0"/>
                  <a:ea typeface="Blogger Sans" panose="02000506030000020004" pitchFamily="50" charset="0"/>
                </a:rPr>
                <a:t>[M</a:t>
              </a:r>
              <a:r>
                <a:rPr lang="en-US" sz="1400" dirty="0" smtClean="0">
                  <a:solidFill>
                    <a:schemeClr val="bg1"/>
                  </a:solidFill>
                  <a:latin typeface="Candara" panose="020E0502030303020204" pitchFamily="34" charset="0"/>
                  <a:ea typeface="Blogger Sans" panose="02000506030000020004" pitchFamily="50" charset="0"/>
                </a:rPr>
                <a:t>ÁS TEXTO]</a:t>
              </a:r>
              <a:endParaRPr lang="en-US" sz="1400" dirty="0">
                <a:solidFill>
                  <a:schemeClr val="bg1"/>
                </a:solidFill>
                <a:latin typeface="Candara" panose="020E0502030303020204" pitchFamily="34" charset="0"/>
                <a:ea typeface="Blogger Sans" panose="02000506030000020004" pitchFamily="50" charset="0"/>
              </a:endParaRPr>
            </a:p>
          </p:txBody>
        </p:sp>
        <p:sp>
          <p:nvSpPr>
            <p:cNvPr id="34" name="Rectangle 66"/>
            <p:cNvSpPr>
              <a:spLocks noChangeArrowheads="1"/>
            </p:cNvSpPr>
            <p:nvPr/>
          </p:nvSpPr>
          <p:spPr bwMode="auto">
            <a:xfrm>
              <a:off x="9134112" y="160996"/>
              <a:ext cx="9172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TEXTO</a:t>
              </a:r>
              <a:endParaRPr lang="en-US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2" name="TextBox 64"/>
            <p:cNvSpPr txBox="1">
              <a:spLocks noChangeArrowheads="1"/>
            </p:cNvSpPr>
            <p:nvPr/>
          </p:nvSpPr>
          <p:spPr bwMode="auto">
            <a:xfrm>
              <a:off x="8632033" y="297425"/>
              <a:ext cx="42671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5400">
                  <a:solidFill>
                    <a:schemeClr val="bg1"/>
                  </a:solidFill>
                  <a:latin typeface="Candara" panose="020E0502030303020204" pitchFamily="34" charset="0"/>
                </a:rPr>
                <a:t>1</a:t>
              </a:r>
            </a:p>
          </p:txBody>
        </p:sp>
        <p:pic>
          <p:nvPicPr>
            <p:cNvPr id="3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1700">
              <a:off x="9874575" y="996950"/>
              <a:ext cx="1524000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9527">
            <a:off x="7770623" y="1195262"/>
            <a:ext cx="1524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8830000" y="1749425"/>
            <a:ext cx="3354995" cy="2974975"/>
            <a:chOff x="8830000" y="1749425"/>
            <a:chExt cx="3354995" cy="2974975"/>
          </a:xfrm>
        </p:grpSpPr>
        <p:sp>
          <p:nvSpPr>
            <p:cNvPr id="23" name="Freeform 55"/>
            <p:cNvSpPr/>
            <p:nvPr/>
          </p:nvSpPr>
          <p:spPr bwMode="auto">
            <a:xfrm>
              <a:off x="8830000" y="1749425"/>
              <a:ext cx="3222625" cy="2974975"/>
            </a:xfrm>
            <a:custGeom>
              <a:avLst/>
              <a:gdLst>
                <a:gd name="connsiteX0" fmla="*/ 1467058 w 1910375"/>
                <a:gd name="connsiteY0" fmla="*/ 0 h 1763322"/>
                <a:gd name="connsiteX1" fmla="*/ 1488507 w 1910375"/>
                <a:gd name="connsiteY1" fmla="*/ 13030 h 1763322"/>
                <a:gd name="connsiteX2" fmla="*/ 1910375 w 1910375"/>
                <a:gd name="connsiteY2" fmla="*/ 806468 h 1763322"/>
                <a:gd name="connsiteX3" fmla="*/ 953521 w 1910375"/>
                <a:gd name="connsiteY3" fmla="*/ 1763322 h 1763322"/>
                <a:gd name="connsiteX4" fmla="*/ 1607 w 1910375"/>
                <a:gd name="connsiteY4" fmla="*/ 904301 h 1763322"/>
                <a:gd name="connsiteX5" fmla="*/ 0 w 1910375"/>
                <a:gd name="connsiteY5" fmla="*/ 872480 h 1763322"/>
                <a:gd name="connsiteX6" fmla="*/ 56314 w 1910375"/>
                <a:gd name="connsiteY6" fmla="*/ 898762 h 1763322"/>
                <a:gd name="connsiteX7" fmla="*/ 435907 w 1910375"/>
                <a:gd name="connsiteY7" fmla="*/ 970569 h 1763322"/>
                <a:gd name="connsiteX8" fmla="*/ 929359 w 1910375"/>
                <a:gd name="connsiteY8" fmla="*/ 845622 h 1763322"/>
                <a:gd name="connsiteX9" fmla="*/ 952247 w 1910375"/>
                <a:gd name="connsiteY9" fmla="*/ 831718 h 1763322"/>
                <a:gd name="connsiteX10" fmla="*/ 952247 w 1910375"/>
                <a:gd name="connsiteY10" fmla="*/ 831717 h 1763322"/>
                <a:gd name="connsiteX11" fmla="*/ 1014713 w 1910375"/>
                <a:gd name="connsiteY11" fmla="*/ 793768 h 1763322"/>
                <a:gd name="connsiteX12" fmla="*/ 1462820 w 1910375"/>
                <a:gd name="connsiteY12" fmla="*/ 67189 h 1763322"/>
                <a:gd name="connsiteX13" fmla="*/ 1467058 w 1910375"/>
                <a:gd name="connsiteY13" fmla="*/ 0 h 176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2">
                  <a:moveTo>
                    <a:pt x="1467058" y="0"/>
                  </a:moveTo>
                  <a:lnTo>
                    <a:pt x="1488507" y="13030"/>
                  </a:lnTo>
                  <a:cubicBezTo>
                    <a:pt x="1743032" y="184983"/>
                    <a:pt x="1910375" y="476183"/>
                    <a:pt x="1910375" y="806468"/>
                  </a:cubicBezTo>
                  <a:cubicBezTo>
                    <a:pt x="1910375" y="1334924"/>
                    <a:pt x="1481977" y="1763322"/>
                    <a:pt x="953521" y="1763322"/>
                  </a:cubicBezTo>
                  <a:cubicBezTo>
                    <a:pt x="458094" y="1763322"/>
                    <a:pt x="50608" y="1386801"/>
                    <a:pt x="1607" y="904301"/>
                  </a:cubicBezTo>
                  <a:lnTo>
                    <a:pt x="0" y="872480"/>
                  </a:lnTo>
                  <a:lnTo>
                    <a:pt x="56314" y="898762"/>
                  </a:lnTo>
                  <a:cubicBezTo>
                    <a:pt x="173850" y="945109"/>
                    <a:pt x="301905" y="970569"/>
                    <a:pt x="435907" y="970569"/>
                  </a:cubicBezTo>
                  <a:cubicBezTo>
                    <a:pt x="614577" y="970569"/>
                    <a:pt x="782674" y="925307"/>
                    <a:pt x="929359" y="845622"/>
                  </a:cubicBezTo>
                  <a:lnTo>
                    <a:pt x="952247" y="831718"/>
                  </a:lnTo>
                  <a:lnTo>
                    <a:pt x="952247" y="831717"/>
                  </a:lnTo>
                  <a:lnTo>
                    <a:pt x="1014713" y="793768"/>
                  </a:lnTo>
                  <a:cubicBezTo>
                    <a:pt x="1255665" y="630984"/>
                    <a:pt x="1424401" y="369424"/>
                    <a:pt x="1462820" y="67189"/>
                  </a:cubicBezTo>
                  <a:lnTo>
                    <a:pt x="1467058" y="0"/>
                  </a:lnTo>
                  <a:close/>
                </a:path>
              </a:pathLst>
            </a:custGeom>
            <a:solidFill>
              <a:srgbClr val="A1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7" name="TextBox 59"/>
            <p:cNvSpPr txBox="1">
              <a:spLocks noChangeArrowheads="1"/>
            </p:cNvSpPr>
            <p:nvPr/>
          </p:nvSpPr>
          <p:spPr bwMode="auto">
            <a:xfrm>
              <a:off x="9200813" y="3311104"/>
              <a:ext cx="50526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5400" dirty="0">
                  <a:solidFill>
                    <a:schemeClr val="bg1"/>
                  </a:solidFill>
                  <a:latin typeface="Candara" panose="020E0502030303020204" pitchFamily="34" charset="0"/>
                </a:rPr>
                <a:t>2</a:t>
              </a:r>
            </a:p>
          </p:txBody>
        </p:sp>
        <p:pic>
          <p:nvPicPr>
            <p:cNvPr id="43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41938" flipH="1">
              <a:off x="10773745" y="2176956"/>
              <a:ext cx="1411250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65"/>
            <p:cNvSpPr>
              <a:spLocks noChangeArrowheads="1"/>
            </p:cNvSpPr>
            <p:nvPr/>
          </p:nvSpPr>
          <p:spPr bwMode="auto">
            <a:xfrm>
              <a:off x="9937907" y="3979267"/>
              <a:ext cx="1618118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bg1"/>
                  </a:solidFill>
                  <a:latin typeface="Candara" panose="020E0502030303020204" pitchFamily="34" charset="0"/>
                  <a:ea typeface="Blogger Sans" panose="02000506030000020004" pitchFamily="50" charset="0"/>
                </a:rPr>
                <a:t>[M</a:t>
              </a:r>
              <a:r>
                <a:rPr lang="en-US" sz="1400" dirty="0" smtClean="0">
                  <a:solidFill>
                    <a:schemeClr val="bg1"/>
                  </a:solidFill>
                  <a:latin typeface="Candara" panose="020E0502030303020204" pitchFamily="34" charset="0"/>
                  <a:ea typeface="Blogger Sans" panose="02000506030000020004" pitchFamily="50" charset="0"/>
                </a:rPr>
                <a:t>ÁS TEXTO]</a:t>
              </a:r>
              <a:endParaRPr lang="en-US" sz="1400" dirty="0">
                <a:solidFill>
                  <a:schemeClr val="bg1"/>
                </a:solidFill>
                <a:latin typeface="Candara" panose="020E0502030303020204" pitchFamily="34" charset="0"/>
                <a:ea typeface="Blogger Sans" panose="02000506030000020004" pitchFamily="50" charset="0"/>
              </a:endParaRPr>
            </a:p>
          </p:txBody>
        </p:sp>
        <p:sp>
          <p:nvSpPr>
            <p:cNvPr id="47" name="Rectangle 66"/>
            <p:cNvSpPr>
              <a:spLocks noChangeArrowheads="1"/>
            </p:cNvSpPr>
            <p:nvPr/>
          </p:nvSpPr>
          <p:spPr bwMode="auto">
            <a:xfrm>
              <a:off x="9958821" y="3468935"/>
              <a:ext cx="9172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TEXTO</a:t>
              </a:r>
              <a:endParaRPr lang="en-US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188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2" grpId="0" animBg="1"/>
      <p:bldP spid="44" grpId="0"/>
      <p:bldP spid="45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8"/>
          <p:cNvSpPr>
            <a:spLocks/>
          </p:cNvSpPr>
          <p:nvPr/>
        </p:nvSpPr>
        <p:spPr bwMode="auto">
          <a:xfrm>
            <a:off x="912813" y="2155825"/>
            <a:ext cx="171450" cy="101600"/>
          </a:xfrm>
          <a:custGeom>
            <a:avLst/>
            <a:gdLst>
              <a:gd name="T0" fmla="*/ 2147483646 w 574"/>
              <a:gd name="T1" fmla="*/ 2147483646 h 337"/>
              <a:gd name="T2" fmla="*/ 0 w 574"/>
              <a:gd name="T3" fmla="*/ 2147483646 h 337"/>
              <a:gd name="T4" fmla="*/ 2147483646 w 574"/>
              <a:gd name="T5" fmla="*/ 0 h 337"/>
              <a:gd name="T6" fmla="*/ 2147483646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574" y="337"/>
                </a:moveTo>
                <a:lnTo>
                  <a:pt x="0" y="167"/>
                </a:lnTo>
                <a:lnTo>
                  <a:pt x="574" y="0"/>
                </a:lnTo>
                <a:lnTo>
                  <a:pt x="574" y="33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5" name="Freeform 96"/>
          <p:cNvSpPr>
            <a:spLocks/>
          </p:cNvSpPr>
          <p:nvPr/>
        </p:nvSpPr>
        <p:spPr bwMode="auto">
          <a:xfrm>
            <a:off x="912813" y="2206625"/>
            <a:ext cx="862012" cy="703263"/>
          </a:xfrm>
          <a:custGeom>
            <a:avLst/>
            <a:gdLst>
              <a:gd name="T0" fmla="*/ 0 w 2896"/>
              <a:gd name="T1" fmla="*/ 2147483646 h 2365"/>
              <a:gd name="T2" fmla="*/ 2147483646 w 2896"/>
              <a:gd name="T3" fmla="*/ 2147483646 h 2365"/>
              <a:gd name="T4" fmla="*/ 2147483646 w 2896"/>
              <a:gd name="T5" fmla="*/ 2147483646 h 2365"/>
              <a:gd name="T6" fmla="*/ 2147483646 w 2896"/>
              <a:gd name="T7" fmla="*/ 0 h 2365"/>
              <a:gd name="T8" fmla="*/ 2147483646 w 2896"/>
              <a:gd name="T9" fmla="*/ 2147483646 h 2365"/>
              <a:gd name="T10" fmla="*/ 0 w 2896"/>
              <a:gd name="T11" fmla="*/ 0 h 2365"/>
              <a:gd name="T12" fmla="*/ 0 w 2896"/>
              <a:gd name="T13" fmla="*/ 2147483646 h 23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2365">
                <a:moveTo>
                  <a:pt x="0" y="1934"/>
                </a:moveTo>
                <a:lnTo>
                  <a:pt x="1448" y="2365"/>
                </a:lnTo>
                <a:lnTo>
                  <a:pt x="2896" y="1934"/>
                </a:lnTo>
                <a:lnTo>
                  <a:pt x="2896" y="0"/>
                </a:lnTo>
                <a:lnTo>
                  <a:pt x="1448" y="429"/>
                </a:lnTo>
                <a:lnTo>
                  <a:pt x="0" y="0"/>
                </a:lnTo>
                <a:lnTo>
                  <a:pt x="0" y="19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6" name="Freeform 97"/>
          <p:cNvSpPr>
            <a:spLocks/>
          </p:cNvSpPr>
          <p:nvPr/>
        </p:nvSpPr>
        <p:spPr bwMode="auto">
          <a:xfrm>
            <a:off x="912813" y="2206625"/>
            <a:ext cx="430212" cy="703263"/>
          </a:xfrm>
          <a:custGeom>
            <a:avLst/>
            <a:gdLst>
              <a:gd name="T0" fmla="*/ 2147483646 w 1448"/>
              <a:gd name="T1" fmla="*/ 2147483646 h 2365"/>
              <a:gd name="T2" fmla="*/ 2147483646 w 1448"/>
              <a:gd name="T3" fmla="*/ 2147483646 h 2365"/>
              <a:gd name="T4" fmla="*/ 2147483646 w 1448"/>
              <a:gd name="T5" fmla="*/ 2147483646 h 2365"/>
              <a:gd name="T6" fmla="*/ 0 w 1448"/>
              <a:gd name="T7" fmla="*/ 2147483646 h 2365"/>
              <a:gd name="T8" fmla="*/ 0 w 1448"/>
              <a:gd name="T9" fmla="*/ 0 h 2365"/>
              <a:gd name="T10" fmla="*/ 2147483646 w 1448"/>
              <a:gd name="T11" fmla="*/ 2147483646 h 2365"/>
              <a:gd name="T12" fmla="*/ 2147483646 w 1448"/>
              <a:gd name="T13" fmla="*/ 2147483646 h 23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8" h="2365">
                <a:moveTo>
                  <a:pt x="1448" y="2365"/>
                </a:moveTo>
                <a:lnTo>
                  <a:pt x="1448" y="2365"/>
                </a:lnTo>
                <a:lnTo>
                  <a:pt x="574" y="2105"/>
                </a:lnTo>
                <a:lnTo>
                  <a:pt x="0" y="1934"/>
                </a:lnTo>
                <a:lnTo>
                  <a:pt x="0" y="0"/>
                </a:lnTo>
                <a:lnTo>
                  <a:pt x="1448" y="429"/>
                </a:lnTo>
                <a:lnTo>
                  <a:pt x="1448" y="23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853196" y="2300588"/>
            <a:ext cx="544862" cy="523220"/>
          </a:xfrm>
          <a:prstGeom prst="rect">
            <a:avLst/>
          </a:prstGeom>
        </p:spPr>
        <p:txBody>
          <a:bodyPr anchor="ctr">
            <a:sp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latin typeface="Candara" panose="020E0502030303020204" pitchFamily="34" charset="0"/>
                <a:cs typeface="Narkisim" panose="020E0502050101010101" pitchFamily="34" charset="-79"/>
              </a:rPr>
              <a:t>01</a:t>
            </a:r>
          </a:p>
        </p:txBody>
      </p:sp>
      <p:sp>
        <p:nvSpPr>
          <p:cNvPr id="8" name="Freeform 87"/>
          <p:cNvSpPr>
            <a:spLocks/>
          </p:cNvSpPr>
          <p:nvPr/>
        </p:nvSpPr>
        <p:spPr bwMode="auto">
          <a:xfrm>
            <a:off x="1630363" y="2155825"/>
            <a:ext cx="171450" cy="101600"/>
          </a:xfrm>
          <a:custGeom>
            <a:avLst/>
            <a:gdLst>
              <a:gd name="T0" fmla="*/ 0 w 574"/>
              <a:gd name="T1" fmla="*/ 2147483646 h 337"/>
              <a:gd name="T2" fmla="*/ 0 w 574"/>
              <a:gd name="T3" fmla="*/ 0 h 337"/>
              <a:gd name="T4" fmla="*/ 2147483646 w 574"/>
              <a:gd name="T5" fmla="*/ 2147483646 h 337"/>
              <a:gd name="T6" fmla="*/ 0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0" y="337"/>
                </a:moveTo>
                <a:lnTo>
                  <a:pt x="0" y="0"/>
                </a:lnTo>
                <a:lnTo>
                  <a:pt x="574" y="167"/>
                </a:lnTo>
                <a:lnTo>
                  <a:pt x="0" y="33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9" name="Freeform 79"/>
          <p:cNvSpPr>
            <a:spLocks/>
          </p:cNvSpPr>
          <p:nvPr/>
        </p:nvSpPr>
        <p:spPr bwMode="auto">
          <a:xfrm>
            <a:off x="1603375" y="2986088"/>
            <a:ext cx="171450" cy="100012"/>
          </a:xfrm>
          <a:custGeom>
            <a:avLst/>
            <a:gdLst>
              <a:gd name="T0" fmla="*/ 0 w 574"/>
              <a:gd name="T1" fmla="*/ 2147483646 h 337"/>
              <a:gd name="T2" fmla="*/ 0 w 574"/>
              <a:gd name="T3" fmla="*/ 0 h 337"/>
              <a:gd name="T4" fmla="*/ 2147483646 w 574"/>
              <a:gd name="T5" fmla="*/ 2147483646 h 337"/>
              <a:gd name="T6" fmla="*/ 0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0" y="337"/>
                </a:moveTo>
                <a:lnTo>
                  <a:pt x="0" y="0"/>
                </a:lnTo>
                <a:lnTo>
                  <a:pt x="574" y="167"/>
                </a:lnTo>
                <a:lnTo>
                  <a:pt x="0" y="337"/>
                </a:lnTo>
                <a:close/>
              </a:path>
            </a:pathLst>
          </a:custGeom>
          <a:solidFill>
            <a:srgbClr val="8E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0" name="Freeform 80"/>
          <p:cNvSpPr>
            <a:spLocks/>
          </p:cNvSpPr>
          <p:nvPr/>
        </p:nvSpPr>
        <p:spPr bwMode="auto">
          <a:xfrm>
            <a:off x="912813" y="2986088"/>
            <a:ext cx="171450" cy="100012"/>
          </a:xfrm>
          <a:custGeom>
            <a:avLst/>
            <a:gdLst>
              <a:gd name="T0" fmla="*/ 2147483646 w 574"/>
              <a:gd name="T1" fmla="*/ 2147483646 h 337"/>
              <a:gd name="T2" fmla="*/ 0 w 574"/>
              <a:gd name="T3" fmla="*/ 2147483646 h 337"/>
              <a:gd name="T4" fmla="*/ 2147483646 w 574"/>
              <a:gd name="T5" fmla="*/ 0 h 337"/>
              <a:gd name="T6" fmla="*/ 2147483646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574" y="337"/>
                </a:moveTo>
                <a:lnTo>
                  <a:pt x="0" y="167"/>
                </a:lnTo>
                <a:lnTo>
                  <a:pt x="574" y="0"/>
                </a:lnTo>
                <a:lnTo>
                  <a:pt x="574" y="337"/>
                </a:lnTo>
                <a:close/>
              </a:path>
            </a:pathLst>
          </a:custGeom>
          <a:solidFill>
            <a:srgbClr val="8E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1" name="Freeform 100"/>
          <p:cNvSpPr>
            <a:spLocks/>
          </p:cNvSpPr>
          <p:nvPr/>
        </p:nvSpPr>
        <p:spPr bwMode="auto">
          <a:xfrm>
            <a:off x="912813" y="3035300"/>
            <a:ext cx="862012" cy="703263"/>
          </a:xfrm>
          <a:custGeom>
            <a:avLst/>
            <a:gdLst>
              <a:gd name="T0" fmla="*/ 0 w 2896"/>
              <a:gd name="T1" fmla="*/ 2147483646 h 2364"/>
              <a:gd name="T2" fmla="*/ 2147483646 w 2896"/>
              <a:gd name="T3" fmla="*/ 2147483646 h 2364"/>
              <a:gd name="T4" fmla="*/ 2147483646 w 2896"/>
              <a:gd name="T5" fmla="*/ 2147483646 h 2364"/>
              <a:gd name="T6" fmla="*/ 2147483646 w 2896"/>
              <a:gd name="T7" fmla="*/ 0 h 2364"/>
              <a:gd name="T8" fmla="*/ 2147483646 w 2896"/>
              <a:gd name="T9" fmla="*/ 2147483646 h 2364"/>
              <a:gd name="T10" fmla="*/ 0 w 2896"/>
              <a:gd name="T11" fmla="*/ 0 h 2364"/>
              <a:gd name="T12" fmla="*/ 0 w 2896"/>
              <a:gd name="T13" fmla="*/ 2147483646 h 2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2364">
                <a:moveTo>
                  <a:pt x="0" y="1934"/>
                </a:moveTo>
                <a:lnTo>
                  <a:pt x="1448" y="2364"/>
                </a:lnTo>
                <a:lnTo>
                  <a:pt x="2896" y="1934"/>
                </a:lnTo>
                <a:lnTo>
                  <a:pt x="2896" y="0"/>
                </a:lnTo>
                <a:lnTo>
                  <a:pt x="1448" y="429"/>
                </a:lnTo>
                <a:lnTo>
                  <a:pt x="0" y="0"/>
                </a:lnTo>
                <a:lnTo>
                  <a:pt x="0" y="1934"/>
                </a:lnTo>
                <a:close/>
              </a:path>
            </a:pathLst>
          </a:custGeom>
          <a:solidFill>
            <a:srgbClr val="E6A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2" name="Freeform 101"/>
          <p:cNvSpPr>
            <a:spLocks/>
          </p:cNvSpPr>
          <p:nvPr/>
        </p:nvSpPr>
        <p:spPr bwMode="auto">
          <a:xfrm>
            <a:off x="912813" y="3035300"/>
            <a:ext cx="430212" cy="703263"/>
          </a:xfrm>
          <a:custGeom>
            <a:avLst/>
            <a:gdLst>
              <a:gd name="T0" fmla="*/ 2147483646 w 1448"/>
              <a:gd name="T1" fmla="*/ 2147483646 h 2364"/>
              <a:gd name="T2" fmla="*/ 2147483646 w 1448"/>
              <a:gd name="T3" fmla="*/ 2147483646 h 2364"/>
              <a:gd name="T4" fmla="*/ 0 w 1448"/>
              <a:gd name="T5" fmla="*/ 2147483646 h 2364"/>
              <a:gd name="T6" fmla="*/ 0 w 1448"/>
              <a:gd name="T7" fmla="*/ 0 h 2364"/>
              <a:gd name="T8" fmla="*/ 2147483646 w 1448"/>
              <a:gd name="T9" fmla="*/ 2147483646 h 2364"/>
              <a:gd name="T10" fmla="*/ 2147483646 w 1448"/>
              <a:gd name="T11" fmla="*/ 2147483646 h 23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48" h="2364">
                <a:moveTo>
                  <a:pt x="1448" y="2364"/>
                </a:moveTo>
                <a:lnTo>
                  <a:pt x="1448" y="2364"/>
                </a:lnTo>
                <a:lnTo>
                  <a:pt x="0" y="1934"/>
                </a:lnTo>
                <a:lnTo>
                  <a:pt x="0" y="0"/>
                </a:lnTo>
                <a:lnTo>
                  <a:pt x="1448" y="429"/>
                </a:lnTo>
                <a:lnTo>
                  <a:pt x="1448" y="2364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3" name="TextBox 98"/>
          <p:cNvSpPr txBox="1"/>
          <p:nvPr/>
        </p:nvSpPr>
        <p:spPr>
          <a:xfrm>
            <a:off x="853195" y="3128010"/>
            <a:ext cx="544862" cy="523220"/>
          </a:xfrm>
          <a:prstGeom prst="rect">
            <a:avLst/>
          </a:prstGeom>
        </p:spPr>
        <p:txBody>
          <a:bodyPr anchor="ctr">
            <a:sp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latin typeface="Candara" panose="020E0502030303020204" pitchFamily="34" charset="0"/>
                <a:cs typeface="Narkisim" panose="020E0502050101010101" pitchFamily="34" charset="-79"/>
              </a:rPr>
              <a:t>02</a:t>
            </a:r>
          </a:p>
        </p:txBody>
      </p:sp>
      <p:sp>
        <p:nvSpPr>
          <p:cNvPr id="14" name="Freeform 81"/>
          <p:cNvSpPr>
            <a:spLocks/>
          </p:cNvSpPr>
          <p:nvPr/>
        </p:nvSpPr>
        <p:spPr bwMode="auto">
          <a:xfrm>
            <a:off x="1603375" y="3814763"/>
            <a:ext cx="171450" cy="100012"/>
          </a:xfrm>
          <a:custGeom>
            <a:avLst/>
            <a:gdLst>
              <a:gd name="T0" fmla="*/ 0 w 574"/>
              <a:gd name="T1" fmla="*/ 2147483646 h 337"/>
              <a:gd name="T2" fmla="*/ 0 w 574"/>
              <a:gd name="T3" fmla="*/ 0 h 337"/>
              <a:gd name="T4" fmla="*/ 2147483646 w 574"/>
              <a:gd name="T5" fmla="*/ 2147483646 h 337"/>
              <a:gd name="T6" fmla="*/ 0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0" y="337"/>
                </a:moveTo>
                <a:lnTo>
                  <a:pt x="0" y="0"/>
                </a:lnTo>
                <a:lnTo>
                  <a:pt x="574" y="166"/>
                </a:lnTo>
                <a:lnTo>
                  <a:pt x="0" y="337"/>
                </a:lnTo>
                <a:close/>
              </a:path>
            </a:pathLst>
          </a:custGeom>
          <a:solidFill>
            <a:srgbClr val="9E3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5" name="Freeform 82"/>
          <p:cNvSpPr>
            <a:spLocks/>
          </p:cNvSpPr>
          <p:nvPr/>
        </p:nvSpPr>
        <p:spPr bwMode="auto">
          <a:xfrm>
            <a:off x="912813" y="3814763"/>
            <a:ext cx="171450" cy="100012"/>
          </a:xfrm>
          <a:custGeom>
            <a:avLst/>
            <a:gdLst>
              <a:gd name="T0" fmla="*/ 2147483646 w 574"/>
              <a:gd name="T1" fmla="*/ 2147483646 h 337"/>
              <a:gd name="T2" fmla="*/ 0 w 574"/>
              <a:gd name="T3" fmla="*/ 2147483646 h 337"/>
              <a:gd name="T4" fmla="*/ 2147483646 w 574"/>
              <a:gd name="T5" fmla="*/ 0 h 337"/>
              <a:gd name="T6" fmla="*/ 2147483646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574" y="337"/>
                </a:moveTo>
                <a:lnTo>
                  <a:pt x="0" y="166"/>
                </a:lnTo>
                <a:lnTo>
                  <a:pt x="574" y="0"/>
                </a:lnTo>
                <a:lnTo>
                  <a:pt x="574" y="337"/>
                </a:lnTo>
                <a:close/>
              </a:path>
            </a:pathLst>
          </a:custGeom>
          <a:solidFill>
            <a:srgbClr val="9E3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6" name="Freeform 104"/>
          <p:cNvSpPr>
            <a:spLocks/>
          </p:cNvSpPr>
          <p:nvPr/>
        </p:nvSpPr>
        <p:spPr bwMode="auto">
          <a:xfrm>
            <a:off x="912813" y="3863975"/>
            <a:ext cx="862012" cy="704850"/>
          </a:xfrm>
          <a:custGeom>
            <a:avLst/>
            <a:gdLst>
              <a:gd name="T0" fmla="*/ 0 w 2896"/>
              <a:gd name="T1" fmla="*/ 2147483646 h 2365"/>
              <a:gd name="T2" fmla="*/ 2147483646 w 2896"/>
              <a:gd name="T3" fmla="*/ 2147483646 h 2365"/>
              <a:gd name="T4" fmla="*/ 2147483646 w 2896"/>
              <a:gd name="T5" fmla="*/ 2147483646 h 2365"/>
              <a:gd name="T6" fmla="*/ 2147483646 w 2896"/>
              <a:gd name="T7" fmla="*/ 0 h 2365"/>
              <a:gd name="T8" fmla="*/ 2147483646 w 2896"/>
              <a:gd name="T9" fmla="*/ 2147483646 h 2365"/>
              <a:gd name="T10" fmla="*/ 0 w 2896"/>
              <a:gd name="T11" fmla="*/ 0 h 2365"/>
              <a:gd name="T12" fmla="*/ 0 w 2896"/>
              <a:gd name="T13" fmla="*/ 2147483646 h 23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2365">
                <a:moveTo>
                  <a:pt x="0" y="1935"/>
                </a:moveTo>
                <a:lnTo>
                  <a:pt x="1448" y="2365"/>
                </a:lnTo>
                <a:lnTo>
                  <a:pt x="2896" y="1935"/>
                </a:lnTo>
                <a:lnTo>
                  <a:pt x="2896" y="0"/>
                </a:lnTo>
                <a:lnTo>
                  <a:pt x="1448" y="430"/>
                </a:lnTo>
                <a:lnTo>
                  <a:pt x="0" y="0"/>
                </a:lnTo>
                <a:lnTo>
                  <a:pt x="0" y="1935"/>
                </a:lnTo>
                <a:close/>
              </a:path>
            </a:pathLst>
          </a:custGeom>
          <a:solidFill>
            <a:srgbClr val="FE00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7" name="Freeform 105"/>
          <p:cNvSpPr>
            <a:spLocks/>
          </p:cNvSpPr>
          <p:nvPr/>
        </p:nvSpPr>
        <p:spPr bwMode="auto">
          <a:xfrm>
            <a:off x="912813" y="3863975"/>
            <a:ext cx="430212" cy="704850"/>
          </a:xfrm>
          <a:custGeom>
            <a:avLst/>
            <a:gdLst>
              <a:gd name="T0" fmla="*/ 2147483646 w 1448"/>
              <a:gd name="T1" fmla="*/ 2147483646 h 2365"/>
              <a:gd name="T2" fmla="*/ 2147483646 w 1448"/>
              <a:gd name="T3" fmla="*/ 2147483646 h 2365"/>
              <a:gd name="T4" fmla="*/ 2147483646 w 1448"/>
              <a:gd name="T5" fmla="*/ 2147483646 h 2365"/>
              <a:gd name="T6" fmla="*/ 0 w 1448"/>
              <a:gd name="T7" fmla="*/ 2147483646 h 2365"/>
              <a:gd name="T8" fmla="*/ 0 w 1448"/>
              <a:gd name="T9" fmla="*/ 0 h 2365"/>
              <a:gd name="T10" fmla="*/ 2147483646 w 1448"/>
              <a:gd name="T11" fmla="*/ 2147483646 h 2365"/>
              <a:gd name="T12" fmla="*/ 2147483646 w 1448"/>
              <a:gd name="T13" fmla="*/ 2147483646 h 23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8" h="2365">
                <a:moveTo>
                  <a:pt x="1448" y="2365"/>
                </a:moveTo>
                <a:lnTo>
                  <a:pt x="1448" y="2365"/>
                </a:lnTo>
                <a:lnTo>
                  <a:pt x="574" y="2105"/>
                </a:lnTo>
                <a:lnTo>
                  <a:pt x="0" y="1935"/>
                </a:lnTo>
                <a:lnTo>
                  <a:pt x="0" y="0"/>
                </a:lnTo>
                <a:lnTo>
                  <a:pt x="1448" y="430"/>
                </a:lnTo>
                <a:lnTo>
                  <a:pt x="1448" y="2365"/>
                </a:lnTo>
                <a:close/>
              </a:path>
            </a:pathLst>
          </a:custGeom>
          <a:solidFill>
            <a:srgbClr val="FF5A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18" name="TextBox 99"/>
          <p:cNvSpPr txBox="1"/>
          <p:nvPr/>
        </p:nvSpPr>
        <p:spPr>
          <a:xfrm>
            <a:off x="853195" y="3955433"/>
            <a:ext cx="544862" cy="523220"/>
          </a:xfrm>
          <a:prstGeom prst="rect">
            <a:avLst/>
          </a:prstGeom>
        </p:spPr>
        <p:txBody>
          <a:bodyPr anchor="ctr">
            <a:sp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latin typeface="Candara" panose="020E0502030303020204" pitchFamily="34" charset="0"/>
                <a:cs typeface="Narkisim" panose="020E0502050101010101" pitchFamily="34" charset="-79"/>
              </a:rPr>
              <a:t>03</a:t>
            </a:r>
          </a:p>
        </p:txBody>
      </p:sp>
      <p:sp>
        <p:nvSpPr>
          <p:cNvPr id="19" name="Freeform 83"/>
          <p:cNvSpPr>
            <a:spLocks/>
          </p:cNvSpPr>
          <p:nvPr/>
        </p:nvSpPr>
        <p:spPr bwMode="auto">
          <a:xfrm>
            <a:off x="1603375" y="4643438"/>
            <a:ext cx="171450" cy="101600"/>
          </a:xfrm>
          <a:custGeom>
            <a:avLst/>
            <a:gdLst>
              <a:gd name="T0" fmla="*/ 0 w 574"/>
              <a:gd name="T1" fmla="*/ 2147483646 h 337"/>
              <a:gd name="T2" fmla="*/ 0 w 574"/>
              <a:gd name="T3" fmla="*/ 0 h 337"/>
              <a:gd name="T4" fmla="*/ 2147483646 w 574"/>
              <a:gd name="T5" fmla="*/ 2147483646 h 337"/>
              <a:gd name="T6" fmla="*/ 0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0" y="337"/>
                </a:moveTo>
                <a:lnTo>
                  <a:pt x="0" y="0"/>
                </a:lnTo>
                <a:lnTo>
                  <a:pt x="574" y="166"/>
                </a:lnTo>
                <a:lnTo>
                  <a:pt x="0" y="337"/>
                </a:lnTo>
                <a:close/>
              </a:path>
            </a:pathLst>
          </a:custGeom>
          <a:solidFill>
            <a:srgbClr val="003C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0" name="Freeform 84"/>
          <p:cNvSpPr>
            <a:spLocks/>
          </p:cNvSpPr>
          <p:nvPr/>
        </p:nvSpPr>
        <p:spPr bwMode="auto">
          <a:xfrm>
            <a:off x="912813" y="4643438"/>
            <a:ext cx="171450" cy="101600"/>
          </a:xfrm>
          <a:custGeom>
            <a:avLst/>
            <a:gdLst>
              <a:gd name="T0" fmla="*/ 2147483646 w 574"/>
              <a:gd name="T1" fmla="*/ 2147483646 h 337"/>
              <a:gd name="T2" fmla="*/ 0 w 574"/>
              <a:gd name="T3" fmla="*/ 2147483646 h 337"/>
              <a:gd name="T4" fmla="*/ 2147483646 w 574"/>
              <a:gd name="T5" fmla="*/ 0 h 337"/>
              <a:gd name="T6" fmla="*/ 2147483646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574" y="337"/>
                </a:moveTo>
                <a:lnTo>
                  <a:pt x="0" y="166"/>
                </a:lnTo>
                <a:lnTo>
                  <a:pt x="574" y="0"/>
                </a:lnTo>
                <a:lnTo>
                  <a:pt x="574" y="337"/>
                </a:lnTo>
                <a:close/>
              </a:path>
            </a:pathLst>
          </a:custGeom>
          <a:solidFill>
            <a:srgbClr val="003C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1" name="Freeform 108"/>
          <p:cNvSpPr>
            <a:spLocks/>
          </p:cNvSpPr>
          <p:nvPr/>
        </p:nvSpPr>
        <p:spPr bwMode="auto">
          <a:xfrm>
            <a:off x="912813" y="4694238"/>
            <a:ext cx="862012" cy="703262"/>
          </a:xfrm>
          <a:custGeom>
            <a:avLst/>
            <a:gdLst>
              <a:gd name="T0" fmla="*/ 0 w 2896"/>
              <a:gd name="T1" fmla="*/ 2147483646 h 2364"/>
              <a:gd name="T2" fmla="*/ 2147483646 w 2896"/>
              <a:gd name="T3" fmla="*/ 2147483646 h 2364"/>
              <a:gd name="T4" fmla="*/ 2147483646 w 2896"/>
              <a:gd name="T5" fmla="*/ 2147483646 h 2364"/>
              <a:gd name="T6" fmla="*/ 2147483646 w 2896"/>
              <a:gd name="T7" fmla="*/ 0 h 2364"/>
              <a:gd name="T8" fmla="*/ 2147483646 w 2896"/>
              <a:gd name="T9" fmla="*/ 2147483646 h 2364"/>
              <a:gd name="T10" fmla="*/ 0 w 2896"/>
              <a:gd name="T11" fmla="*/ 0 h 2364"/>
              <a:gd name="T12" fmla="*/ 0 w 2896"/>
              <a:gd name="T13" fmla="*/ 2147483646 h 2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2364">
                <a:moveTo>
                  <a:pt x="0" y="1935"/>
                </a:moveTo>
                <a:lnTo>
                  <a:pt x="1448" y="2364"/>
                </a:lnTo>
                <a:lnTo>
                  <a:pt x="2896" y="1935"/>
                </a:lnTo>
                <a:lnTo>
                  <a:pt x="2896" y="0"/>
                </a:lnTo>
                <a:lnTo>
                  <a:pt x="1448" y="431"/>
                </a:lnTo>
                <a:lnTo>
                  <a:pt x="0" y="0"/>
                </a:lnTo>
                <a:lnTo>
                  <a:pt x="0" y="1935"/>
                </a:lnTo>
                <a:close/>
              </a:path>
            </a:pathLst>
          </a:custGeom>
          <a:solidFill>
            <a:srgbClr val="006E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2" name="Freeform 109"/>
          <p:cNvSpPr>
            <a:spLocks/>
          </p:cNvSpPr>
          <p:nvPr/>
        </p:nvSpPr>
        <p:spPr bwMode="auto">
          <a:xfrm>
            <a:off x="912813" y="4694238"/>
            <a:ext cx="430212" cy="703262"/>
          </a:xfrm>
          <a:custGeom>
            <a:avLst/>
            <a:gdLst>
              <a:gd name="T0" fmla="*/ 2147483646 w 1448"/>
              <a:gd name="T1" fmla="*/ 2147483646 h 2364"/>
              <a:gd name="T2" fmla="*/ 2147483646 w 1448"/>
              <a:gd name="T3" fmla="*/ 2147483646 h 2364"/>
              <a:gd name="T4" fmla="*/ 2147483646 w 1448"/>
              <a:gd name="T5" fmla="*/ 2147483646 h 2364"/>
              <a:gd name="T6" fmla="*/ 0 w 1448"/>
              <a:gd name="T7" fmla="*/ 2147483646 h 2364"/>
              <a:gd name="T8" fmla="*/ 0 w 1448"/>
              <a:gd name="T9" fmla="*/ 0 h 2364"/>
              <a:gd name="T10" fmla="*/ 2147483646 w 1448"/>
              <a:gd name="T11" fmla="*/ 2147483646 h 2364"/>
              <a:gd name="T12" fmla="*/ 2147483646 w 1448"/>
              <a:gd name="T13" fmla="*/ 2147483646 h 2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8" h="2364">
                <a:moveTo>
                  <a:pt x="1448" y="2364"/>
                </a:moveTo>
                <a:lnTo>
                  <a:pt x="1448" y="2364"/>
                </a:lnTo>
                <a:lnTo>
                  <a:pt x="574" y="2105"/>
                </a:lnTo>
                <a:lnTo>
                  <a:pt x="0" y="1935"/>
                </a:lnTo>
                <a:lnTo>
                  <a:pt x="0" y="0"/>
                </a:lnTo>
                <a:lnTo>
                  <a:pt x="1448" y="431"/>
                </a:lnTo>
                <a:lnTo>
                  <a:pt x="1448" y="2364"/>
                </a:lnTo>
                <a:close/>
              </a:path>
            </a:pathLst>
          </a:custGeom>
          <a:solidFill>
            <a:srgbClr val="007A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3" name="TextBox 100"/>
          <p:cNvSpPr txBox="1"/>
          <p:nvPr/>
        </p:nvSpPr>
        <p:spPr>
          <a:xfrm>
            <a:off x="902488" y="4782856"/>
            <a:ext cx="446277" cy="523220"/>
          </a:xfrm>
          <a:prstGeom prst="rect">
            <a:avLst/>
          </a:prstGeom>
        </p:spPr>
        <p:txBody>
          <a:bodyPr lIns="0" rIns="0" anchor="ctr">
            <a:sp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latin typeface="Candara" panose="020E0502030303020204" pitchFamily="34" charset="0"/>
                <a:cs typeface="Narkisim" panose="020E0502050101010101" pitchFamily="34" charset="-79"/>
              </a:rPr>
              <a:t>04</a:t>
            </a:r>
          </a:p>
        </p:txBody>
      </p:sp>
      <p:sp>
        <p:nvSpPr>
          <p:cNvPr id="24" name="Freeform 85"/>
          <p:cNvSpPr>
            <a:spLocks/>
          </p:cNvSpPr>
          <p:nvPr/>
        </p:nvSpPr>
        <p:spPr bwMode="auto">
          <a:xfrm>
            <a:off x="1603375" y="5472113"/>
            <a:ext cx="171450" cy="101600"/>
          </a:xfrm>
          <a:custGeom>
            <a:avLst/>
            <a:gdLst>
              <a:gd name="T0" fmla="*/ 0 w 574"/>
              <a:gd name="T1" fmla="*/ 2147483646 h 337"/>
              <a:gd name="T2" fmla="*/ 0 w 574"/>
              <a:gd name="T3" fmla="*/ 0 h 337"/>
              <a:gd name="T4" fmla="*/ 2147483646 w 574"/>
              <a:gd name="T5" fmla="*/ 2147483646 h 337"/>
              <a:gd name="T6" fmla="*/ 0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0" y="337"/>
                </a:moveTo>
                <a:lnTo>
                  <a:pt x="0" y="0"/>
                </a:lnTo>
                <a:lnTo>
                  <a:pt x="574" y="168"/>
                </a:lnTo>
                <a:lnTo>
                  <a:pt x="0" y="337"/>
                </a:lnTo>
                <a:close/>
              </a:path>
            </a:pathLst>
          </a:custGeom>
          <a:solidFill>
            <a:srgbClr val="3A00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5" name="Freeform 86"/>
          <p:cNvSpPr>
            <a:spLocks/>
          </p:cNvSpPr>
          <p:nvPr/>
        </p:nvSpPr>
        <p:spPr bwMode="auto">
          <a:xfrm>
            <a:off x="912813" y="5472113"/>
            <a:ext cx="171450" cy="101600"/>
          </a:xfrm>
          <a:custGeom>
            <a:avLst/>
            <a:gdLst>
              <a:gd name="T0" fmla="*/ 2147483646 w 574"/>
              <a:gd name="T1" fmla="*/ 2147483646 h 337"/>
              <a:gd name="T2" fmla="*/ 0 w 574"/>
              <a:gd name="T3" fmla="*/ 2147483646 h 337"/>
              <a:gd name="T4" fmla="*/ 2147483646 w 574"/>
              <a:gd name="T5" fmla="*/ 0 h 337"/>
              <a:gd name="T6" fmla="*/ 2147483646 w 574"/>
              <a:gd name="T7" fmla="*/ 2147483646 h 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4" h="337">
                <a:moveTo>
                  <a:pt x="574" y="337"/>
                </a:moveTo>
                <a:lnTo>
                  <a:pt x="0" y="168"/>
                </a:lnTo>
                <a:lnTo>
                  <a:pt x="574" y="0"/>
                </a:lnTo>
                <a:lnTo>
                  <a:pt x="574" y="337"/>
                </a:lnTo>
                <a:close/>
              </a:path>
            </a:pathLst>
          </a:custGeom>
          <a:solidFill>
            <a:srgbClr val="3A00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6" name="Freeform 112"/>
          <p:cNvSpPr>
            <a:spLocks/>
          </p:cNvSpPr>
          <p:nvPr/>
        </p:nvSpPr>
        <p:spPr bwMode="auto">
          <a:xfrm>
            <a:off x="912813" y="5522913"/>
            <a:ext cx="862012" cy="703262"/>
          </a:xfrm>
          <a:custGeom>
            <a:avLst/>
            <a:gdLst>
              <a:gd name="T0" fmla="*/ 0 w 2896"/>
              <a:gd name="T1" fmla="*/ 2147483646 h 2364"/>
              <a:gd name="T2" fmla="*/ 2147483646 w 2896"/>
              <a:gd name="T3" fmla="*/ 2147483646 h 2364"/>
              <a:gd name="T4" fmla="*/ 2147483646 w 2896"/>
              <a:gd name="T5" fmla="*/ 2147483646 h 2364"/>
              <a:gd name="T6" fmla="*/ 2147483646 w 2896"/>
              <a:gd name="T7" fmla="*/ 0 h 2364"/>
              <a:gd name="T8" fmla="*/ 2147483646 w 2896"/>
              <a:gd name="T9" fmla="*/ 2147483646 h 2364"/>
              <a:gd name="T10" fmla="*/ 0 w 2896"/>
              <a:gd name="T11" fmla="*/ 0 h 2364"/>
              <a:gd name="T12" fmla="*/ 0 w 2896"/>
              <a:gd name="T13" fmla="*/ 2147483646 h 2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2364">
                <a:moveTo>
                  <a:pt x="0" y="1935"/>
                </a:moveTo>
                <a:lnTo>
                  <a:pt x="1448" y="2364"/>
                </a:lnTo>
                <a:lnTo>
                  <a:pt x="2896" y="1935"/>
                </a:lnTo>
                <a:lnTo>
                  <a:pt x="2896" y="0"/>
                </a:lnTo>
                <a:lnTo>
                  <a:pt x="1448" y="430"/>
                </a:lnTo>
                <a:lnTo>
                  <a:pt x="0" y="0"/>
                </a:lnTo>
                <a:lnTo>
                  <a:pt x="0" y="193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7" name="Freeform 113"/>
          <p:cNvSpPr>
            <a:spLocks/>
          </p:cNvSpPr>
          <p:nvPr/>
        </p:nvSpPr>
        <p:spPr bwMode="auto">
          <a:xfrm>
            <a:off x="912813" y="5522913"/>
            <a:ext cx="430212" cy="703262"/>
          </a:xfrm>
          <a:custGeom>
            <a:avLst/>
            <a:gdLst>
              <a:gd name="T0" fmla="*/ 2147483646 w 1448"/>
              <a:gd name="T1" fmla="*/ 2147483646 h 2364"/>
              <a:gd name="T2" fmla="*/ 2147483646 w 1448"/>
              <a:gd name="T3" fmla="*/ 2147483646 h 2364"/>
              <a:gd name="T4" fmla="*/ 2147483646 w 1448"/>
              <a:gd name="T5" fmla="*/ 2147483646 h 2364"/>
              <a:gd name="T6" fmla="*/ 0 w 1448"/>
              <a:gd name="T7" fmla="*/ 2147483646 h 2364"/>
              <a:gd name="T8" fmla="*/ 0 w 1448"/>
              <a:gd name="T9" fmla="*/ 0 h 2364"/>
              <a:gd name="T10" fmla="*/ 2147483646 w 1448"/>
              <a:gd name="T11" fmla="*/ 2147483646 h 2364"/>
              <a:gd name="T12" fmla="*/ 2147483646 w 1448"/>
              <a:gd name="T13" fmla="*/ 2147483646 h 2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8" h="2364">
                <a:moveTo>
                  <a:pt x="1448" y="2364"/>
                </a:moveTo>
                <a:lnTo>
                  <a:pt x="1448" y="2364"/>
                </a:lnTo>
                <a:lnTo>
                  <a:pt x="574" y="2105"/>
                </a:lnTo>
                <a:lnTo>
                  <a:pt x="0" y="1935"/>
                </a:lnTo>
                <a:lnTo>
                  <a:pt x="0" y="0"/>
                </a:lnTo>
                <a:lnTo>
                  <a:pt x="1448" y="430"/>
                </a:lnTo>
                <a:lnTo>
                  <a:pt x="1448" y="2364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s-AR" sz="1600">
              <a:latin typeface="Candara" panose="020E0502030303020204" pitchFamily="34" charset="0"/>
            </a:endParaRPr>
          </a:p>
        </p:txBody>
      </p:sp>
      <p:sp>
        <p:nvSpPr>
          <p:cNvPr id="28" name="TextBox 101"/>
          <p:cNvSpPr txBox="1"/>
          <p:nvPr/>
        </p:nvSpPr>
        <p:spPr>
          <a:xfrm>
            <a:off x="902488" y="5610279"/>
            <a:ext cx="446277" cy="523220"/>
          </a:xfrm>
          <a:prstGeom prst="rect">
            <a:avLst/>
          </a:prstGeom>
        </p:spPr>
        <p:txBody>
          <a:bodyPr lIns="0" rIns="0" anchor="ctr">
            <a:sp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latin typeface="Candara" panose="020E0502030303020204" pitchFamily="34" charset="0"/>
                <a:cs typeface="Narkisim" panose="020E0502050101010101" pitchFamily="34" charset="-79"/>
              </a:rPr>
              <a:t>05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222500" y="2117725"/>
            <a:ext cx="8499475" cy="627063"/>
            <a:chOff x="2222500" y="2117725"/>
            <a:chExt cx="8499475" cy="627063"/>
          </a:xfrm>
        </p:grpSpPr>
        <p:sp>
          <p:nvSpPr>
            <p:cNvPr id="29" name="Rectangle 104"/>
            <p:cNvSpPr/>
            <p:nvPr/>
          </p:nvSpPr>
          <p:spPr bwMode="auto">
            <a:xfrm>
              <a:off x="2222500" y="2173288"/>
              <a:ext cx="57150" cy="571500"/>
            </a:xfrm>
            <a:prstGeom prst="rect">
              <a:avLst/>
            </a:prstGeom>
            <a:solidFill>
              <a:srgbClr val="4AB6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latin typeface="Candara" panose="020E0502030303020204" pitchFamily="34" charset="0"/>
              </a:endParaRPr>
            </a:p>
          </p:txBody>
        </p:sp>
        <p:sp>
          <p:nvSpPr>
            <p:cNvPr id="34" name="CuadroTexto 13"/>
            <p:cNvSpPr txBox="1">
              <a:spLocks noChangeArrowheads="1"/>
            </p:cNvSpPr>
            <p:nvPr/>
          </p:nvSpPr>
          <p:spPr bwMode="auto">
            <a:xfrm>
              <a:off x="2487613" y="2143125"/>
              <a:ext cx="249872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s-AR" sz="4000" dirty="0" smtClean="0">
                  <a:solidFill>
                    <a:schemeClr val="bg1">
                      <a:lumMod val="50000"/>
                    </a:schemeClr>
                  </a:solidFill>
                  <a:latin typeface="Candara" panose="020E0502030303020204" pitchFamily="34" charset="0"/>
                  <a:cs typeface="Vijaya" panose="020B0604020202020204" pitchFamily="34" charset="0"/>
                </a:rPr>
                <a:t>Texto 1</a:t>
              </a:r>
              <a:endParaRPr lang="es-AR" sz="2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9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75" y="2282825"/>
              <a:ext cx="2413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CuadroTexto 43"/>
            <p:cNvSpPr txBox="1"/>
            <p:nvPr/>
          </p:nvSpPr>
          <p:spPr>
            <a:xfrm>
              <a:off x="5495925" y="2117725"/>
              <a:ext cx="5226050" cy="522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</a:rPr>
                <a:t>A</a:t>
              </a:r>
              <a:endPara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222500" y="3005138"/>
            <a:ext cx="9969500" cy="573087"/>
            <a:chOff x="2222500" y="3005138"/>
            <a:chExt cx="9969500" cy="573087"/>
          </a:xfrm>
        </p:grpSpPr>
        <p:sp>
          <p:nvSpPr>
            <p:cNvPr id="30" name="Rectangle 122"/>
            <p:cNvSpPr/>
            <p:nvPr/>
          </p:nvSpPr>
          <p:spPr bwMode="auto">
            <a:xfrm>
              <a:off x="2222500" y="3005138"/>
              <a:ext cx="58738" cy="573087"/>
            </a:xfrm>
            <a:prstGeom prst="rect">
              <a:avLst/>
            </a:prstGeom>
            <a:solidFill>
              <a:srgbClr val="E6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latin typeface="Candara" panose="020E0502030303020204" pitchFamily="34" charset="0"/>
              </a:endParaRPr>
            </a:p>
          </p:txBody>
        </p:sp>
        <p:sp>
          <p:nvSpPr>
            <p:cNvPr id="35" name="CuadroTexto 13"/>
            <p:cNvSpPr txBox="1">
              <a:spLocks noChangeArrowheads="1"/>
            </p:cNvSpPr>
            <p:nvPr/>
          </p:nvSpPr>
          <p:spPr bwMode="auto">
            <a:xfrm>
              <a:off x="2500313" y="3032125"/>
              <a:ext cx="249872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s-AR" sz="4000" dirty="0" smtClean="0">
                  <a:solidFill>
                    <a:schemeClr val="accent4">
                      <a:lumMod val="50000"/>
                    </a:schemeClr>
                  </a:solidFill>
                  <a:latin typeface="Candara" panose="020E0502030303020204" pitchFamily="34" charset="0"/>
                  <a:cs typeface="Vijaya" panose="020B0604020202020204" pitchFamily="34" charset="0"/>
                </a:rPr>
                <a:t>Texto 2    </a:t>
              </a:r>
              <a:endParaRPr lang="es-AR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40" name="Imagen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75" y="3163888"/>
              <a:ext cx="2413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uadroTexto 44"/>
            <p:cNvSpPr txBox="1"/>
            <p:nvPr/>
          </p:nvSpPr>
          <p:spPr>
            <a:xfrm>
              <a:off x="5495925" y="3008313"/>
              <a:ext cx="66960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</a:rPr>
                <a:t>B</a:t>
              </a:r>
              <a:endPara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2222500" y="3836988"/>
            <a:ext cx="9969500" cy="585787"/>
            <a:chOff x="2222500" y="3836988"/>
            <a:chExt cx="9969500" cy="585787"/>
          </a:xfrm>
        </p:grpSpPr>
        <p:sp>
          <p:nvSpPr>
            <p:cNvPr id="31" name="Rectangle 127"/>
            <p:cNvSpPr/>
            <p:nvPr/>
          </p:nvSpPr>
          <p:spPr bwMode="auto">
            <a:xfrm>
              <a:off x="2222500" y="3836988"/>
              <a:ext cx="58738" cy="571500"/>
            </a:xfrm>
            <a:prstGeom prst="rect">
              <a:avLst/>
            </a:prstGeom>
            <a:solidFill>
              <a:srgbClr val="FE0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latin typeface="Candara" panose="020E0502030303020204" pitchFamily="34" charset="0"/>
              </a:endParaRPr>
            </a:p>
          </p:txBody>
        </p:sp>
        <p:sp>
          <p:nvSpPr>
            <p:cNvPr id="36" name="CuadroTexto 13"/>
            <p:cNvSpPr txBox="1">
              <a:spLocks noChangeArrowheads="1"/>
            </p:cNvSpPr>
            <p:nvPr/>
          </p:nvSpPr>
          <p:spPr bwMode="auto">
            <a:xfrm>
              <a:off x="2487613" y="3852863"/>
              <a:ext cx="249872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sz="4000" dirty="0" smtClean="0">
                  <a:solidFill>
                    <a:srgbClr val="C00000"/>
                  </a:solidFill>
                  <a:latin typeface="Candara" panose="020E0502030303020204" pitchFamily="34" charset="0"/>
                  <a:cs typeface="Vijaya" panose="020B0604020202020204" pitchFamily="34" charset="0"/>
                </a:rPr>
                <a:t>Texto 3</a:t>
              </a:r>
              <a:endParaRPr lang="es-AR" sz="2000" dirty="0">
                <a:solidFill>
                  <a:srgbClr val="C0000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41" name="Imagen 1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75" y="4000500"/>
              <a:ext cx="2413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CuadroTexto 45"/>
            <p:cNvSpPr txBox="1"/>
            <p:nvPr/>
          </p:nvSpPr>
          <p:spPr>
            <a:xfrm>
              <a:off x="5495925" y="3898900"/>
              <a:ext cx="66960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</a:rPr>
                <a:t>C</a:t>
              </a:r>
              <a:endPara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2222500" y="4668838"/>
            <a:ext cx="9969500" cy="573087"/>
            <a:chOff x="2222500" y="4668838"/>
            <a:chExt cx="9969500" cy="573087"/>
          </a:xfrm>
        </p:grpSpPr>
        <p:sp>
          <p:nvSpPr>
            <p:cNvPr id="32" name="Rectangle 132"/>
            <p:cNvSpPr/>
            <p:nvPr/>
          </p:nvSpPr>
          <p:spPr bwMode="auto">
            <a:xfrm>
              <a:off x="2222500" y="4668838"/>
              <a:ext cx="58738" cy="573087"/>
            </a:xfrm>
            <a:prstGeom prst="rect">
              <a:avLst/>
            </a:prstGeom>
            <a:solidFill>
              <a:srgbClr val="006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latin typeface="Candara" panose="020E0502030303020204" pitchFamily="34" charset="0"/>
              </a:endParaRPr>
            </a:p>
          </p:txBody>
        </p:sp>
        <p:sp>
          <p:nvSpPr>
            <p:cNvPr id="37" name="CuadroTexto 13"/>
            <p:cNvSpPr txBox="1">
              <a:spLocks noChangeArrowheads="1"/>
            </p:cNvSpPr>
            <p:nvPr/>
          </p:nvSpPr>
          <p:spPr bwMode="auto">
            <a:xfrm>
              <a:off x="2500313" y="4686300"/>
              <a:ext cx="24987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sz="4000" dirty="0" smtClean="0">
                  <a:solidFill>
                    <a:srgbClr val="006666"/>
                  </a:solidFill>
                  <a:latin typeface="Candara" panose="020E0502030303020204" pitchFamily="34" charset="0"/>
                  <a:cs typeface="Vijaya" panose="020B0604020202020204" pitchFamily="34" charset="0"/>
                </a:rPr>
                <a:t>Texto 4</a:t>
              </a:r>
              <a:endParaRPr lang="es-AR" sz="2000" dirty="0">
                <a:solidFill>
                  <a:srgbClr val="006666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42" name="Imagen 1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575" y="4827588"/>
              <a:ext cx="2413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CuadroTexto 46"/>
            <p:cNvSpPr txBox="1"/>
            <p:nvPr/>
          </p:nvSpPr>
          <p:spPr>
            <a:xfrm>
              <a:off x="5495925" y="4703763"/>
              <a:ext cx="66960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</a:rPr>
                <a:t>D</a:t>
              </a:r>
              <a:endPara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2220913" y="5473700"/>
            <a:ext cx="9971087" cy="584200"/>
            <a:chOff x="2220913" y="5473700"/>
            <a:chExt cx="9971087" cy="584200"/>
          </a:xfrm>
        </p:grpSpPr>
        <p:sp>
          <p:nvSpPr>
            <p:cNvPr id="33" name="Rectangle 127"/>
            <p:cNvSpPr/>
            <p:nvPr/>
          </p:nvSpPr>
          <p:spPr>
            <a:xfrm>
              <a:off x="2220913" y="5486400"/>
              <a:ext cx="58737" cy="5715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00" dirty="0">
                <a:latin typeface="Candara" panose="020E0502030303020204" pitchFamily="34" charset="0"/>
              </a:endParaRPr>
            </a:p>
          </p:txBody>
        </p:sp>
        <p:sp>
          <p:nvSpPr>
            <p:cNvPr id="38" name="CuadroTexto 13"/>
            <p:cNvSpPr txBox="1">
              <a:spLocks noChangeArrowheads="1"/>
            </p:cNvSpPr>
            <p:nvPr/>
          </p:nvSpPr>
          <p:spPr bwMode="auto">
            <a:xfrm>
              <a:off x="2500313" y="5503863"/>
              <a:ext cx="24987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sz="4000" dirty="0" smtClean="0">
                  <a:solidFill>
                    <a:srgbClr val="7030A0"/>
                  </a:solidFill>
                  <a:latin typeface="Candara" panose="020E0502030303020204" pitchFamily="34" charset="0"/>
                  <a:cs typeface="Vijaya" panose="020B0604020202020204" pitchFamily="34" charset="0"/>
                </a:rPr>
                <a:t>Texto 5</a:t>
              </a:r>
              <a:endParaRPr lang="es-AR" sz="2000" dirty="0">
                <a:solidFill>
                  <a:srgbClr val="7030A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43" name="Imagen 1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5603875"/>
              <a:ext cx="2413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CuadroTexto 47"/>
            <p:cNvSpPr txBox="1"/>
            <p:nvPr/>
          </p:nvSpPr>
          <p:spPr>
            <a:xfrm>
              <a:off x="5495925" y="5473700"/>
              <a:ext cx="66960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</a:rPr>
                <a:t>E</a:t>
              </a:r>
              <a:endPara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pic>
        <p:nvPicPr>
          <p:cNvPr id="53" name="Imagen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523" y="161813"/>
            <a:ext cx="1461737" cy="67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Picture 2" descr="https://image.freepik.com/free-photo/man-pointing-to-his-left_1149-1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25" y="1092531"/>
            <a:ext cx="4660257" cy="576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3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issing the 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301"/>
            <a:ext cx="12192000" cy="7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6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254</Words>
  <Application>Microsoft Office PowerPoint</Application>
  <PresentationFormat>Panorámica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37" baseType="lpstr">
      <vt:lpstr>MS PGothic</vt:lpstr>
      <vt:lpstr>MS PGothic</vt:lpstr>
      <vt:lpstr>Action Man</vt:lpstr>
      <vt:lpstr>Arial</vt:lpstr>
      <vt:lpstr>Blogger Sans</vt:lpstr>
      <vt:lpstr>Blogger Sans Medium</vt:lpstr>
      <vt:lpstr>Calibri</vt:lpstr>
      <vt:lpstr>Calibri Light</vt:lpstr>
      <vt:lpstr>Candara</vt:lpstr>
      <vt:lpstr>Diavlo Medium</vt:lpstr>
      <vt:lpstr>Exo</vt:lpstr>
      <vt:lpstr>Exo 2 Black</vt:lpstr>
      <vt:lpstr>HP Simplified</vt:lpstr>
      <vt:lpstr>Impact</vt:lpstr>
      <vt:lpstr>Narkisim</vt:lpstr>
      <vt:lpstr>Open Sans</vt:lpstr>
      <vt:lpstr>Open Sans Extrabold</vt:lpstr>
      <vt:lpstr>Shadows Into Light</vt:lpstr>
      <vt:lpstr>Vijaya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Delobelle</dc:creator>
  <cp:lastModifiedBy>Alejandro Delobelle</cp:lastModifiedBy>
  <cp:revision>28</cp:revision>
  <dcterms:created xsi:type="dcterms:W3CDTF">2020-05-03T23:03:18Z</dcterms:created>
  <dcterms:modified xsi:type="dcterms:W3CDTF">2020-05-04T15:22:58Z</dcterms:modified>
</cp:coreProperties>
</file>