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Lst>
  <p:notesMasterIdLst>
    <p:notesMasterId r:id="rId55"/>
  </p:notesMasterIdLst>
  <p:sldIdLst>
    <p:sldId id="314" r:id="rId3"/>
    <p:sldId id="259" r:id="rId4"/>
    <p:sldId id="262" r:id="rId5"/>
    <p:sldId id="258" r:id="rId6"/>
    <p:sldId id="260" r:id="rId7"/>
    <p:sldId id="261"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9" r:id="rId41"/>
    <p:sldId id="301" r:id="rId42"/>
    <p:sldId id="302" r:id="rId43"/>
    <p:sldId id="303" r:id="rId44"/>
    <p:sldId id="304" r:id="rId45"/>
    <p:sldId id="305" r:id="rId46"/>
    <p:sldId id="306" r:id="rId47"/>
    <p:sldId id="307" r:id="rId48"/>
    <p:sldId id="308" r:id="rId49"/>
    <p:sldId id="309" r:id="rId50"/>
    <p:sldId id="310" r:id="rId51"/>
    <p:sldId id="311" r:id="rId52"/>
    <p:sldId id="312" r:id="rId53"/>
    <p:sldId id="313" r:id="rId54"/>
  </p:sldIdLst>
  <p:sldSz cx="9144000" cy="5143500" type="screen16x9"/>
  <p:notesSz cx="6858000" cy="9144000"/>
  <p:embeddedFontLst>
    <p:embeddedFont>
      <p:font typeface="Abel" panose="02000506030000020004" pitchFamily="2" charset="0"/>
      <p:regular r:id="rId56"/>
    </p:embeddedFont>
    <p:embeddedFont>
      <p:font typeface="Raleway Light" panose="020B0604020202020204" charset="0"/>
      <p:regular r:id="rId57"/>
      <p:italic r:id="rId58"/>
    </p:embeddedFont>
    <p:embeddedFont>
      <p:font typeface="Oswald" panose="02000303000000000000" pitchFamily="2" charset="0"/>
      <p:regular r:id="rId59"/>
      <p:bold r:id="rId60"/>
    </p:embeddedFont>
    <p:embeddedFont>
      <p:font typeface="Roboto Medium" pitchFamily="2" charset="0"/>
      <p:regular r:id="rId61"/>
    </p:embeddedFont>
    <p:embeddedFont>
      <p:font typeface="Fira Sans Extra Condensed Medium" panose="020B0604020202020204" charset="0"/>
      <p:regular r:id="rId62"/>
      <p:bold r:id="rId63"/>
      <p:italic r:id="rId64"/>
      <p:boldItalic r:id="rId65"/>
    </p:embeddedFont>
    <p:embeddedFont>
      <p:font typeface="AmpleSoft Pro Medium" panose="02000000000000000000" pitchFamily="2" charset="0"/>
      <p:regular r:id="rId66"/>
    </p:embeddedFont>
    <p:embeddedFont>
      <p:font typeface="DM Serif Display" panose="020B0604020202020204" charset="0"/>
      <p:regular r:id="rId67"/>
      <p:italic r:id="rId68"/>
    </p:embeddedFont>
    <p:embeddedFont>
      <p:font typeface="Roboto Condensed Light" panose="02000000000000000000" pitchFamily="2" charset="0"/>
      <p:regular r:id="rId69"/>
    </p:embeddedFont>
    <p:embeddedFont>
      <p:font typeface="Proxima Nova" panose="020B0604020202020204" charset="0"/>
      <p:regular r:id="rId70"/>
      <p:bold r:id="rId71"/>
      <p:italic r:id="rId72"/>
      <p:boldItalic r:id="rId73"/>
    </p:embeddedFont>
    <p:embeddedFont>
      <p:font typeface="Oswald Medium" panose="020B0604020202020204" charset="0"/>
      <p:regular r:id="rId74"/>
      <p:bold r:id="rId75"/>
    </p:embeddedFont>
    <p:embeddedFont>
      <p:font typeface="Viga" panose="020B0604020202020204" charset="0"/>
      <p:regular r:id="rId76"/>
    </p:embeddedFont>
    <p:embeddedFont>
      <p:font typeface="Amatic SC" panose="020B0604020202020204" charset="-79"/>
      <p:regular r:id="rId77"/>
      <p:bold r:id="rId78"/>
    </p:embeddedFont>
    <p:embeddedFont>
      <p:font typeface="Proxima Nova Semibold" panose="020B0604020202020204" charset="0"/>
      <p:regular r:id="rId79"/>
      <p:bold r:id="rId80"/>
      <p:boldItalic r:id="rId81"/>
    </p:embeddedFont>
    <p:embeddedFont>
      <p:font typeface="Calibri" panose="020F0502020204030204" pitchFamily="34" charset="0"/>
      <p:regular r:id="rId82"/>
      <p:bold r:id="rId83"/>
      <p:italic r:id="rId84"/>
      <p:boldItalic r:id="rId85"/>
    </p:embeddedFont>
    <p:embeddedFont>
      <p:font typeface="Livvic" panose="020B0604020202020204" charset="0"/>
      <p:regular r:id="rId86"/>
      <p:bold r:id="rId87"/>
      <p:italic r:id="rId88"/>
      <p:boldItalic r:id="rId89"/>
    </p:embeddedFont>
    <p:embeddedFont>
      <p:font typeface="Aleo Light" panose="020B0604020202020204" charset="0"/>
      <p:regular r:id="rId90"/>
      <p:bold r:id="rId91"/>
      <p:italic r:id="rId92"/>
      <p:boldItalic r:id="rId93"/>
    </p:embeddedFont>
    <p:embeddedFont>
      <p:font typeface="Oswald SemiBold" panose="020B0604020202020204" charset="0"/>
      <p:regular r:id="rId94"/>
      <p:bold r:id="rId95"/>
    </p:embeddedFont>
    <p:embeddedFont>
      <p:font typeface="Aleo" panose="020B0604020202020204" charset="0"/>
      <p:regular r:id="rId96"/>
      <p:bold r:id="rId97"/>
      <p:italic r:id="rId98"/>
      <p:boldItalic r:id="rId9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5916025-2315-4AB5-9054-6F1DF4D07133}">
  <a:tblStyle styleId="{85916025-2315-4AB5-9054-6F1DF4D0713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snapVertSplitter="1" vertBarState="minimized">
    <p:restoredLeft sz="15517" autoAdjust="0"/>
    <p:restoredTop sz="94660"/>
  </p:normalViewPr>
  <p:slideViewPr>
    <p:cSldViewPr snapToGrid="0">
      <p:cViewPr>
        <p:scale>
          <a:sx n="20" d="100"/>
          <a:sy n="20" d="100"/>
        </p:scale>
        <p:origin x="3782" y="1478"/>
      </p:cViewPr>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8.fntdata"/><Relationship Id="rId68" Type="http://schemas.openxmlformats.org/officeDocument/2006/relationships/font" Target="fonts/font13.fntdata"/><Relationship Id="rId84" Type="http://schemas.openxmlformats.org/officeDocument/2006/relationships/font" Target="fonts/font29.fntdata"/><Relationship Id="rId89" Type="http://schemas.openxmlformats.org/officeDocument/2006/relationships/font" Target="fonts/font34.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font" Target="fonts/font3.fntdata"/><Relationship Id="rId74" Type="http://schemas.openxmlformats.org/officeDocument/2006/relationships/font" Target="fonts/font19.fntdata"/><Relationship Id="rId79" Type="http://schemas.openxmlformats.org/officeDocument/2006/relationships/font" Target="fonts/font24.fntdata"/><Relationship Id="rId102" Type="http://schemas.openxmlformats.org/officeDocument/2006/relationships/theme" Target="theme/theme1.xml"/><Relationship Id="rId5" Type="http://schemas.openxmlformats.org/officeDocument/2006/relationships/slide" Target="slides/slide3.xml"/><Relationship Id="rId90" Type="http://schemas.openxmlformats.org/officeDocument/2006/relationships/font" Target="fonts/font35.fntdata"/><Relationship Id="rId95" Type="http://schemas.openxmlformats.org/officeDocument/2006/relationships/font" Target="fonts/font40.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9.fntdata"/><Relationship Id="rId69" Type="http://schemas.openxmlformats.org/officeDocument/2006/relationships/font" Target="fonts/font14.fntdata"/><Relationship Id="rId80" Type="http://schemas.openxmlformats.org/officeDocument/2006/relationships/font" Target="fonts/font25.fntdata"/><Relationship Id="rId85" Type="http://schemas.openxmlformats.org/officeDocument/2006/relationships/font" Target="fonts/font30.fntdata"/><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4.fntdata"/><Relationship Id="rId67" Type="http://schemas.openxmlformats.org/officeDocument/2006/relationships/font" Target="fonts/font12.fntdata"/><Relationship Id="rId103"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font" Target="fonts/font28.fntdata"/><Relationship Id="rId88" Type="http://schemas.openxmlformats.org/officeDocument/2006/relationships/font" Target="fonts/font33.fntdata"/><Relationship Id="rId91" Type="http://schemas.openxmlformats.org/officeDocument/2006/relationships/font" Target="fonts/font36.fntdata"/><Relationship Id="rId96" Type="http://schemas.openxmlformats.org/officeDocument/2006/relationships/font" Target="fonts/font41.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font" Target="fonts/font26.fntdata"/><Relationship Id="rId86" Type="http://schemas.openxmlformats.org/officeDocument/2006/relationships/font" Target="fonts/font31.fntdata"/><Relationship Id="rId94" Type="http://schemas.openxmlformats.org/officeDocument/2006/relationships/font" Target="fonts/font39.fntdata"/><Relationship Id="rId99" Type="http://schemas.openxmlformats.org/officeDocument/2006/relationships/font" Target="fonts/font44.fntdata"/><Relationship Id="rId10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notesMaster" Target="notesMasters/notesMaster1.xml"/><Relationship Id="rId76" Type="http://schemas.openxmlformats.org/officeDocument/2006/relationships/font" Target="fonts/font21.fntdata"/><Relationship Id="rId97" Type="http://schemas.openxmlformats.org/officeDocument/2006/relationships/font" Target="fonts/font42.fntdata"/><Relationship Id="rId7" Type="http://schemas.openxmlformats.org/officeDocument/2006/relationships/slide" Target="slides/slide5.xml"/><Relationship Id="rId71" Type="http://schemas.openxmlformats.org/officeDocument/2006/relationships/font" Target="fonts/font16.fntdata"/><Relationship Id="rId92" Type="http://schemas.openxmlformats.org/officeDocument/2006/relationships/font" Target="fonts/font37.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1.fntdata"/><Relationship Id="rId87" Type="http://schemas.openxmlformats.org/officeDocument/2006/relationships/font" Target="fonts/font32.fntdata"/><Relationship Id="rId61" Type="http://schemas.openxmlformats.org/officeDocument/2006/relationships/font" Target="fonts/font6.fntdata"/><Relationship Id="rId82" Type="http://schemas.openxmlformats.org/officeDocument/2006/relationships/font" Target="fonts/font27.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font" Target="fonts/font1.fntdata"/><Relationship Id="rId77" Type="http://schemas.openxmlformats.org/officeDocument/2006/relationships/font" Target="fonts/font22.fntdata"/><Relationship Id="rId100"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7.fntdata"/><Relationship Id="rId93" Type="http://schemas.openxmlformats.org/officeDocument/2006/relationships/font" Target="fonts/font38.fntdata"/><Relationship Id="rId98" Type="http://schemas.openxmlformats.org/officeDocument/2006/relationships/font" Target="fonts/font43.fntdata"/><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390918517"/>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
        <p:cNvGrpSpPr/>
        <p:nvPr/>
      </p:nvGrpSpPr>
      <p:grpSpPr>
        <a:xfrm>
          <a:off x="0" y="0"/>
          <a:ext cx="0" cy="0"/>
          <a:chOff x="0" y="0"/>
          <a:chExt cx="0" cy="0"/>
        </a:xfrm>
      </p:grpSpPr>
      <p:sp>
        <p:nvSpPr>
          <p:cNvPr id="243" name="Google Shape;243;g8d86e018d4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 name="Google Shape;244;g8d86e018d4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16111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
        <p:cNvGrpSpPr/>
        <p:nvPr/>
      </p:nvGrpSpPr>
      <p:grpSpPr>
        <a:xfrm>
          <a:off x="0" y="0"/>
          <a:ext cx="0" cy="0"/>
          <a:chOff x="0" y="0"/>
          <a:chExt cx="0" cy="0"/>
        </a:xfrm>
      </p:grpSpPr>
      <p:sp>
        <p:nvSpPr>
          <p:cNvPr id="356" name="Google Shape;356;g8c1dc8f7ad_0_8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 name="Google Shape;357;g8c1dc8f7ad_0_8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03237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p:cNvGrpSpPr/>
        <p:nvPr/>
      </p:nvGrpSpPr>
      <p:grpSpPr>
        <a:xfrm>
          <a:off x="0" y="0"/>
          <a:ext cx="0" cy="0"/>
          <a:chOff x="0" y="0"/>
          <a:chExt cx="0" cy="0"/>
        </a:xfrm>
      </p:grpSpPr>
      <p:sp>
        <p:nvSpPr>
          <p:cNvPr id="381" name="Google Shape;381;g8c1dc8f7ad_0_8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 name="Google Shape;382;g8c1dc8f7ad_0_8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202065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
        <p:cNvGrpSpPr/>
        <p:nvPr/>
      </p:nvGrpSpPr>
      <p:grpSpPr>
        <a:xfrm>
          <a:off x="0" y="0"/>
          <a:ext cx="0" cy="0"/>
          <a:chOff x="0" y="0"/>
          <a:chExt cx="0" cy="0"/>
        </a:xfrm>
      </p:grpSpPr>
      <p:sp>
        <p:nvSpPr>
          <p:cNvPr id="395" name="Google Shape;395;g8c1dc8f7ad_0_8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 name="Google Shape;396;g8c1dc8f7ad_0_8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5361854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8c1dc8f7ad_0_8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8c1dc8f7ad_0_8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0046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a8a4d3f6d2_0_2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a8a4d3f6d2_0_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247080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8c1dc8f7ad_0_9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8c1dc8f7ad_0_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225239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6"/>
        <p:cNvGrpSpPr/>
        <p:nvPr/>
      </p:nvGrpSpPr>
      <p:grpSpPr>
        <a:xfrm>
          <a:off x="0" y="0"/>
          <a:ext cx="0" cy="0"/>
          <a:chOff x="0" y="0"/>
          <a:chExt cx="0" cy="0"/>
        </a:xfrm>
      </p:grpSpPr>
      <p:sp>
        <p:nvSpPr>
          <p:cNvPr id="4437" name="Google Shape;4437;g8c1dc8f7ad_0_332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8" name="Google Shape;4438;g8c1dc8f7ad_0_332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266826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8"/>
        <p:cNvGrpSpPr/>
        <p:nvPr/>
      </p:nvGrpSpPr>
      <p:grpSpPr>
        <a:xfrm>
          <a:off x="0" y="0"/>
          <a:ext cx="0" cy="0"/>
          <a:chOff x="0" y="0"/>
          <a:chExt cx="0" cy="0"/>
        </a:xfrm>
      </p:grpSpPr>
      <p:sp>
        <p:nvSpPr>
          <p:cNvPr id="4459" name="Google Shape;4459;g8c1dc8f7ad_0_333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0" name="Google Shape;4460;g8c1dc8f7ad_0_333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52809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2"/>
        <p:cNvGrpSpPr/>
        <p:nvPr/>
      </p:nvGrpSpPr>
      <p:grpSpPr>
        <a:xfrm>
          <a:off x="0" y="0"/>
          <a:ext cx="0" cy="0"/>
          <a:chOff x="0" y="0"/>
          <a:chExt cx="0" cy="0"/>
        </a:xfrm>
      </p:grpSpPr>
      <p:sp>
        <p:nvSpPr>
          <p:cNvPr id="4483" name="Google Shape;4483;g8c1dc8f7ad_0_334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4" name="Google Shape;4484;g8c1dc8f7ad_0_33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70891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8"/>
        <p:cNvGrpSpPr/>
        <p:nvPr/>
      </p:nvGrpSpPr>
      <p:grpSpPr>
        <a:xfrm>
          <a:off x="0" y="0"/>
          <a:ext cx="0" cy="0"/>
          <a:chOff x="0" y="0"/>
          <a:chExt cx="0" cy="0"/>
        </a:xfrm>
      </p:grpSpPr>
      <p:sp>
        <p:nvSpPr>
          <p:cNvPr id="4489" name="Google Shape;4489;g8c1dc8f7ad_0_334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90" name="Google Shape;4490;g8c1dc8f7ad_0_334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81883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g8c1dc8f7ad_0_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g8c1dc8f7ad_0_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7412309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6"/>
        <p:cNvGrpSpPr/>
        <p:nvPr/>
      </p:nvGrpSpPr>
      <p:grpSpPr>
        <a:xfrm>
          <a:off x="0" y="0"/>
          <a:ext cx="0" cy="0"/>
          <a:chOff x="0" y="0"/>
          <a:chExt cx="0" cy="0"/>
        </a:xfrm>
      </p:grpSpPr>
      <p:sp>
        <p:nvSpPr>
          <p:cNvPr id="4517" name="Google Shape;4517;g8dc281ece3_1_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8" name="Google Shape;4518;g8dc281ece3_1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765243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1"/>
        <p:cNvGrpSpPr/>
        <p:nvPr/>
      </p:nvGrpSpPr>
      <p:grpSpPr>
        <a:xfrm>
          <a:off x="0" y="0"/>
          <a:ext cx="0" cy="0"/>
          <a:chOff x="0" y="0"/>
          <a:chExt cx="0" cy="0"/>
        </a:xfrm>
      </p:grpSpPr>
      <p:sp>
        <p:nvSpPr>
          <p:cNvPr id="4522" name="Google Shape;4522;ga8a4d3f6d2_0_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3" name="Google Shape;4523;ga8a4d3f6d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094365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2"/>
        <p:cNvGrpSpPr/>
        <p:nvPr/>
      </p:nvGrpSpPr>
      <p:grpSpPr>
        <a:xfrm>
          <a:off x="0" y="0"/>
          <a:ext cx="0" cy="0"/>
          <a:chOff x="0" y="0"/>
          <a:chExt cx="0" cy="0"/>
        </a:xfrm>
      </p:grpSpPr>
      <p:sp>
        <p:nvSpPr>
          <p:cNvPr id="4573" name="Google Shape;4573;g8d9611b859_2_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74" name="Google Shape;4574;g8d9611b859_2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405507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0"/>
        <p:cNvGrpSpPr/>
        <p:nvPr/>
      </p:nvGrpSpPr>
      <p:grpSpPr>
        <a:xfrm>
          <a:off x="0" y="0"/>
          <a:ext cx="0" cy="0"/>
          <a:chOff x="0" y="0"/>
          <a:chExt cx="0" cy="0"/>
        </a:xfrm>
      </p:grpSpPr>
      <p:sp>
        <p:nvSpPr>
          <p:cNvPr id="4611" name="Google Shape;4611;ga8a4d3f6d2_0_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12" name="Google Shape;4612;ga8a4d3f6d2_0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269672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0"/>
        <p:cNvGrpSpPr/>
        <p:nvPr/>
      </p:nvGrpSpPr>
      <p:grpSpPr>
        <a:xfrm>
          <a:off x="0" y="0"/>
          <a:ext cx="0" cy="0"/>
          <a:chOff x="0" y="0"/>
          <a:chExt cx="0" cy="0"/>
        </a:xfrm>
      </p:grpSpPr>
      <p:sp>
        <p:nvSpPr>
          <p:cNvPr id="4651" name="Google Shape;4651;g8d9611b859_2_2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2" name="Google Shape;4652;g8d9611b859_2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523197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4"/>
        <p:cNvGrpSpPr/>
        <p:nvPr/>
      </p:nvGrpSpPr>
      <p:grpSpPr>
        <a:xfrm>
          <a:off x="0" y="0"/>
          <a:ext cx="0" cy="0"/>
          <a:chOff x="0" y="0"/>
          <a:chExt cx="0" cy="0"/>
        </a:xfrm>
      </p:grpSpPr>
      <p:sp>
        <p:nvSpPr>
          <p:cNvPr id="4705" name="Google Shape;4705;g8d9611b859_2_4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6" name="Google Shape;4706;g8d9611b859_2_4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07300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0"/>
        <p:cNvGrpSpPr/>
        <p:nvPr/>
      </p:nvGrpSpPr>
      <p:grpSpPr>
        <a:xfrm>
          <a:off x="0" y="0"/>
          <a:ext cx="0" cy="0"/>
          <a:chOff x="0" y="0"/>
          <a:chExt cx="0" cy="0"/>
        </a:xfrm>
      </p:grpSpPr>
      <p:sp>
        <p:nvSpPr>
          <p:cNvPr id="4711" name="Google Shape;4711;g8d9611b859_2_3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12" name="Google Shape;4712;g8d9611b859_2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2283310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1"/>
        <p:cNvGrpSpPr/>
        <p:nvPr/>
      </p:nvGrpSpPr>
      <p:grpSpPr>
        <a:xfrm>
          <a:off x="0" y="0"/>
          <a:ext cx="0" cy="0"/>
          <a:chOff x="0" y="0"/>
          <a:chExt cx="0" cy="0"/>
        </a:xfrm>
      </p:grpSpPr>
      <p:sp>
        <p:nvSpPr>
          <p:cNvPr id="4732" name="Google Shape;4732;g8d9611b859_2_3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3" name="Google Shape;4733;g8d9611b859_2_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085895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3"/>
        <p:cNvGrpSpPr/>
        <p:nvPr/>
      </p:nvGrpSpPr>
      <p:grpSpPr>
        <a:xfrm>
          <a:off x="0" y="0"/>
          <a:ext cx="0" cy="0"/>
          <a:chOff x="0" y="0"/>
          <a:chExt cx="0" cy="0"/>
        </a:xfrm>
      </p:grpSpPr>
      <p:sp>
        <p:nvSpPr>
          <p:cNvPr id="4764" name="Google Shape;4764;g8dc281ece3_1_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5" name="Google Shape;4765;g8dc281ece3_1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609949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9"/>
        <p:cNvGrpSpPr/>
        <p:nvPr/>
      </p:nvGrpSpPr>
      <p:grpSpPr>
        <a:xfrm>
          <a:off x="0" y="0"/>
          <a:ext cx="0" cy="0"/>
          <a:chOff x="0" y="0"/>
          <a:chExt cx="0" cy="0"/>
        </a:xfrm>
      </p:grpSpPr>
      <p:sp>
        <p:nvSpPr>
          <p:cNvPr id="4770" name="Google Shape;4770;ga8dac62d26_5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1" name="Google Shape;4771;ga8dac62d26_5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793964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2"/>
        <p:cNvGrpSpPr/>
        <p:nvPr/>
      </p:nvGrpSpPr>
      <p:grpSpPr>
        <a:xfrm>
          <a:off x="0" y="0"/>
          <a:ext cx="0" cy="0"/>
          <a:chOff x="0" y="0"/>
          <a:chExt cx="0" cy="0"/>
        </a:xfrm>
      </p:grpSpPr>
      <p:sp>
        <p:nvSpPr>
          <p:cNvPr id="323" name="Google Shape;323;ga8a4d3f6d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 name="Google Shape;324;ga8a4d3f6d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52878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0"/>
        <p:cNvGrpSpPr/>
        <p:nvPr/>
      </p:nvGrpSpPr>
      <p:grpSpPr>
        <a:xfrm>
          <a:off x="0" y="0"/>
          <a:ext cx="0" cy="0"/>
          <a:chOff x="0" y="0"/>
          <a:chExt cx="0" cy="0"/>
        </a:xfrm>
      </p:grpSpPr>
      <p:sp>
        <p:nvSpPr>
          <p:cNvPr id="4801" name="Google Shape;4801;g8d9611b859_2_2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2" name="Google Shape;4802;g8d9611b859_2_2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18895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6"/>
        <p:cNvGrpSpPr/>
        <p:nvPr/>
      </p:nvGrpSpPr>
      <p:grpSpPr>
        <a:xfrm>
          <a:off x="0" y="0"/>
          <a:ext cx="0" cy="0"/>
          <a:chOff x="0" y="0"/>
          <a:chExt cx="0" cy="0"/>
        </a:xfrm>
      </p:grpSpPr>
      <p:sp>
        <p:nvSpPr>
          <p:cNvPr id="4807" name="Google Shape;4807;g8d9611b859_2_4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8" name="Google Shape;4808;g8d9611b859_2_4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147673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63"/>
        <p:cNvGrpSpPr/>
        <p:nvPr/>
      </p:nvGrpSpPr>
      <p:grpSpPr>
        <a:xfrm>
          <a:off x="0" y="0"/>
          <a:ext cx="0" cy="0"/>
          <a:chOff x="0" y="0"/>
          <a:chExt cx="0" cy="0"/>
        </a:xfrm>
      </p:grpSpPr>
      <p:sp>
        <p:nvSpPr>
          <p:cNvPr id="4864" name="Google Shape;4864;g8d9611b859_2_5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5" name="Google Shape;4865;g8d9611b859_2_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913644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69"/>
        <p:cNvGrpSpPr/>
        <p:nvPr/>
      </p:nvGrpSpPr>
      <p:grpSpPr>
        <a:xfrm>
          <a:off x="0" y="0"/>
          <a:ext cx="0" cy="0"/>
          <a:chOff x="0" y="0"/>
          <a:chExt cx="0" cy="0"/>
        </a:xfrm>
      </p:grpSpPr>
      <p:sp>
        <p:nvSpPr>
          <p:cNvPr id="4870" name="Google Shape;4870;g8dc281ec67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1" name="Google Shape;4871;g8dc281ec6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7869259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8"/>
        <p:cNvGrpSpPr/>
        <p:nvPr/>
      </p:nvGrpSpPr>
      <p:grpSpPr>
        <a:xfrm>
          <a:off x="0" y="0"/>
          <a:ext cx="0" cy="0"/>
          <a:chOff x="0" y="0"/>
          <a:chExt cx="0" cy="0"/>
        </a:xfrm>
      </p:grpSpPr>
      <p:sp>
        <p:nvSpPr>
          <p:cNvPr id="4889" name="Google Shape;4889;g8dc281ec67_2_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0" name="Google Shape;4890;g8dc281ec67_2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9915404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9"/>
        <p:cNvGrpSpPr/>
        <p:nvPr/>
      </p:nvGrpSpPr>
      <p:grpSpPr>
        <a:xfrm>
          <a:off x="0" y="0"/>
          <a:ext cx="0" cy="0"/>
          <a:chOff x="0" y="0"/>
          <a:chExt cx="0" cy="0"/>
        </a:xfrm>
      </p:grpSpPr>
      <p:sp>
        <p:nvSpPr>
          <p:cNvPr id="4930" name="Google Shape;4930;ga8a4d3f6d2_0_3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31" name="Google Shape;4931;ga8a4d3f6d2_0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044336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8"/>
        <p:cNvGrpSpPr/>
        <p:nvPr/>
      </p:nvGrpSpPr>
      <p:grpSpPr>
        <a:xfrm>
          <a:off x="0" y="0"/>
          <a:ext cx="0" cy="0"/>
          <a:chOff x="0" y="0"/>
          <a:chExt cx="0" cy="0"/>
        </a:xfrm>
      </p:grpSpPr>
      <p:sp>
        <p:nvSpPr>
          <p:cNvPr id="4949" name="Google Shape;4949;g8c1dc8f7ad_0_3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0" name="Google Shape;4950;g8c1dc8f7ad_0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678092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1"/>
        <p:cNvGrpSpPr/>
        <p:nvPr/>
      </p:nvGrpSpPr>
      <p:grpSpPr>
        <a:xfrm>
          <a:off x="0" y="0"/>
          <a:ext cx="0" cy="0"/>
          <a:chOff x="0" y="0"/>
          <a:chExt cx="0" cy="0"/>
        </a:xfrm>
      </p:grpSpPr>
      <p:sp>
        <p:nvSpPr>
          <p:cNvPr id="4972" name="Google Shape;4972;g8dc281ece3_1_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3" name="Google Shape;4973;g8dc281ece3_1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8182742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5"/>
        <p:cNvGrpSpPr/>
        <p:nvPr/>
      </p:nvGrpSpPr>
      <p:grpSpPr>
        <a:xfrm>
          <a:off x="0" y="0"/>
          <a:ext cx="0" cy="0"/>
          <a:chOff x="0" y="0"/>
          <a:chExt cx="0" cy="0"/>
        </a:xfrm>
      </p:grpSpPr>
      <p:sp>
        <p:nvSpPr>
          <p:cNvPr id="5046" name="Google Shape;5046;g8dc281ece3_1_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7" name="Google Shape;5047;g8dc281ece3_1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131261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82"/>
        <p:cNvGrpSpPr/>
        <p:nvPr/>
      </p:nvGrpSpPr>
      <p:grpSpPr>
        <a:xfrm>
          <a:off x="0" y="0"/>
          <a:ext cx="0" cy="0"/>
          <a:chOff x="0" y="0"/>
          <a:chExt cx="0" cy="0"/>
        </a:xfrm>
      </p:grpSpPr>
      <p:sp>
        <p:nvSpPr>
          <p:cNvPr id="5083" name="Google Shape;5083;g8c1dc8f7ad_0_131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4" name="Google Shape;5084;g8c1dc8f7ad_0_13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96250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
        <p:cNvGrpSpPr/>
        <p:nvPr/>
      </p:nvGrpSpPr>
      <p:grpSpPr>
        <a:xfrm>
          <a:off x="0" y="0"/>
          <a:ext cx="0" cy="0"/>
          <a:chOff x="0" y="0"/>
          <a:chExt cx="0" cy="0"/>
        </a:xfrm>
      </p:grpSpPr>
      <p:sp>
        <p:nvSpPr>
          <p:cNvPr id="257" name="Google Shape;257;g8c1dc8f7ad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 name="Google Shape;258;g8c1dc8f7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948218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4"/>
        <p:cNvGrpSpPr/>
        <p:nvPr/>
      </p:nvGrpSpPr>
      <p:grpSpPr>
        <a:xfrm>
          <a:off x="0" y="0"/>
          <a:ext cx="0" cy="0"/>
          <a:chOff x="0" y="0"/>
          <a:chExt cx="0" cy="0"/>
        </a:xfrm>
      </p:grpSpPr>
      <p:sp>
        <p:nvSpPr>
          <p:cNvPr id="5115" name="Google Shape;5115;g8c1dc8f7ad_0_13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6" name="Google Shape;5116;g8c1dc8f7ad_0_13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210349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1"/>
        <p:cNvGrpSpPr/>
        <p:nvPr/>
      </p:nvGrpSpPr>
      <p:grpSpPr>
        <a:xfrm>
          <a:off x="0" y="0"/>
          <a:ext cx="0" cy="0"/>
          <a:chOff x="0" y="0"/>
          <a:chExt cx="0" cy="0"/>
        </a:xfrm>
      </p:grpSpPr>
      <p:sp>
        <p:nvSpPr>
          <p:cNvPr id="5452" name="Google Shape;5452;g8c1dc8f7ad_0_135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53" name="Google Shape;5453;g8c1dc8f7ad_0_13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89147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51"/>
        <p:cNvGrpSpPr/>
        <p:nvPr/>
      </p:nvGrpSpPr>
      <p:grpSpPr>
        <a:xfrm>
          <a:off x="0" y="0"/>
          <a:ext cx="0" cy="0"/>
          <a:chOff x="0" y="0"/>
          <a:chExt cx="0" cy="0"/>
        </a:xfrm>
      </p:grpSpPr>
      <p:sp>
        <p:nvSpPr>
          <p:cNvPr id="11952" name="Google Shape;11952;g8c1dc8f7ad_0_200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3" name="Google Shape;11953;g8c1dc8f7ad_0_20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177192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78"/>
        <p:cNvGrpSpPr/>
        <p:nvPr/>
      </p:nvGrpSpPr>
      <p:grpSpPr>
        <a:xfrm>
          <a:off x="0" y="0"/>
          <a:ext cx="0" cy="0"/>
          <a:chOff x="0" y="0"/>
          <a:chExt cx="0" cy="0"/>
        </a:xfrm>
      </p:grpSpPr>
      <p:sp>
        <p:nvSpPr>
          <p:cNvPr id="12379" name="Google Shape;12379;g8c1dc8f7ad_0_204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0" name="Google Shape;12380;g8c1dc8f7ad_0_20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068149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41"/>
        <p:cNvGrpSpPr/>
        <p:nvPr/>
      </p:nvGrpSpPr>
      <p:grpSpPr>
        <a:xfrm>
          <a:off x="0" y="0"/>
          <a:ext cx="0" cy="0"/>
          <a:chOff x="0" y="0"/>
          <a:chExt cx="0" cy="0"/>
        </a:xfrm>
      </p:grpSpPr>
      <p:sp>
        <p:nvSpPr>
          <p:cNvPr id="12542" name="Google Shape;12542;g8c1dc8f7ad_0_206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43" name="Google Shape;12543;g8c1dc8f7ad_0_20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008462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43"/>
        <p:cNvGrpSpPr/>
        <p:nvPr/>
      </p:nvGrpSpPr>
      <p:grpSpPr>
        <a:xfrm>
          <a:off x="0" y="0"/>
          <a:ext cx="0" cy="0"/>
          <a:chOff x="0" y="0"/>
          <a:chExt cx="0" cy="0"/>
        </a:xfrm>
      </p:grpSpPr>
      <p:sp>
        <p:nvSpPr>
          <p:cNvPr id="12944" name="Google Shape;12944;g8c1dc8f7ad_0_210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45" name="Google Shape;12945;g8c1dc8f7ad_0_210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331679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14"/>
        <p:cNvGrpSpPr/>
        <p:nvPr/>
      </p:nvGrpSpPr>
      <p:grpSpPr>
        <a:xfrm>
          <a:off x="0" y="0"/>
          <a:ext cx="0" cy="0"/>
          <a:chOff x="0" y="0"/>
          <a:chExt cx="0" cy="0"/>
        </a:xfrm>
      </p:grpSpPr>
      <p:sp>
        <p:nvSpPr>
          <p:cNvPr id="13315" name="Google Shape;13315;g8c1dc8f7ad_0_213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16" name="Google Shape;13316;g8c1dc8f7ad_0_21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735860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1"/>
        <p:cNvGrpSpPr/>
        <p:nvPr/>
      </p:nvGrpSpPr>
      <p:grpSpPr>
        <a:xfrm>
          <a:off x="0" y="0"/>
          <a:ext cx="0" cy="0"/>
          <a:chOff x="0" y="0"/>
          <a:chExt cx="0" cy="0"/>
        </a:xfrm>
      </p:grpSpPr>
      <p:sp>
        <p:nvSpPr>
          <p:cNvPr id="13692" name="Google Shape;13692;g8c1dc8f7ad_0_217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93" name="Google Shape;13693;g8c1dc8f7ad_0_21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820387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22"/>
        <p:cNvGrpSpPr/>
        <p:nvPr/>
      </p:nvGrpSpPr>
      <p:grpSpPr>
        <a:xfrm>
          <a:off x="0" y="0"/>
          <a:ext cx="0" cy="0"/>
          <a:chOff x="0" y="0"/>
          <a:chExt cx="0" cy="0"/>
        </a:xfrm>
      </p:grpSpPr>
      <p:sp>
        <p:nvSpPr>
          <p:cNvPr id="14123" name="Google Shape;14123;g8c1dc8f7ad_0_22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24" name="Google Shape;14124;g8c1dc8f7ad_0_22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884393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15"/>
        <p:cNvGrpSpPr/>
        <p:nvPr/>
      </p:nvGrpSpPr>
      <p:grpSpPr>
        <a:xfrm>
          <a:off x="0" y="0"/>
          <a:ext cx="0" cy="0"/>
          <a:chOff x="0" y="0"/>
          <a:chExt cx="0" cy="0"/>
        </a:xfrm>
      </p:grpSpPr>
      <p:sp>
        <p:nvSpPr>
          <p:cNvPr id="14916" name="Google Shape;14916;g8c1dc8f7ad_0_229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7" name="Google Shape;14917;g8c1dc8f7ad_0_229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22171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8c1dc8f7ad_0_7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8c1dc8f7ad_0_7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9704703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56"/>
        <p:cNvGrpSpPr/>
        <p:nvPr/>
      </p:nvGrpSpPr>
      <p:grpSpPr>
        <a:xfrm>
          <a:off x="0" y="0"/>
          <a:ext cx="0" cy="0"/>
          <a:chOff x="0" y="0"/>
          <a:chExt cx="0" cy="0"/>
        </a:xfrm>
      </p:grpSpPr>
      <p:sp>
        <p:nvSpPr>
          <p:cNvPr id="15657" name="Google Shape;15657;g8c1dc8f7ad_0_237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58" name="Google Shape;15658;g8c1dc8f7ad_0_23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9333410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49"/>
        <p:cNvGrpSpPr/>
        <p:nvPr/>
      </p:nvGrpSpPr>
      <p:grpSpPr>
        <a:xfrm>
          <a:off x="0" y="0"/>
          <a:ext cx="0" cy="0"/>
          <a:chOff x="0" y="0"/>
          <a:chExt cx="0" cy="0"/>
        </a:xfrm>
      </p:grpSpPr>
      <p:sp>
        <p:nvSpPr>
          <p:cNvPr id="16350" name="Google Shape;16350;g8c1dc8f7ad_0_244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51" name="Google Shape;16351;g8c1dc8f7ad_0_24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357446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51"/>
        <p:cNvGrpSpPr/>
        <p:nvPr/>
      </p:nvGrpSpPr>
      <p:grpSpPr>
        <a:xfrm>
          <a:off x="0" y="0"/>
          <a:ext cx="0" cy="0"/>
          <a:chOff x="0" y="0"/>
          <a:chExt cx="0" cy="0"/>
        </a:xfrm>
      </p:grpSpPr>
      <p:sp>
        <p:nvSpPr>
          <p:cNvPr id="16652" name="Google Shape;16652;g8c1dc8f7ad_0_247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53" name="Google Shape;16653;g8c1dc8f7ad_0_24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931159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
        <p:cNvGrpSpPr/>
        <p:nvPr/>
      </p:nvGrpSpPr>
      <p:grpSpPr>
        <a:xfrm>
          <a:off x="0" y="0"/>
          <a:ext cx="0" cy="0"/>
          <a:chOff x="0" y="0"/>
          <a:chExt cx="0" cy="0"/>
        </a:xfrm>
      </p:grpSpPr>
      <p:sp>
        <p:nvSpPr>
          <p:cNvPr id="313" name="Google Shape;313;g8c1dc8f7ad_0_6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 name="Google Shape;314;g8c1dc8f7ad_0_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84022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
        <p:cNvGrpSpPr/>
        <p:nvPr/>
      </p:nvGrpSpPr>
      <p:grpSpPr>
        <a:xfrm>
          <a:off x="0" y="0"/>
          <a:ext cx="0" cy="0"/>
          <a:chOff x="0" y="0"/>
          <a:chExt cx="0" cy="0"/>
        </a:xfrm>
      </p:grpSpPr>
      <p:sp>
        <p:nvSpPr>
          <p:cNvPr id="328" name="Google Shape;328;g8c1dc8f7ad_0_7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 name="Google Shape;329;g8c1dc8f7ad_0_7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026128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8c1dc8f7ad_0_7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 name="Google Shape;335;g8c1dc8f7ad_0_7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853030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8dcde756ad_0_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8dcde756ad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36120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p:nvPr/>
        </p:nvSpPr>
        <p:spPr>
          <a:xfrm>
            <a:off x="4572000" y="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p:nvPr/>
        </p:nvSpPr>
        <p:spPr>
          <a:xfrm>
            <a:off x="0" y="0"/>
            <a:ext cx="4572000" cy="5143500"/>
          </a:xfrm>
          <a:prstGeom prst="rect">
            <a:avLst/>
          </a:prstGeom>
          <a:solidFill>
            <a:srgbClr val="00000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‹Nº›</a:t>
            </a:fld>
            <a:endParaRPr/>
          </a:p>
        </p:txBody>
      </p:sp>
      <p:sp>
        <p:nvSpPr>
          <p:cNvPr id="17" name="Google Shape;17;p3"/>
          <p:cNvSpPr txBox="1">
            <a:spLocks noGrp="1"/>
          </p:cNvSpPr>
          <p:nvPr>
            <p:ph type="title"/>
          </p:nvPr>
        </p:nvSpPr>
        <p:spPr>
          <a:xfrm>
            <a:off x="4974336" y="2651760"/>
            <a:ext cx="3163800" cy="17466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4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8" name="Google Shape;18;p3"/>
          <p:cNvSpPr txBox="1">
            <a:spLocks noGrp="1"/>
          </p:cNvSpPr>
          <p:nvPr>
            <p:ph type="title" idx="2" hasCustomPrompt="1"/>
          </p:nvPr>
        </p:nvSpPr>
        <p:spPr>
          <a:xfrm>
            <a:off x="4974325" y="1293275"/>
            <a:ext cx="1494300" cy="1170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93C47D"/>
              </a:buClr>
              <a:buSzPts val="7000"/>
              <a:buNone/>
              <a:defRPr sz="7000">
                <a:solidFill>
                  <a:srgbClr val="93C47D"/>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1"/>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_11">
    <p:spTree>
      <p:nvGrpSpPr>
        <p:cNvPr id="1" name="Shape 62"/>
        <p:cNvGrpSpPr/>
        <p:nvPr/>
      </p:nvGrpSpPr>
      <p:grpSpPr>
        <a:xfrm>
          <a:off x="0" y="0"/>
          <a:ext cx="0" cy="0"/>
          <a:chOff x="0" y="0"/>
          <a:chExt cx="0" cy="0"/>
        </a:xfrm>
      </p:grpSpPr>
      <p:sp>
        <p:nvSpPr>
          <p:cNvPr id="63" name="Google Shape;63;p13"/>
          <p:cNvSpPr txBox="1">
            <a:spLocks noGrp="1"/>
          </p:cNvSpPr>
          <p:nvPr>
            <p:ph type="title"/>
          </p:nvPr>
        </p:nvSpPr>
        <p:spPr>
          <a:xfrm>
            <a:off x="3138750" y="429775"/>
            <a:ext cx="2866500" cy="530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 name="Google Shape;64;p13"/>
          <p:cNvSpPr txBox="1">
            <a:spLocks noGrp="1"/>
          </p:cNvSpPr>
          <p:nvPr>
            <p:ph type="title" idx="2" hasCustomPrompt="1"/>
          </p:nvPr>
        </p:nvSpPr>
        <p:spPr>
          <a:xfrm flipH="1">
            <a:off x="713232" y="1435608"/>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65" name="Google Shape;65;p13"/>
          <p:cNvSpPr txBox="1">
            <a:spLocks noGrp="1"/>
          </p:cNvSpPr>
          <p:nvPr>
            <p:ph type="subTitle" idx="1"/>
          </p:nvPr>
        </p:nvSpPr>
        <p:spPr>
          <a:xfrm>
            <a:off x="3822192" y="1901952"/>
            <a:ext cx="2770500" cy="34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400">
                <a:solidFill>
                  <a:schemeClr val="lt1"/>
                </a:solidFill>
                <a:latin typeface="Oswald"/>
                <a:ea typeface="Oswald"/>
                <a:cs typeface="Oswald"/>
                <a:sym typeface="Oswald"/>
              </a:defRPr>
            </a:lvl2pPr>
            <a:lvl3pPr lvl="2" rtl="0">
              <a:lnSpc>
                <a:spcPct val="100000"/>
              </a:lnSpc>
              <a:spcBef>
                <a:spcPts val="1600"/>
              </a:spcBef>
              <a:spcAft>
                <a:spcPts val="0"/>
              </a:spcAft>
              <a:buNone/>
              <a:defRPr sz="1400">
                <a:solidFill>
                  <a:schemeClr val="lt1"/>
                </a:solidFill>
                <a:latin typeface="Oswald"/>
                <a:ea typeface="Oswald"/>
                <a:cs typeface="Oswald"/>
                <a:sym typeface="Oswald"/>
              </a:defRPr>
            </a:lvl3pPr>
            <a:lvl4pPr lvl="3" rtl="0">
              <a:lnSpc>
                <a:spcPct val="100000"/>
              </a:lnSpc>
              <a:spcBef>
                <a:spcPts val="1600"/>
              </a:spcBef>
              <a:spcAft>
                <a:spcPts val="0"/>
              </a:spcAft>
              <a:buNone/>
              <a:defRPr sz="1400">
                <a:solidFill>
                  <a:schemeClr val="lt1"/>
                </a:solidFill>
                <a:latin typeface="Oswald"/>
                <a:ea typeface="Oswald"/>
                <a:cs typeface="Oswald"/>
                <a:sym typeface="Oswald"/>
              </a:defRPr>
            </a:lvl4pPr>
            <a:lvl5pPr lvl="4" rtl="0">
              <a:lnSpc>
                <a:spcPct val="100000"/>
              </a:lnSpc>
              <a:spcBef>
                <a:spcPts val="1600"/>
              </a:spcBef>
              <a:spcAft>
                <a:spcPts val="0"/>
              </a:spcAft>
              <a:buNone/>
              <a:defRPr sz="1400">
                <a:solidFill>
                  <a:schemeClr val="lt1"/>
                </a:solidFill>
                <a:latin typeface="Oswald"/>
                <a:ea typeface="Oswald"/>
                <a:cs typeface="Oswald"/>
                <a:sym typeface="Oswald"/>
              </a:defRPr>
            </a:lvl5pPr>
            <a:lvl6pPr lvl="5" rtl="0">
              <a:lnSpc>
                <a:spcPct val="100000"/>
              </a:lnSpc>
              <a:spcBef>
                <a:spcPts val="1600"/>
              </a:spcBef>
              <a:spcAft>
                <a:spcPts val="0"/>
              </a:spcAft>
              <a:buNone/>
              <a:defRPr sz="1400">
                <a:solidFill>
                  <a:schemeClr val="lt1"/>
                </a:solidFill>
                <a:latin typeface="Oswald"/>
                <a:ea typeface="Oswald"/>
                <a:cs typeface="Oswald"/>
                <a:sym typeface="Oswald"/>
              </a:defRPr>
            </a:lvl6pPr>
            <a:lvl7pPr lvl="6" rtl="0">
              <a:lnSpc>
                <a:spcPct val="100000"/>
              </a:lnSpc>
              <a:spcBef>
                <a:spcPts val="1600"/>
              </a:spcBef>
              <a:spcAft>
                <a:spcPts val="0"/>
              </a:spcAft>
              <a:buNone/>
              <a:defRPr sz="1400">
                <a:solidFill>
                  <a:schemeClr val="lt1"/>
                </a:solidFill>
                <a:latin typeface="Oswald"/>
                <a:ea typeface="Oswald"/>
                <a:cs typeface="Oswald"/>
                <a:sym typeface="Oswald"/>
              </a:defRPr>
            </a:lvl7pPr>
            <a:lvl8pPr lvl="7" rtl="0">
              <a:lnSpc>
                <a:spcPct val="100000"/>
              </a:lnSpc>
              <a:spcBef>
                <a:spcPts val="1600"/>
              </a:spcBef>
              <a:spcAft>
                <a:spcPts val="0"/>
              </a:spcAft>
              <a:buNone/>
              <a:defRPr sz="1400">
                <a:solidFill>
                  <a:schemeClr val="lt1"/>
                </a:solidFill>
                <a:latin typeface="Oswald"/>
                <a:ea typeface="Oswald"/>
                <a:cs typeface="Oswald"/>
                <a:sym typeface="Oswald"/>
              </a:defRPr>
            </a:lvl8pPr>
            <a:lvl9pPr lvl="8" rtl="0">
              <a:lnSpc>
                <a:spcPct val="100000"/>
              </a:lnSpc>
              <a:spcBef>
                <a:spcPts val="1600"/>
              </a:spcBef>
              <a:spcAft>
                <a:spcPts val="1600"/>
              </a:spcAft>
              <a:buNone/>
              <a:defRPr sz="1400">
                <a:solidFill>
                  <a:schemeClr val="lt1"/>
                </a:solidFill>
                <a:latin typeface="Oswald"/>
                <a:ea typeface="Oswald"/>
                <a:cs typeface="Oswald"/>
                <a:sym typeface="Oswald"/>
              </a:defRPr>
            </a:lvl9pPr>
          </a:lstStyle>
          <a:p>
            <a:endParaRPr/>
          </a:p>
        </p:txBody>
      </p:sp>
      <p:sp>
        <p:nvSpPr>
          <p:cNvPr id="66" name="Google Shape;66;p13"/>
          <p:cNvSpPr txBox="1">
            <a:spLocks noGrp="1"/>
          </p:cNvSpPr>
          <p:nvPr>
            <p:ph type="subTitle" idx="3"/>
          </p:nvPr>
        </p:nvSpPr>
        <p:spPr>
          <a:xfrm>
            <a:off x="3822192" y="2185416"/>
            <a:ext cx="1901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67" name="Google Shape;67;p13"/>
          <p:cNvSpPr txBox="1">
            <a:spLocks noGrp="1"/>
          </p:cNvSpPr>
          <p:nvPr>
            <p:ph type="title" idx="4" hasCustomPrompt="1"/>
          </p:nvPr>
        </p:nvSpPr>
        <p:spPr>
          <a:xfrm flipH="1">
            <a:off x="3822192" y="1435608"/>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68" name="Google Shape;68;p13"/>
          <p:cNvSpPr txBox="1">
            <a:spLocks noGrp="1"/>
          </p:cNvSpPr>
          <p:nvPr>
            <p:ph type="subTitle" idx="5"/>
          </p:nvPr>
        </p:nvSpPr>
        <p:spPr>
          <a:xfrm>
            <a:off x="713232" y="1901952"/>
            <a:ext cx="27705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accent2"/>
                </a:solidFill>
                <a:latin typeface="Viga"/>
                <a:ea typeface="Viga"/>
                <a:cs typeface="Viga"/>
                <a:sym typeface="Viga"/>
              </a:defRPr>
            </a:lvl2pPr>
            <a:lvl3pPr lvl="2" rtl="0">
              <a:lnSpc>
                <a:spcPct val="100000"/>
              </a:lnSpc>
              <a:spcBef>
                <a:spcPts val="1600"/>
              </a:spcBef>
              <a:spcAft>
                <a:spcPts val="0"/>
              </a:spcAft>
              <a:buNone/>
              <a:defRPr sz="1600">
                <a:solidFill>
                  <a:schemeClr val="accent2"/>
                </a:solidFill>
                <a:latin typeface="Viga"/>
                <a:ea typeface="Viga"/>
                <a:cs typeface="Viga"/>
                <a:sym typeface="Viga"/>
              </a:defRPr>
            </a:lvl3pPr>
            <a:lvl4pPr lvl="3" rtl="0">
              <a:lnSpc>
                <a:spcPct val="100000"/>
              </a:lnSpc>
              <a:spcBef>
                <a:spcPts val="1600"/>
              </a:spcBef>
              <a:spcAft>
                <a:spcPts val="0"/>
              </a:spcAft>
              <a:buNone/>
              <a:defRPr sz="1600">
                <a:solidFill>
                  <a:schemeClr val="accent2"/>
                </a:solidFill>
                <a:latin typeface="Viga"/>
                <a:ea typeface="Viga"/>
                <a:cs typeface="Viga"/>
                <a:sym typeface="Viga"/>
              </a:defRPr>
            </a:lvl4pPr>
            <a:lvl5pPr lvl="4" rtl="0">
              <a:lnSpc>
                <a:spcPct val="100000"/>
              </a:lnSpc>
              <a:spcBef>
                <a:spcPts val="1600"/>
              </a:spcBef>
              <a:spcAft>
                <a:spcPts val="0"/>
              </a:spcAft>
              <a:buNone/>
              <a:defRPr sz="1600">
                <a:solidFill>
                  <a:schemeClr val="accent2"/>
                </a:solidFill>
                <a:latin typeface="Viga"/>
                <a:ea typeface="Viga"/>
                <a:cs typeface="Viga"/>
                <a:sym typeface="Viga"/>
              </a:defRPr>
            </a:lvl5pPr>
            <a:lvl6pPr lvl="5" rtl="0">
              <a:lnSpc>
                <a:spcPct val="100000"/>
              </a:lnSpc>
              <a:spcBef>
                <a:spcPts val="1600"/>
              </a:spcBef>
              <a:spcAft>
                <a:spcPts val="0"/>
              </a:spcAft>
              <a:buNone/>
              <a:defRPr sz="1600">
                <a:solidFill>
                  <a:schemeClr val="accent2"/>
                </a:solidFill>
                <a:latin typeface="Viga"/>
                <a:ea typeface="Viga"/>
                <a:cs typeface="Viga"/>
                <a:sym typeface="Viga"/>
              </a:defRPr>
            </a:lvl6pPr>
            <a:lvl7pPr lvl="6" rtl="0">
              <a:lnSpc>
                <a:spcPct val="100000"/>
              </a:lnSpc>
              <a:spcBef>
                <a:spcPts val="1600"/>
              </a:spcBef>
              <a:spcAft>
                <a:spcPts val="0"/>
              </a:spcAft>
              <a:buNone/>
              <a:defRPr sz="1600">
                <a:solidFill>
                  <a:schemeClr val="accent2"/>
                </a:solidFill>
                <a:latin typeface="Viga"/>
                <a:ea typeface="Viga"/>
                <a:cs typeface="Viga"/>
                <a:sym typeface="Viga"/>
              </a:defRPr>
            </a:lvl7pPr>
            <a:lvl8pPr lvl="7" rtl="0">
              <a:lnSpc>
                <a:spcPct val="100000"/>
              </a:lnSpc>
              <a:spcBef>
                <a:spcPts val="1600"/>
              </a:spcBef>
              <a:spcAft>
                <a:spcPts val="0"/>
              </a:spcAft>
              <a:buNone/>
              <a:defRPr sz="1600">
                <a:solidFill>
                  <a:schemeClr val="accent2"/>
                </a:solidFill>
                <a:latin typeface="Viga"/>
                <a:ea typeface="Viga"/>
                <a:cs typeface="Viga"/>
                <a:sym typeface="Viga"/>
              </a:defRPr>
            </a:lvl8pPr>
            <a:lvl9pPr lvl="8" rtl="0">
              <a:lnSpc>
                <a:spcPct val="100000"/>
              </a:lnSpc>
              <a:spcBef>
                <a:spcPts val="1600"/>
              </a:spcBef>
              <a:spcAft>
                <a:spcPts val="1600"/>
              </a:spcAft>
              <a:buNone/>
              <a:defRPr sz="1600">
                <a:solidFill>
                  <a:schemeClr val="accent2"/>
                </a:solidFill>
                <a:latin typeface="Viga"/>
                <a:ea typeface="Viga"/>
                <a:cs typeface="Viga"/>
                <a:sym typeface="Viga"/>
              </a:defRPr>
            </a:lvl9pPr>
          </a:lstStyle>
          <a:p>
            <a:endParaRPr/>
          </a:p>
        </p:txBody>
      </p:sp>
      <p:sp>
        <p:nvSpPr>
          <p:cNvPr id="69" name="Google Shape;69;p13"/>
          <p:cNvSpPr txBox="1">
            <a:spLocks noGrp="1"/>
          </p:cNvSpPr>
          <p:nvPr>
            <p:ph type="subTitle" idx="6"/>
          </p:nvPr>
        </p:nvSpPr>
        <p:spPr>
          <a:xfrm>
            <a:off x="713232" y="2185416"/>
            <a:ext cx="1901100" cy="690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atin typeface="Oswald"/>
                <a:ea typeface="Oswald"/>
                <a:cs typeface="Oswald"/>
                <a:sym typeface="Oswald"/>
              </a:defRPr>
            </a:lvl2pPr>
            <a:lvl3pPr lvl="2" rtl="0">
              <a:lnSpc>
                <a:spcPct val="100000"/>
              </a:lnSpc>
              <a:spcBef>
                <a:spcPts val="1600"/>
              </a:spcBef>
              <a:spcAft>
                <a:spcPts val="0"/>
              </a:spcAft>
              <a:buNone/>
              <a:defRPr sz="1400">
                <a:latin typeface="Oswald"/>
                <a:ea typeface="Oswald"/>
                <a:cs typeface="Oswald"/>
                <a:sym typeface="Oswald"/>
              </a:defRPr>
            </a:lvl3pPr>
            <a:lvl4pPr lvl="3" rtl="0">
              <a:lnSpc>
                <a:spcPct val="100000"/>
              </a:lnSpc>
              <a:spcBef>
                <a:spcPts val="1600"/>
              </a:spcBef>
              <a:spcAft>
                <a:spcPts val="0"/>
              </a:spcAft>
              <a:buNone/>
              <a:defRPr sz="1400">
                <a:latin typeface="Oswald"/>
                <a:ea typeface="Oswald"/>
                <a:cs typeface="Oswald"/>
                <a:sym typeface="Oswald"/>
              </a:defRPr>
            </a:lvl4pPr>
            <a:lvl5pPr lvl="4" rtl="0">
              <a:lnSpc>
                <a:spcPct val="100000"/>
              </a:lnSpc>
              <a:spcBef>
                <a:spcPts val="1600"/>
              </a:spcBef>
              <a:spcAft>
                <a:spcPts val="0"/>
              </a:spcAft>
              <a:buNone/>
              <a:defRPr sz="1400">
                <a:latin typeface="Oswald"/>
                <a:ea typeface="Oswald"/>
                <a:cs typeface="Oswald"/>
                <a:sym typeface="Oswald"/>
              </a:defRPr>
            </a:lvl5pPr>
            <a:lvl6pPr lvl="5" rtl="0">
              <a:lnSpc>
                <a:spcPct val="100000"/>
              </a:lnSpc>
              <a:spcBef>
                <a:spcPts val="1600"/>
              </a:spcBef>
              <a:spcAft>
                <a:spcPts val="0"/>
              </a:spcAft>
              <a:buNone/>
              <a:defRPr sz="1400">
                <a:latin typeface="Oswald"/>
                <a:ea typeface="Oswald"/>
                <a:cs typeface="Oswald"/>
                <a:sym typeface="Oswald"/>
              </a:defRPr>
            </a:lvl6pPr>
            <a:lvl7pPr lvl="6" rtl="0">
              <a:lnSpc>
                <a:spcPct val="100000"/>
              </a:lnSpc>
              <a:spcBef>
                <a:spcPts val="1600"/>
              </a:spcBef>
              <a:spcAft>
                <a:spcPts val="0"/>
              </a:spcAft>
              <a:buNone/>
              <a:defRPr sz="1400">
                <a:latin typeface="Oswald"/>
                <a:ea typeface="Oswald"/>
                <a:cs typeface="Oswald"/>
                <a:sym typeface="Oswald"/>
              </a:defRPr>
            </a:lvl7pPr>
            <a:lvl8pPr lvl="7" rtl="0">
              <a:lnSpc>
                <a:spcPct val="100000"/>
              </a:lnSpc>
              <a:spcBef>
                <a:spcPts val="1600"/>
              </a:spcBef>
              <a:spcAft>
                <a:spcPts val="0"/>
              </a:spcAft>
              <a:buNone/>
              <a:defRPr sz="1400">
                <a:latin typeface="Oswald"/>
                <a:ea typeface="Oswald"/>
                <a:cs typeface="Oswald"/>
                <a:sym typeface="Oswald"/>
              </a:defRPr>
            </a:lvl8pPr>
            <a:lvl9pPr lvl="8" rtl="0">
              <a:lnSpc>
                <a:spcPct val="100000"/>
              </a:lnSpc>
              <a:spcBef>
                <a:spcPts val="1600"/>
              </a:spcBef>
              <a:spcAft>
                <a:spcPts val="1600"/>
              </a:spcAft>
              <a:buNone/>
              <a:defRPr sz="1400">
                <a:latin typeface="Oswald"/>
                <a:ea typeface="Oswald"/>
                <a:cs typeface="Oswald"/>
                <a:sym typeface="Oswald"/>
              </a:defRPr>
            </a:lvl9pPr>
          </a:lstStyle>
          <a:p>
            <a:endParaRPr/>
          </a:p>
        </p:txBody>
      </p:sp>
      <p:sp>
        <p:nvSpPr>
          <p:cNvPr id="70" name="Google Shape;70;p13"/>
          <p:cNvSpPr txBox="1">
            <a:spLocks noGrp="1"/>
          </p:cNvSpPr>
          <p:nvPr>
            <p:ph type="title" idx="7" hasCustomPrompt="1"/>
          </p:nvPr>
        </p:nvSpPr>
        <p:spPr>
          <a:xfrm flipH="1">
            <a:off x="6519672" y="1435608"/>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71" name="Google Shape;71;p13"/>
          <p:cNvSpPr txBox="1">
            <a:spLocks noGrp="1"/>
          </p:cNvSpPr>
          <p:nvPr>
            <p:ph type="subTitle" idx="8"/>
          </p:nvPr>
        </p:nvSpPr>
        <p:spPr>
          <a:xfrm>
            <a:off x="6519672" y="1901952"/>
            <a:ext cx="21672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400">
                <a:solidFill>
                  <a:schemeClr val="lt1"/>
                </a:solidFill>
                <a:latin typeface="Oswald"/>
                <a:ea typeface="Oswald"/>
                <a:cs typeface="Oswald"/>
                <a:sym typeface="Oswald"/>
              </a:defRPr>
            </a:lvl2pPr>
            <a:lvl3pPr lvl="2" rtl="0">
              <a:lnSpc>
                <a:spcPct val="100000"/>
              </a:lnSpc>
              <a:spcBef>
                <a:spcPts val="1600"/>
              </a:spcBef>
              <a:spcAft>
                <a:spcPts val="0"/>
              </a:spcAft>
              <a:buNone/>
              <a:defRPr sz="1400">
                <a:solidFill>
                  <a:schemeClr val="lt1"/>
                </a:solidFill>
                <a:latin typeface="Oswald"/>
                <a:ea typeface="Oswald"/>
                <a:cs typeface="Oswald"/>
                <a:sym typeface="Oswald"/>
              </a:defRPr>
            </a:lvl3pPr>
            <a:lvl4pPr lvl="3" rtl="0">
              <a:lnSpc>
                <a:spcPct val="100000"/>
              </a:lnSpc>
              <a:spcBef>
                <a:spcPts val="1600"/>
              </a:spcBef>
              <a:spcAft>
                <a:spcPts val="0"/>
              </a:spcAft>
              <a:buNone/>
              <a:defRPr sz="1400">
                <a:solidFill>
                  <a:schemeClr val="lt1"/>
                </a:solidFill>
                <a:latin typeface="Oswald"/>
                <a:ea typeface="Oswald"/>
                <a:cs typeface="Oswald"/>
                <a:sym typeface="Oswald"/>
              </a:defRPr>
            </a:lvl4pPr>
            <a:lvl5pPr lvl="4" rtl="0">
              <a:lnSpc>
                <a:spcPct val="100000"/>
              </a:lnSpc>
              <a:spcBef>
                <a:spcPts val="1600"/>
              </a:spcBef>
              <a:spcAft>
                <a:spcPts val="0"/>
              </a:spcAft>
              <a:buNone/>
              <a:defRPr sz="1400">
                <a:solidFill>
                  <a:schemeClr val="lt1"/>
                </a:solidFill>
                <a:latin typeface="Oswald"/>
                <a:ea typeface="Oswald"/>
                <a:cs typeface="Oswald"/>
                <a:sym typeface="Oswald"/>
              </a:defRPr>
            </a:lvl5pPr>
            <a:lvl6pPr lvl="5" rtl="0">
              <a:lnSpc>
                <a:spcPct val="100000"/>
              </a:lnSpc>
              <a:spcBef>
                <a:spcPts val="1600"/>
              </a:spcBef>
              <a:spcAft>
                <a:spcPts val="0"/>
              </a:spcAft>
              <a:buNone/>
              <a:defRPr sz="1400">
                <a:solidFill>
                  <a:schemeClr val="lt1"/>
                </a:solidFill>
                <a:latin typeface="Oswald"/>
                <a:ea typeface="Oswald"/>
                <a:cs typeface="Oswald"/>
                <a:sym typeface="Oswald"/>
              </a:defRPr>
            </a:lvl6pPr>
            <a:lvl7pPr lvl="6" rtl="0">
              <a:lnSpc>
                <a:spcPct val="100000"/>
              </a:lnSpc>
              <a:spcBef>
                <a:spcPts val="1600"/>
              </a:spcBef>
              <a:spcAft>
                <a:spcPts val="0"/>
              </a:spcAft>
              <a:buNone/>
              <a:defRPr sz="1400">
                <a:solidFill>
                  <a:schemeClr val="lt1"/>
                </a:solidFill>
                <a:latin typeface="Oswald"/>
                <a:ea typeface="Oswald"/>
                <a:cs typeface="Oswald"/>
                <a:sym typeface="Oswald"/>
              </a:defRPr>
            </a:lvl7pPr>
            <a:lvl8pPr lvl="7" rtl="0">
              <a:lnSpc>
                <a:spcPct val="100000"/>
              </a:lnSpc>
              <a:spcBef>
                <a:spcPts val="1600"/>
              </a:spcBef>
              <a:spcAft>
                <a:spcPts val="0"/>
              </a:spcAft>
              <a:buNone/>
              <a:defRPr sz="1400">
                <a:solidFill>
                  <a:schemeClr val="lt1"/>
                </a:solidFill>
                <a:latin typeface="Oswald"/>
                <a:ea typeface="Oswald"/>
                <a:cs typeface="Oswald"/>
                <a:sym typeface="Oswald"/>
              </a:defRPr>
            </a:lvl8pPr>
            <a:lvl9pPr lvl="8" rtl="0">
              <a:lnSpc>
                <a:spcPct val="100000"/>
              </a:lnSpc>
              <a:spcBef>
                <a:spcPts val="1600"/>
              </a:spcBef>
              <a:spcAft>
                <a:spcPts val="1600"/>
              </a:spcAft>
              <a:buNone/>
              <a:defRPr sz="1400">
                <a:solidFill>
                  <a:schemeClr val="lt1"/>
                </a:solidFill>
                <a:latin typeface="Oswald"/>
                <a:ea typeface="Oswald"/>
                <a:cs typeface="Oswald"/>
                <a:sym typeface="Oswald"/>
              </a:defRPr>
            </a:lvl9pPr>
          </a:lstStyle>
          <a:p>
            <a:endParaRPr/>
          </a:p>
        </p:txBody>
      </p:sp>
      <p:sp>
        <p:nvSpPr>
          <p:cNvPr id="72" name="Google Shape;72;p13"/>
          <p:cNvSpPr txBox="1">
            <a:spLocks noGrp="1"/>
          </p:cNvSpPr>
          <p:nvPr>
            <p:ph type="subTitle" idx="9"/>
          </p:nvPr>
        </p:nvSpPr>
        <p:spPr>
          <a:xfrm>
            <a:off x="6519672" y="2185416"/>
            <a:ext cx="1901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73" name="Google Shape;73;p13"/>
          <p:cNvSpPr txBox="1">
            <a:spLocks noGrp="1"/>
          </p:cNvSpPr>
          <p:nvPr>
            <p:ph type="title" idx="13" hasCustomPrompt="1"/>
          </p:nvPr>
        </p:nvSpPr>
        <p:spPr>
          <a:xfrm flipH="1">
            <a:off x="3822192" y="3136392"/>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74" name="Google Shape;74;p13"/>
          <p:cNvSpPr txBox="1">
            <a:spLocks noGrp="1"/>
          </p:cNvSpPr>
          <p:nvPr>
            <p:ph type="subTitle" idx="14"/>
          </p:nvPr>
        </p:nvSpPr>
        <p:spPr>
          <a:xfrm>
            <a:off x="3822192" y="3593592"/>
            <a:ext cx="27705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0"/>
              </a:spcBef>
              <a:spcAft>
                <a:spcPts val="0"/>
              </a:spcAft>
              <a:buNone/>
              <a:defRPr sz="1600">
                <a:solidFill>
                  <a:schemeClr val="lt1"/>
                </a:solidFill>
                <a:latin typeface="Oswald"/>
                <a:ea typeface="Oswald"/>
                <a:cs typeface="Oswald"/>
                <a:sym typeface="Oswald"/>
              </a:defRPr>
            </a:lvl2pPr>
            <a:lvl3pPr lvl="2" rtl="0">
              <a:lnSpc>
                <a:spcPct val="100000"/>
              </a:lnSpc>
              <a:spcBef>
                <a:spcPts val="0"/>
              </a:spcBef>
              <a:spcAft>
                <a:spcPts val="0"/>
              </a:spcAft>
              <a:buNone/>
              <a:defRPr sz="1600">
                <a:solidFill>
                  <a:schemeClr val="lt1"/>
                </a:solidFill>
                <a:latin typeface="Oswald"/>
                <a:ea typeface="Oswald"/>
                <a:cs typeface="Oswald"/>
                <a:sym typeface="Oswald"/>
              </a:defRPr>
            </a:lvl3pPr>
            <a:lvl4pPr lvl="3" rtl="0">
              <a:lnSpc>
                <a:spcPct val="100000"/>
              </a:lnSpc>
              <a:spcBef>
                <a:spcPts val="0"/>
              </a:spcBef>
              <a:spcAft>
                <a:spcPts val="0"/>
              </a:spcAft>
              <a:buNone/>
              <a:defRPr sz="1600">
                <a:solidFill>
                  <a:schemeClr val="lt1"/>
                </a:solidFill>
                <a:latin typeface="Oswald"/>
                <a:ea typeface="Oswald"/>
                <a:cs typeface="Oswald"/>
                <a:sym typeface="Oswald"/>
              </a:defRPr>
            </a:lvl4pPr>
            <a:lvl5pPr lvl="4" rtl="0">
              <a:lnSpc>
                <a:spcPct val="100000"/>
              </a:lnSpc>
              <a:spcBef>
                <a:spcPts val="0"/>
              </a:spcBef>
              <a:spcAft>
                <a:spcPts val="0"/>
              </a:spcAft>
              <a:buNone/>
              <a:defRPr sz="1600">
                <a:solidFill>
                  <a:schemeClr val="lt1"/>
                </a:solidFill>
                <a:latin typeface="Oswald"/>
                <a:ea typeface="Oswald"/>
                <a:cs typeface="Oswald"/>
                <a:sym typeface="Oswald"/>
              </a:defRPr>
            </a:lvl5pPr>
            <a:lvl6pPr lvl="5" rtl="0">
              <a:lnSpc>
                <a:spcPct val="100000"/>
              </a:lnSpc>
              <a:spcBef>
                <a:spcPts val="0"/>
              </a:spcBef>
              <a:spcAft>
                <a:spcPts val="0"/>
              </a:spcAft>
              <a:buNone/>
              <a:defRPr sz="1600">
                <a:solidFill>
                  <a:schemeClr val="lt1"/>
                </a:solidFill>
                <a:latin typeface="Oswald"/>
                <a:ea typeface="Oswald"/>
                <a:cs typeface="Oswald"/>
                <a:sym typeface="Oswald"/>
              </a:defRPr>
            </a:lvl6pPr>
            <a:lvl7pPr lvl="6" rtl="0">
              <a:lnSpc>
                <a:spcPct val="100000"/>
              </a:lnSpc>
              <a:spcBef>
                <a:spcPts val="0"/>
              </a:spcBef>
              <a:spcAft>
                <a:spcPts val="0"/>
              </a:spcAft>
              <a:buNone/>
              <a:defRPr sz="1600">
                <a:solidFill>
                  <a:schemeClr val="lt1"/>
                </a:solidFill>
                <a:latin typeface="Oswald"/>
                <a:ea typeface="Oswald"/>
                <a:cs typeface="Oswald"/>
                <a:sym typeface="Oswald"/>
              </a:defRPr>
            </a:lvl7pPr>
            <a:lvl8pPr lvl="7" rtl="0">
              <a:lnSpc>
                <a:spcPct val="100000"/>
              </a:lnSpc>
              <a:spcBef>
                <a:spcPts val="0"/>
              </a:spcBef>
              <a:spcAft>
                <a:spcPts val="0"/>
              </a:spcAft>
              <a:buNone/>
              <a:defRPr sz="1600">
                <a:solidFill>
                  <a:schemeClr val="lt1"/>
                </a:solidFill>
                <a:latin typeface="Oswald"/>
                <a:ea typeface="Oswald"/>
                <a:cs typeface="Oswald"/>
                <a:sym typeface="Oswald"/>
              </a:defRPr>
            </a:lvl8pPr>
            <a:lvl9pPr lvl="8" rtl="0">
              <a:lnSpc>
                <a:spcPct val="100000"/>
              </a:lnSpc>
              <a:spcBef>
                <a:spcPts val="0"/>
              </a:spcBef>
              <a:spcAft>
                <a:spcPts val="0"/>
              </a:spcAft>
              <a:buNone/>
              <a:defRPr sz="1600">
                <a:solidFill>
                  <a:schemeClr val="lt1"/>
                </a:solidFill>
                <a:latin typeface="Oswald"/>
                <a:ea typeface="Oswald"/>
                <a:cs typeface="Oswald"/>
                <a:sym typeface="Oswald"/>
              </a:defRPr>
            </a:lvl9pPr>
          </a:lstStyle>
          <a:p>
            <a:endParaRPr/>
          </a:p>
        </p:txBody>
      </p:sp>
      <p:sp>
        <p:nvSpPr>
          <p:cNvPr id="75" name="Google Shape;75;p13"/>
          <p:cNvSpPr txBox="1">
            <a:spLocks noGrp="1"/>
          </p:cNvSpPr>
          <p:nvPr>
            <p:ph type="subTitle" idx="15"/>
          </p:nvPr>
        </p:nvSpPr>
        <p:spPr>
          <a:xfrm>
            <a:off x="3822192" y="3877056"/>
            <a:ext cx="1901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76" name="Google Shape;76;p13"/>
          <p:cNvSpPr txBox="1">
            <a:spLocks noGrp="1"/>
          </p:cNvSpPr>
          <p:nvPr>
            <p:ph type="title" idx="16" hasCustomPrompt="1"/>
          </p:nvPr>
        </p:nvSpPr>
        <p:spPr>
          <a:xfrm flipH="1">
            <a:off x="713232" y="3136392"/>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77" name="Google Shape;77;p13"/>
          <p:cNvSpPr txBox="1">
            <a:spLocks noGrp="1"/>
          </p:cNvSpPr>
          <p:nvPr>
            <p:ph type="subTitle" idx="17"/>
          </p:nvPr>
        </p:nvSpPr>
        <p:spPr>
          <a:xfrm>
            <a:off x="713232" y="3593592"/>
            <a:ext cx="27705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78" name="Google Shape;78;p13"/>
          <p:cNvSpPr txBox="1">
            <a:spLocks noGrp="1"/>
          </p:cNvSpPr>
          <p:nvPr>
            <p:ph type="subTitle" idx="18"/>
          </p:nvPr>
        </p:nvSpPr>
        <p:spPr>
          <a:xfrm>
            <a:off x="713232" y="3877056"/>
            <a:ext cx="1901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79" name="Google Shape;79;p13"/>
          <p:cNvSpPr txBox="1">
            <a:spLocks noGrp="1"/>
          </p:cNvSpPr>
          <p:nvPr>
            <p:ph type="title" idx="19" hasCustomPrompt="1"/>
          </p:nvPr>
        </p:nvSpPr>
        <p:spPr>
          <a:xfrm flipH="1">
            <a:off x="6519672" y="3136392"/>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80" name="Google Shape;80;p13"/>
          <p:cNvSpPr txBox="1">
            <a:spLocks noGrp="1"/>
          </p:cNvSpPr>
          <p:nvPr>
            <p:ph type="subTitle" idx="20"/>
          </p:nvPr>
        </p:nvSpPr>
        <p:spPr>
          <a:xfrm>
            <a:off x="6519672" y="3593592"/>
            <a:ext cx="27705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81" name="Google Shape;81;p13"/>
          <p:cNvSpPr txBox="1">
            <a:spLocks noGrp="1"/>
          </p:cNvSpPr>
          <p:nvPr>
            <p:ph type="subTitle" idx="21"/>
          </p:nvPr>
        </p:nvSpPr>
        <p:spPr>
          <a:xfrm>
            <a:off x="6519672" y="3877056"/>
            <a:ext cx="1901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82" name="Google Shape;82;p13"/>
          <p:cNvSpPr/>
          <p:nvPr/>
        </p:nvSpPr>
        <p:spPr>
          <a:xfrm rot="10800000">
            <a:off x="795172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83" name="Google Shape;83;p13"/>
          <p:cNvSpPr/>
          <p:nvPr/>
        </p:nvSpPr>
        <p:spPr>
          <a:xfrm>
            <a:off x="23977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list">
  <p:cSld name="CUSTOM_10">
    <p:spTree>
      <p:nvGrpSpPr>
        <p:cNvPr id="1" name="Shape 84"/>
        <p:cNvGrpSpPr/>
        <p:nvPr/>
      </p:nvGrpSpPr>
      <p:grpSpPr>
        <a:xfrm>
          <a:off x="0" y="0"/>
          <a:ext cx="0" cy="0"/>
          <a:chOff x="0" y="0"/>
          <a:chExt cx="0" cy="0"/>
        </a:xfrm>
      </p:grpSpPr>
      <p:sp>
        <p:nvSpPr>
          <p:cNvPr id="85" name="Google Shape;85;p14"/>
          <p:cNvSpPr txBox="1">
            <a:spLocks noGrp="1"/>
          </p:cNvSpPr>
          <p:nvPr>
            <p:ph type="title"/>
          </p:nvPr>
        </p:nvSpPr>
        <p:spPr>
          <a:xfrm>
            <a:off x="2746800" y="429775"/>
            <a:ext cx="3650400" cy="53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6" name="Google Shape;86;p14"/>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87" name="Google Shape;87;p14"/>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88" name="Google Shape;88;p14"/>
          <p:cNvSpPr txBox="1">
            <a:spLocks noGrp="1"/>
          </p:cNvSpPr>
          <p:nvPr>
            <p:ph type="body" idx="1"/>
          </p:nvPr>
        </p:nvSpPr>
        <p:spPr>
          <a:xfrm>
            <a:off x="1205100" y="1152475"/>
            <a:ext cx="6733800" cy="34164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Clr>
                <a:schemeClr val="lt1"/>
              </a:buClr>
              <a:buSzPts val="1200"/>
              <a:buFont typeface="Livvic"/>
              <a:buChar char="●"/>
              <a:defRPr sz="1600"/>
            </a:lvl1pPr>
            <a:lvl2pPr marL="914400" lvl="1" indent="-304800" rtl="0">
              <a:spcBef>
                <a:spcPts val="0"/>
              </a:spcBef>
              <a:spcAft>
                <a:spcPts val="0"/>
              </a:spcAft>
              <a:buClr>
                <a:srgbClr val="434343"/>
              </a:buClr>
              <a:buSzPts val="1200"/>
              <a:buFont typeface="Roboto Condensed Light"/>
              <a:buChar char="○"/>
              <a:defRPr/>
            </a:lvl2pPr>
            <a:lvl3pPr marL="1371600" lvl="2" indent="-304800" rtl="0">
              <a:spcBef>
                <a:spcPts val="1600"/>
              </a:spcBef>
              <a:spcAft>
                <a:spcPts val="0"/>
              </a:spcAft>
              <a:buClr>
                <a:srgbClr val="434343"/>
              </a:buClr>
              <a:buSzPts val="1200"/>
              <a:buFont typeface="Roboto Condensed Light"/>
              <a:buChar char="■"/>
              <a:defRPr/>
            </a:lvl3pPr>
            <a:lvl4pPr marL="1828800" lvl="3" indent="-304800" rtl="0">
              <a:spcBef>
                <a:spcPts val="1600"/>
              </a:spcBef>
              <a:spcAft>
                <a:spcPts val="0"/>
              </a:spcAft>
              <a:buClr>
                <a:srgbClr val="434343"/>
              </a:buClr>
              <a:buSzPts val="1200"/>
              <a:buFont typeface="Roboto Condensed Light"/>
              <a:buChar char="●"/>
              <a:defRPr/>
            </a:lvl4pPr>
            <a:lvl5pPr marL="2286000" lvl="4" indent="-304800" rtl="0">
              <a:spcBef>
                <a:spcPts val="1600"/>
              </a:spcBef>
              <a:spcAft>
                <a:spcPts val="0"/>
              </a:spcAft>
              <a:buClr>
                <a:srgbClr val="434343"/>
              </a:buClr>
              <a:buSzPts val="1200"/>
              <a:buFont typeface="Roboto Condensed Light"/>
              <a:buChar char="○"/>
              <a:defRPr/>
            </a:lvl5pPr>
            <a:lvl6pPr marL="2743200" lvl="5" indent="-304800" rtl="0">
              <a:spcBef>
                <a:spcPts val="1600"/>
              </a:spcBef>
              <a:spcAft>
                <a:spcPts val="0"/>
              </a:spcAft>
              <a:buClr>
                <a:srgbClr val="434343"/>
              </a:buClr>
              <a:buSzPts val="1200"/>
              <a:buFont typeface="Roboto Condensed Light"/>
              <a:buChar char="■"/>
              <a:defRPr/>
            </a:lvl6pPr>
            <a:lvl7pPr marL="3200400" lvl="6" indent="-304800" rtl="0">
              <a:spcBef>
                <a:spcPts val="1600"/>
              </a:spcBef>
              <a:spcAft>
                <a:spcPts val="0"/>
              </a:spcAft>
              <a:buClr>
                <a:srgbClr val="434343"/>
              </a:buClr>
              <a:buSzPts val="1200"/>
              <a:buFont typeface="Roboto Condensed Light"/>
              <a:buChar char="●"/>
              <a:defRPr/>
            </a:lvl7pPr>
            <a:lvl8pPr marL="3657600" lvl="7" indent="-304800" rtl="0">
              <a:spcBef>
                <a:spcPts val="1600"/>
              </a:spcBef>
              <a:spcAft>
                <a:spcPts val="0"/>
              </a:spcAft>
              <a:buClr>
                <a:srgbClr val="434343"/>
              </a:buClr>
              <a:buSzPts val="1200"/>
              <a:buFont typeface="Roboto Condensed Light"/>
              <a:buChar char="○"/>
              <a:defRPr/>
            </a:lvl8pPr>
            <a:lvl9pPr marL="4114800" lvl="8" indent="-304800" rtl="0">
              <a:spcBef>
                <a:spcPts val="1600"/>
              </a:spcBef>
              <a:spcAft>
                <a:spcPts val="1600"/>
              </a:spcAft>
              <a:buClr>
                <a:srgbClr val="434343"/>
              </a:buClr>
              <a:buSzPts val="1200"/>
              <a:buFont typeface="Roboto Condensed Light"/>
              <a:buChar char="■"/>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6">
    <p:spTree>
      <p:nvGrpSpPr>
        <p:cNvPr id="1" name="Shape 89"/>
        <p:cNvGrpSpPr/>
        <p:nvPr/>
      </p:nvGrpSpPr>
      <p:grpSpPr>
        <a:xfrm>
          <a:off x="0" y="0"/>
          <a:ext cx="0" cy="0"/>
          <a:chOff x="0" y="0"/>
          <a:chExt cx="0" cy="0"/>
        </a:xfrm>
      </p:grpSpPr>
      <p:sp>
        <p:nvSpPr>
          <p:cNvPr id="90" name="Google Shape;90;p15"/>
          <p:cNvSpPr/>
          <p:nvPr/>
        </p:nvSpPr>
        <p:spPr>
          <a:xfrm flipH="1">
            <a:off x="0" y="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5"/>
          <p:cNvSpPr txBox="1">
            <a:spLocks noGrp="1"/>
          </p:cNvSpPr>
          <p:nvPr>
            <p:ph type="title"/>
          </p:nvPr>
        </p:nvSpPr>
        <p:spPr>
          <a:xfrm flipH="1">
            <a:off x="1005864" y="2651760"/>
            <a:ext cx="3163800" cy="17466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4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92" name="Google Shape;92;p15"/>
          <p:cNvSpPr txBox="1">
            <a:spLocks noGrp="1"/>
          </p:cNvSpPr>
          <p:nvPr>
            <p:ph type="title" idx="2" hasCustomPrompt="1"/>
          </p:nvPr>
        </p:nvSpPr>
        <p:spPr>
          <a:xfrm flipH="1">
            <a:off x="1005840" y="1293275"/>
            <a:ext cx="1494300" cy="11703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93C47D"/>
              </a:buClr>
              <a:buSzPts val="7000"/>
              <a:buNone/>
              <a:defRPr sz="7000">
                <a:solidFill>
                  <a:srgbClr val="93C47D"/>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93" name="Google Shape;93;p15"/>
          <p:cNvSpPr/>
          <p:nvPr/>
        </p:nvSpPr>
        <p:spPr>
          <a:xfrm flipH="1">
            <a:off x="4572000" y="0"/>
            <a:ext cx="4572000" cy="5143500"/>
          </a:xfrm>
          <a:prstGeom prst="rect">
            <a:avLst/>
          </a:prstGeom>
          <a:solidFill>
            <a:srgbClr val="00000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one column">
  <p:cSld name="CUSTOM_7">
    <p:spTree>
      <p:nvGrpSpPr>
        <p:cNvPr id="1" name="Shape 94"/>
        <p:cNvGrpSpPr/>
        <p:nvPr/>
      </p:nvGrpSpPr>
      <p:grpSpPr>
        <a:xfrm>
          <a:off x="0" y="0"/>
          <a:ext cx="0" cy="0"/>
          <a:chOff x="0" y="0"/>
          <a:chExt cx="0" cy="0"/>
        </a:xfrm>
      </p:grpSpPr>
      <p:sp>
        <p:nvSpPr>
          <p:cNvPr id="95" name="Google Shape;95;p16"/>
          <p:cNvSpPr txBox="1">
            <a:spLocks noGrp="1"/>
          </p:cNvSpPr>
          <p:nvPr>
            <p:ph type="title"/>
          </p:nvPr>
        </p:nvSpPr>
        <p:spPr>
          <a:xfrm>
            <a:off x="5204325" y="1638225"/>
            <a:ext cx="2798700" cy="530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Font typeface="Oswald SemiBold"/>
              <a:buNone/>
              <a:defRPr>
                <a:latin typeface="Oswald SemiBold"/>
                <a:ea typeface="Oswald SemiBold"/>
                <a:cs typeface="Oswald SemiBold"/>
                <a:sym typeface="Oswald SemiBold"/>
              </a:defRPr>
            </a:lvl2pPr>
            <a:lvl3pPr lvl="2" algn="ctr" rtl="0">
              <a:spcBef>
                <a:spcPts val="0"/>
              </a:spcBef>
              <a:spcAft>
                <a:spcPts val="0"/>
              </a:spcAft>
              <a:buSzPts val="2800"/>
              <a:buFont typeface="Oswald SemiBold"/>
              <a:buNone/>
              <a:defRPr>
                <a:latin typeface="Oswald SemiBold"/>
                <a:ea typeface="Oswald SemiBold"/>
                <a:cs typeface="Oswald SemiBold"/>
                <a:sym typeface="Oswald SemiBold"/>
              </a:defRPr>
            </a:lvl3pPr>
            <a:lvl4pPr lvl="3" algn="ctr" rtl="0">
              <a:spcBef>
                <a:spcPts val="0"/>
              </a:spcBef>
              <a:spcAft>
                <a:spcPts val="0"/>
              </a:spcAft>
              <a:buSzPts val="2800"/>
              <a:buFont typeface="Oswald SemiBold"/>
              <a:buNone/>
              <a:defRPr>
                <a:latin typeface="Oswald SemiBold"/>
                <a:ea typeface="Oswald SemiBold"/>
                <a:cs typeface="Oswald SemiBold"/>
                <a:sym typeface="Oswald SemiBold"/>
              </a:defRPr>
            </a:lvl4pPr>
            <a:lvl5pPr lvl="4" algn="ctr" rtl="0">
              <a:spcBef>
                <a:spcPts val="0"/>
              </a:spcBef>
              <a:spcAft>
                <a:spcPts val="0"/>
              </a:spcAft>
              <a:buSzPts val="2800"/>
              <a:buFont typeface="Oswald SemiBold"/>
              <a:buNone/>
              <a:defRPr>
                <a:latin typeface="Oswald SemiBold"/>
                <a:ea typeface="Oswald SemiBold"/>
                <a:cs typeface="Oswald SemiBold"/>
                <a:sym typeface="Oswald SemiBold"/>
              </a:defRPr>
            </a:lvl5pPr>
            <a:lvl6pPr lvl="5" algn="ctr" rtl="0">
              <a:spcBef>
                <a:spcPts val="0"/>
              </a:spcBef>
              <a:spcAft>
                <a:spcPts val="0"/>
              </a:spcAft>
              <a:buSzPts val="2800"/>
              <a:buFont typeface="Oswald SemiBold"/>
              <a:buNone/>
              <a:defRPr>
                <a:latin typeface="Oswald SemiBold"/>
                <a:ea typeface="Oswald SemiBold"/>
                <a:cs typeface="Oswald SemiBold"/>
                <a:sym typeface="Oswald SemiBold"/>
              </a:defRPr>
            </a:lvl6pPr>
            <a:lvl7pPr lvl="6" algn="ctr" rtl="0">
              <a:spcBef>
                <a:spcPts val="0"/>
              </a:spcBef>
              <a:spcAft>
                <a:spcPts val="0"/>
              </a:spcAft>
              <a:buSzPts val="2800"/>
              <a:buFont typeface="Oswald SemiBold"/>
              <a:buNone/>
              <a:defRPr>
                <a:latin typeface="Oswald SemiBold"/>
                <a:ea typeface="Oswald SemiBold"/>
                <a:cs typeface="Oswald SemiBold"/>
                <a:sym typeface="Oswald SemiBold"/>
              </a:defRPr>
            </a:lvl7pPr>
            <a:lvl8pPr lvl="7" algn="ctr" rtl="0">
              <a:spcBef>
                <a:spcPts val="0"/>
              </a:spcBef>
              <a:spcAft>
                <a:spcPts val="0"/>
              </a:spcAft>
              <a:buSzPts val="2800"/>
              <a:buFont typeface="Oswald SemiBold"/>
              <a:buNone/>
              <a:defRPr>
                <a:latin typeface="Oswald SemiBold"/>
                <a:ea typeface="Oswald SemiBold"/>
                <a:cs typeface="Oswald SemiBold"/>
                <a:sym typeface="Oswald SemiBold"/>
              </a:defRPr>
            </a:lvl8pPr>
            <a:lvl9pPr lvl="8" algn="ctr" rtl="0">
              <a:spcBef>
                <a:spcPts val="0"/>
              </a:spcBef>
              <a:spcAft>
                <a:spcPts val="0"/>
              </a:spcAft>
              <a:buSzPts val="2800"/>
              <a:buFont typeface="Oswald SemiBold"/>
              <a:buNone/>
              <a:defRPr>
                <a:latin typeface="Oswald SemiBold"/>
                <a:ea typeface="Oswald SemiBold"/>
                <a:cs typeface="Oswald SemiBold"/>
                <a:sym typeface="Oswald SemiBold"/>
              </a:defRPr>
            </a:lvl9pPr>
          </a:lstStyle>
          <a:p>
            <a:endParaRPr/>
          </a:p>
        </p:txBody>
      </p:sp>
      <p:sp>
        <p:nvSpPr>
          <p:cNvPr id="96" name="Google Shape;96;p16"/>
          <p:cNvSpPr txBox="1">
            <a:spLocks noGrp="1"/>
          </p:cNvSpPr>
          <p:nvPr>
            <p:ph type="subTitle" idx="1"/>
          </p:nvPr>
        </p:nvSpPr>
        <p:spPr>
          <a:xfrm>
            <a:off x="5017116" y="2479451"/>
            <a:ext cx="3173100" cy="804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SzPts val="1400"/>
              <a:buNone/>
              <a:defRPr sz="1400">
                <a:solidFill>
                  <a:schemeClr val="dk2"/>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97" name="Google Shape;97;p16"/>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98" name="Google Shape;98;p16"/>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one column 1">
  <p:cSld name="CUSTOM_8">
    <p:spTree>
      <p:nvGrpSpPr>
        <p:cNvPr id="1" name="Shape 99"/>
        <p:cNvGrpSpPr/>
        <p:nvPr/>
      </p:nvGrpSpPr>
      <p:grpSpPr>
        <a:xfrm>
          <a:off x="0" y="0"/>
          <a:ext cx="0" cy="0"/>
          <a:chOff x="0" y="0"/>
          <a:chExt cx="0" cy="0"/>
        </a:xfrm>
      </p:grpSpPr>
      <p:sp>
        <p:nvSpPr>
          <p:cNvPr id="100" name="Google Shape;100;p17"/>
          <p:cNvSpPr txBox="1">
            <a:spLocks noGrp="1"/>
          </p:cNvSpPr>
          <p:nvPr>
            <p:ph type="sldNum" idx="12"/>
          </p:nvPr>
        </p:nvSpPr>
        <p:spPr>
          <a:xfrm flipH="1">
            <a:off x="239775"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‹Nº›</a:t>
            </a:fld>
            <a:endParaRPr/>
          </a:p>
        </p:txBody>
      </p:sp>
      <p:sp>
        <p:nvSpPr>
          <p:cNvPr id="101" name="Google Shape;101;p17"/>
          <p:cNvSpPr txBox="1">
            <a:spLocks noGrp="1"/>
          </p:cNvSpPr>
          <p:nvPr>
            <p:ph type="title"/>
          </p:nvPr>
        </p:nvSpPr>
        <p:spPr>
          <a:xfrm flipH="1">
            <a:off x="1120675" y="1636776"/>
            <a:ext cx="2768400" cy="6201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Font typeface="Oswald SemiBold"/>
              <a:buNone/>
              <a:defRPr>
                <a:latin typeface="Oswald SemiBold"/>
                <a:ea typeface="Oswald SemiBold"/>
                <a:cs typeface="Oswald SemiBold"/>
                <a:sym typeface="Oswald SemiBold"/>
              </a:defRPr>
            </a:lvl2pPr>
            <a:lvl3pPr lvl="2" algn="ctr" rtl="0">
              <a:spcBef>
                <a:spcPts val="0"/>
              </a:spcBef>
              <a:spcAft>
                <a:spcPts val="0"/>
              </a:spcAft>
              <a:buSzPts val="2800"/>
              <a:buFont typeface="Oswald SemiBold"/>
              <a:buNone/>
              <a:defRPr>
                <a:latin typeface="Oswald SemiBold"/>
                <a:ea typeface="Oswald SemiBold"/>
                <a:cs typeface="Oswald SemiBold"/>
                <a:sym typeface="Oswald SemiBold"/>
              </a:defRPr>
            </a:lvl3pPr>
            <a:lvl4pPr lvl="3" algn="ctr" rtl="0">
              <a:spcBef>
                <a:spcPts val="0"/>
              </a:spcBef>
              <a:spcAft>
                <a:spcPts val="0"/>
              </a:spcAft>
              <a:buSzPts val="2800"/>
              <a:buFont typeface="Oswald SemiBold"/>
              <a:buNone/>
              <a:defRPr>
                <a:latin typeface="Oswald SemiBold"/>
                <a:ea typeface="Oswald SemiBold"/>
                <a:cs typeface="Oswald SemiBold"/>
                <a:sym typeface="Oswald SemiBold"/>
              </a:defRPr>
            </a:lvl4pPr>
            <a:lvl5pPr lvl="4" algn="ctr" rtl="0">
              <a:spcBef>
                <a:spcPts val="0"/>
              </a:spcBef>
              <a:spcAft>
                <a:spcPts val="0"/>
              </a:spcAft>
              <a:buSzPts val="2800"/>
              <a:buFont typeface="Oswald SemiBold"/>
              <a:buNone/>
              <a:defRPr>
                <a:latin typeface="Oswald SemiBold"/>
                <a:ea typeface="Oswald SemiBold"/>
                <a:cs typeface="Oswald SemiBold"/>
                <a:sym typeface="Oswald SemiBold"/>
              </a:defRPr>
            </a:lvl5pPr>
            <a:lvl6pPr lvl="5" algn="ctr" rtl="0">
              <a:spcBef>
                <a:spcPts val="0"/>
              </a:spcBef>
              <a:spcAft>
                <a:spcPts val="0"/>
              </a:spcAft>
              <a:buSzPts val="2800"/>
              <a:buFont typeface="Oswald SemiBold"/>
              <a:buNone/>
              <a:defRPr>
                <a:latin typeface="Oswald SemiBold"/>
                <a:ea typeface="Oswald SemiBold"/>
                <a:cs typeface="Oswald SemiBold"/>
                <a:sym typeface="Oswald SemiBold"/>
              </a:defRPr>
            </a:lvl6pPr>
            <a:lvl7pPr lvl="6" algn="ctr" rtl="0">
              <a:spcBef>
                <a:spcPts val="0"/>
              </a:spcBef>
              <a:spcAft>
                <a:spcPts val="0"/>
              </a:spcAft>
              <a:buSzPts val="2800"/>
              <a:buFont typeface="Oswald SemiBold"/>
              <a:buNone/>
              <a:defRPr>
                <a:latin typeface="Oswald SemiBold"/>
                <a:ea typeface="Oswald SemiBold"/>
                <a:cs typeface="Oswald SemiBold"/>
                <a:sym typeface="Oswald SemiBold"/>
              </a:defRPr>
            </a:lvl7pPr>
            <a:lvl8pPr lvl="7" algn="ctr" rtl="0">
              <a:spcBef>
                <a:spcPts val="0"/>
              </a:spcBef>
              <a:spcAft>
                <a:spcPts val="0"/>
              </a:spcAft>
              <a:buSzPts val="2800"/>
              <a:buFont typeface="Oswald SemiBold"/>
              <a:buNone/>
              <a:defRPr>
                <a:latin typeface="Oswald SemiBold"/>
                <a:ea typeface="Oswald SemiBold"/>
                <a:cs typeface="Oswald SemiBold"/>
                <a:sym typeface="Oswald SemiBold"/>
              </a:defRPr>
            </a:lvl8pPr>
            <a:lvl9pPr lvl="8" algn="ctr" rtl="0">
              <a:spcBef>
                <a:spcPts val="0"/>
              </a:spcBef>
              <a:spcAft>
                <a:spcPts val="0"/>
              </a:spcAft>
              <a:buSzPts val="2800"/>
              <a:buFont typeface="Oswald SemiBold"/>
              <a:buNone/>
              <a:defRPr>
                <a:latin typeface="Oswald SemiBold"/>
                <a:ea typeface="Oswald SemiBold"/>
                <a:cs typeface="Oswald SemiBold"/>
                <a:sym typeface="Oswald SemiBold"/>
              </a:defRPr>
            </a:lvl9pPr>
          </a:lstStyle>
          <a:p>
            <a:endParaRPr/>
          </a:p>
        </p:txBody>
      </p:sp>
      <p:sp>
        <p:nvSpPr>
          <p:cNvPr id="102" name="Google Shape;102;p17"/>
          <p:cNvSpPr txBox="1">
            <a:spLocks noGrp="1"/>
          </p:cNvSpPr>
          <p:nvPr>
            <p:ph type="subTitle" idx="1"/>
          </p:nvPr>
        </p:nvSpPr>
        <p:spPr>
          <a:xfrm flipH="1">
            <a:off x="918317" y="2479451"/>
            <a:ext cx="3173100" cy="804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SzPts val="1400"/>
              <a:buNone/>
              <a:defRPr sz="1400">
                <a:solidFill>
                  <a:schemeClr val="dk2"/>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3" name="Google Shape;103;p17"/>
          <p:cNvSpPr/>
          <p:nvPr/>
        </p:nvSpPr>
        <p:spPr>
          <a:xfrm rot="10800000">
            <a:off x="8068658"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104" name="Google Shape;104;p17"/>
          <p:cNvSpPr/>
          <p:nvPr/>
        </p:nvSpPr>
        <p:spPr>
          <a:xfrm>
            <a:off x="356708"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s">
  <p:cSld name="CUSTOM_1">
    <p:spTree>
      <p:nvGrpSpPr>
        <p:cNvPr id="1" name="Shape 105"/>
        <p:cNvGrpSpPr/>
        <p:nvPr/>
      </p:nvGrpSpPr>
      <p:grpSpPr>
        <a:xfrm>
          <a:off x="0" y="0"/>
          <a:ext cx="0" cy="0"/>
          <a:chOff x="0" y="0"/>
          <a:chExt cx="0" cy="0"/>
        </a:xfrm>
      </p:grpSpPr>
      <p:sp>
        <p:nvSpPr>
          <p:cNvPr id="106" name="Google Shape;106;p18"/>
          <p:cNvSpPr/>
          <p:nvPr/>
        </p:nvSpPr>
        <p:spPr>
          <a:xfrm>
            <a:off x="0" y="0"/>
            <a:ext cx="9144000" cy="5143500"/>
          </a:xfrm>
          <a:prstGeom prst="rect">
            <a:avLst/>
          </a:prstGeom>
          <a:solidFill>
            <a:srgbClr val="000000">
              <a:alpha val="631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8"/>
          <p:cNvSpPr txBox="1">
            <a:spLocks noGrp="1"/>
          </p:cNvSpPr>
          <p:nvPr>
            <p:ph type="title"/>
          </p:nvPr>
        </p:nvSpPr>
        <p:spPr>
          <a:xfrm>
            <a:off x="2752344" y="1024128"/>
            <a:ext cx="3648600" cy="1042500"/>
          </a:xfrm>
          <a:prstGeom prst="rect">
            <a:avLst/>
          </a:prstGeom>
        </p:spPr>
        <p:txBody>
          <a:bodyPr spcFirstLastPara="1" wrap="square" lIns="91425" tIns="91425" rIns="91425" bIns="91425" anchor="b" anchorCtr="0">
            <a:noAutofit/>
          </a:bodyPr>
          <a:lstStyle>
            <a:lvl1pPr lvl="0" algn="ctr">
              <a:spcBef>
                <a:spcPts val="0"/>
              </a:spcBef>
              <a:spcAft>
                <a:spcPts val="0"/>
              </a:spcAft>
              <a:buSzPts val="7200"/>
              <a:buNone/>
              <a:defRPr sz="7200"/>
            </a:lvl1pPr>
            <a:lvl2pPr lvl="1">
              <a:spcBef>
                <a:spcPts val="0"/>
              </a:spcBef>
              <a:spcAft>
                <a:spcPts val="0"/>
              </a:spcAft>
              <a:buSzPts val="2800"/>
              <a:buNone/>
              <a:defRPr>
                <a:latin typeface="Aleo Light"/>
                <a:ea typeface="Aleo Light"/>
                <a:cs typeface="Aleo Light"/>
                <a:sym typeface="Aleo Light"/>
              </a:defRPr>
            </a:lvl2pPr>
            <a:lvl3pPr lvl="2">
              <a:spcBef>
                <a:spcPts val="0"/>
              </a:spcBef>
              <a:spcAft>
                <a:spcPts val="0"/>
              </a:spcAft>
              <a:buSzPts val="2800"/>
              <a:buNone/>
              <a:defRPr>
                <a:latin typeface="Aleo Light"/>
                <a:ea typeface="Aleo Light"/>
                <a:cs typeface="Aleo Light"/>
                <a:sym typeface="Aleo Light"/>
              </a:defRPr>
            </a:lvl3pPr>
            <a:lvl4pPr lvl="3">
              <a:spcBef>
                <a:spcPts val="0"/>
              </a:spcBef>
              <a:spcAft>
                <a:spcPts val="0"/>
              </a:spcAft>
              <a:buSzPts val="2800"/>
              <a:buNone/>
              <a:defRPr>
                <a:latin typeface="Aleo Light"/>
                <a:ea typeface="Aleo Light"/>
                <a:cs typeface="Aleo Light"/>
                <a:sym typeface="Aleo Light"/>
              </a:defRPr>
            </a:lvl4pPr>
            <a:lvl5pPr lvl="4">
              <a:spcBef>
                <a:spcPts val="0"/>
              </a:spcBef>
              <a:spcAft>
                <a:spcPts val="0"/>
              </a:spcAft>
              <a:buSzPts val="2800"/>
              <a:buNone/>
              <a:defRPr>
                <a:latin typeface="Aleo Light"/>
                <a:ea typeface="Aleo Light"/>
                <a:cs typeface="Aleo Light"/>
                <a:sym typeface="Aleo Light"/>
              </a:defRPr>
            </a:lvl5pPr>
            <a:lvl6pPr lvl="5">
              <a:spcBef>
                <a:spcPts val="0"/>
              </a:spcBef>
              <a:spcAft>
                <a:spcPts val="0"/>
              </a:spcAft>
              <a:buSzPts val="2800"/>
              <a:buNone/>
              <a:defRPr>
                <a:latin typeface="Aleo Light"/>
                <a:ea typeface="Aleo Light"/>
                <a:cs typeface="Aleo Light"/>
                <a:sym typeface="Aleo Light"/>
              </a:defRPr>
            </a:lvl6pPr>
            <a:lvl7pPr lvl="6">
              <a:spcBef>
                <a:spcPts val="0"/>
              </a:spcBef>
              <a:spcAft>
                <a:spcPts val="0"/>
              </a:spcAft>
              <a:buSzPts val="2800"/>
              <a:buNone/>
              <a:defRPr>
                <a:latin typeface="Aleo Light"/>
                <a:ea typeface="Aleo Light"/>
                <a:cs typeface="Aleo Light"/>
                <a:sym typeface="Aleo Light"/>
              </a:defRPr>
            </a:lvl7pPr>
            <a:lvl8pPr lvl="7">
              <a:spcBef>
                <a:spcPts val="0"/>
              </a:spcBef>
              <a:spcAft>
                <a:spcPts val="0"/>
              </a:spcAft>
              <a:buSzPts val="2800"/>
              <a:buNone/>
              <a:defRPr>
                <a:latin typeface="Aleo Light"/>
                <a:ea typeface="Aleo Light"/>
                <a:cs typeface="Aleo Light"/>
                <a:sym typeface="Aleo Light"/>
              </a:defRPr>
            </a:lvl8pPr>
            <a:lvl9pPr lvl="8">
              <a:spcBef>
                <a:spcPts val="0"/>
              </a:spcBef>
              <a:spcAft>
                <a:spcPts val="0"/>
              </a:spcAft>
              <a:buSzPts val="2800"/>
              <a:buNone/>
              <a:defRPr>
                <a:latin typeface="Aleo Light"/>
                <a:ea typeface="Aleo Light"/>
                <a:cs typeface="Aleo Light"/>
                <a:sym typeface="Aleo Light"/>
              </a:defRPr>
            </a:lvl9pPr>
          </a:lstStyle>
          <a:p>
            <a:endParaRPr/>
          </a:p>
        </p:txBody>
      </p:sp>
      <p:sp>
        <p:nvSpPr>
          <p:cNvPr id="108" name="Google Shape;108;p18"/>
          <p:cNvSpPr txBox="1">
            <a:spLocks noGrp="1"/>
          </p:cNvSpPr>
          <p:nvPr>
            <p:ph type="subTitle" idx="1"/>
          </p:nvPr>
        </p:nvSpPr>
        <p:spPr>
          <a:xfrm>
            <a:off x="2752344" y="2048256"/>
            <a:ext cx="3648600" cy="3750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09" name="Google Shape;109;p18"/>
          <p:cNvSpPr txBox="1"/>
          <p:nvPr/>
        </p:nvSpPr>
        <p:spPr>
          <a:xfrm>
            <a:off x="2125800" y="3970425"/>
            <a:ext cx="4892400" cy="5337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a:solidFill>
                  <a:schemeClr val="lt1"/>
                </a:solidFill>
                <a:latin typeface="Aleo Light"/>
                <a:ea typeface="Aleo Light"/>
                <a:cs typeface="Aleo Light"/>
                <a:sym typeface="Aleo Light"/>
              </a:rPr>
              <a:t>CREDITS: This presentation template was created by</a:t>
            </a:r>
            <a:r>
              <a:rPr lang="en" sz="1000">
                <a:solidFill>
                  <a:schemeClr val="lt1"/>
                </a:solidFill>
                <a:uFill>
                  <a:noFill/>
                </a:uFill>
                <a:latin typeface="Aleo Light"/>
                <a:ea typeface="Aleo Light"/>
                <a:cs typeface="Aleo Light"/>
                <a:sym typeface="Aleo Light"/>
                <a:hlinkClick r:id="rId2">
                  <a:extLst>
                    <a:ext uri="{A12FA001-AC4F-418D-AE19-62706E023703}">
                      <ahyp:hlinkClr xmlns:ahyp="http://schemas.microsoft.com/office/drawing/2018/hyperlinkcolor" xmlns="" val="tx"/>
                    </a:ext>
                  </a:extLst>
                </a:hlinkClick>
              </a:rPr>
              <a:t> Slidesgo,</a:t>
            </a:r>
            <a:r>
              <a:rPr lang="en" sz="1000">
                <a:solidFill>
                  <a:schemeClr val="lt1"/>
                </a:solidFill>
                <a:latin typeface="Aleo Light"/>
                <a:ea typeface="Aleo Light"/>
                <a:cs typeface="Aleo Light"/>
                <a:sym typeface="Aleo Light"/>
              </a:rPr>
              <a:t> including icons by </a:t>
            </a:r>
            <a:r>
              <a:rPr lang="en" sz="1000">
                <a:solidFill>
                  <a:schemeClr val="lt1"/>
                </a:solidFill>
                <a:uFill>
                  <a:noFill/>
                </a:uFill>
                <a:latin typeface="Aleo Light"/>
                <a:ea typeface="Aleo Light"/>
                <a:cs typeface="Aleo Light"/>
                <a:sym typeface="Aleo Light"/>
                <a:hlinkClick r:id="rId3">
                  <a:extLst>
                    <a:ext uri="{A12FA001-AC4F-418D-AE19-62706E023703}">
                      <ahyp:hlinkClr xmlns:ahyp="http://schemas.microsoft.com/office/drawing/2018/hyperlinkcolor" xmlns="" val="tx"/>
                    </a:ext>
                  </a:extLst>
                </a:hlinkClick>
              </a:rPr>
              <a:t>Flaticon</a:t>
            </a:r>
            <a:r>
              <a:rPr lang="en" sz="1000">
                <a:solidFill>
                  <a:schemeClr val="lt1"/>
                </a:solidFill>
                <a:latin typeface="Aleo Light"/>
                <a:ea typeface="Aleo Light"/>
                <a:cs typeface="Aleo Light"/>
                <a:sym typeface="Aleo Light"/>
              </a:rPr>
              <a:t>, and infographics &amp; images by </a:t>
            </a:r>
            <a:r>
              <a:rPr lang="en" sz="1000">
                <a:solidFill>
                  <a:schemeClr val="lt1"/>
                </a:solidFill>
                <a:uFill>
                  <a:noFill/>
                </a:uFill>
                <a:latin typeface="Aleo Light"/>
                <a:ea typeface="Aleo Light"/>
                <a:cs typeface="Aleo Light"/>
                <a:sym typeface="Aleo Light"/>
                <a:hlinkClick r:id="rId4">
                  <a:extLst>
                    <a:ext uri="{A12FA001-AC4F-418D-AE19-62706E023703}">
                      <ahyp:hlinkClr xmlns:ahyp="http://schemas.microsoft.com/office/drawing/2018/hyperlinkcolor" xmlns="" val="tx"/>
                    </a:ext>
                  </a:extLst>
                </a:hlinkClick>
              </a:rPr>
              <a:t>Freepik</a:t>
            </a:r>
            <a:r>
              <a:rPr lang="en" sz="1000">
                <a:solidFill>
                  <a:schemeClr val="lt1"/>
                </a:solidFill>
                <a:latin typeface="Aleo Light"/>
                <a:ea typeface="Aleo Light"/>
                <a:cs typeface="Aleo Light"/>
                <a:sym typeface="Aleo Light"/>
              </a:rPr>
              <a:t> </a:t>
            </a:r>
            <a:endParaRPr sz="100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six columns">
  <p:cSld name="CUSTOM">
    <p:spTree>
      <p:nvGrpSpPr>
        <p:cNvPr id="1" name="Shape 110"/>
        <p:cNvGrpSpPr/>
        <p:nvPr/>
      </p:nvGrpSpPr>
      <p:grpSpPr>
        <a:xfrm>
          <a:off x="0" y="0"/>
          <a:ext cx="0" cy="0"/>
          <a:chOff x="0" y="0"/>
          <a:chExt cx="0" cy="0"/>
        </a:xfrm>
      </p:grpSpPr>
      <p:sp>
        <p:nvSpPr>
          <p:cNvPr id="111" name="Google Shape;111;p19"/>
          <p:cNvSpPr txBox="1">
            <a:spLocks noGrp="1"/>
          </p:cNvSpPr>
          <p:nvPr>
            <p:ph type="title"/>
          </p:nvPr>
        </p:nvSpPr>
        <p:spPr>
          <a:xfrm>
            <a:off x="3138750" y="429775"/>
            <a:ext cx="2866500" cy="530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2" name="Google Shape;112;p19"/>
          <p:cNvSpPr txBox="1">
            <a:spLocks noGrp="1"/>
          </p:cNvSpPr>
          <p:nvPr>
            <p:ph type="title" idx="2" hasCustomPrompt="1"/>
          </p:nvPr>
        </p:nvSpPr>
        <p:spPr>
          <a:xfrm flipH="1">
            <a:off x="713232" y="1435608"/>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13" name="Google Shape;113;p19"/>
          <p:cNvSpPr txBox="1">
            <a:spLocks noGrp="1"/>
          </p:cNvSpPr>
          <p:nvPr>
            <p:ph type="subTitle" idx="1"/>
          </p:nvPr>
        </p:nvSpPr>
        <p:spPr>
          <a:xfrm>
            <a:off x="3822192" y="1901952"/>
            <a:ext cx="2770500" cy="34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400">
                <a:solidFill>
                  <a:schemeClr val="lt1"/>
                </a:solidFill>
                <a:latin typeface="Oswald"/>
                <a:ea typeface="Oswald"/>
                <a:cs typeface="Oswald"/>
                <a:sym typeface="Oswald"/>
              </a:defRPr>
            </a:lvl2pPr>
            <a:lvl3pPr lvl="2" rtl="0">
              <a:lnSpc>
                <a:spcPct val="100000"/>
              </a:lnSpc>
              <a:spcBef>
                <a:spcPts val="1600"/>
              </a:spcBef>
              <a:spcAft>
                <a:spcPts val="0"/>
              </a:spcAft>
              <a:buNone/>
              <a:defRPr sz="1400">
                <a:solidFill>
                  <a:schemeClr val="lt1"/>
                </a:solidFill>
                <a:latin typeface="Oswald"/>
                <a:ea typeface="Oswald"/>
                <a:cs typeface="Oswald"/>
                <a:sym typeface="Oswald"/>
              </a:defRPr>
            </a:lvl3pPr>
            <a:lvl4pPr lvl="3" rtl="0">
              <a:lnSpc>
                <a:spcPct val="100000"/>
              </a:lnSpc>
              <a:spcBef>
                <a:spcPts val="1600"/>
              </a:spcBef>
              <a:spcAft>
                <a:spcPts val="0"/>
              </a:spcAft>
              <a:buNone/>
              <a:defRPr sz="1400">
                <a:solidFill>
                  <a:schemeClr val="lt1"/>
                </a:solidFill>
                <a:latin typeface="Oswald"/>
                <a:ea typeface="Oswald"/>
                <a:cs typeface="Oswald"/>
                <a:sym typeface="Oswald"/>
              </a:defRPr>
            </a:lvl4pPr>
            <a:lvl5pPr lvl="4" rtl="0">
              <a:lnSpc>
                <a:spcPct val="100000"/>
              </a:lnSpc>
              <a:spcBef>
                <a:spcPts val="1600"/>
              </a:spcBef>
              <a:spcAft>
                <a:spcPts val="0"/>
              </a:spcAft>
              <a:buNone/>
              <a:defRPr sz="1400">
                <a:solidFill>
                  <a:schemeClr val="lt1"/>
                </a:solidFill>
                <a:latin typeface="Oswald"/>
                <a:ea typeface="Oswald"/>
                <a:cs typeface="Oswald"/>
                <a:sym typeface="Oswald"/>
              </a:defRPr>
            </a:lvl5pPr>
            <a:lvl6pPr lvl="5" rtl="0">
              <a:lnSpc>
                <a:spcPct val="100000"/>
              </a:lnSpc>
              <a:spcBef>
                <a:spcPts val="1600"/>
              </a:spcBef>
              <a:spcAft>
                <a:spcPts val="0"/>
              </a:spcAft>
              <a:buNone/>
              <a:defRPr sz="1400">
                <a:solidFill>
                  <a:schemeClr val="lt1"/>
                </a:solidFill>
                <a:latin typeface="Oswald"/>
                <a:ea typeface="Oswald"/>
                <a:cs typeface="Oswald"/>
                <a:sym typeface="Oswald"/>
              </a:defRPr>
            </a:lvl6pPr>
            <a:lvl7pPr lvl="6" rtl="0">
              <a:lnSpc>
                <a:spcPct val="100000"/>
              </a:lnSpc>
              <a:spcBef>
                <a:spcPts val="1600"/>
              </a:spcBef>
              <a:spcAft>
                <a:spcPts val="0"/>
              </a:spcAft>
              <a:buNone/>
              <a:defRPr sz="1400">
                <a:solidFill>
                  <a:schemeClr val="lt1"/>
                </a:solidFill>
                <a:latin typeface="Oswald"/>
                <a:ea typeface="Oswald"/>
                <a:cs typeface="Oswald"/>
                <a:sym typeface="Oswald"/>
              </a:defRPr>
            </a:lvl7pPr>
            <a:lvl8pPr lvl="7" rtl="0">
              <a:lnSpc>
                <a:spcPct val="100000"/>
              </a:lnSpc>
              <a:spcBef>
                <a:spcPts val="1600"/>
              </a:spcBef>
              <a:spcAft>
                <a:spcPts val="0"/>
              </a:spcAft>
              <a:buNone/>
              <a:defRPr sz="1400">
                <a:solidFill>
                  <a:schemeClr val="lt1"/>
                </a:solidFill>
                <a:latin typeface="Oswald"/>
                <a:ea typeface="Oswald"/>
                <a:cs typeface="Oswald"/>
                <a:sym typeface="Oswald"/>
              </a:defRPr>
            </a:lvl8pPr>
            <a:lvl9pPr lvl="8" rtl="0">
              <a:lnSpc>
                <a:spcPct val="100000"/>
              </a:lnSpc>
              <a:spcBef>
                <a:spcPts val="1600"/>
              </a:spcBef>
              <a:spcAft>
                <a:spcPts val="1600"/>
              </a:spcAft>
              <a:buNone/>
              <a:defRPr sz="1400">
                <a:solidFill>
                  <a:schemeClr val="lt1"/>
                </a:solidFill>
                <a:latin typeface="Oswald"/>
                <a:ea typeface="Oswald"/>
                <a:cs typeface="Oswald"/>
                <a:sym typeface="Oswald"/>
              </a:defRPr>
            </a:lvl9pPr>
          </a:lstStyle>
          <a:p>
            <a:endParaRPr/>
          </a:p>
        </p:txBody>
      </p:sp>
      <p:sp>
        <p:nvSpPr>
          <p:cNvPr id="114" name="Google Shape;114;p19"/>
          <p:cNvSpPr txBox="1">
            <a:spLocks noGrp="1"/>
          </p:cNvSpPr>
          <p:nvPr>
            <p:ph type="subTitle" idx="3"/>
          </p:nvPr>
        </p:nvSpPr>
        <p:spPr>
          <a:xfrm>
            <a:off x="3822192" y="2185416"/>
            <a:ext cx="1901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115" name="Google Shape;115;p19"/>
          <p:cNvSpPr txBox="1">
            <a:spLocks noGrp="1"/>
          </p:cNvSpPr>
          <p:nvPr>
            <p:ph type="title" idx="4" hasCustomPrompt="1"/>
          </p:nvPr>
        </p:nvSpPr>
        <p:spPr>
          <a:xfrm flipH="1">
            <a:off x="3822192" y="1435608"/>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16" name="Google Shape;116;p19"/>
          <p:cNvSpPr txBox="1">
            <a:spLocks noGrp="1"/>
          </p:cNvSpPr>
          <p:nvPr>
            <p:ph type="subTitle" idx="5"/>
          </p:nvPr>
        </p:nvSpPr>
        <p:spPr>
          <a:xfrm>
            <a:off x="713232" y="1901952"/>
            <a:ext cx="27705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accent2"/>
                </a:solidFill>
                <a:latin typeface="Viga"/>
                <a:ea typeface="Viga"/>
                <a:cs typeface="Viga"/>
                <a:sym typeface="Viga"/>
              </a:defRPr>
            </a:lvl2pPr>
            <a:lvl3pPr lvl="2" rtl="0">
              <a:lnSpc>
                <a:spcPct val="100000"/>
              </a:lnSpc>
              <a:spcBef>
                <a:spcPts val="1600"/>
              </a:spcBef>
              <a:spcAft>
                <a:spcPts val="0"/>
              </a:spcAft>
              <a:buNone/>
              <a:defRPr sz="1600">
                <a:solidFill>
                  <a:schemeClr val="accent2"/>
                </a:solidFill>
                <a:latin typeface="Viga"/>
                <a:ea typeface="Viga"/>
                <a:cs typeface="Viga"/>
                <a:sym typeface="Viga"/>
              </a:defRPr>
            </a:lvl3pPr>
            <a:lvl4pPr lvl="3" rtl="0">
              <a:lnSpc>
                <a:spcPct val="100000"/>
              </a:lnSpc>
              <a:spcBef>
                <a:spcPts val="1600"/>
              </a:spcBef>
              <a:spcAft>
                <a:spcPts val="0"/>
              </a:spcAft>
              <a:buNone/>
              <a:defRPr sz="1600">
                <a:solidFill>
                  <a:schemeClr val="accent2"/>
                </a:solidFill>
                <a:latin typeface="Viga"/>
                <a:ea typeface="Viga"/>
                <a:cs typeface="Viga"/>
                <a:sym typeface="Viga"/>
              </a:defRPr>
            </a:lvl4pPr>
            <a:lvl5pPr lvl="4" rtl="0">
              <a:lnSpc>
                <a:spcPct val="100000"/>
              </a:lnSpc>
              <a:spcBef>
                <a:spcPts val="1600"/>
              </a:spcBef>
              <a:spcAft>
                <a:spcPts val="0"/>
              </a:spcAft>
              <a:buNone/>
              <a:defRPr sz="1600">
                <a:solidFill>
                  <a:schemeClr val="accent2"/>
                </a:solidFill>
                <a:latin typeface="Viga"/>
                <a:ea typeface="Viga"/>
                <a:cs typeface="Viga"/>
                <a:sym typeface="Viga"/>
              </a:defRPr>
            </a:lvl5pPr>
            <a:lvl6pPr lvl="5" rtl="0">
              <a:lnSpc>
                <a:spcPct val="100000"/>
              </a:lnSpc>
              <a:spcBef>
                <a:spcPts val="1600"/>
              </a:spcBef>
              <a:spcAft>
                <a:spcPts val="0"/>
              </a:spcAft>
              <a:buNone/>
              <a:defRPr sz="1600">
                <a:solidFill>
                  <a:schemeClr val="accent2"/>
                </a:solidFill>
                <a:latin typeface="Viga"/>
                <a:ea typeface="Viga"/>
                <a:cs typeface="Viga"/>
                <a:sym typeface="Viga"/>
              </a:defRPr>
            </a:lvl6pPr>
            <a:lvl7pPr lvl="6" rtl="0">
              <a:lnSpc>
                <a:spcPct val="100000"/>
              </a:lnSpc>
              <a:spcBef>
                <a:spcPts val="1600"/>
              </a:spcBef>
              <a:spcAft>
                <a:spcPts val="0"/>
              </a:spcAft>
              <a:buNone/>
              <a:defRPr sz="1600">
                <a:solidFill>
                  <a:schemeClr val="accent2"/>
                </a:solidFill>
                <a:latin typeface="Viga"/>
                <a:ea typeface="Viga"/>
                <a:cs typeface="Viga"/>
                <a:sym typeface="Viga"/>
              </a:defRPr>
            </a:lvl7pPr>
            <a:lvl8pPr lvl="7" rtl="0">
              <a:lnSpc>
                <a:spcPct val="100000"/>
              </a:lnSpc>
              <a:spcBef>
                <a:spcPts val="1600"/>
              </a:spcBef>
              <a:spcAft>
                <a:spcPts val="0"/>
              </a:spcAft>
              <a:buNone/>
              <a:defRPr sz="1600">
                <a:solidFill>
                  <a:schemeClr val="accent2"/>
                </a:solidFill>
                <a:latin typeface="Viga"/>
                <a:ea typeface="Viga"/>
                <a:cs typeface="Viga"/>
                <a:sym typeface="Viga"/>
              </a:defRPr>
            </a:lvl8pPr>
            <a:lvl9pPr lvl="8" rtl="0">
              <a:lnSpc>
                <a:spcPct val="100000"/>
              </a:lnSpc>
              <a:spcBef>
                <a:spcPts val="1600"/>
              </a:spcBef>
              <a:spcAft>
                <a:spcPts val="1600"/>
              </a:spcAft>
              <a:buNone/>
              <a:defRPr sz="1600">
                <a:solidFill>
                  <a:schemeClr val="accent2"/>
                </a:solidFill>
                <a:latin typeface="Viga"/>
                <a:ea typeface="Viga"/>
                <a:cs typeface="Viga"/>
                <a:sym typeface="Viga"/>
              </a:defRPr>
            </a:lvl9pPr>
          </a:lstStyle>
          <a:p>
            <a:endParaRPr/>
          </a:p>
        </p:txBody>
      </p:sp>
      <p:sp>
        <p:nvSpPr>
          <p:cNvPr id="117" name="Google Shape;117;p19"/>
          <p:cNvSpPr txBox="1">
            <a:spLocks noGrp="1"/>
          </p:cNvSpPr>
          <p:nvPr>
            <p:ph type="subTitle" idx="6"/>
          </p:nvPr>
        </p:nvSpPr>
        <p:spPr>
          <a:xfrm>
            <a:off x="713232" y="2185416"/>
            <a:ext cx="1901100" cy="690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atin typeface="Oswald"/>
                <a:ea typeface="Oswald"/>
                <a:cs typeface="Oswald"/>
                <a:sym typeface="Oswald"/>
              </a:defRPr>
            </a:lvl2pPr>
            <a:lvl3pPr lvl="2" rtl="0">
              <a:lnSpc>
                <a:spcPct val="100000"/>
              </a:lnSpc>
              <a:spcBef>
                <a:spcPts val="1600"/>
              </a:spcBef>
              <a:spcAft>
                <a:spcPts val="0"/>
              </a:spcAft>
              <a:buNone/>
              <a:defRPr sz="1400">
                <a:latin typeface="Oswald"/>
                <a:ea typeface="Oswald"/>
                <a:cs typeface="Oswald"/>
                <a:sym typeface="Oswald"/>
              </a:defRPr>
            </a:lvl3pPr>
            <a:lvl4pPr lvl="3" rtl="0">
              <a:lnSpc>
                <a:spcPct val="100000"/>
              </a:lnSpc>
              <a:spcBef>
                <a:spcPts val="1600"/>
              </a:spcBef>
              <a:spcAft>
                <a:spcPts val="0"/>
              </a:spcAft>
              <a:buNone/>
              <a:defRPr sz="1400">
                <a:latin typeface="Oswald"/>
                <a:ea typeface="Oswald"/>
                <a:cs typeface="Oswald"/>
                <a:sym typeface="Oswald"/>
              </a:defRPr>
            </a:lvl4pPr>
            <a:lvl5pPr lvl="4" rtl="0">
              <a:lnSpc>
                <a:spcPct val="100000"/>
              </a:lnSpc>
              <a:spcBef>
                <a:spcPts val="1600"/>
              </a:spcBef>
              <a:spcAft>
                <a:spcPts val="0"/>
              </a:spcAft>
              <a:buNone/>
              <a:defRPr sz="1400">
                <a:latin typeface="Oswald"/>
                <a:ea typeface="Oswald"/>
                <a:cs typeface="Oswald"/>
                <a:sym typeface="Oswald"/>
              </a:defRPr>
            </a:lvl5pPr>
            <a:lvl6pPr lvl="5" rtl="0">
              <a:lnSpc>
                <a:spcPct val="100000"/>
              </a:lnSpc>
              <a:spcBef>
                <a:spcPts val="1600"/>
              </a:spcBef>
              <a:spcAft>
                <a:spcPts val="0"/>
              </a:spcAft>
              <a:buNone/>
              <a:defRPr sz="1400">
                <a:latin typeface="Oswald"/>
                <a:ea typeface="Oswald"/>
                <a:cs typeface="Oswald"/>
                <a:sym typeface="Oswald"/>
              </a:defRPr>
            </a:lvl6pPr>
            <a:lvl7pPr lvl="6" rtl="0">
              <a:lnSpc>
                <a:spcPct val="100000"/>
              </a:lnSpc>
              <a:spcBef>
                <a:spcPts val="1600"/>
              </a:spcBef>
              <a:spcAft>
                <a:spcPts val="0"/>
              </a:spcAft>
              <a:buNone/>
              <a:defRPr sz="1400">
                <a:latin typeface="Oswald"/>
                <a:ea typeface="Oswald"/>
                <a:cs typeface="Oswald"/>
                <a:sym typeface="Oswald"/>
              </a:defRPr>
            </a:lvl7pPr>
            <a:lvl8pPr lvl="7" rtl="0">
              <a:lnSpc>
                <a:spcPct val="100000"/>
              </a:lnSpc>
              <a:spcBef>
                <a:spcPts val="1600"/>
              </a:spcBef>
              <a:spcAft>
                <a:spcPts val="0"/>
              </a:spcAft>
              <a:buNone/>
              <a:defRPr sz="1400">
                <a:latin typeface="Oswald"/>
                <a:ea typeface="Oswald"/>
                <a:cs typeface="Oswald"/>
                <a:sym typeface="Oswald"/>
              </a:defRPr>
            </a:lvl8pPr>
            <a:lvl9pPr lvl="8" rtl="0">
              <a:lnSpc>
                <a:spcPct val="100000"/>
              </a:lnSpc>
              <a:spcBef>
                <a:spcPts val="1600"/>
              </a:spcBef>
              <a:spcAft>
                <a:spcPts val="1600"/>
              </a:spcAft>
              <a:buNone/>
              <a:defRPr sz="1400">
                <a:latin typeface="Oswald"/>
                <a:ea typeface="Oswald"/>
                <a:cs typeface="Oswald"/>
                <a:sym typeface="Oswald"/>
              </a:defRPr>
            </a:lvl9pPr>
          </a:lstStyle>
          <a:p>
            <a:endParaRPr/>
          </a:p>
        </p:txBody>
      </p:sp>
      <p:sp>
        <p:nvSpPr>
          <p:cNvPr id="118" name="Google Shape;118;p19"/>
          <p:cNvSpPr txBox="1">
            <a:spLocks noGrp="1"/>
          </p:cNvSpPr>
          <p:nvPr>
            <p:ph type="title" idx="7" hasCustomPrompt="1"/>
          </p:nvPr>
        </p:nvSpPr>
        <p:spPr>
          <a:xfrm flipH="1">
            <a:off x="6519672" y="1435608"/>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19" name="Google Shape;119;p19"/>
          <p:cNvSpPr txBox="1">
            <a:spLocks noGrp="1"/>
          </p:cNvSpPr>
          <p:nvPr>
            <p:ph type="subTitle" idx="8"/>
          </p:nvPr>
        </p:nvSpPr>
        <p:spPr>
          <a:xfrm>
            <a:off x="6519672" y="1901952"/>
            <a:ext cx="21672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lt1"/>
                </a:solidFill>
                <a:latin typeface="Oswald"/>
                <a:ea typeface="Oswald"/>
                <a:cs typeface="Oswald"/>
                <a:sym typeface="Oswald"/>
              </a:defRPr>
            </a:lvl1pPr>
            <a:lvl2pPr lvl="1" rtl="0">
              <a:lnSpc>
                <a:spcPct val="100000"/>
              </a:lnSpc>
              <a:spcBef>
                <a:spcPts val="1600"/>
              </a:spcBef>
              <a:spcAft>
                <a:spcPts val="0"/>
              </a:spcAft>
              <a:buNone/>
              <a:defRPr sz="1400">
                <a:solidFill>
                  <a:schemeClr val="lt1"/>
                </a:solidFill>
                <a:latin typeface="Oswald"/>
                <a:ea typeface="Oswald"/>
                <a:cs typeface="Oswald"/>
                <a:sym typeface="Oswald"/>
              </a:defRPr>
            </a:lvl2pPr>
            <a:lvl3pPr lvl="2" rtl="0">
              <a:lnSpc>
                <a:spcPct val="100000"/>
              </a:lnSpc>
              <a:spcBef>
                <a:spcPts val="1600"/>
              </a:spcBef>
              <a:spcAft>
                <a:spcPts val="0"/>
              </a:spcAft>
              <a:buNone/>
              <a:defRPr sz="1400">
                <a:solidFill>
                  <a:schemeClr val="lt1"/>
                </a:solidFill>
                <a:latin typeface="Oswald"/>
                <a:ea typeface="Oswald"/>
                <a:cs typeface="Oswald"/>
                <a:sym typeface="Oswald"/>
              </a:defRPr>
            </a:lvl3pPr>
            <a:lvl4pPr lvl="3" rtl="0">
              <a:lnSpc>
                <a:spcPct val="100000"/>
              </a:lnSpc>
              <a:spcBef>
                <a:spcPts val="1600"/>
              </a:spcBef>
              <a:spcAft>
                <a:spcPts val="0"/>
              </a:spcAft>
              <a:buNone/>
              <a:defRPr sz="1400">
                <a:solidFill>
                  <a:schemeClr val="lt1"/>
                </a:solidFill>
                <a:latin typeface="Oswald"/>
                <a:ea typeface="Oswald"/>
                <a:cs typeface="Oswald"/>
                <a:sym typeface="Oswald"/>
              </a:defRPr>
            </a:lvl4pPr>
            <a:lvl5pPr lvl="4" rtl="0">
              <a:lnSpc>
                <a:spcPct val="100000"/>
              </a:lnSpc>
              <a:spcBef>
                <a:spcPts val="1600"/>
              </a:spcBef>
              <a:spcAft>
                <a:spcPts val="0"/>
              </a:spcAft>
              <a:buNone/>
              <a:defRPr sz="1400">
                <a:solidFill>
                  <a:schemeClr val="lt1"/>
                </a:solidFill>
                <a:latin typeface="Oswald"/>
                <a:ea typeface="Oswald"/>
                <a:cs typeface="Oswald"/>
                <a:sym typeface="Oswald"/>
              </a:defRPr>
            </a:lvl5pPr>
            <a:lvl6pPr lvl="5" rtl="0">
              <a:lnSpc>
                <a:spcPct val="100000"/>
              </a:lnSpc>
              <a:spcBef>
                <a:spcPts val="1600"/>
              </a:spcBef>
              <a:spcAft>
                <a:spcPts val="0"/>
              </a:spcAft>
              <a:buNone/>
              <a:defRPr sz="1400">
                <a:solidFill>
                  <a:schemeClr val="lt1"/>
                </a:solidFill>
                <a:latin typeface="Oswald"/>
                <a:ea typeface="Oswald"/>
                <a:cs typeface="Oswald"/>
                <a:sym typeface="Oswald"/>
              </a:defRPr>
            </a:lvl6pPr>
            <a:lvl7pPr lvl="6" rtl="0">
              <a:lnSpc>
                <a:spcPct val="100000"/>
              </a:lnSpc>
              <a:spcBef>
                <a:spcPts val="1600"/>
              </a:spcBef>
              <a:spcAft>
                <a:spcPts val="0"/>
              </a:spcAft>
              <a:buNone/>
              <a:defRPr sz="1400">
                <a:solidFill>
                  <a:schemeClr val="lt1"/>
                </a:solidFill>
                <a:latin typeface="Oswald"/>
                <a:ea typeface="Oswald"/>
                <a:cs typeface="Oswald"/>
                <a:sym typeface="Oswald"/>
              </a:defRPr>
            </a:lvl7pPr>
            <a:lvl8pPr lvl="7" rtl="0">
              <a:lnSpc>
                <a:spcPct val="100000"/>
              </a:lnSpc>
              <a:spcBef>
                <a:spcPts val="1600"/>
              </a:spcBef>
              <a:spcAft>
                <a:spcPts val="0"/>
              </a:spcAft>
              <a:buNone/>
              <a:defRPr sz="1400">
                <a:solidFill>
                  <a:schemeClr val="lt1"/>
                </a:solidFill>
                <a:latin typeface="Oswald"/>
                <a:ea typeface="Oswald"/>
                <a:cs typeface="Oswald"/>
                <a:sym typeface="Oswald"/>
              </a:defRPr>
            </a:lvl8pPr>
            <a:lvl9pPr lvl="8" rtl="0">
              <a:lnSpc>
                <a:spcPct val="100000"/>
              </a:lnSpc>
              <a:spcBef>
                <a:spcPts val="1600"/>
              </a:spcBef>
              <a:spcAft>
                <a:spcPts val="1600"/>
              </a:spcAft>
              <a:buNone/>
              <a:defRPr sz="1400">
                <a:solidFill>
                  <a:schemeClr val="lt1"/>
                </a:solidFill>
                <a:latin typeface="Oswald"/>
                <a:ea typeface="Oswald"/>
                <a:cs typeface="Oswald"/>
                <a:sym typeface="Oswald"/>
              </a:defRPr>
            </a:lvl9pPr>
          </a:lstStyle>
          <a:p>
            <a:endParaRPr/>
          </a:p>
        </p:txBody>
      </p:sp>
      <p:sp>
        <p:nvSpPr>
          <p:cNvPr id="120" name="Google Shape;120;p19"/>
          <p:cNvSpPr txBox="1">
            <a:spLocks noGrp="1"/>
          </p:cNvSpPr>
          <p:nvPr>
            <p:ph type="subTitle" idx="9"/>
          </p:nvPr>
        </p:nvSpPr>
        <p:spPr>
          <a:xfrm>
            <a:off x="6519672" y="2185416"/>
            <a:ext cx="1901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121" name="Google Shape;121;p19"/>
          <p:cNvSpPr txBox="1">
            <a:spLocks noGrp="1"/>
          </p:cNvSpPr>
          <p:nvPr>
            <p:ph type="title" idx="13" hasCustomPrompt="1"/>
          </p:nvPr>
        </p:nvSpPr>
        <p:spPr>
          <a:xfrm flipH="1">
            <a:off x="3822192" y="3136392"/>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22" name="Google Shape;122;p19"/>
          <p:cNvSpPr txBox="1">
            <a:spLocks noGrp="1"/>
          </p:cNvSpPr>
          <p:nvPr>
            <p:ph type="subTitle" idx="14"/>
          </p:nvPr>
        </p:nvSpPr>
        <p:spPr>
          <a:xfrm>
            <a:off x="3822192" y="3593592"/>
            <a:ext cx="27705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0"/>
              </a:spcBef>
              <a:spcAft>
                <a:spcPts val="0"/>
              </a:spcAft>
              <a:buNone/>
              <a:defRPr sz="1600">
                <a:solidFill>
                  <a:schemeClr val="lt1"/>
                </a:solidFill>
                <a:latin typeface="Oswald"/>
                <a:ea typeface="Oswald"/>
                <a:cs typeface="Oswald"/>
                <a:sym typeface="Oswald"/>
              </a:defRPr>
            </a:lvl2pPr>
            <a:lvl3pPr lvl="2" rtl="0">
              <a:lnSpc>
                <a:spcPct val="100000"/>
              </a:lnSpc>
              <a:spcBef>
                <a:spcPts val="0"/>
              </a:spcBef>
              <a:spcAft>
                <a:spcPts val="0"/>
              </a:spcAft>
              <a:buNone/>
              <a:defRPr sz="1600">
                <a:solidFill>
                  <a:schemeClr val="lt1"/>
                </a:solidFill>
                <a:latin typeface="Oswald"/>
                <a:ea typeface="Oswald"/>
                <a:cs typeface="Oswald"/>
                <a:sym typeface="Oswald"/>
              </a:defRPr>
            </a:lvl3pPr>
            <a:lvl4pPr lvl="3" rtl="0">
              <a:lnSpc>
                <a:spcPct val="100000"/>
              </a:lnSpc>
              <a:spcBef>
                <a:spcPts val="0"/>
              </a:spcBef>
              <a:spcAft>
                <a:spcPts val="0"/>
              </a:spcAft>
              <a:buNone/>
              <a:defRPr sz="1600">
                <a:solidFill>
                  <a:schemeClr val="lt1"/>
                </a:solidFill>
                <a:latin typeface="Oswald"/>
                <a:ea typeface="Oswald"/>
                <a:cs typeface="Oswald"/>
                <a:sym typeface="Oswald"/>
              </a:defRPr>
            </a:lvl4pPr>
            <a:lvl5pPr lvl="4" rtl="0">
              <a:lnSpc>
                <a:spcPct val="100000"/>
              </a:lnSpc>
              <a:spcBef>
                <a:spcPts val="0"/>
              </a:spcBef>
              <a:spcAft>
                <a:spcPts val="0"/>
              </a:spcAft>
              <a:buNone/>
              <a:defRPr sz="1600">
                <a:solidFill>
                  <a:schemeClr val="lt1"/>
                </a:solidFill>
                <a:latin typeface="Oswald"/>
                <a:ea typeface="Oswald"/>
                <a:cs typeface="Oswald"/>
                <a:sym typeface="Oswald"/>
              </a:defRPr>
            </a:lvl5pPr>
            <a:lvl6pPr lvl="5" rtl="0">
              <a:lnSpc>
                <a:spcPct val="100000"/>
              </a:lnSpc>
              <a:spcBef>
                <a:spcPts val="0"/>
              </a:spcBef>
              <a:spcAft>
                <a:spcPts val="0"/>
              </a:spcAft>
              <a:buNone/>
              <a:defRPr sz="1600">
                <a:solidFill>
                  <a:schemeClr val="lt1"/>
                </a:solidFill>
                <a:latin typeface="Oswald"/>
                <a:ea typeface="Oswald"/>
                <a:cs typeface="Oswald"/>
                <a:sym typeface="Oswald"/>
              </a:defRPr>
            </a:lvl6pPr>
            <a:lvl7pPr lvl="6" rtl="0">
              <a:lnSpc>
                <a:spcPct val="100000"/>
              </a:lnSpc>
              <a:spcBef>
                <a:spcPts val="0"/>
              </a:spcBef>
              <a:spcAft>
                <a:spcPts val="0"/>
              </a:spcAft>
              <a:buNone/>
              <a:defRPr sz="1600">
                <a:solidFill>
                  <a:schemeClr val="lt1"/>
                </a:solidFill>
                <a:latin typeface="Oswald"/>
                <a:ea typeface="Oswald"/>
                <a:cs typeface="Oswald"/>
                <a:sym typeface="Oswald"/>
              </a:defRPr>
            </a:lvl7pPr>
            <a:lvl8pPr lvl="7" rtl="0">
              <a:lnSpc>
                <a:spcPct val="100000"/>
              </a:lnSpc>
              <a:spcBef>
                <a:spcPts val="0"/>
              </a:spcBef>
              <a:spcAft>
                <a:spcPts val="0"/>
              </a:spcAft>
              <a:buNone/>
              <a:defRPr sz="1600">
                <a:solidFill>
                  <a:schemeClr val="lt1"/>
                </a:solidFill>
                <a:latin typeface="Oswald"/>
                <a:ea typeface="Oswald"/>
                <a:cs typeface="Oswald"/>
                <a:sym typeface="Oswald"/>
              </a:defRPr>
            </a:lvl8pPr>
            <a:lvl9pPr lvl="8" rtl="0">
              <a:lnSpc>
                <a:spcPct val="100000"/>
              </a:lnSpc>
              <a:spcBef>
                <a:spcPts val="0"/>
              </a:spcBef>
              <a:spcAft>
                <a:spcPts val="0"/>
              </a:spcAft>
              <a:buNone/>
              <a:defRPr sz="1600">
                <a:solidFill>
                  <a:schemeClr val="lt1"/>
                </a:solidFill>
                <a:latin typeface="Oswald"/>
                <a:ea typeface="Oswald"/>
                <a:cs typeface="Oswald"/>
                <a:sym typeface="Oswald"/>
              </a:defRPr>
            </a:lvl9pPr>
          </a:lstStyle>
          <a:p>
            <a:endParaRPr/>
          </a:p>
        </p:txBody>
      </p:sp>
      <p:sp>
        <p:nvSpPr>
          <p:cNvPr id="123" name="Google Shape;123;p19"/>
          <p:cNvSpPr txBox="1">
            <a:spLocks noGrp="1"/>
          </p:cNvSpPr>
          <p:nvPr>
            <p:ph type="subTitle" idx="15"/>
          </p:nvPr>
        </p:nvSpPr>
        <p:spPr>
          <a:xfrm>
            <a:off x="3822192" y="3877056"/>
            <a:ext cx="1901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124" name="Google Shape;124;p19"/>
          <p:cNvSpPr txBox="1">
            <a:spLocks noGrp="1"/>
          </p:cNvSpPr>
          <p:nvPr>
            <p:ph type="title" idx="16" hasCustomPrompt="1"/>
          </p:nvPr>
        </p:nvSpPr>
        <p:spPr>
          <a:xfrm flipH="1">
            <a:off x="713232" y="3136392"/>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25" name="Google Shape;125;p19"/>
          <p:cNvSpPr txBox="1">
            <a:spLocks noGrp="1"/>
          </p:cNvSpPr>
          <p:nvPr>
            <p:ph type="subTitle" idx="17"/>
          </p:nvPr>
        </p:nvSpPr>
        <p:spPr>
          <a:xfrm>
            <a:off x="713232" y="3593592"/>
            <a:ext cx="27705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26" name="Google Shape;126;p19"/>
          <p:cNvSpPr txBox="1">
            <a:spLocks noGrp="1"/>
          </p:cNvSpPr>
          <p:nvPr>
            <p:ph type="subTitle" idx="18"/>
          </p:nvPr>
        </p:nvSpPr>
        <p:spPr>
          <a:xfrm>
            <a:off x="713232" y="3877056"/>
            <a:ext cx="1901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127" name="Google Shape;127;p19"/>
          <p:cNvSpPr txBox="1">
            <a:spLocks noGrp="1"/>
          </p:cNvSpPr>
          <p:nvPr>
            <p:ph type="title" idx="19" hasCustomPrompt="1"/>
          </p:nvPr>
        </p:nvSpPr>
        <p:spPr>
          <a:xfrm flipH="1">
            <a:off x="6519672" y="3136392"/>
            <a:ext cx="921900" cy="5379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93C47D"/>
              </a:buClr>
              <a:buSzPts val="3600"/>
              <a:buFont typeface="Abel"/>
              <a:buNone/>
              <a:defRPr sz="3400" b="1">
                <a:solidFill>
                  <a:srgbClr val="93C47D"/>
                </a:solidFill>
                <a:latin typeface="Abel"/>
                <a:ea typeface="Abel"/>
                <a:cs typeface="Abel"/>
                <a:sym typeface="Abel"/>
              </a:defRPr>
            </a:lvl1pPr>
            <a:lvl2pPr lvl="1"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93C47D"/>
              </a:buClr>
              <a:buSzPts val="3600"/>
              <a:buFont typeface="Fira Sans Extra Condensed Medium"/>
              <a:buNone/>
              <a:defRPr sz="3600">
                <a:solidFill>
                  <a:srgbClr val="93C47D"/>
                </a:solidFill>
                <a:latin typeface="Fira Sans Extra Condensed Medium"/>
                <a:ea typeface="Fira Sans Extra Condensed Medium"/>
                <a:cs typeface="Fira Sans Extra Condensed Medium"/>
                <a:sym typeface="Fira Sans Extra Condensed Medium"/>
              </a:defRPr>
            </a:lvl9pPr>
          </a:lstStyle>
          <a:p>
            <a:r>
              <a:t>xx%</a:t>
            </a:r>
          </a:p>
        </p:txBody>
      </p:sp>
      <p:sp>
        <p:nvSpPr>
          <p:cNvPr id="128" name="Google Shape;128;p19"/>
          <p:cNvSpPr txBox="1">
            <a:spLocks noGrp="1"/>
          </p:cNvSpPr>
          <p:nvPr>
            <p:ph type="subTitle" idx="20"/>
          </p:nvPr>
        </p:nvSpPr>
        <p:spPr>
          <a:xfrm>
            <a:off x="6519672" y="3593592"/>
            <a:ext cx="27705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29" name="Google Shape;129;p19"/>
          <p:cNvSpPr txBox="1">
            <a:spLocks noGrp="1"/>
          </p:cNvSpPr>
          <p:nvPr>
            <p:ph type="subTitle" idx="21"/>
          </p:nvPr>
        </p:nvSpPr>
        <p:spPr>
          <a:xfrm>
            <a:off x="6519672" y="3877056"/>
            <a:ext cx="1901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130" name="Google Shape;130;p19"/>
          <p:cNvSpPr/>
          <p:nvPr/>
        </p:nvSpPr>
        <p:spPr>
          <a:xfrm rot="10800000">
            <a:off x="795172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131" name="Google Shape;131;p19"/>
          <p:cNvSpPr/>
          <p:nvPr/>
        </p:nvSpPr>
        <p:spPr>
          <a:xfrm>
            <a:off x="23977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three columns ">
  <p:cSld name="CUSTOM_2">
    <p:spTree>
      <p:nvGrpSpPr>
        <p:cNvPr id="1" name="Shape 132"/>
        <p:cNvGrpSpPr/>
        <p:nvPr/>
      </p:nvGrpSpPr>
      <p:grpSpPr>
        <a:xfrm>
          <a:off x="0" y="0"/>
          <a:ext cx="0" cy="0"/>
          <a:chOff x="0" y="0"/>
          <a:chExt cx="0" cy="0"/>
        </a:xfrm>
      </p:grpSpPr>
      <p:sp>
        <p:nvSpPr>
          <p:cNvPr id="133" name="Google Shape;133;p20"/>
          <p:cNvSpPr txBox="1">
            <a:spLocks noGrp="1"/>
          </p:cNvSpPr>
          <p:nvPr>
            <p:ph type="title"/>
          </p:nvPr>
        </p:nvSpPr>
        <p:spPr>
          <a:xfrm>
            <a:off x="3187800" y="429775"/>
            <a:ext cx="2768400" cy="530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4" name="Google Shape;134;p20"/>
          <p:cNvSpPr txBox="1">
            <a:spLocks noGrp="1"/>
          </p:cNvSpPr>
          <p:nvPr>
            <p:ph type="subTitle" idx="1"/>
          </p:nvPr>
        </p:nvSpPr>
        <p:spPr>
          <a:xfrm>
            <a:off x="3641767" y="2977825"/>
            <a:ext cx="1901100" cy="3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0"/>
              </a:spcBef>
              <a:spcAft>
                <a:spcPts val="0"/>
              </a:spcAft>
              <a:buNone/>
              <a:defRPr sz="1600">
                <a:solidFill>
                  <a:schemeClr val="lt1"/>
                </a:solidFill>
                <a:latin typeface="Oswald"/>
                <a:ea typeface="Oswald"/>
                <a:cs typeface="Oswald"/>
                <a:sym typeface="Oswald"/>
              </a:defRPr>
            </a:lvl2pPr>
            <a:lvl3pPr lvl="2" algn="ctr" rtl="0">
              <a:lnSpc>
                <a:spcPct val="100000"/>
              </a:lnSpc>
              <a:spcBef>
                <a:spcPts val="0"/>
              </a:spcBef>
              <a:spcAft>
                <a:spcPts val="0"/>
              </a:spcAft>
              <a:buNone/>
              <a:defRPr sz="1600">
                <a:solidFill>
                  <a:schemeClr val="lt1"/>
                </a:solidFill>
                <a:latin typeface="Oswald"/>
                <a:ea typeface="Oswald"/>
                <a:cs typeface="Oswald"/>
                <a:sym typeface="Oswald"/>
              </a:defRPr>
            </a:lvl3pPr>
            <a:lvl4pPr lvl="3" algn="ctr" rtl="0">
              <a:lnSpc>
                <a:spcPct val="100000"/>
              </a:lnSpc>
              <a:spcBef>
                <a:spcPts val="0"/>
              </a:spcBef>
              <a:spcAft>
                <a:spcPts val="0"/>
              </a:spcAft>
              <a:buNone/>
              <a:defRPr sz="1600">
                <a:solidFill>
                  <a:schemeClr val="lt1"/>
                </a:solidFill>
                <a:latin typeface="Oswald"/>
                <a:ea typeface="Oswald"/>
                <a:cs typeface="Oswald"/>
                <a:sym typeface="Oswald"/>
              </a:defRPr>
            </a:lvl4pPr>
            <a:lvl5pPr lvl="4" algn="ctr" rtl="0">
              <a:lnSpc>
                <a:spcPct val="100000"/>
              </a:lnSpc>
              <a:spcBef>
                <a:spcPts val="0"/>
              </a:spcBef>
              <a:spcAft>
                <a:spcPts val="0"/>
              </a:spcAft>
              <a:buNone/>
              <a:defRPr sz="1600">
                <a:solidFill>
                  <a:schemeClr val="lt1"/>
                </a:solidFill>
                <a:latin typeface="Oswald"/>
                <a:ea typeface="Oswald"/>
                <a:cs typeface="Oswald"/>
                <a:sym typeface="Oswald"/>
              </a:defRPr>
            </a:lvl5pPr>
            <a:lvl6pPr lvl="5" algn="ctr" rtl="0">
              <a:lnSpc>
                <a:spcPct val="100000"/>
              </a:lnSpc>
              <a:spcBef>
                <a:spcPts val="0"/>
              </a:spcBef>
              <a:spcAft>
                <a:spcPts val="0"/>
              </a:spcAft>
              <a:buNone/>
              <a:defRPr sz="1600">
                <a:solidFill>
                  <a:schemeClr val="lt1"/>
                </a:solidFill>
                <a:latin typeface="Oswald"/>
                <a:ea typeface="Oswald"/>
                <a:cs typeface="Oswald"/>
                <a:sym typeface="Oswald"/>
              </a:defRPr>
            </a:lvl6pPr>
            <a:lvl7pPr lvl="6" algn="ctr" rtl="0">
              <a:lnSpc>
                <a:spcPct val="100000"/>
              </a:lnSpc>
              <a:spcBef>
                <a:spcPts val="0"/>
              </a:spcBef>
              <a:spcAft>
                <a:spcPts val="0"/>
              </a:spcAft>
              <a:buNone/>
              <a:defRPr sz="1600">
                <a:solidFill>
                  <a:schemeClr val="lt1"/>
                </a:solidFill>
                <a:latin typeface="Oswald"/>
                <a:ea typeface="Oswald"/>
                <a:cs typeface="Oswald"/>
                <a:sym typeface="Oswald"/>
              </a:defRPr>
            </a:lvl7pPr>
            <a:lvl8pPr lvl="7" algn="ctr" rtl="0">
              <a:lnSpc>
                <a:spcPct val="100000"/>
              </a:lnSpc>
              <a:spcBef>
                <a:spcPts val="0"/>
              </a:spcBef>
              <a:spcAft>
                <a:spcPts val="0"/>
              </a:spcAft>
              <a:buNone/>
              <a:defRPr sz="1600">
                <a:solidFill>
                  <a:schemeClr val="lt1"/>
                </a:solidFill>
                <a:latin typeface="Oswald"/>
                <a:ea typeface="Oswald"/>
                <a:cs typeface="Oswald"/>
                <a:sym typeface="Oswald"/>
              </a:defRPr>
            </a:lvl8pPr>
            <a:lvl9pPr lvl="8" algn="ctr" rtl="0">
              <a:lnSpc>
                <a:spcPct val="100000"/>
              </a:lnSpc>
              <a:spcBef>
                <a:spcPts val="0"/>
              </a:spcBef>
              <a:spcAft>
                <a:spcPts val="0"/>
              </a:spcAft>
              <a:buNone/>
              <a:defRPr sz="1600">
                <a:solidFill>
                  <a:schemeClr val="lt1"/>
                </a:solidFill>
                <a:latin typeface="Oswald"/>
                <a:ea typeface="Oswald"/>
                <a:cs typeface="Oswald"/>
                <a:sym typeface="Oswald"/>
              </a:defRPr>
            </a:lvl9pPr>
          </a:lstStyle>
          <a:p>
            <a:endParaRPr/>
          </a:p>
        </p:txBody>
      </p:sp>
      <p:sp>
        <p:nvSpPr>
          <p:cNvPr id="135" name="Google Shape;135;p20"/>
          <p:cNvSpPr txBox="1">
            <a:spLocks noGrp="1"/>
          </p:cNvSpPr>
          <p:nvPr>
            <p:ph type="subTitle" idx="2"/>
          </p:nvPr>
        </p:nvSpPr>
        <p:spPr>
          <a:xfrm>
            <a:off x="3600217" y="3261281"/>
            <a:ext cx="1984200" cy="690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
        <p:nvSpPr>
          <p:cNvPr id="136" name="Google Shape;136;p20"/>
          <p:cNvSpPr txBox="1">
            <a:spLocks noGrp="1"/>
          </p:cNvSpPr>
          <p:nvPr>
            <p:ph type="subTitle" idx="3"/>
          </p:nvPr>
        </p:nvSpPr>
        <p:spPr>
          <a:xfrm>
            <a:off x="870175" y="2977825"/>
            <a:ext cx="1901100" cy="3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37" name="Google Shape;137;p20"/>
          <p:cNvSpPr txBox="1">
            <a:spLocks noGrp="1"/>
          </p:cNvSpPr>
          <p:nvPr>
            <p:ph type="subTitle" idx="4"/>
          </p:nvPr>
        </p:nvSpPr>
        <p:spPr>
          <a:xfrm>
            <a:off x="829075" y="3261275"/>
            <a:ext cx="1983300" cy="690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
        <p:nvSpPr>
          <p:cNvPr id="138" name="Google Shape;138;p20"/>
          <p:cNvSpPr txBox="1">
            <a:spLocks noGrp="1"/>
          </p:cNvSpPr>
          <p:nvPr>
            <p:ph type="subTitle" idx="5"/>
          </p:nvPr>
        </p:nvSpPr>
        <p:spPr>
          <a:xfrm>
            <a:off x="6372272" y="2977825"/>
            <a:ext cx="1901100" cy="3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39" name="Google Shape;139;p20"/>
          <p:cNvSpPr txBox="1">
            <a:spLocks noGrp="1"/>
          </p:cNvSpPr>
          <p:nvPr>
            <p:ph type="subTitle" idx="6"/>
          </p:nvPr>
        </p:nvSpPr>
        <p:spPr>
          <a:xfrm>
            <a:off x="6330722" y="3261281"/>
            <a:ext cx="1984200" cy="690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
        <p:nvSpPr>
          <p:cNvPr id="140" name="Google Shape;140;p20"/>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chemeClr val="dk2"/>
            </a:solidFill>
            <a:prstDash val="solid"/>
            <a:round/>
            <a:headEnd type="none" w="med" len="med"/>
            <a:tailEnd type="none" w="med" len="med"/>
          </a:ln>
        </p:spPr>
      </p:sp>
      <p:sp>
        <p:nvSpPr>
          <p:cNvPr id="141" name="Google Shape;141;p20"/>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five columns ">
  <p:cSld name="CUSTOM_2_3">
    <p:spTree>
      <p:nvGrpSpPr>
        <p:cNvPr id="1" name="Shape 142"/>
        <p:cNvGrpSpPr/>
        <p:nvPr/>
      </p:nvGrpSpPr>
      <p:grpSpPr>
        <a:xfrm>
          <a:off x="0" y="0"/>
          <a:ext cx="0" cy="0"/>
          <a:chOff x="0" y="0"/>
          <a:chExt cx="0" cy="0"/>
        </a:xfrm>
      </p:grpSpPr>
      <p:sp>
        <p:nvSpPr>
          <p:cNvPr id="143" name="Google Shape;143;p21"/>
          <p:cNvSpPr txBox="1">
            <a:spLocks noGrp="1"/>
          </p:cNvSpPr>
          <p:nvPr>
            <p:ph type="title"/>
          </p:nvPr>
        </p:nvSpPr>
        <p:spPr>
          <a:xfrm>
            <a:off x="3054150" y="429775"/>
            <a:ext cx="3035700" cy="493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 name="Google Shape;144;p21"/>
          <p:cNvSpPr txBox="1">
            <a:spLocks noGrp="1"/>
          </p:cNvSpPr>
          <p:nvPr>
            <p:ph type="subTitle" idx="1"/>
          </p:nvPr>
        </p:nvSpPr>
        <p:spPr>
          <a:xfrm>
            <a:off x="1225296" y="1353312"/>
            <a:ext cx="1179600" cy="32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45" name="Google Shape;145;p21"/>
          <p:cNvSpPr txBox="1">
            <a:spLocks noGrp="1"/>
          </p:cNvSpPr>
          <p:nvPr>
            <p:ph type="subTitle" idx="2"/>
          </p:nvPr>
        </p:nvSpPr>
        <p:spPr>
          <a:xfrm>
            <a:off x="694944" y="1618488"/>
            <a:ext cx="2286000" cy="5853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solidFill>
                  <a:schemeClr val="dk2"/>
                </a:solidFill>
              </a:defRPr>
            </a:lvl1pPr>
            <a:lvl2pPr lvl="1" algn="ctr" rtl="0">
              <a:lnSpc>
                <a:spcPct val="90000"/>
              </a:lnSpc>
              <a:spcBef>
                <a:spcPts val="1600"/>
              </a:spcBef>
              <a:spcAft>
                <a:spcPts val="0"/>
              </a:spcAft>
              <a:buNone/>
              <a:defRPr sz="1400">
                <a:solidFill>
                  <a:schemeClr val="dk2"/>
                </a:solidFill>
              </a:defRPr>
            </a:lvl2pPr>
            <a:lvl3pPr lvl="2" algn="ctr" rtl="0">
              <a:lnSpc>
                <a:spcPct val="90000"/>
              </a:lnSpc>
              <a:spcBef>
                <a:spcPts val="1600"/>
              </a:spcBef>
              <a:spcAft>
                <a:spcPts val="0"/>
              </a:spcAft>
              <a:buNone/>
              <a:defRPr sz="1400">
                <a:solidFill>
                  <a:schemeClr val="dk2"/>
                </a:solidFill>
              </a:defRPr>
            </a:lvl3pPr>
            <a:lvl4pPr lvl="3" algn="ctr" rtl="0">
              <a:lnSpc>
                <a:spcPct val="90000"/>
              </a:lnSpc>
              <a:spcBef>
                <a:spcPts val="1600"/>
              </a:spcBef>
              <a:spcAft>
                <a:spcPts val="0"/>
              </a:spcAft>
              <a:buNone/>
              <a:defRPr sz="1400">
                <a:solidFill>
                  <a:schemeClr val="dk2"/>
                </a:solidFill>
              </a:defRPr>
            </a:lvl4pPr>
            <a:lvl5pPr lvl="4" algn="ctr" rtl="0">
              <a:lnSpc>
                <a:spcPct val="90000"/>
              </a:lnSpc>
              <a:spcBef>
                <a:spcPts val="1600"/>
              </a:spcBef>
              <a:spcAft>
                <a:spcPts val="0"/>
              </a:spcAft>
              <a:buNone/>
              <a:defRPr sz="1400">
                <a:solidFill>
                  <a:schemeClr val="dk2"/>
                </a:solidFill>
              </a:defRPr>
            </a:lvl5pPr>
            <a:lvl6pPr lvl="5" algn="ctr" rtl="0">
              <a:lnSpc>
                <a:spcPct val="90000"/>
              </a:lnSpc>
              <a:spcBef>
                <a:spcPts val="1600"/>
              </a:spcBef>
              <a:spcAft>
                <a:spcPts val="0"/>
              </a:spcAft>
              <a:buNone/>
              <a:defRPr sz="1400">
                <a:solidFill>
                  <a:schemeClr val="dk2"/>
                </a:solidFill>
              </a:defRPr>
            </a:lvl6pPr>
            <a:lvl7pPr lvl="6" algn="ctr" rtl="0">
              <a:lnSpc>
                <a:spcPct val="90000"/>
              </a:lnSpc>
              <a:spcBef>
                <a:spcPts val="1600"/>
              </a:spcBef>
              <a:spcAft>
                <a:spcPts val="0"/>
              </a:spcAft>
              <a:buNone/>
              <a:defRPr sz="1400">
                <a:solidFill>
                  <a:schemeClr val="dk2"/>
                </a:solidFill>
              </a:defRPr>
            </a:lvl7pPr>
            <a:lvl8pPr lvl="7" algn="ctr" rtl="0">
              <a:lnSpc>
                <a:spcPct val="90000"/>
              </a:lnSpc>
              <a:spcBef>
                <a:spcPts val="1600"/>
              </a:spcBef>
              <a:spcAft>
                <a:spcPts val="0"/>
              </a:spcAft>
              <a:buNone/>
              <a:defRPr sz="1400">
                <a:solidFill>
                  <a:schemeClr val="dk2"/>
                </a:solidFill>
              </a:defRPr>
            </a:lvl8pPr>
            <a:lvl9pPr lvl="8" algn="ctr" rtl="0">
              <a:lnSpc>
                <a:spcPct val="90000"/>
              </a:lnSpc>
              <a:spcBef>
                <a:spcPts val="1600"/>
              </a:spcBef>
              <a:spcAft>
                <a:spcPts val="1600"/>
              </a:spcAft>
              <a:buNone/>
              <a:defRPr sz="1400">
                <a:solidFill>
                  <a:schemeClr val="dk2"/>
                </a:solidFill>
              </a:defRPr>
            </a:lvl9pPr>
          </a:lstStyle>
          <a:p>
            <a:endParaRPr/>
          </a:p>
        </p:txBody>
      </p:sp>
      <p:sp>
        <p:nvSpPr>
          <p:cNvPr id="146" name="Google Shape;146;p21"/>
          <p:cNvSpPr txBox="1">
            <a:spLocks noGrp="1"/>
          </p:cNvSpPr>
          <p:nvPr>
            <p:ph type="subTitle" idx="3"/>
          </p:nvPr>
        </p:nvSpPr>
        <p:spPr>
          <a:xfrm>
            <a:off x="3688925" y="1353300"/>
            <a:ext cx="1787400" cy="32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47" name="Google Shape;147;p21"/>
          <p:cNvSpPr txBox="1">
            <a:spLocks noGrp="1"/>
          </p:cNvSpPr>
          <p:nvPr>
            <p:ph type="subTitle" idx="4"/>
          </p:nvPr>
        </p:nvSpPr>
        <p:spPr>
          <a:xfrm>
            <a:off x="3337560" y="1618488"/>
            <a:ext cx="2286000" cy="5853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solidFill>
                  <a:schemeClr val="dk2"/>
                </a:solidFill>
              </a:defRPr>
            </a:lvl1pPr>
            <a:lvl2pPr lvl="1" algn="ctr" rtl="0">
              <a:lnSpc>
                <a:spcPct val="90000"/>
              </a:lnSpc>
              <a:spcBef>
                <a:spcPts val="1600"/>
              </a:spcBef>
              <a:spcAft>
                <a:spcPts val="0"/>
              </a:spcAft>
              <a:buNone/>
              <a:defRPr sz="1400">
                <a:solidFill>
                  <a:schemeClr val="dk2"/>
                </a:solidFill>
              </a:defRPr>
            </a:lvl2pPr>
            <a:lvl3pPr lvl="2" algn="ctr" rtl="0">
              <a:lnSpc>
                <a:spcPct val="90000"/>
              </a:lnSpc>
              <a:spcBef>
                <a:spcPts val="1600"/>
              </a:spcBef>
              <a:spcAft>
                <a:spcPts val="0"/>
              </a:spcAft>
              <a:buNone/>
              <a:defRPr sz="1400">
                <a:solidFill>
                  <a:schemeClr val="dk2"/>
                </a:solidFill>
              </a:defRPr>
            </a:lvl3pPr>
            <a:lvl4pPr lvl="3" algn="ctr" rtl="0">
              <a:lnSpc>
                <a:spcPct val="90000"/>
              </a:lnSpc>
              <a:spcBef>
                <a:spcPts val="1600"/>
              </a:spcBef>
              <a:spcAft>
                <a:spcPts val="0"/>
              </a:spcAft>
              <a:buNone/>
              <a:defRPr sz="1400">
                <a:solidFill>
                  <a:schemeClr val="dk2"/>
                </a:solidFill>
              </a:defRPr>
            </a:lvl4pPr>
            <a:lvl5pPr lvl="4" algn="ctr" rtl="0">
              <a:lnSpc>
                <a:spcPct val="90000"/>
              </a:lnSpc>
              <a:spcBef>
                <a:spcPts val="1600"/>
              </a:spcBef>
              <a:spcAft>
                <a:spcPts val="0"/>
              </a:spcAft>
              <a:buNone/>
              <a:defRPr sz="1400">
                <a:solidFill>
                  <a:schemeClr val="dk2"/>
                </a:solidFill>
              </a:defRPr>
            </a:lvl5pPr>
            <a:lvl6pPr lvl="5" algn="ctr" rtl="0">
              <a:lnSpc>
                <a:spcPct val="90000"/>
              </a:lnSpc>
              <a:spcBef>
                <a:spcPts val="1600"/>
              </a:spcBef>
              <a:spcAft>
                <a:spcPts val="0"/>
              </a:spcAft>
              <a:buNone/>
              <a:defRPr sz="1400">
                <a:solidFill>
                  <a:schemeClr val="dk2"/>
                </a:solidFill>
              </a:defRPr>
            </a:lvl6pPr>
            <a:lvl7pPr lvl="6" algn="ctr" rtl="0">
              <a:lnSpc>
                <a:spcPct val="90000"/>
              </a:lnSpc>
              <a:spcBef>
                <a:spcPts val="1600"/>
              </a:spcBef>
              <a:spcAft>
                <a:spcPts val="0"/>
              </a:spcAft>
              <a:buNone/>
              <a:defRPr sz="1400">
                <a:solidFill>
                  <a:schemeClr val="dk2"/>
                </a:solidFill>
              </a:defRPr>
            </a:lvl7pPr>
            <a:lvl8pPr lvl="7" algn="ctr" rtl="0">
              <a:lnSpc>
                <a:spcPct val="90000"/>
              </a:lnSpc>
              <a:spcBef>
                <a:spcPts val="1600"/>
              </a:spcBef>
              <a:spcAft>
                <a:spcPts val="0"/>
              </a:spcAft>
              <a:buNone/>
              <a:defRPr sz="1400">
                <a:solidFill>
                  <a:schemeClr val="dk2"/>
                </a:solidFill>
              </a:defRPr>
            </a:lvl8pPr>
            <a:lvl9pPr lvl="8" algn="ctr" rtl="0">
              <a:lnSpc>
                <a:spcPct val="90000"/>
              </a:lnSpc>
              <a:spcBef>
                <a:spcPts val="1600"/>
              </a:spcBef>
              <a:spcAft>
                <a:spcPts val="1600"/>
              </a:spcAft>
              <a:buNone/>
              <a:defRPr sz="1400">
                <a:solidFill>
                  <a:schemeClr val="dk2"/>
                </a:solidFill>
              </a:defRPr>
            </a:lvl9pPr>
          </a:lstStyle>
          <a:p>
            <a:endParaRPr/>
          </a:p>
        </p:txBody>
      </p:sp>
      <p:sp>
        <p:nvSpPr>
          <p:cNvPr id="148" name="Google Shape;148;p21"/>
          <p:cNvSpPr txBox="1">
            <a:spLocks noGrp="1"/>
          </p:cNvSpPr>
          <p:nvPr>
            <p:ph type="subTitle" idx="5"/>
          </p:nvPr>
        </p:nvSpPr>
        <p:spPr>
          <a:xfrm>
            <a:off x="6876288" y="1353312"/>
            <a:ext cx="1179600" cy="32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49" name="Google Shape;149;p21"/>
          <p:cNvSpPr txBox="1">
            <a:spLocks noGrp="1"/>
          </p:cNvSpPr>
          <p:nvPr>
            <p:ph type="subTitle" idx="6"/>
          </p:nvPr>
        </p:nvSpPr>
        <p:spPr>
          <a:xfrm>
            <a:off x="6263640" y="1618488"/>
            <a:ext cx="2286000" cy="5853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solidFill>
                  <a:schemeClr val="dk2"/>
                </a:solidFill>
              </a:defRPr>
            </a:lvl1pPr>
            <a:lvl2pPr lvl="1" algn="ctr" rtl="0">
              <a:lnSpc>
                <a:spcPct val="90000"/>
              </a:lnSpc>
              <a:spcBef>
                <a:spcPts val="1600"/>
              </a:spcBef>
              <a:spcAft>
                <a:spcPts val="0"/>
              </a:spcAft>
              <a:buNone/>
              <a:defRPr sz="1400">
                <a:solidFill>
                  <a:schemeClr val="dk2"/>
                </a:solidFill>
              </a:defRPr>
            </a:lvl2pPr>
            <a:lvl3pPr lvl="2" algn="ctr" rtl="0">
              <a:lnSpc>
                <a:spcPct val="90000"/>
              </a:lnSpc>
              <a:spcBef>
                <a:spcPts val="1600"/>
              </a:spcBef>
              <a:spcAft>
                <a:spcPts val="0"/>
              </a:spcAft>
              <a:buNone/>
              <a:defRPr sz="1400">
                <a:solidFill>
                  <a:schemeClr val="dk2"/>
                </a:solidFill>
              </a:defRPr>
            </a:lvl3pPr>
            <a:lvl4pPr lvl="3" algn="ctr" rtl="0">
              <a:lnSpc>
                <a:spcPct val="90000"/>
              </a:lnSpc>
              <a:spcBef>
                <a:spcPts val="1600"/>
              </a:spcBef>
              <a:spcAft>
                <a:spcPts val="0"/>
              </a:spcAft>
              <a:buNone/>
              <a:defRPr sz="1400">
                <a:solidFill>
                  <a:schemeClr val="dk2"/>
                </a:solidFill>
              </a:defRPr>
            </a:lvl4pPr>
            <a:lvl5pPr lvl="4" algn="ctr" rtl="0">
              <a:lnSpc>
                <a:spcPct val="90000"/>
              </a:lnSpc>
              <a:spcBef>
                <a:spcPts val="1600"/>
              </a:spcBef>
              <a:spcAft>
                <a:spcPts val="0"/>
              </a:spcAft>
              <a:buNone/>
              <a:defRPr sz="1400">
                <a:solidFill>
                  <a:schemeClr val="dk2"/>
                </a:solidFill>
              </a:defRPr>
            </a:lvl5pPr>
            <a:lvl6pPr lvl="5" algn="ctr" rtl="0">
              <a:lnSpc>
                <a:spcPct val="90000"/>
              </a:lnSpc>
              <a:spcBef>
                <a:spcPts val="1600"/>
              </a:spcBef>
              <a:spcAft>
                <a:spcPts val="0"/>
              </a:spcAft>
              <a:buNone/>
              <a:defRPr sz="1400">
                <a:solidFill>
                  <a:schemeClr val="dk2"/>
                </a:solidFill>
              </a:defRPr>
            </a:lvl6pPr>
            <a:lvl7pPr lvl="6" algn="ctr" rtl="0">
              <a:lnSpc>
                <a:spcPct val="90000"/>
              </a:lnSpc>
              <a:spcBef>
                <a:spcPts val="1600"/>
              </a:spcBef>
              <a:spcAft>
                <a:spcPts val="0"/>
              </a:spcAft>
              <a:buNone/>
              <a:defRPr sz="1400">
                <a:solidFill>
                  <a:schemeClr val="dk2"/>
                </a:solidFill>
              </a:defRPr>
            </a:lvl7pPr>
            <a:lvl8pPr lvl="7" algn="ctr" rtl="0">
              <a:lnSpc>
                <a:spcPct val="90000"/>
              </a:lnSpc>
              <a:spcBef>
                <a:spcPts val="1600"/>
              </a:spcBef>
              <a:spcAft>
                <a:spcPts val="0"/>
              </a:spcAft>
              <a:buNone/>
              <a:defRPr sz="1400">
                <a:solidFill>
                  <a:schemeClr val="dk2"/>
                </a:solidFill>
              </a:defRPr>
            </a:lvl8pPr>
            <a:lvl9pPr lvl="8" algn="ctr" rtl="0">
              <a:lnSpc>
                <a:spcPct val="90000"/>
              </a:lnSpc>
              <a:spcBef>
                <a:spcPts val="1600"/>
              </a:spcBef>
              <a:spcAft>
                <a:spcPts val="1600"/>
              </a:spcAft>
              <a:buNone/>
              <a:defRPr sz="1400">
                <a:solidFill>
                  <a:schemeClr val="dk2"/>
                </a:solidFill>
              </a:defRPr>
            </a:lvl9pPr>
          </a:lstStyle>
          <a:p>
            <a:endParaRPr/>
          </a:p>
        </p:txBody>
      </p:sp>
      <p:sp>
        <p:nvSpPr>
          <p:cNvPr id="150" name="Google Shape;150;p21"/>
          <p:cNvSpPr txBox="1">
            <a:spLocks noGrp="1"/>
          </p:cNvSpPr>
          <p:nvPr>
            <p:ph type="subTitle" idx="7"/>
          </p:nvPr>
        </p:nvSpPr>
        <p:spPr>
          <a:xfrm>
            <a:off x="2404872" y="3392424"/>
            <a:ext cx="1179600" cy="32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51" name="Google Shape;151;p21"/>
          <p:cNvSpPr txBox="1">
            <a:spLocks noGrp="1"/>
          </p:cNvSpPr>
          <p:nvPr>
            <p:ph type="subTitle" idx="8"/>
          </p:nvPr>
        </p:nvSpPr>
        <p:spPr>
          <a:xfrm>
            <a:off x="1837944" y="3648456"/>
            <a:ext cx="2286000" cy="5853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solidFill>
                  <a:schemeClr val="dk2"/>
                </a:solidFill>
              </a:defRPr>
            </a:lvl1pPr>
            <a:lvl2pPr lvl="1" algn="ctr" rtl="0">
              <a:lnSpc>
                <a:spcPct val="90000"/>
              </a:lnSpc>
              <a:spcBef>
                <a:spcPts val="1600"/>
              </a:spcBef>
              <a:spcAft>
                <a:spcPts val="0"/>
              </a:spcAft>
              <a:buNone/>
              <a:defRPr sz="1400">
                <a:solidFill>
                  <a:schemeClr val="dk2"/>
                </a:solidFill>
              </a:defRPr>
            </a:lvl2pPr>
            <a:lvl3pPr lvl="2" algn="ctr" rtl="0">
              <a:lnSpc>
                <a:spcPct val="90000"/>
              </a:lnSpc>
              <a:spcBef>
                <a:spcPts val="1600"/>
              </a:spcBef>
              <a:spcAft>
                <a:spcPts val="0"/>
              </a:spcAft>
              <a:buNone/>
              <a:defRPr sz="1400">
                <a:solidFill>
                  <a:schemeClr val="dk2"/>
                </a:solidFill>
              </a:defRPr>
            </a:lvl3pPr>
            <a:lvl4pPr lvl="3" algn="ctr" rtl="0">
              <a:lnSpc>
                <a:spcPct val="90000"/>
              </a:lnSpc>
              <a:spcBef>
                <a:spcPts val="1600"/>
              </a:spcBef>
              <a:spcAft>
                <a:spcPts val="0"/>
              </a:spcAft>
              <a:buNone/>
              <a:defRPr sz="1400">
                <a:solidFill>
                  <a:schemeClr val="dk2"/>
                </a:solidFill>
              </a:defRPr>
            </a:lvl4pPr>
            <a:lvl5pPr lvl="4" algn="ctr" rtl="0">
              <a:lnSpc>
                <a:spcPct val="90000"/>
              </a:lnSpc>
              <a:spcBef>
                <a:spcPts val="1600"/>
              </a:spcBef>
              <a:spcAft>
                <a:spcPts val="0"/>
              </a:spcAft>
              <a:buNone/>
              <a:defRPr sz="1400">
                <a:solidFill>
                  <a:schemeClr val="dk2"/>
                </a:solidFill>
              </a:defRPr>
            </a:lvl5pPr>
            <a:lvl6pPr lvl="5" algn="ctr" rtl="0">
              <a:lnSpc>
                <a:spcPct val="90000"/>
              </a:lnSpc>
              <a:spcBef>
                <a:spcPts val="1600"/>
              </a:spcBef>
              <a:spcAft>
                <a:spcPts val="0"/>
              </a:spcAft>
              <a:buNone/>
              <a:defRPr sz="1400">
                <a:solidFill>
                  <a:schemeClr val="dk2"/>
                </a:solidFill>
              </a:defRPr>
            </a:lvl6pPr>
            <a:lvl7pPr lvl="6" algn="ctr" rtl="0">
              <a:lnSpc>
                <a:spcPct val="90000"/>
              </a:lnSpc>
              <a:spcBef>
                <a:spcPts val="1600"/>
              </a:spcBef>
              <a:spcAft>
                <a:spcPts val="0"/>
              </a:spcAft>
              <a:buNone/>
              <a:defRPr sz="1400">
                <a:solidFill>
                  <a:schemeClr val="dk2"/>
                </a:solidFill>
              </a:defRPr>
            </a:lvl7pPr>
            <a:lvl8pPr lvl="7" algn="ctr" rtl="0">
              <a:lnSpc>
                <a:spcPct val="90000"/>
              </a:lnSpc>
              <a:spcBef>
                <a:spcPts val="1600"/>
              </a:spcBef>
              <a:spcAft>
                <a:spcPts val="0"/>
              </a:spcAft>
              <a:buNone/>
              <a:defRPr sz="1400">
                <a:solidFill>
                  <a:schemeClr val="dk2"/>
                </a:solidFill>
              </a:defRPr>
            </a:lvl8pPr>
            <a:lvl9pPr lvl="8" algn="ctr" rtl="0">
              <a:lnSpc>
                <a:spcPct val="90000"/>
              </a:lnSpc>
              <a:spcBef>
                <a:spcPts val="1600"/>
              </a:spcBef>
              <a:spcAft>
                <a:spcPts val="1600"/>
              </a:spcAft>
              <a:buNone/>
              <a:defRPr sz="1400">
                <a:solidFill>
                  <a:schemeClr val="dk2"/>
                </a:solidFill>
              </a:defRPr>
            </a:lvl9pPr>
          </a:lstStyle>
          <a:p>
            <a:endParaRPr/>
          </a:p>
        </p:txBody>
      </p:sp>
      <p:sp>
        <p:nvSpPr>
          <p:cNvPr id="152" name="Google Shape;152;p21"/>
          <p:cNvSpPr txBox="1">
            <a:spLocks noGrp="1"/>
          </p:cNvSpPr>
          <p:nvPr>
            <p:ph type="subTitle" idx="9"/>
          </p:nvPr>
        </p:nvSpPr>
        <p:spPr>
          <a:xfrm>
            <a:off x="5623560" y="3392424"/>
            <a:ext cx="1179600" cy="32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53" name="Google Shape;153;p21"/>
          <p:cNvSpPr txBox="1">
            <a:spLocks noGrp="1"/>
          </p:cNvSpPr>
          <p:nvPr>
            <p:ph type="subTitle" idx="13"/>
          </p:nvPr>
        </p:nvSpPr>
        <p:spPr>
          <a:xfrm>
            <a:off x="5001768" y="3648456"/>
            <a:ext cx="2286000" cy="5853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solidFill>
                  <a:schemeClr val="dk2"/>
                </a:solidFill>
              </a:defRPr>
            </a:lvl1pPr>
            <a:lvl2pPr lvl="1" algn="ctr" rtl="0">
              <a:lnSpc>
                <a:spcPct val="90000"/>
              </a:lnSpc>
              <a:spcBef>
                <a:spcPts val="1600"/>
              </a:spcBef>
              <a:spcAft>
                <a:spcPts val="0"/>
              </a:spcAft>
              <a:buNone/>
              <a:defRPr sz="1400">
                <a:solidFill>
                  <a:schemeClr val="dk2"/>
                </a:solidFill>
              </a:defRPr>
            </a:lvl2pPr>
            <a:lvl3pPr lvl="2" algn="ctr" rtl="0">
              <a:lnSpc>
                <a:spcPct val="90000"/>
              </a:lnSpc>
              <a:spcBef>
                <a:spcPts val="1600"/>
              </a:spcBef>
              <a:spcAft>
                <a:spcPts val="0"/>
              </a:spcAft>
              <a:buNone/>
              <a:defRPr sz="1400">
                <a:solidFill>
                  <a:schemeClr val="dk2"/>
                </a:solidFill>
              </a:defRPr>
            </a:lvl3pPr>
            <a:lvl4pPr lvl="3" algn="ctr" rtl="0">
              <a:lnSpc>
                <a:spcPct val="90000"/>
              </a:lnSpc>
              <a:spcBef>
                <a:spcPts val="1600"/>
              </a:spcBef>
              <a:spcAft>
                <a:spcPts val="0"/>
              </a:spcAft>
              <a:buNone/>
              <a:defRPr sz="1400">
                <a:solidFill>
                  <a:schemeClr val="dk2"/>
                </a:solidFill>
              </a:defRPr>
            </a:lvl4pPr>
            <a:lvl5pPr lvl="4" algn="ctr" rtl="0">
              <a:lnSpc>
                <a:spcPct val="90000"/>
              </a:lnSpc>
              <a:spcBef>
                <a:spcPts val="1600"/>
              </a:spcBef>
              <a:spcAft>
                <a:spcPts val="0"/>
              </a:spcAft>
              <a:buNone/>
              <a:defRPr sz="1400">
                <a:solidFill>
                  <a:schemeClr val="dk2"/>
                </a:solidFill>
              </a:defRPr>
            </a:lvl5pPr>
            <a:lvl6pPr lvl="5" algn="ctr" rtl="0">
              <a:lnSpc>
                <a:spcPct val="90000"/>
              </a:lnSpc>
              <a:spcBef>
                <a:spcPts val="1600"/>
              </a:spcBef>
              <a:spcAft>
                <a:spcPts val="0"/>
              </a:spcAft>
              <a:buNone/>
              <a:defRPr sz="1400">
                <a:solidFill>
                  <a:schemeClr val="dk2"/>
                </a:solidFill>
              </a:defRPr>
            </a:lvl6pPr>
            <a:lvl7pPr lvl="6" algn="ctr" rtl="0">
              <a:lnSpc>
                <a:spcPct val="90000"/>
              </a:lnSpc>
              <a:spcBef>
                <a:spcPts val="1600"/>
              </a:spcBef>
              <a:spcAft>
                <a:spcPts val="0"/>
              </a:spcAft>
              <a:buNone/>
              <a:defRPr sz="1400">
                <a:solidFill>
                  <a:schemeClr val="dk2"/>
                </a:solidFill>
              </a:defRPr>
            </a:lvl7pPr>
            <a:lvl8pPr lvl="7" algn="ctr" rtl="0">
              <a:lnSpc>
                <a:spcPct val="90000"/>
              </a:lnSpc>
              <a:spcBef>
                <a:spcPts val="1600"/>
              </a:spcBef>
              <a:spcAft>
                <a:spcPts val="0"/>
              </a:spcAft>
              <a:buNone/>
              <a:defRPr sz="1400">
                <a:solidFill>
                  <a:schemeClr val="dk2"/>
                </a:solidFill>
              </a:defRPr>
            </a:lvl8pPr>
            <a:lvl9pPr lvl="8" algn="ctr" rtl="0">
              <a:lnSpc>
                <a:spcPct val="90000"/>
              </a:lnSpc>
              <a:spcBef>
                <a:spcPts val="1600"/>
              </a:spcBef>
              <a:spcAft>
                <a:spcPts val="1600"/>
              </a:spcAft>
              <a:buNone/>
              <a:defRPr sz="1400">
                <a:solidFill>
                  <a:schemeClr val="dk2"/>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
        <p:cNvGrpSpPr/>
        <p:nvPr/>
      </p:nvGrpSpPr>
      <p:grpSpPr>
        <a:xfrm>
          <a:off x="0" y="0"/>
          <a:ext cx="0" cy="0"/>
          <a:chOff x="0" y="0"/>
          <a:chExt cx="0" cy="0"/>
        </a:xfrm>
      </p:grpSpPr>
      <p:sp>
        <p:nvSpPr>
          <p:cNvPr id="20" name="Google Shape;20;p4"/>
          <p:cNvSpPr txBox="1">
            <a:spLocks noGrp="1"/>
          </p:cNvSpPr>
          <p:nvPr>
            <p:ph type="title"/>
          </p:nvPr>
        </p:nvSpPr>
        <p:spPr>
          <a:xfrm>
            <a:off x="2746800" y="429775"/>
            <a:ext cx="3650400" cy="530400"/>
          </a:xfrm>
          <a:prstGeom prst="rect">
            <a:avLst/>
          </a:prstGeom>
        </p:spPr>
        <p:txBody>
          <a:bodyPr spcFirstLastPara="1" wrap="square" lIns="91425" tIns="91425" rIns="91425" bIns="91425" anchor="t" anchorCtr="0">
            <a:noAutofit/>
          </a:bodyPr>
          <a:lstStyle>
            <a:lvl1pPr lvl="0" algn="ctr">
              <a:spcBef>
                <a:spcPts val="0"/>
              </a:spcBef>
              <a:spcAft>
                <a:spcPts val="0"/>
              </a:spcAft>
              <a:buSzPts val="2300"/>
              <a:buNone/>
              <a:defRPr sz="23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1" name="Google Shape;21;p4"/>
          <p:cNvSpPr txBox="1">
            <a:spLocks noGrp="1"/>
          </p:cNvSpPr>
          <p:nvPr>
            <p:ph type="body" idx="1"/>
          </p:nvPr>
        </p:nvSpPr>
        <p:spPr>
          <a:xfrm>
            <a:off x="716025" y="1152475"/>
            <a:ext cx="7712100" cy="3416400"/>
          </a:xfrm>
          <a:prstGeom prst="rect">
            <a:avLst/>
          </a:prstGeom>
        </p:spPr>
        <p:txBody>
          <a:bodyPr spcFirstLastPara="1" wrap="square" lIns="91425" tIns="91425" rIns="91425" bIns="91425" anchor="t" anchorCtr="0">
            <a:noAutofit/>
          </a:bodyPr>
          <a:lstStyle>
            <a:lvl1pPr marL="457200" lvl="0" indent="-304800">
              <a:lnSpc>
                <a:spcPct val="100000"/>
              </a:lnSpc>
              <a:spcBef>
                <a:spcPts val="0"/>
              </a:spcBef>
              <a:spcAft>
                <a:spcPts val="0"/>
              </a:spcAft>
              <a:buClr>
                <a:srgbClr val="434343"/>
              </a:buClr>
              <a:buSzPts val="1200"/>
              <a:buFont typeface="Livvic"/>
              <a:buAutoNum type="arabicPeriod"/>
              <a:defRPr sz="1200"/>
            </a:lvl1pPr>
            <a:lvl2pPr marL="914400" lvl="1" indent="-304800">
              <a:spcBef>
                <a:spcPts val="1600"/>
              </a:spcBef>
              <a:spcAft>
                <a:spcPts val="0"/>
              </a:spcAft>
              <a:buClr>
                <a:srgbClr val="434343"/>
              </a:buClr>
              <a:buSzPts val="1200"/>
              <a:buFont typeface="Roboto Condensed Light"/>
              <a:buAutoNum type="alphaLcPeriod"/>
              <a:defRPr/>
            </a:lvl2pPr>
            <a:lvl3pPr marL="1371600" lvl="2" indent="-304800">
              <a:spcBef>
                <a:spcPts val="1600"/>
              </a:spcBef>
              <a:spcAft>
                <a:spcPts val="0"/>
              </a:spcAft>
              <a:buClr>
                <a:srgbClr val="434343"/>
              </a:buClr>
              <a:buSzPts val="1200"/>
              <a:buFont typeface="Roboto Condensed Light"/>
              <a:buAutoNum type="romanLcPeriod"/>
              <a:defRPr/>
            </a:lvl3pPr>
            <a:lvl4pPr marL="1828800" lvl="3" indent="-304800">
              <a:spcBef>
                <a:spcPts val="1600"/>
              </a:spcBef>
              <a:spcAft>
                <a:spcPts val="0"/>
              </a:spcAft>
              <a:buClr>
                <a:srgbClr val="434343"/>
              </a:buClr>
              <a:buSzPts val="1200"/>
              <a:buFont typeface="Roboto Condensed Light"/>
              <a:buAutoNum type="arabicPeriod"/>
              <a:defRPr/>
            </a:lvl4pPr>
            <a:lvl5pPr marL="2286000" lvl="4" indent="-304800">
              <a:spcBef>
                <a:spcPts val="1600"/>
              </a:spcBef>
              <a:spcAft>
                <a:spcPts val="0"/>
              </a:spcAft>
              <a:buClr>
                <a:srgbClr val="434343"/>
              </a:buClr>
              <a:buSzPts val="1200"/>
              <a:buFont typeface="Roboto Condensed Light"/>
              <a:buAutoNum type="alphaLcPeriod"/>
              <a:defRPr/>
            </a:lvl5pPr>
            <a:lvl6pPr marL="2743200" lvl="5" indent="-304800">
              <a:spcBef>
                <a:spcPts val="1600"/>
              </a:spcBef>
              <a:spcAft>
                <a:spcPts val="0"/>
              </a:spcAft>
              <a:buClr>
                <a:srgbClr val="434343"/>
              </a:buClr>
              <a:buSzPts val="1200"/>
              <a:buFont typeface="Roboto Condensed Light"/>
              <a:buAutoNum type="romanLcPeriod"/>
              <a:defRPr/>
            </a:lvl6pPr>
            <a:lvl7pPr marL="3200400" lvl="6" indent="-304800">
              <a:spcBef>
                <a:spcPts val="1600"/>
              </a:spcBef>
              <a:spcAft>
                <a:spcPts val="0"/>
              </a:spcAft>
              <a:buClr>
                <a:srgbClr val="434343"/>
              </a:buClr>
              <a:buSzPts val="1200"/>
              <a:buFont typeface="Roboto Condensed Light"/>
              <a:buAutoNum type="arabicPeriod"/>
              <a:defRPr/>
            </a:lvl7pPr>
            <a:lvl8pPr marL="3657600" lvl="7" indent="-304800">
              <a:spcBef>
                <a:spcPts val="1600"/>
              </a:spcBef>
              <a:spcAft>
                <a:spcPts val="0"/>
              </a:spcAft>
              <a:buClr>
                <a:srgbClr val="434343"/>
              </a:buClr>
              <a:buSzPts val="1200"/>
              <a:buFont typeface="Roboto Condensed Light"/>
              <a:buAutoNum type="alphaLcPeriod"/>
              <a:defRPr/>
            </a:lvl8pPr>
            <a:lvl9pPr marL="4114800" lvl="8" indent="-304800">
              <a:spcBef>
                <a:spcPts val="1600"/>
              </a:spcBef>
              <a:spcAft>
                <a:spcPts val="1600"/>
              </a:spcAft>
              <a:buClr>
                <a:srgbClr val="434343"/>
              </a:buClr>
              <a:buSzPts val="1200"/>
              <a:buFont typeface="Roboto Condensed Light"/>
              <a:buAutoNum type="romanLcPeriod"/>
              <a:defRPr/>
            </a:lvl9pPr>
          </a:lstStyle>
          <a:p>
            <a:endParaRPr/>
          </a:p>
        </p:txBody>
      </p:sp>
      <p:sp>
        <p:nvSpPr>
          <p:cNvPr id="22" name="Google Shape;22;p4"/>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23" name="Google Shape;23;p4"/>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three columns  2">
  <p:cSld name="CUSTOM_2_2">
    <p:spTree>
      <p:nvGrpSpPr>
        <p:cNvPr id="1" name="Shape 154"/>
        <p:cNvGrpSpPr/>
        <p:nvPr/>
      </p:nvGrpSpPr>
      <p:grpSpPr>
        <a:xfrm>
          <a:off x="0" y="0"/>
          <a:ext cx="0" cy="0"/>
          <a:chOff x="0" y="0"/>
          <a:chExt cx="0" cy="0"/>
        </a:xfrm>
      </p:grpSpPr>
      <p:sp>
        <p:nvSpPr>
          <p:cNvPr id="155" name="Google Shape;155;p22"/>
          <p:cNvSpPr txBox="1">
            <a:spLocks noGrp="1"/>
          </p:cNvSpPr>
          <p:nvPr>
            <p:ph type="title"/>
          </p:nvPr>
        </p:nvSpPr>
        <p:spPr>
          <a:xfrm>
            <a:off x="2106300" y="1313159"/>
            <a:ext cx="4931400" cy="530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6" name="Google Shape;156;p22"/>
          <p:cNvSpPr txBox="1">
            <a:spLocks noGrp="1"/>
          </p:cNvSpPr>
          <p:nvPr>
            <p:ph type="subTitle" idx="1"/>
          </p:nvPr>
        </p:nvSpPr>
        <p:spPr>
          <a:xfrm>
            <a:off x="3657548" y="3669800"/>
            <a:ext cx="1901100" cy="3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0"/>
              </a:spcBef>
              <a:spcAft>
                <a:spcPts val="0"/>
              </a:spcAft>
              <a:buNone/>
              <a:defRPr sz="1600">
                <a:solidFill>
                  <a:schemeClr val="lt1"/>
                </a:solidFill>
                <a:latin typeface="Oswald"/>
                <a:ea typeface="Oswald"/>
                <a:cs typeface="Oswald"/>
                <a:sym typeface="Oswald"/>
              </a:defRPr>
            </a:lvl2pPr>
            <a:lvl3pPr lvl="2" algn="ctr" rtl="0">
              <a:lnSpc>
                <a:spcPct val="100000"/>
              </a:lnSpc>
              <a:spcBef>
                <a:spcPts val="0"/>
              </a:spcBef>
              <a:spcAft>
                <a:spcPts val="0"/>
              </a:spcAft>
              <a:buNone/>
              <a:defRPr sz="1600">
                <a:solidFill>
                  <a:schemeClr val="lt1"/>
                </a:solidFill>
                <a:latin typeface="Oswald"/>
                <a:ea typeface="Oswald"/>
                <a:cs typeface="Oswald"/>
                <a:sym typeface="Oswald"/>
              </a:defRPr>
            </a:lvl3pPr>
            <a:lvl4pPr lvl="3" algn="ctr" rtl="0">
              <a:lnSpc>
                <a:spcPct val="100000"/>
              </a:lnSpc>
              <a:spcBef>
                <a:spcPts val="0"/>
              </a:spcBef>
              <a:spcAft>
                <a:spcPts val="0"/>
              </a:spcAft>
              <a:buNone/>
              <a:defRPr sz="1600">
                <a:solidFill>
                  <a:schemeClr val="lt1"/>
                </a:solidFill>
                <a:latin typeface="Oswald"/>
                <a:ea typeface="Oswald"/>
                <a:cs typeface="Oswald"/>
                <a:sym typeface="Oswald"/>
              </a:defRPr>
            </a:lvl4pPr>
            <a:lvl5pPr lvl="4" algn="ctr" rtl="0">
              <a:lnSpc>
                <a:spcPct val="100000"/>
              </a:lnSpc>
              <a:spcBef>
                <a:spcPts val="0"/>
              </a:spcBef>
              <a:spcAft>
                <a:spcPts val="0"/>
              </a:spcAft>
              <a:buNone/>
              <a:defRPr sz="1600">
                <a:solidFill>
                  <a:schemeClr val="lt1"/>
                </a:solidFill>
                <a:latin typeface="Oswald"/>
                <a:ea typeface="Oswald"/>
                <a:cs typeface="Oswald"/>
                <a:sym typeface="Oswald"/>
              </a:defRPr>
            </a:lvl5pPr>
            <a:lvl6pPr lvl="5" algn="ctr" rtl="0">
              <a:lnSpc>
                <a:spcPct val="100000"/>
              </a:lnSpc>
              <a:spcBef>
                <a:spcPts val="0"/>
              </a:spcBef>
              <a:spcAft>
                <a:spcPts val="0"/>
              </a:spcAft>
              <a:buNone/>
              <a:defRPr sz="1600">
                <a:solidFill>
                  <a:schemeClr val="lt1"/>
                </a:solidFill>
                <a:latin typeface="Oswald"/>
                <a:ea typeface="Oswald"/>
                <a:cs typeface="Oswald"/>
                <a:sym typeface="Oswald"/>
              </a:defRPr>
            </a:lvl6pPr>
            <a:lvl7pPr lvl="6" algn="ctr" rtl="0">
              <a:lnSpc>
                <a:spcPct val="100000"/>
              </a:lnSpc>
              <a:spcBef>
                <a:spcPts val="0"/>
              </a:spcBef>
              <a:spcAft>
                <a:spcPts val="0"/>
              </a:spcAft>
              <a:buNone/>
              <a:defRPr sz="1600">
                <a:solidFill>
                  <a:schemeClr val="lt1"/>
                </a:solidFill>
                <a:latin typeface="Oswald"/>
                <a:ea typeface="Oswald"/>
                <a:cs typeface="Oswald"/>
                <a:sym typeface="Oswald"/>
              </a:defRPr>
            </a:lvl7pPr>
            <a:lvl8pPr lvl="7" algn="ctr" rtl="0">
              <a:lnSpc>
                <a:spcPct val="100000"/>
              </a:lnSpc>
              <a:spcBef>
                <a:spcPts val="0"/>
              </a:spcBef>
              <a:spcAft>
                <a:spcPts val="0"/>
              </a:spcAft>
              <a:buNone/>
              <a:defRPr sz="1600">
                <a:solidFill>
                  <a:schemeClr val="lt1"/>
                </a:solidFill>
                <a:latin typeface="Oswald"/>
                <a:ea typeface="Oswald"/>
                <a:cs typeface="Oswald"/>
                <a:sym typeface="Oswald"/>
              </a:defRPr>
            </a:lvl8pPr>
            <a:lvl9pPr lvl="8" algn="ctr" rtl="0">
              <a:lnSpc>
                <a:spcPct val="100000"/>
              </a:lnSpc>
              <a:spcBef>
                <a:spcPts val="0"/>
              </a:spcBef>
              <a:spcAft>
                <a:spcPts val="0"/>
              </a:spcAft>
              <a:buNone/>
              <a:defRPr sz="1600">
                <a:solidFill>
                  <a:schemeClr val="lt1"/>
                </a:solidFill>
                <a:latin typeface="Oswald"/>
                <a:ea typeface="Oswald"/>
                <a:cs typeface="Oswald"/>
                <a:sym typeface="Oswald"/>
              </a:defRPr>
            </a:lvl9pPr>
          </a:lstStyle>
          <a:p>
            <a:endParaRPr/>
          </a:p>
        </p:txBody>
      </p:sp>
      <p:sp>
        <p:nvSpPr>
          <p:cNvPr id="157" name="Google Shape;157;p22"/>
          <p:cNvSpPr txBox="1">
            <a:spLocks noGrp="1"/>
          </p:cNvSpPr>
          <p:nvPr>
            <p:ph type="subTitle" idx="2"/>
          </p:nvPr>
        </p:nvSpPr>
        <p:spPr>
          <a:xfrm>
            <a:off x="3615998" y="3953256"/>
            <a:ext cx="1984200" cy="690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
        <p:nvSpPr>
          <p:cNvPr id="158" name="Google Shape;158;p22"/>
          <p:cNvSpPr txBox="1">
            <a:spLocks noGrp="1"/>
          </p:cNvSpPr>
          <p:nvPr>
            <p:ph type="subTitle" idx="3"/>
          </p:nvPr>
        </p:nvSpPr>
        <p:spPr>
          <a:xfrm>
            <a:off x="754325" y="3669800"/>
            <a:ext cx="1901100" cy="3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59" name="Google Shape;159;p22"/>
          <p:cNvSpPr txBox="1">
            <a:spLocks noGrp="1"/>
          </p:cNvSpPr>
          <p:nvPr>
            <p:ph type="subTitle" idx="4"/>
          </p:nvPr>
        </p:nvSpPr>
        <p:spPr>
          <a:xfrm>
            <a:off x="713225" y="3953250"/>
            <a:ext cx="1983300" cy="690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
        <p:nvSpPr>
          <p:cNvPr id="160" name="Google Shape;160;p22"/>
          <p:cNvSpPr txBox="1">
            <a:spLocks noGrp="1"/>
          </p:cNvSpPr>
          <p:nvPr>
            <p:ph type="subTitle" idx="5"/>
          </p:nvPr>
        </p:nvSpPr>
        <p:spPr>
          <a:xfrm>
            <a:off x="6561222" y="3669800"/>
            <a:ext cx="1901100" cy="3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61" name="Google Shape;161;p22"/>
          <p:cNvSpPr txBox="1">
            <a:spLocks noGrp="1"/>
          </p:cNvSpPr>
          <p:nvPr>
            <p:ph type="subTitle" idx="6"/>
          </p:nvPr>
        </p:nvSpPr>
        <p:spPr>
          <a:xfrm>
            <a:off x="6519672" y="3953256"/>
            <a:ext cx="1984200" cy="690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three columns right">
  <p:cSld name="CUSTOM_2_2_1">
    <p:spTree>
      <p:nvGrpSpPr>
        <p:cNvPr id="1" name="Shape 162"/>
        <p:cNvGrpSpPr/>
        <p:nvPr/>
      </p:nvGrpSpPr>
      <p:grpSpPr>
        <a:xfrm>
          <a:off x="0" y="0"/>
          <a:ext cx="0" cy="0"/>
          <a:chOff x="0" y="0"/>
          <a:chExt cx="0" cy="0"/>
        </a:xfrm>
      </p:grpSpPr>
      <p:sp>
        <p:nvSpPr>
          <p:cNvPr id="163" name="Google Shape;163;p23"/>
          <p:cNvSpPr txBox="1">
            <a:spLocks noGrp="1"/>
          </p:cNvSpPr>
          <p:nvPr>
            <p:ph type="title"/>
          </p:nvPr>
        </p:nvSpPr>
        <p:spPr>
          <a:xfrm>
            <a:off x="713232" y="429768"/>
            <a:ext cx="2306400" cy="826200"/>
          </a:xfrm>
          <a:prstGeom prst="rect">
            <a:avLst/>
          </a:prstGeom>
        </p:spPr>
        <p:txBody>
          <a:bodyPr spcFirstLastPara="1" wrap="square" lIns="91425" tIns="91425" rIns="91425" bIns="91425" anchor="t" anchorCtr="0">
            <a:noAutofit/>
          </a:bodyPr>
          <a:lstStyle>
            <a:lvl1pPr lvl="0"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4" name="Google Shape;164;p23"/>
          <p:cNvSpPr txBox="1">
            <a:spLocks noGrp="1"/>
          </p:cNvSpPr>
          <p:nvPr>
            <p:ph type="subTitle" idx="1"/>
          </p:nvPr>
        </p:nvSpPr>
        <p:spPr>
          <a:xfrm>
            <a:off x="5805098" y="2027725"/>
            <a:ext cx="19011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0"/>
              </a:spcBef>
              <a:spcAft>
                <a:spcPts val="0"/>
              </a:spcAft>
              <a:buNone/>
              <a:defRPr sz="1600">
                <a:solidFill>
                  <a:schemeClr val="lt1"/>
                </a:solidFill>
                <a:latin typeface="Oswald"/>
                <a:ea typeface="Oswald"/>
                <a:cs typeface="Oswald"/>
                <a:sym typeface="Oswald"/>
              </a:defRPr>
            </a:lvl2pPr>
            <a:lvl3pPr lvl="2" rtl="0">
              <a:lnSpc>
                <a:spcPct val="100000"/>
              </a:lnSpc>
              <a:spcBef>
                <a:spcPts val="0"/>
              </a:spcBef>
              <a:spcAft>
                <a:spcPts val="0"/>
              </a:spcAft>
              <a:buNone/>
              <a:defRPr sz="1600">
                <a:solidFill>
                  <a:schemeClr val="lt1"/>
                </a:solidFill>
                <a:latin typeface="Oswald"/>
                <a:ea typeface="Oswald"/>
                <a:cs typeface="Oswald"/>
                <a:sym typeface="Oswald"/>
              </a:defRPr>
            </a:lvl3pPr>
            <a:lvl4pPr lvl="3" rtl="0">
              <a:lnSpc>
                <a:spcPct val="100000"/>
              </a:lnSpc>
              <a:spcBef>
                <a:spcPts val="0"/>
              </a:spcBef>
              <a:spcAft>
                <a:spcPts val="0"/>
              </a:spcAft>
              <a:buNone/>
              <a:defRPr sz="1600">
                <a:solidFill>
                  <a:schemeClr val="lt1"/>
                </a:solidFill>
                <a:latin typeface="Oswald"/>
                <a:ea typeface="Oswald"/>
                <a:cs typeface="Oswald"/>
                <a:sym typeface="Oswald"/>
              </a:defRPr>
            </a:lvl4pPr>
            <a:lvl5pPr lvl="4" rtl="0">
              <a:lnSpc>
                <a:spcPct val="100000"/>
              </a:lnSpc>
              <a:spcBef>
                <a:spcPts val="0"/>
              </a:spcBef>
              <a:spcAft>
                <a:spcPts val="0"/>
              </a:spcAft>
              <a:buNone/>
              <a:defRPr sz="1600">
                <a:solidFill>
                  <a:schemeClr val="lt1"/>
                </a:solidFill>
                <a:latin typeface="Oswald"/>
                <a:ea typeface="Oswald"/>
                <a:cs typeface="Oswald"/>
                <a:sym typeface="Oswald"/>
              </a:defRPr>
            </a:lvl5pPr>
            <a:lvl6pPr lvl="5" rtl="0">
              <a:lnSpc>
                <a:spcPct val="100000"/>
              </a:lnSpc>
              <a:spcBef>
                <a:spcPts val="0"/>
              </a:spcBef>
              <a:spcAft>
                <a:spcPts val="0"/>
              </a:spcAft>
              <a:buNone/>
              <a:defRPr sz="1600">
                <a:solidFill>
                  <a:schemeClr val="lt1"/>
                </a:solidFill>
                <a:latin typeface="Oswald"/>
                <a:ea typeface="Oswald"/>
                <a:cs typeface="Oswald"/>
                <a:sym typeface="Oswald"/>
              </a:defRPr>
            </a:lvl6pPr>
            <a:lvl7pPr lvl="6" rtl="0">
              <a:lnSpc>
                <a:spcPct val="100000"/>
              </a:lnSpc>
              <a:spcBef>
                <a:spcPts val="0"/>
              </a:spcBef>
              <a:spcAft>
                <a:spcPts val="0"/>
              </a:spcAft>
              <a:buNone/>
              <a:defRPr sz="1600">
                <a:solidFill>
                  <a:schemeClr val="lt1"/>
                </a:solidFill>
                <a:latin typeface="Oswald"/>
                <a:ea typeface="Oswald"/>
                <a:cs typeface="Oswald"/>
                <a:sym typeface="Oswald"/>
              </a:defRPr>
            </a:lvl7pPr>
            <a:lvl8pPr lvl="7" rtl="0">
              <a:lnSpc>
                <a:spcPct val="100000"/>
              </a:lnSpc>
              <a:spcBef>
                <a:spcPts val="0"/>
              </a:spcBef>
              <a:spcAft>
                <a:spcPts val="0"/>
              </a:spcAft>
              <a:buNone/>
              <a:defRPr sz="1600">
                <a:solidFill>
                  <a:schemeClr val="lt1"/>
                </a:solidFill>
                <a:latin typeface="Oswald"/>
                <a:ea typeface="Oswald"/>
                <a:cs typeface="Oswald"/>
                <a:sym typeface="Oswald"/>
              </a:defRPr>
            </a:lvl8pPr>
            <a:lvl9pPr lvl="8" rtl="0">
              <a:lnSpc>
                <a:spcPct val="100000"/>
              </a:lnSpc>
              <a:spcBef>
                <a:spcPts val="0"/>
              </a:spcBef>
              <a:spcAft>
                <a:spcPts val="0"/>
              </a:spcAft>
              <a:buNone/>
              <a:defRPr sz="1600">
                <a:solidFill>
                  <a:schemeClr val="lt1"/>
                </a:solidFill>
                <a:latin typeface="Oswald"/>
                <a:ea typeface="Oswald"/>
                <a:cs typeface="Oswald"/>
                <a:sym typeface="Oswald"/>
              </a:defRPr>
            </a:lvl9pPr>
          </a:lstStyle>
          <a:p>
            <a:endParaRPr/>
          </a:p>
        </p:txBody>
      </p:sp>
      <p:sp>
        <p:nvSpPr>
          <p:cNvPr id="165" name="Google Shape;165;p23"/>
          <p:cNvSpPr txBox="1">
            <a:spLocks noGrp="1"/>
          </p:cNvSpPr>
          <p:nvPr>
            <p:ph type="subTitle" idx="2"/>
          </p:nvPr>
        </p:nvSpPr>
        <p:spPr>
          <a:xfrm>
            <a:off x="5805098" y="2311175"/>
            <a:ext cx="22230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166" name="Google Shape;166;p23"/>
          <p:cNvSpPr txBox="1">
            <a:spLocks noGrp="1"/>
          </p:cNvSpPr>
          <p:nvPr>
            <p:ph type="subTitle" idx="3"/>
          </p:nvPr>
        </p:nvSpPr>
        <p:spPr>
          <a:xfrm>
            <a:off x="5805098" y="703200"/>
            <a:ext cx="19011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67" name="Google Shape;167;p23"/>
          <p:cNvSpPr txBox="1">
            <a:spLocks noGrp="1"/>
          </p:cNvSpPr>
          <p:nvPr>
            <p:ph type="subTitle" idx="4"/>
          </p:nvPr>
        </p:nvSpPr>
        <p:spPr>
          <a:xfrm>
            <a:off x="5805098" y="986650"/>
            <a:ext cx="2222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168" name="Google Shape;168;p23"/>
          <p:cNvSpPr txBox="1">
            <a:spLocks noGrp="1"/>
          </p:cNvSpPr>
          <p:nvPr>
            <p:ph type="subTitle" idx="5"/>
          </p:nvPr>
        </p:nvSpPr>
        <p:spPr>
          <a:xfrm>
            <a:off x="5805098" y="3400125"/>
            <a:ext cx="1901100" cy="3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solidFill>
                  <a:schemeClr val="lt1"/>
                </a:solidFill>
                <a:latin typeface="Oswald"/>
                <a:ea typeface="Oswald"/>
                <a:cs typeface="Oswald"/>
                <a:sym typeface="Oswald"/>
              </a:defRPr>
            </a:lvl1pPr>
            <a:lvl2pPr lvl="1" rtl="0">
              <a:lnSpc>
                <a:spcPct val="100000"/>
              </a:lnSpc>
              <a:spcBef>
                <a:spcPts val="1600"/>
              </a:spcBef>
              <a:spcAft>
                <a:spcPts val="0"/>
              </a:spcAft>
              <a:buNone/>
              <a:defRPr sz="1600">
                <a:solidFill>
                  <a:schemeClr val="lt1"/>
                </a:solidFill>
                <a:latin typeface="Oswald"/>
                <a:ea typeface="Oswald"/>
                <a:cs typeface="Oswald"/>
                <a:sym typeface="Oswald"/>
              </a:defRPr>
            </a:lvl2pPr>
            <a:lvl3pPr lvl="2" rtl="0">
              <a:lnSpc>
                <a:spcPct val="100000"/>
              </a:lnSpc>
              <a:spcBef>
                <a:spcPts val="1600"/>
              </a:spcBef>
              <a:spcAft>
                <a:spcPts val="0"/>
              </a:spcAft>
              <a:buNone/>
              <a:defRPr sz="1600">
                <a:solidFill>
                  <a:schemeClr val="lt1"/>
                </a:solidFill>
                <a:latin typeface="Oswald"/>
                <a:ea typeface="Oswald"/>
                <a:cs typeface="Oswald"/>
                <a:sym typeface="Oswald"/>
              </a:defRPr>
            </a:lvl3pPr>
            <a:lvl4pPr lvl="3" rtl="0">
              <a:lnSpc>
                <a:spcPct val="100000"/>
              </a:lnSpc>
              <a:spcBef>
                <a:spcPts val="1600"/>
              </a:spcBef>
              <a:spcAft>
                <a:spcPts val="0"/>
              </a:spcAft>
              <a:buNone/>
              <a:defRPr sz="1600">
                <a:solidFill>
                  <a:schemeClr val="lt1"/>
                </a:solidFill>
                <a:latin typeface="Oswald"/>
                <a:ea typeface="Oswald"/>
                <a:cs typeface="Oswald"/>
                <a:sym typeface="Oswald"/>
              </a:defRPr>
            </a:lvl4pPr>
            <a:lvl5pPr lvl="4" rtl="0">
              <a:lnSpc>
                <a:spcPct val="100000"/>
              </a:lnSpc>
              <a:spcBef>
                <a:spcPts val="1600"/>
              </a:spcBef>
              <a:spcAft>
                <a:spcPts val="0"/>
              </a:spcAft>
              <a:buNone/>
              <a:defRPr sz="1600">
                <a:solidFill>
                  <a:schemeClr val="lt1"/>
                </a:solidFill>
                <a:latin typeface="Oswald"/>
                <a:ea typeface="Oswald"/>
                <a:cs typeface="Oswald"/>
                <a:sym typeface="Oswald"/>
              </a:defRPr>
            </a:lvl5pPr>
            <a:lvl6pPr lvl="5" rtl="0">
              <a:lnSpc>
                <a:spcPct val="100000"/>
              </a:lnSpc>
              <a:spcBef>
                <a:spcPts val="1600"/>
              </a:spcBef>
              <a:spcAft>
                <a:spcPts val="0"/>
              </a:spcAft>
              <a:buNone/>
              <a:defRPr sz="1600">
                <a:solidFill>
                  <a:schemeClr val="lt1"/>
                </a:solidFill>
                <a:latin typeface="Oswald"/>
                <a:ea typeface="Oswald"/>
                <a:cs typeface="Oswald"/>
                <a:sym typeface="Oswald"/>
              </a:defRPr>
            </a:lvl6pPr>
            <a:lvl7pPr lvl="6" rtl="0">
              <a:lnSpc>
                <a:spcPct val="100000"/>
              </a:lnSpc>
              <a:spcBef>
                <a:spcPts val="1600"/>
              </a:spcBef>
              <a:spcAft>
                <a:spcPts val="0"/>
              </a:spcAft>
              <a:buNone/>
              <a:defRPr sz="1600">
                <a:solidFill>
                  <a:schemeClr val="lt1"/>
                </a:solidFill>
                <a:latin typeface="Oswald"/>
                <a:ea typeface="Oswald"/>
                <a:cs typeface="Oswald"/>
                <a:sym typeface="Oswald"/>
              </a:defRPr>
            </a:lvl7pPr>
            <a:lvl8pPr lvl="7" rtl="0">
              <a:lnSpc>
                <a:spcPct val="100000"/>
              </a:lnSpc>
              <a:spcBef>
                <a:spcPts val="1600"/>
              </a:spcBef>
              <a:spcAft>
                <a:spcPts val="0"/>
              </a:spcAft>
              <a:buNone/>
              <a:defRPr sz="1600">
                <a:solidFill>
                  <a:schemeClr val="lt1"/>
                </a:solidFill>
                <a:latin typeface="Oswald"/>
                <a:ea typeface="Oswald"/>
                <a:cs typeface="Oswald"/>
                <a:sym typeface="Oswald"/>
              </a:defRPr>
            </a:lvl8pPr>
            <a:lvl9pPr lvl="8"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69" name="Google Shape;169;p23"/>
          <p:cNvSpPr txBox="1">
            <a:spLocks noGrp="1"/>
          </p:cNvSpPr>
          <p:nvPr>
            <p:ph type="subTitle" idx="6"/>
          </p:nvPr>
        </p:nvSpPr>
        <p:spPr>
          <a:xfrm>
            <a:off x="5805098" y="3683581"/>
            <a:ext cx="2222100" cy="6909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None/>
              <a:defRPr sz="1400"/>
            </a:lvl1pPr>
            <a:lvl2pPr lvl="1" rtl="0">
              <a:lnSpc>
                <a:spcPct val="90000"/>
              </a:lnSpc>
              <a:spcBef>
                <a:spcPts val="1600"/>
              </a:spcBef>
              <a:spcAft>
                <a:spcPts val="0"/>
              </a:spcAft>
              <a:buNone/>
              <a:defRPr sz="1400"/>
            </a:lvl2pPr>
            <a:lvl3pPr lvl="2" rtl="0">
              <a:lnSpc>
                <a:spcPct val="90000"/>
              </a:lnSpc>
              <a:spcBef>
                <a:spcPts val="1600"/>
              </a:spcBef>
              <a:spcAft>
                <a:spcPts val="0"/>
              </a:spcAft>
              <a:buNone/>
              <a:defRPr sz="1400"/>
            </a:lvl3pPr>
            <a:lvl4pPr lvl="3" rtl="0">
              <a:lnSpc>
                <a:spcPct val="90000"/>
              </a:lnSpc>
              <a:spcBef>
                <a:spcPts val="1600"/>
              </a:spcBef>
              <a:spcAft>
                <a:spcPts val="0"/>
              </a:spcAft>
              <a:buNone/>
              <a:defRPr sz="1400"/>
            </a:lvl4pPr>
            <a:lvl5pPr lvl="4" rtl="0">
              <a:lnSpc>
                <a:spcPct val="90000"/>
              </a:lnSpc>
              <a:spcBef>
                <a:spcPts val="1600"/>
              </a:spcBef>
              <a:spcAft>
                <a:spcPts val="0"/>
              </a:spcAft>
              <a:buNone/>
              <a:defRPr sz="1400"/>
            </a:lvl5pPr>
            <a:lvl6pPr lvl="5" rtl="0">
              <a:lnSpc>
                <a:spcPct val="90000"/>
              </a:lnSpc>
              <a:spcBef>
                <a:spcPts val="1600"/>
              </a:spcBef>
              <a:spcAft>
                <a:spcPts val="0"/>
              </a:spcAft>
              <a:buNone/>
              <a:defRPr sz="1400"/>
            </a:lvl6pPr>
            <a:lvl7pPr lvl="6" rtl="0">
              <a:lnSpc>
                <a:spcPct val="90000"/>
              </a:lnSpc>
              <a:spcBef>
                <a:spcPts val="1600"/>
              </a:spcBef>
              <a:spcAft>
                <a:spcPts val="0"/>
              </a:spcAft>
              <a:buNone/>
              <a:defRPr sz="1400"/>
            </a:lvl7pPr>
            <a:lvl8pPr lvl="7" rtl="0">
              <a:lnSpc>
                <a:spcPct val="90000"/>
              </a:lnSpc>
              <a:spcBef>
                <a:spcPts val="1600"/>
              </a:spcBef>
              <a:spcAft>
                <a:spcPts val="0"/>
              </a:spcAft>
              <a:buNone/>
              <a:defRPr sz="1400"/>
            </a:lvl8pPr>
            <a:lvl9pPr lvl="8" rtl="0">
              <a:lnSpc>
                <a:spcPct val="90000"/>
              </a:lnSpc>
              <a:spcBef>
                <a:spcPts val="1600"/>
              </a:spcBef>
              <a:spcAft>
                <a:spcPts val="1600"/>
              </a:spcAft>
              <a:buNone/>
              <a:defRPr sz="1400"/>
            </a:lvl9pPr>
          </a:lstStyle>
          <a:p>
            <a:endParaRPr/>
          </a:p>
        </p:txBody>
      </p:sp>
      <p:sp>
        <p:nvSpPr>
          <p:cNvPr id="170" name="Google Shape;170;p23"/>
          <p:cNvSpPr/>
          <p:nvPr/>
        </p:nvSpPr>
        <p:spPr>
          <a:xfrm rot="10800000">
            <a:off x="795172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171" name="Google Shape;171;p23"/>
          <p:cNvSpPr/>
          <p:nvPr/>
        </p:nvSpPr>
        <p:spPr>
          <a:xfrm>
            <a:off x="23977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 three columns 3">
  <p:cSld name="CUSTOM_2_2_1_1">
    <p:spTree>
      <p:nvGrpSpPr>
        <p:cNvPr id="1" name="Shape 172"/>
        <p:cNvGrpSpPr/>
        <p:nvPr/>
      </p:nvGrpSpPr>
      <p:grpSpPr>
        <a:xfrm>
          <a:off x="0" y="0"/>
          <a:ext cx="0" cy="0"/>
          <a:chOff x="0" y="0"/>
          <a:chExt cx="0" cy="0"/>
        </a:xfrm>
      </p:grpSpPr>
      <p:sp>
        <p:nvSpPr>
          <p:cNvPr id="173" name="Google Shape;173;p24"/>
          <p:cNvSpPr txBox="1">
            <a:spLocks noGrp="1"/>
          </p:cNvSpPr>
          <p:nvPr>
            <p:ph type="title"/>
          </p:nvPr>
        </p:nvSpPr>
        <p:spPr>
          <a:xfrm>
            <a:off x="713232" y="429768"/>
            <a:ext cx="2306400" cy="530400"/>
          </a:xfrm>
          <a:prstGeom prst="rect">
            <a:avLst/>
          </a:prstGeom>
        </p:spPr>
        <p:txBody>
          <a:bodyPr spcFirstLastPara="1" wrap="square" lIns="91425" tIns="91425" rIns="91425" bIns="91425" anchor="t" anchorCtr="0">
            <a:noAutofit/>
          </a:bodyPr>
          <a:lstStyle>
            <a:lvl1pPr lvl="0"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4" name="Google Shape;174;p24"/>
          <p:cNvSpPr txBox="1">
            <a:spLocks noGrp="1"/>
          </p:cNvSpPr>
          <p:nvPr>
            <p:ph type="subTitle" idx="1"/>
          </p:nvPr>
        </p:nvSpPr>
        <p:spPr>
          <a:xfrm>
            <a:off x="1471846" y="3264408"/>
            <a:ext cx="1508700" cy="48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75" name="Google Shape;175;p24"/>
          <p:cNvSpPr txBox="1">
            <a:spLocks noGrp="1"/>
          </p:cNvSpPr>
          <p:nvPr>
            <p:ph type="subTitle" idx="2"/>
          </p:nvPr>
        </p:nvSpPr>
        <p:spPr>
          <a:xfrm>
            <a:off x="1474400" y="3547875"/>
            <a:ext cx="1509000" cy="822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
        <p:nvSpPr>
          <p:cNvPr id="176" name="Google Shape;176;p24"/>
          <p:cNvSpPr txBox="1">
            <a:spLocks noGrp="1"/>
          </p:cNvSpPr>
          <p:nvPr>
            <p:ph type="subTitle" idx="3"/>
          </p:nvPr>
        </p:nvSpPr>
        <p:spPr>
          <a:xfrm>
            <a:off x="3767328" y="2615175"/>
            <a:ext cx="1508700" cy="48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77" name="Google Shape;177;p24"/>
          <p:cNvSpPr txBox="1">
            <a:spLocks noGrp="1"/>
          </p:cNvSpPr>
          <p:nvPr>
            <p:ph type="subTitle" idx="4"/>
          </p:nvPr>
        </p:nvSpPr>
        <p:spPr>
          <a:xfrm>
            <a:off x="3767328" y="2926006"/>
            <a:ext cx="1508700" cy="822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solidFill>
                  <a:schemeClr val="dk2"/>
                </a:solidFill>
              </a:defRPr>
            </a:lvl1pPr>
            <a:lvl2pPr lvl="1" algn="ctr" rtl="0">
              <a:lnSpc>
                <a:spcPct val="90000"/>
              </a:lnSpc>
              <a:spcBef>
                <a:spcPts val="1600"/>
              </a:spcBef>
              <a:spcAft>
                <a:spcPts val="0"/>
              </a:spcAft>
              <a:buNone/>
              <a:defRPr sz="1400">
                <a:solidFill>
                  <a:schemeClr val="dk2"/>
                </a:solidFill>
              </a:defRPr>
            </a:lvl2pPr>
            <a:lvl3pPr lvl="2" algn="ctr" rtl="0">
              <a:lnSpc>
                <a:spcPct val="90000"/>
              </a:lnSpc>
              <a:spcBef>
                <a:spcPts val="1600"/>
              </a:spcBef>
              <a:spcAft>
                <a:spcPts val="0"/>
              </a:spcAft>
              <a:buNone/>
              <a:defRPr sz="1400">
                <a:solidFill>
                  <a:schemeClr val="dk2"/>
                </a:solidFill>
              </a:defRPr>
            </a:lvl3pPr>
            <a:lvl4pPr lvl="3" algn="ctr" rtl="0">
              <a:lnSpc>
                <a:spcPct val="90000"/>
              </a:lnSpc>
              <a:spcBef>
                <a:spcPts val="1600"/>
              </a:spcBef>
              <a:spcAft>
                <a:spcPts val="0"/>
              </a:spcAft>
              <a:buNone/>
              <a:defRPr sz="1400">
                <a:solidFill>
                  <a:schemeClr val="dk2"/>
                </a:solidFill>
              </a:defRPr>
            </a:lvl4pPr>
            <a:lvl5pPr lvl="4" algn="ctr" rtl="0">
              <a:lnSpc>
                <a:spcPct val="90000"/>
              </a:lnSpc>
              <a:spcBef>
                <a:spcPts val="1600"/>
              </a:spcBef>
              <a:spcAft>
                <a:spcPts val="0"/>
              </a:spcAft>
              <a:buNone/>
              <a:defRPr sz="1400">
                <a:solidFill>
                  <a:schemeClr val="dk2"/>
                </a:solidFill>
              </a:defRPr>
            </a:lvl5pPr>
            <a:lvl6pPr lvl="5" algn="ctr" rtl="0">
              <a:lnSpc>
                <a:spcPct val="90000"/>
              </a:lnSpc>
              <a:spcBef>
                <a:spcPts val="1600"/>
              </a:spcBef>
              <a:spcAft>
                <a:spcPts val="0"/>
              </a:spcAft>
              <a:buNone/>
              <a:defRPr sz="1400">
                <a:solidFill>
                  <a:schemeClr val="dk2"/>
                </a:solidFill>
              </a:defRPr>
            </a:lvl6pPr>
            <a:lvl7pPr lvl="6" algn="ctr" rtl="0">
              <a:lnSpc>
                <a:spcPct val="90000"/>
              </a:lnSpc>
              <a:spcBef>
                <a:spcPts val="1600"/>
              </a:spcBef>
              <a:spcAft>
                <a:spcPts val="0"/>
              </a:spcAft>
              <a:buNone/>
              <a:defRPr sz="1400">
                <a:solidFill>
                  <a:schemeClr val="dk2"/>
                </a:solidFill>
              </a:defRPr>
            </a:lvl7pPr>
            <a:lvl8pPr lvl="7" algn="ctr" rtl="0">
              <a:lnSpc>
                <a:spcPct val="90000"/>
              </a:lnSpc>
              <a:spcBef>
                <a:spcPts val="1600"/>
              </a:spcBef>
              <a:spcAft>
                <a:spcPts val="0"/>
              </a:spcAft>
              <a:buNone/>
              <a:defRPr sz="1400">
                <a:solidFill>
                  <a:schemeClr val="dk2"/>
                </a:solidFill>
              </a:defRPr>
            </a:lvl8pPr>
            <a:lvl9pPr lvl="8" algn="ctr" rtl="0">
              <a:lnSpc>
                <a:spcPct val="90000"/>
              </a:lnSpc>
              <a:spcBef>
                <a:spcPts val="1600"/>
              </a:spcBef>
              <a:spcAft>
                <a:spcPts val="1600"/>
              </a:spcAft>
              <a:buNone/>
              <a:defRPr sz="1400">
                <a:solidFill>
                  <a:schemeClr val="dk2"/>
                </a:solidFill>
              </a:defRPr>
            </a:lvl9pPr>
          </a:lstStyle>
          <a:p>
            <a:endParaRPr/>
          </a:p>
        </p:txBody>
      </p:sp>
      <p:sp>
        <p:nvSpPr>
          <p:cNvPr id="178" name="Google Shape;178;p24"/>
          <p:cNvSpPr txBox="1">
            <a:spLocks noGrp="1"/>
          </p:cNvSpPr>
          <p:nvPr>
            <p:ph type="subTitle" idx="5"/>
          </p:nvPr>
        </p:nvSpPr>
        <p:spPr>
          <a:xfrm>
            <a:off x="6100849" y="3264400"/>
            <a:ext cx="1581900" cy="48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79" name="Google Shape;179;p24"/>
          <p:cNvSpPr txBox="1">
            <a:spLocks noGrp="1"/>
          </p:cNvSpPr>
          <p:nvPr>
            <p:ph type="subTitle" idx="6"/>
          </p:nvPr>
        </p:nvSpPr>
        <p:spPr>
          <a:xfrm>
            <a:off x="6100843" y="3547872"/>
            <a:ext cx="1581900" cy="822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solidFill>
                  <a:schemeClr val="dk2"/>
                </a:solidFill>
              </a:defRPr>
            </a:lvl1pPr>
            <a:lvl2pPr lvl="1" algn="ctr" rtl="0">
              <a:lnSpc>
                <a:spcPct val="90000"/>
              </a:lnSpc>
              <a:spcBef>
                <a:spcPts val="1600"/>
              </a:spcBef>
              <a:spcAft>
                <a:spcPts val="0"/>
              </a:spcAft>
              <a:buNone/>
              <a:defRPr sz="1400">
                <a:solidFill>
                  <a:schemeClr val="dk2"/>
                </a:solidFill>
              </a:defRPr>
            </a:lvl2pPr>
            <a:lvl3pPr lvl="2" algn="ctr" rtl="0">
              <a:lnSpc>
                <a:spcPct val="90000"/>
              </a:lnSpc>
              <a:spcBef>
                <a:spcPts val="1600"/>
              </a:spcBef>
              <a:spcAft>
                <a:spcPts val="0"/>
              </a:spcAft>
              <a:buNone/>
              <a:defRPr sz="1400">
                <a:solidFill>
                  <a:schemeClr val="dk2"/>
                </a:solidFill>
              </a:defRPr>
            </a:lvl3pPr>
            <a:lvl4pPr lvl="3" algn="ctr" rtl="0">
              <a:lnSpc>
                <a:spcPct val="90000"/>
              </a:lnSpc>
              <a:spcBef>
                <a:spcPts val="1600"/>
              </a:spcBef>
              <a:spcAft>
                <a:spcPts val="0"/>
              </a:spcAft>
              <a:buNone/>
              <a:defRPr sz="1400">
                <a:solidFill>
                  <a:schemeClr val="dk2"/>
                </a:solidFill>
              </a:defRPr>
            </a:lvl4pPr>
            <a:lvl5pPr lvl="4" algn="ctr" rtl="0">
              <a:lnSpc>
                <a:spcPct val="90000"/>
              </a:lnSpc>
              <a:spcBef>
                <a:spcPts val="1600"/>
              </a:spcBef>
              <a:spcAft>
                <a:spcPts val="0"/>
              </a:spcAft>
              <a:buNone/>
              <a:defRPr sz="1400">
                <a:solidFill>
                  <a:schemeClr val="dk2"/>
                </a:solidFill>
              </a:defRPr>
            </a:lvl5pPr>
            <a:lvl6pPr lvl="5" algn="ctr" rtl="0">
              <a:lnSpc>
                <a:spcPct val="90000"/>
              </a:lnSpc>
              <a:spcBef>
                <a:spcPts val="1600"/>
              </a:spcBef>
              <a:spcAft>
                <a:spcPts val="0"/>
              </a:spcAft>
              <a:buNone/>
              <a:defRPr sz="1400">
                <a:solidFill>
                  <a:schemeClr val="dk2"/>
                </a:solidFill>
              </a:defRPr>
            </a:lvl6pPr>
            <a:lvl7pPr lvl="6" algn="ctr" rtl="0">
              <a:lnSpc>
                <a:spcPct val="90000"/>
              </a:lnSpc>
              <a:spcBef>
                <a:spcPts val="1600"/>
              </a:spcBef>
              <a:spcAft>
                <a:spcPts val="0"/>
              </a:spcAft>
              <a:buNone/>
              <a:defRPr sz="1400">
                <a:solidFill>
                  <a:schemeClr val="dk2"/>
                </a:solidFill>
              </a:defRPr>
            </a:lvl7pPr>
            <a:lvl8pPr lvl="7" algn="ctr" rtl="0">
              <a:lnSpc>
                <a:spcPct val="90000"/>
              </a:lnSpc>
              <a:spcBef>
                <a:spcPts val="1600"/>
              </a:spcBef>
              <a:spcAft>
                <a:spcPts val="0"/>
              </a:spcAft>
              <a:buNone/>
              <a:defRPr sz="1400">
                <a:solidFill>
                  <a:schemeClr val="dk2"/>
                </a:solidFill>
              </a:defRPr>
            </a:lvl8pPr>
            <a:lvl9pPr lvl="8" algn="ctr" rtl="0">
              <a:lnSpc>
                <a:spcPct val="90000"/>
              </a:lnSpc>
              <a:spcBef>
                <a:spcPts val="1600"/>
              </a:spcBef>
              <a:spcAft>
                <a:spcPts val="1600"/>
              </a:spcAft>
              <a:buNone/>
              <a:defRPr sz="1400">
                <a:solidFill>
                  <a:schemeClr val="dk2"/>
                </a:solidFil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three columns 4">
  <p:cSld name="CUSTOM_2_2_1_1_1">
    <p:spTree>
      <p:nvGrpSpPr>
        <p:cNvPr id="1" name="Shape 180"/>
        <p:cNvGrpSpPr/>
        <p:nvPr/>
      </p:nvGrpSpPr>
      <p:grpSpPr>
        <a:xfrm>
          <a:off x="0" y="0"/>
          <a:ext cx="0" cy="0"/>
          <a:chOff x="0" y="0"/>
          <a:chExt cx="0" cy="0"/>
        </a:xfrm>
      </p:grpSpPr>
      <p:sp>
        <p:nvSpPr>
          <p:cNvPr id="181" name="Google Shape;181;p25"/>
          <p:cNvSpPr txBox="1">
            <a:spLocks noGrp="1"/>
          </p:cNvSpPr>
          <p:nvPr>
            <p:ph type="subTitle" idx="1"/>
          </p:nvPr>
        </p:nvSpPr>
        <p:spPr>
          <a:xfrm>
            <a:off x="1609375" y="3075132"/>
            <a:ext cx="1441500" cy="46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82" name="Google Shape;182;p25"/>
          <p:cNvSpPr txBox="1">
            <a:spLocks noGrp="1"/>
          </p:cNvSpPr>
          <p:nvPr>
            <p:ph type="subTitle" idx="2"/>
          </p:nvPr>
        </p:nvSpPr>
        <p:spPr>
          <a:xfrm>
            <a:off x="1611815" y="3345990"/>
            <a:ext cx="1441800" cy="7860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
        <p:nvSpPr>
          <p:cNvPr id="183" name="Google Shape;183;p25"/>
          <p:cNvSpPr txBox="1">
            <a:spLocks noGrp="1"/>
          </p:cNvSpPr>
          <p:nvPr>
            <p:ph type="subTitle" idx="3"/>
          </p:nvPr>
        </p:nvSpPr>
        <p:spPr>
          <a:xfrm>
            <a:off x="3868000" y="1657666"/>
            <a:ext cx="1441500" cy="46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84" name="Google Shape;184;p25"/>
          <p:cNvSpPr txBox="1">
            <a:spLocks noGrp="1"/>
          </p:cNvSpPr>
          <p:nvPr>
            <p:ph type="subTitle" idx="4"/>
          </p:nvPr>
        </p:nvSpPr>
        <p:spPr>
          <a:xfrm>
            <a:off x="3868000" y="1954672"/>
            <a:ext cx="1441500" cy="7860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solidFill>
                  <a:schemeClr val="dk2"/>
                </a:solidFill>
              </a:defRPr>
            </a:lvl1pPr>
            <a:lvl2pPr lvl="1" algn="ctr" rtl="0">
              <a:lnSpc>
                <a:spcPct val="90000"/>
              </a:lnSpc>
              <a:spcBef>
                <a:spcPts val="1600"/>
              </a:spcBef>
              <a:spcAft>
                <a:spcPts val="0"/>
              </a:spcAft>
              <a:buNone/>
              <a:defRPr sz="1400">
                <a:solidFill>
                  <a:schemeClr val="dk2"/>
                </a:solidFill>
              </a:defRPr>
            </a:lvl2pPr>
            <a:lvl3pPr lvl="2" algn="ctr" rtl="0">
              <a:lnSpc>
                <a:spcPct val="90000"/>
              </a:lnSpc>
              <a:spcBef>
                <a:spcPts val="1600"/>
              </a:spcBef>
              <a:spcAft>
                <a:spcPts val="0"/>
              </a:spcAft>
              <a:buNone/>
              <a:defRPr sz="1400">
                <a:solidFill>
                  <a:schemeClr val="dk2"/>
                </a:solidFill>
              </a:defRPr>
            </a:lvl3pPr>
            <a:lvl4pPr lvl="3" algn="ctr" rtl="0">
              <a:lnSpc>
                <a:spcPct val="90000"/>
              </a:lnSpc>
              <a:spcBef>
                <a:spcPts val="1600"/>
              </a:spcBef>
              <a:spcAft>
                <a:spcPts val="0"/>
              </a:spcAft>
              <a:buNone/>
              <a:defRPr sz="1400">
                <a:solidFill>
                  <a:schemeClr val="dk2"/>
                </a:solidFill>
              </a:defRPr>
            </a:lvl4pPr>
            <a:lvl5pPr lvl="4" algn="ctr" rtl="0">
              <a:lnSpc>
                <a:spcPct val="90000"/>
              </a:lnSpc>
              <a:spcBef>
                <a:spcPts val="1600"/>
              </a:spcBef>
              <a:spcAft>
                <a:spcPts val="0"/>
              </a:spcAft>
              <a:buNone/>
              <a:defRPr sz="1400">
                <a:solidFill>
                  <a:schemeClr val="dk2"/>
                </a:solidFill>
              </a:defRPr>
            </a:lvl5pPr>
            <a:lvl6pPr lvl="5" algn="ctr" rtl="0">
              <a:lnSpc>
                <a:spcPct val="90000"/>
              </a:lnSpc>
              <a:spcBef>
                <a:spcPts val="1600"/>
              </a:spcBef>
              <a:spcAft>
                <a:spcPts val="0"/>
              </a:spcAft>
              <a:buNone/>
              <a:defRPr sz="1400">
                <a:solidFill>
                  <a:schemeClr val="dk2"/>
                </a:solidFill>
              </a:defRPr>
            </a:lvl6pPr>
            <a:lvl7pPr lvl="6" algn="ctr" rtl="0">
              <a:lnSpc>
                <a:spcPct val="90000"/>
              </a:lnSpc>
              <a:spcBef>
                <a:spcPts val="1600"/>
              </a:spcBef>
              <a:spcAft>
                <a:spcPts val="0"/>
              </a:spcAft>
              <a:buNone/>
              <a:defRPr sz="1400">
                <a:solidFill>
                  <a:schemeClr val="dk2"/>
                </a:solidFill>
              </a:defRPr>
            </a:lvl7pPr>
            <a:lvl8pPr lvl="7" algn="ctr" rtl="0">
              <a:lnSpc>
                <a:spcPct val="90000"/>
              </a:lnSpc>
              <a:spcBef>
                <a:spcPts val="1600"/>
              </a:spcBef>
              <a:spcAft>
                <a:spcPts val="0"/>
              </a:spcAft>
              <a:buNone/>
              <a:defRPr sz="1400">
                <a:solidFill>
                  <a:schemeClr val="dk2"/>
                </a:solidFill>
              </a:defRPr>
            </a:lvl8pPr>
            <a:lvl9pPr lvl="8" algn="ctr" rtl="0">
              <a:lnSpc>
                <a:spcPct val="90000"/>
              </a:lnSpc>
              <a:spcBef>
                <a:spcPts val="1600"/>
              </a:spcBef>
              <a:spcAft>
                <a:spcPts val="1600"/>
              </a:spcAft>
              <a:buNone/>
              <a:defRPr sz="1400">
                <a:solidFill>
                  <a:schemeClr val="dk2"/>
                </a:solidFill>
              </a:defRPr>
            </a:lvl9pPr>
          </a:lstStyle>
          <a:p>
            <a:endParaRPr/>
          </a:p>
        </p:txBody>
      </p:sp>
      <p:sp>
        <p:nvSpPr>
          <p:cNvPr id="185" name="Google Shape;185;p25"/>
          <p:cNvSpPr txBox="1">
            <a:spLocks noGrp="1"/>
          </p:cNvSpPr>
          <p:nvPr>
            <p:ph type="subTitle" idx="5"/>
          </p:nvPr>
        </p:nvSpPr>
        <p:spPr>
          <a:xfrm>
            <a:off x="6093123" y="3075132"/>
            <a:ext cx="1441500" cy="46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86" name="Google Shape;186;p25"/>
          <p:cNvSpPr txBox="1">
            <a:spLocks noGrp="1"/>
          </p:cNvSpPr>
          <p:nvPr>
            <p:ph type="subTitle" idx="6"/>
          </p:nvPr>
        </p:nvSpPr>
        <p:spPr>
          <a:xfrm>
            <a:off x="6091001" y="3345990"/>
            <a:ext cx="1441500" cy="7860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solidFill>
                  <a:schemeClr val="dk2"/>
                </a:solidFill>
              </a:defRPr>
            </a:lvl1pPr>
            <a:lvl2pPr lvl="1" algn="ctr" rtl="0">
              <a:lnSpc>
                <a:spcPct val="90000"/>
              </a:lnSpc>
              <a:spcBef>
                <a:spcPts val="1600"/>
              </a:spcBef>
              <a:spcAft>
                <a:spcPts val="0"/>
              </a:spcAft>
              <a:buNone/>
              <a:defRPr sz="1400">
                <a:solidFill>
                  <a:schemeClr val="dk2"/>
                </a:solidFill>
              </a:defRPr>
            </a:lvl2pPr>
            <a:lvl3pPr lvl="2" algn="ctr" rtl="0">
              <a:lnSpc>
                <a:spcPct val="90000"/>
              </a:lnSpc>
              <a:spcBef>
                <a:spcPts val="1600"/>
              </a:spcBef>
              <a:spcAft>
                <a:spcPts val="0"/>
              </a:spcAft>
              <a:buNone/>
              <a:defRPr sz="1400">
                <a:solidFill>
                  <a:schemeClr val="dk2"/>
                </a:solidFill>
              </a:defRPr>
            </a:lvl3pPr>
            <a:lvl4pPr lvl="3" algn="ctr" rtl="0">
              <a:lnSpc>
                <a:spcPct val="90000"/>
              </a:lnSpc>
              <a:spcBef>
                <a:spcPts val="1600"/>
              </a:spcBef>
              <a:spcAft>
                <a:spcPts val="0"/>
              </a:spcAft>
              <a:buNone/>
              <a:defRPr sz="1400">
                <a:solidFill>
                  <a:schemeClr val="dk2"/>
                </a:solidFill>
              </a:defRPr>
            </a:lvl4pPr>
            <a:lvl5pPr lvl="4" algn="ctr" rtl="0">
              <a:lnSpc>
                <a:spcPct val="90000"/>
              </a:lnSpc>
              <a:spcBef>
                <a:spcPts val="1600"/>
              </a:spcBef>
              <a:spcAft>
                <a:spcPts val="0"/>
              </a:spcAft>
              <a:buNone/>
              <a:defRPr sz="1400">
                <a:solidFill>
                  <a:schemeClr val="dk2"/>
                </a:solidFill>
              </a:defRPr>
            </a:lvl5pPr>
            <a:lvl6pPr lvl="5" algn="ctr" rtl="0">
              <a:lnSpc>
                <a:spcPct val="90000"/>
              </a:lnSpc>
              <a:spcBef>
                <a:spcPts val="1600"/>
              </a:spcBef>
              <a:spcAft>
                <a:spcPts val="0"/>
              </a:spcAft>
              <a:buNone/>
              <a:defRPr sz="1400">
                <a:solidFill>
                  <a:schemeClr val="dk2"/>
                </a:solidFill>
              </a:defRPr>
            </a:lvl6pPr>
            <a:lvl7pPr lvl="6" algn="ctr" rtl="0">
              <a:lnSpc>
                <a:spcPct val="90000"/>
              </a:lnSpc>
              <a:spcBef>
                <a:spcPts val="1600"/>
              </a:spcBef>
              <a:spcAft>
                <a:spcPts val="0"/>
              </a:spcAft>
              <a:buNone/>
              <a:defRPr sz="1400">
                <a:solidFill>
                  <a:schemeClr val="dk2"/>
                </a:solidFill>
              </a:defRPr>
            </a:lvl7pPr>
            <a:lvl8pPr lvl="7" algn="ctr" rtl="0">
              <a:lnSpc>
                <a:spcPct val="90000"/>
              </a:lnSpc>
              <a:spcBef>
                <a:spcPts val="1600"/>
              </a:spcBef>
              <a:spcAft>
                <a:spcPts val="0"/>
              </a:spcAft>
              <a:buNone/>
              <a:defRPr sz="1400">
                <a:solidFill>
                  <a:schemeClr val="dk2"/>
                </a:solidFill>
              </a:defRPr>
            </a:lvl8pPr>
            <a:lvl9pPr lvl="8" algn="ctr" rtl="0">
              <a:lnSpc>
                <a:spcPct val="90000"/>
              </a:lnSpc>
              <a:spcBef>
                <a:spcPts val="1600"/>
              </a:spcBef>
              <a:spcAft>
                <a:spcPts val="1600"/>
              </a:spcAft>
              <a:buNone/>
              <a:defRPr sz="1400">
                <a:solidFill>
                  <a:schemeClr val="dk2"/>
                </a:solidFill>
              </a:defRPr>
            </a:lvl9pPr>
          </a:lstStyle>
          <a:p>
            <a:endParaRPr/>
          </a:p>
        </p:txBody>
      </p:sp>
      <p:sp>
        <p:nvSpPr>
          <p:cNvPr id="187" name="Google Shape;187;p25"/>
          <p:cNvSpPr txBox="1">
            <a:spLocks noGrp="1"/>
          </p:cNvSpPr>
          <p:nvPr>
            <p:ph type="title"/>
          </p:nvPr>
        </p:nvSpPr>
        <p:spPr>
          <a:xfrm>
            <a:off x="2746800" y="429775"/>
            <a:ext cx="3650400" cy="53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 name="Google Shape;188;p25"/>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189" name="Google Shape;189;p25"/>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four columns">
  <p:cSld name="CUSTOM_2_1">
    <p:spTree>
      <p:nvGrpSpPr>
        <p:cNvPr id="1" name="Shape 190"/>
        <p:cNvGrpSpPr/>
        <p:nvPr/>
      </p:nvGrpSpPr>
      <p:grpSpPr>
        <a:xfrm>
          <a:off x="0" y="0"/>
          <a:ext cx="0" cy="0"/>
          <a:chOff x="0" y="0"/>
          <a:chExt cx="0" cy="0"/>
        </a:xfrm>
      </p:grpSpPr>
      <p:sp>
        <p:nvSpPr>
          <p:cNvPr id="191" name="Google Shape;191;p26"/>
          <p:cNvSpPr/>
          <p:nvPr/>
        </p:nvSpPr>
        <p:spPr>
          <a:xfrm>
            <a:off x="0" y="0"/>
            <a:ext cx="9144000" cy="2560200"/>
          </a:xfrm>
          <a:prstGeom prst="rect">
            <a:avLst/>
          </a:prstGeom>
          <a:solidFill>
            <a:srgbClr val="000000">
              <a:alpha val="5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6"/>
          <p:cNvSpPr txBox="1">
            <a:spLocks noGrp="1"/>
          </p:cNvSpPr>
          <p:nvPr>
            <p:ph type="title"/>
          </p:nvPr>
        </p:nvSpPr>
        <p:spPr>
          <a:xfrm>
            <a:off x="3315000" y="1333825"/>
            <a:ext cx="2514000" cy="530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 name="Google Shape;193;p26"/>
          <p:cNvSpPr txBox="1">
            <a:spLocks noGrp="1"/>
          </p:cNvSpPr>
          <p:nvPr>
            <p:ph type="subTitle" idx="1"/>
          </p:nvPr>
        </p:nvSpPr>
        <p:spPr>
          <a:xfrm>
            <a:off x="2620680" y="3352525"/>
            <a:ext cx="1901100" cy="3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0"/>
              </a:spcBef>
              <a:spcAft>
                <a:spcPts val="0"/>
              </a:spcAft>
              <a:buNone/>
              <a:defRPr sz="1600">
                <a:solidFill>
                  <a:schemeClr val="lt1"/>
                </a:solidFill>
                <a:latin typeface="Oswald"/>
                <a:ea typeface="Oswald"/>
                <a:cs typeface="Oswald"/>
                <a:sym typeface="Oswald"/>
              </a:defRPr>
            </a:lvl2pPr>
            <a:lvl3pPr lvl="2" algn="ctr" rtl="0">
              <a:lnSpc>
                <a:spcPct val="100000"/>
              </a:lnSpc>
              <a:spcBef>
                <a:spcPts val="0"/>
              </a:spcBef>
              <a:spcAft>
                <a:spcPts val="0"/>
              </a:spcAft>
              <a:buNone/>
              <a:defRPr sz="1600">
                <a:solidFill>
                  <a:schemeClr val="lt1"/>
                </a:solidFill>
                <a:latin typeface="Oswald"/>
                <a:ea typeface="Oswald"/>
                <a:cs typeface="Oswald"/>
                <a:sym typeface="Oswald"/>
              </a:defRPr>
            </a:lvl3pPr>
            <a:lvl4pPr lvl="3" algn="ctr" rtl="0">
              <a:lnSpc>
                <a:spcPct val="100000"/>
              </a:lnSpc>
              <a:spcBef>
                <a:spcPts val="0"/>
              </a:spcBef>
              <a:spcAft>
                <a:spcPts val="0"/>
              </a:spcAft>
              <a:buNone/>
              <a:defRPr sz="1600">
                <a:solidFill>
                  <a:schemeClr val="lt1"/>
                </a:solidFill>
                <a:latin typeface="Oswald"/>
                <a:ea typeface="Oswald"/>
                <a:cs typeface="Oswald"/>
                <a:sym typeface="Oswald"/>
              </a:defRPr>
            </a:lvl4pPr>
            <a:lvl5pPr lvl="4" algn="ctr" rtl="0">
              <a:lnSpc>
                <a:spcPct val="100000"/>
              </a:lnSpc>
              <a:spcBef>
                <a:spcPts val="0"/>
              </a:spcBef>
              <a:spcAft>
                <a:spcPts val="0"/>
              </a:spcAft>
              <a:buNone/>
              <a:defRPr sz="1600">
                <a:solidFill>
                  <a:schemeClr val="lt1"/>
                </a:solidFill>
                <a:latin typeface="Oswald"/>
                <a:ea typeface="Oswald"/>
                <a:cs typeface="Oswald"/>
                <a:sym typeface="Oswald"/>
              </a:defRPr>
            </a:lvl5pPr>
            <a:lvl6pPr lvl="5" algn="ctr" rtl="0">
              <a:lnSpc>
                <a:spcPct val="100000"/>
              </a:lnSpc>
              <a:spcBef>
                <a:spcPts val="0"/>
              </a:spcBef>
              <a:spcAft>
                <a:spcPts val="0"/>
              </a:spcAft>
              <a:buNone/>
              <a:defRPr sz="1600">
                <a:solidFill>
                  <a:schemeClr val="lt1"/>
                </a:solidFill>
                <a:latin typeface="Oswald"/>
                <a:ea typeface="Oswald"/>
                <a:cs typeface="Oswald"/>
                <a:sym typeface="Oswald"/>
              </a:defRPr>
            </a:lvl6pPr>
            <a:lvl7pPr lvl="6" algn="ctr" rtl="0">
              <a:lnSpc>
                <a:spcPct val="100000"/>
              </a:lnSpc>
              <a:spcBef>
                <a:spcPts val="0"/>
              </a:spcBef>
              <a:spcAft>
                <a:spcPts val="0"/>
              </a:spcAft>
              <a:buNone/>
              <a:defRPr sz="1600">
                <a:solidFill>
                  <a:schemeClr val="lt1"/>
                </a:solidFill>
                <a:latin typeface="Oswald"/>
                <a:ea typeface="Oswald"/>
                <a:cs typeface="Oswald"/>
                <a:sym typeface="Oswald"/>
              </a:defRPr>
            </a:lvl7pPr>
            <a:lvl8pPr lvl="7" algn="ctr" rtl="0">
              <a:lnSpc>
                <a:spcPct val="100000"/>
              </a:lnSpc>
              <a:spcBef>
                <a:spcPts val="0"/>
              </a:spcBef>
              <a:spcAft>
                <a:spcPts val="0"/>
              </a:spcAft>
              <a:buNone/>
              <a:defRPr sz="1600">
                <a:solidFill>
                  <a:schemeClr val="lt1"/>
                </a:solidFill>
                <a:latin typeface="Oswald"/>
                <a:ea typeface="Oswald"/>
                <a:cs typeface="Oswald"/>
                <a:sym typeface="Oswald"/>
              </a:defRPr>
            </a:lvl8pPr>
            <a:lvl9pPr lvl="8" algn="ctr" rtl="0">
              <a:lnSpc>
                <a:spcPct val="100000"/>
              </a:lnSpc>
              <a:spcBef>
                <a:spcPts val="0"/>
              </a:spcBef>
              <a:spcAft>
                <a:spcPts val="0"/>
              </a:spcAft>
              <a:buNone/>
              <a:defRPr sz="1600">
                <a:solidFill>
                  <a:schemeClr val="lt1"/>
                </a:solidFill>
                <a:latin typeface="Oswald"/>
                <a:ea typeface="Oswald"/>
                <a:cs typeface="Oswald"/>
                <a:sym typeface="Oswald"/>
              </a:defRPr>
            </a:lvl9pPr>
          </a:lstStyle>
          <a:p>
            <a:endParaRPr/>
          </a:p>
        </p:txBody>
      </p:sp>
      <p:sp>
        <p:nvSpPr>
          <p:cNvPr id="194" name="Google Shape;194;p26"/>
          <p:cNvSpPr txBox="1">
            <a:spLocks noGrp="1"/>
          </p:cNvSpPr>
          <p:nvPr>
            <p:ph type="subTitle" idx="2"/>
          </p:nvPr>
        </p:nvSpPr>
        <p:spPr>
          <a:xfrm>
            <a:off x="2601930" y="3648456"/>
            <a:ext cx="1938600" cy="690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
        <p:nvSpPr>
          <p:cNvPr id="195" name="Google Shape;195;p26"/>
          <p:cNvSpPr txBox="1">
            <a:spLocks noGrp="1"/>
          </p:cNvSpPr>
          <p:nvPr>
            <p:ph type="subTitle" idx="3"/>
          </p:nvPr>
        </p:nvSpPr>
        <p:spPr>
          <a:xfrm>
            <a:off x="613739" y="3352525"/>
            <a:ext cx="1901100" cy="3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96" name="Google Shape;196;p26"/>
          <p:cNvSpPr txBox="1">
            <a:spLocks noGrp="1"/>
          </p:cNvSpPr>
          <p:nvPr>
            <p:ph type="subTitle" idx="4"/>
          </p:nvPr>
        </p:nvSpPr>
        <p:spPr>
          <a:xfrm>
            <a:off x="593189" y="3648450"/>
            <a:ext cx="1942200" cy="690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
        <p:nvSpPr>
          <p:cNvPr id="197" name="Google Shape;197;p26"/>
          <p:cNvSpPr txBox="1">
            <a:spLocks noGrp="1"/>
          </p:cNvSpPr>
          <p:nvPr>
            <p:ph type="subTitle" idx="5"/>
          </p:nvPr>
        </p:nvSpPr>
        <p:spPr>
          <a:xfrm>
            <a:off x="6630961" y="3352525"/>
            <a:ext cx="1901100" cy="3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198" name="Google Shape;198;p26"/>
          <p:cNvSpPr txBox="1">
            <a:spLocks noGrp="1"/>
          </p:cNvSpPr>
          <p:nvPr>
            <p:ph type="subTitle" idx="6"/>
          </p:nvPr>
        </p:nvSpPr>
        <p:spPr>
          <a:xfrm>
            <a:off x="6612211" y="3648456"/>
            <a:ext cx="1938600" cy="690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
        <p:nvSpPr>
          <p:cNvPr id="199" name="Google Shape;199;p26"/>
          <p:cNvSpPr txBox="1">
            <a:spLocks noGrp="1"/>
          </p:cNvSpPr>
          <p:nvPr>
            <p:ph type="subTitle" idx="7"/>
          </p:nvPr>
        </p:nvSpPr>
        <p:spPr>
          <a:xfrm>
            <a:off x="4625820" y="3352525"/>
            <a:ext cx="1901100" cy="3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0"/>
              </a:spcBef>
              <a:spcAft>
                <a:spcPts val="0"/>
              </a:spcAft>
              <a:buNone/>
              <a:defRPr sz="1600">
                <a:solidFill>
                  <a:schemeClr val="lt1"/>
                </a:solidFill>
                <a:latin typeface="Oswald"/>
                <a:ea typeface="Oswald"/>
                <a:cs typeface="Oswald"/>
                <a:sym typeface="Oswald"/>
              </a:defRPr>
            </a:lvl2pPr>
            <a:lvl3pPr lvl="2" algn="ctr" rtl="0">
              <a:lnSpc>
                <a:spcPct val="100000"/>
              </a:lnSpc>
              <a:spcBef>
                <a:spcPts val="0"/>
              </a:spcBef>
              <a:spcAft>
                <a:spcPts val="0"/>
              </a:spcAft>
              <a:buNone/>
              <a:defRPr sz="1600">
                <a:solidFill>
                  <a:schemeClr val="lt1"/>
                </a:solidFill>
                <a:latin typeface="Oswald"/>
                <a:ea typeface="Oswald"/>
                <a:cs typeface="Oswald"/>
                <a:sym typeface="Oswald"/>
              </a:defRPr>
            </a:lvl3pPr>
            <a:lvl4pPr lvl="3" algn="ctr" rtl="0">
              <a:lnSpc>
                <a:spcPct val="100000"/>
              </a:lnSpc>
              <a:spcBef>
                <a:spcPts val="0"/>
              </a:spcBef>
              <a:spcAft>
                <a:spcPts val="0"/>
              </a:spcAft>
              <a:buNone/>
              <a:defRPr sz="1600">
                <a:solidFill>
                  <a:schemeClr val="lt1"/>
                </a:solidFill>
                <a:latin typeface="Oswald"/>
                <a:ea typeface="Oswald"/>
                <a:cs typeface="Oswald"/>
                <a:sym typeface="Oswald"/>
              </a:defRPr>
            </a:lvl4pPr>
            <a:lvl5pPr lvl="4" algn="ctr" rtl="0">
              <a:lnSpc>
                <a:spcPct val="100000"/>
              </a:lnSpc>
              <a:spcBef>
                <a:spcPts val="0"/>
              </a:spcBef>
              <a:spcAft>
                <a:spcPts val="0"/>
              </a:spcAft>
              <a:buNone/>
              <a:defRPr sz="1600">
                <a:solidFill>
                  <a:schemeClr val="lt1"/>
                </a:solidFill>
                <a:latin typeface="Oswald"/>
                <a:ea typeface="Oswald"/>
                <a:cs typeface="Oswald"/>
                <a:sym typeface="Oswald"/>
              </a:defRPr>
            </a:lvl5pPr>
            <a:lvl6pPr lvl="5" algn="ctr" rtl="0">
              <a:lnSpc>
                <a:spcPct val="100000"/>
              </a:lnSpc>
              <a:spcBef>
                <a:spcPts val="0"/>
              </a:spcBef>
              <a:spcAft>
                <a:spcPts val="0"/>
              </a:spcAft>
              <a:buNone/>
              <a:defRPr sz="1600">
                <a:solidFill>
                  <a:schemeClr val="lt1"/>
                </a:solidFill>
                <a:latin typeface="Oswald"/>
                <a:ea typeface="Oswald"/>
                <a:cs typeface="Oswald"/>
                <a:sym typeface="Oswald"/>
              </a:defRPr>
            </a:lvl6pPr>
            <a:lvl7pPr lvl="6" algn="ctr" rtl="0">
              <a:lnSpc>
                <a:spcPct val="100000"/>
              </a:lnSpc>
              <a:spcBef>
                <a:spcPts val="0"/>
              </a:spcBef>
              <a:spcAft>
                <a:spcPts val="0"/>
              </a:spcAft>
              <a:buNone/>
              <a:defRPr sz="1600">
                <a:solidFill>
                  <a:schemeClr val="lt1"/>
                </a:solidFill>
                <a:latin typeface="Oswald"/>
                <a:ea typeface="Oswald"/>
                <a:cs typeface="Oswald"/>
                <a:sym typeface="Oswald"/>
              </a:defRPr>
            </a:lvl7pPr>
            <a:lvl8pPr lvl="7" algn="ctr" rtl="0">
              <a:lnSpc>
                <a:spcPct val="100000"/>
              </a:lnSpc>
              <a:spcBef>
                <a:spcPts val="0"/>
              </a:spcBef>
              <a:spcAft>
                <a:spcPts val="0"/>
              </a:spcAft>
              <a:buNone/>
              <a:defRPr sz="1600">
                <a:solidFill>
                  <a:schemeClr val="lt1"/>
                </a:solidFill>
                <a:latin typeface="Oswald"/>
                <a:ea typeface="Oswald"/>
                <a:cs typeface="Oswald"/>
                <a:sym typeface="Oswald"/>
              </a:defRPr>
            </a:lvl8pPr>
            <a:lvl9pPr lvl="8" algn="ctr" rtl="0">
              <a:lnSpc>
                <a:spcPct val="100000"/>
              </a:lnSpc>
              <a:spcBef>
                <a:spcPts val="0"/>
              </a:spcBef>
              <a:spcAft>
                <a:spcPts val="0"/>
              </a:spcAft>
              <a:buNone/>
              <a:defRPr sz="1600">
                <a:solidFill>
                  <a:schemeClr val="lt1"/>
                </a:solidFill>
                <a:latin typeface="Oswald"/>
                <a:ea typeface="Oswald"/>
                <a:cs typeface="Oswald"/>
                <a:sym typeface="Oswald"/>
              </a:defRPr>
            </a:lvl9pPr>
          </a:lstStyle>
          <a:p>
            <a:endParaRPr/>
          </a:p>
        </p:txBody>
      </p:sp>
      <p:sp>
        <p:nvSpPr>
          <p:cNvPr id="200" name="Google Shape;200;p26"/>
          <p:cNvSpPr txBox="1">
            <a:spLocks noGrp="1"/>
          </p:cNvSpPr>
          <p:nvPr>
            <p:ph type="subTitle" idx="8"/>
          </p:nvPr>
        </p:nvSpPr>
        <p:spPr>
          <a:xfrm>
            <a:off x="4607070" y="3648456"/>
            <a:ext cx="1938600" cy="6909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None/>
              <a:defRPr sz="1400"/>
            </a:lvl1pPr>
            <a:lvl2pPr lvl="1" algn="ctr" rtl="0">
              <a:lnSpc>
                <a:spcPct val="90000"/>
              </a:lnSpc>
              <a:spcBef>
                <a:spcPts val="1600"/>
              </a:spcBef>
              <a:spcAft>
                <a:spcPts val="0"/>
              </a:spcAft>
              <a:buNone/>
              <a:defRPr sz="1400"/>
            </a:lvl2pPr>
            <a:lvl3pPr lvl="2" algn="ctr" rtl="0">
              <a:lnSpc>
                <a:spcPct val="90000"/>
              </a:lnSpc>
              <a:spcBef>
                <a:spcPts val="1600"/>
              </a:spcBef>
              <a:spcAft>
                <a:spcPts val="0"/>
              </a:spcAft>
              <a:buNone/>
              <a:defRPr sz="1400"/>
            </a:lvl3pPr>
            <a:lvl4pPr lvl="3" algn="ctr" rtl="0">
              <a:lnSpc>
                <a:spcPct val="90000"/>
              </a:lnSpc>
              <a:spcBef>
                <a:spcPts val="1600"/>
              </a:spcBef>
              <a:spcAft>
                <a:spcPts val="0"/>
              </a:spcAft>
              <a:buNone/>
              <a:defRPr sz="1400"/>
            </a:lvl4pPr>
            <a:lvl5pPr lvl="4" algn="ctr" rtl="0">
              <a:lnSpc>
                <a:spcPct val="90000"/>
              </a:lnSpc>
              <a:spcBef>
                <a:spcPts val="1600"/>
              </a:spcBef>
              <a:spcAft>
                <a:spcPts val="0"/>
              </a:spcAft>
              <a:buNone/>
              <a:defRPr sz="1400"/>
            </a:lvl5pPr>
            <a:lvl6pPr lvl="5" algn="ctr" rtl="0">
              <a:lnSpc>
                <a:spcPct val="90000"/>
              </a:lnSpc>
              <a:spcBef>
                <a:spcPts val="1600"/>
              </a:spcBef>
              <a:spcAft>
                <a:spcPts val="0"/>
              </a:spcAft>
              <a:buNone/>
              <a:defRPr sz="1400"/>
            </a:lvl6pPr>
            <a:lvl7pPr lvl="6" algn="ctr" rtl="0">
              <a:lnSpc>
                <a:spcPct val="90000"/>
              </a:lnSpc>
              <a:spcBef>
                <a:spcPts val="1600"/>
              </a:spcBef>
              <a:spcAft>
                <a:spcPts val="0"/>
              </a:spcAft>
              <a:buNone/>
              <a:defRPr sz="1400"/>
            </a:lvl7pPr>
            <a:lvl8pPr lvl="7" algn="ctr" rtl="0">
              <a:lnSpc>
                <a:spcPct val="90000"/>
              </a:lnSpc>
              <a:spcBef>
                <a:spcPts val="1600"/>
              </a:spcBef>
              <a:spcAft>
                <a:spcPts val="0"/>
              </a:spcAft>
              <a:buNone/>
              <a:defRPr sz="1400"/>
            </a:lvl8pPr>
            <a:lvl9pPr lvl="8" algn="ctr" rtl="0">
              <a:lnSpc>
                <a:spcPct val="90000"/>
              </a:lnSpc>
              <a:spcBef>
                <a:spcPts val="1600"/>
              </a:spcBef>
              <a:spcAft>
                <a:spcPts val="1600"/>
              </a:spcAft>
              <a:buNone/>
              <a:defRPr sz="1400"/>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 four columns 2">
  <p:cSld name="CUSTOM_2_1_1">
    <p:spTree>
      <p:nvGrpSpPr>
        <p:cNvPr id="1" name="Shape 201"/>
        <p:cNvGrpSpPr/>
        <p:nvPr/>
      </p:nvGrpSpPr>
      <p:grpSpPr>
        <a:xfrm>
          <a:off x="0" y="0"/>
          <a:ext cx="0" cy="0"/>
          <a:chOff x="0" y="0"/>
          <a:chExt cx="0" cy="0"/>
        </a:xfrm>
      </p:grpSpPr>
      <p:sp>
        <p:nvSpPr>
          <p:cNvPr id="202" name="Google Shape;202;p27"/>
          <p:cNvSpPr txBox="1">
            <a:spLocks noGrp="1"/>
          </p:cNvSpPr>
          <p:nvPr>
            <p:ph type="title"/>
          </p:nvPr>
        </p:nvSpPr>
        <p:spPr>
          <a:xfrm>
            <a:off x="2746800" y="419425"/>
            <a:ext cx="3650400" cy="530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3" name="Google Shape;203;p27"/>
          <p:cNvSpPr txBox="1">
            <a:spLocks noGrp="1"/>
          </p:cNvSpPr>
          <p:nvPr>
            <p:ph type="subTitle" idx="1"/>
          </p:nvPr>
        </p:nvSpPr>
        <p:spPr>
          <a:xfrm>
            <a:off x="3094823" y="1625650"/>
            <a:ext cx="1218900" cy="30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dk1"/>
                </a:solidFill>
                <a:latin typeface="Oswald"/>
                <a:ea typeface="Oswald"/>
                <a:cs typeface="Oswald"/>
                <a:sym typeface="Oswald"/>
              </a:defRPr>
            </a:lvl2pPr>
            <a:lvl3pPr lvl="2" algn="ctr" rtl="0">
              <a:lnSpc>
                <a:spcPct val="100000"/>
              </a:lnSpc>
              <a:spcBef>
                <a:spcPts val="1600"/>
              </a:spcBef>
              <a:spcAft>
                <a:spcPts val="0"/>
              </a:spcAft>
              <a:buNone/>
              <a:defRPr sz="1600">
                <a:solidFill>
                  <a:schemeClr val="dk1"/>
                </a:solidFill>
                <a:latin typeface="Oswald"/>
                <a:ea typeface="Oswald"/>
                <a:cs typeface="Oswald"/>
                <a:sym typeface="Oswald"/>
              </a:defRPr>
            </a:lvl3pPr>
            <a:lvl4pPr lvl="3" algn="ctr" rtl="0">
              <a:lnSpc>
                <a:spcPct val="100000"/>
              </a:lnSpc>
              <a:spcBef>
                <a:spcPts val="1600"/>
              </a:spcBef>
              <a:spcAft>
                <a:spcPts val="0"/>
              </a:spcAft>
              <a:buNone/>
              <a:defRPr sz="1600">
                <a:solidFill>
                  <a:schemeClr val="dk1"/>
                </a:solidFill>
                <a:latin typeface="Oswald"/>
                <a:ea typeface="Oswald"/>
                <a:cs typeface="Oswald"/>
                <a:sym typeface="Oswald"/>
              </a:defRPr>
            </a:lvl4pPr>
            <a:lvl5pPr lvl="4" algn="ctr" rtl="0">
              <a:lnSpc>
                <a:spcPct val="100000"/>
              </a:lnSpc>
              <a:spcBef>
                <a:spcPts val="1600"/>
              </a:spcBef>
              <a:spcAft>
                <a:spcPts val="0"/>
              </a:spcAft>
              <a:buNone/>
              <a:defRPr sz="1600">
                <a:solidFill>
                  <a:schemeClr val="dk1"/>
                </a:solidFill>
                <a:latin typeface="Oswald"/>
                <a:ea typeface="Oswald"/>
                <a:cs typeface="Oswald"/>
                <a:sym typeface="Oswald"/>
              </a:defRPr>
            </a:lvl5pPr>
            <a:lvl6pPr lvl="5" algn="ctr" rtl="0">
              <a:lnSpc>
                <a:spcPct val="100000"/>
              </a:lnSpc>
              <a:spcBef>
                <a:spcPts val="1600"/>
              </a:spcBef>
              <a:spcAft>
                <a:spcPts val="0"/>
              </a:spcAft>
              <a:buNone/>
              <a:defRPr sz="1600">
                <a:solidFill>
                  <a:schemeClr val="dk1"/>
                </a:solidFill>
                <a:latin typeface="Oswald"/>
                <a:ea typeface="Oswald"/>
                <a:cs typeface="Oswald"/>
                <a:sym typeface="Oswald"/>
              </a:defRPr>
            </a:lvl6pPr>
            <a:lvl7pPr lvl="6" algn="ctr" rtl="0">
              <a:lnSpc>
                <a:spcPct val="100000"/>
              </a:lnSpc>
              <a:spcBef>
                <a:spcPts val="1600"/>
              </a:spcBef>
              <a:spcAft>
                <a:spcPts val="0"/>
              </a:spcAft>
              <a:buNone/>
              <a:defRPr sz="1600">
                <a:solidFill>
                  <a:schemeClr val="dk1"/>
                </a:solidFill>
                <a:latin typeface="Oswald"/>
                <a:ea typeface="Oswald"/>
                <a:cs typeface="Oswald"/>
                <a:sym typeface="Oswald"/>
              </a:defRPr>
            </a:lvl7pPr>
            <a:lvl8pPr lvl="7" algn="ctr" rtl="0">
              <a:lnSpc>
                <a:spcPct val="100000"/>
              </a:lnSpc>
              <a:spcBef>
                <a:spcPts val="1600"/>
              </a:spcBef>
              <a:spcAft>
                <a:spcPts val="0"/>
              </a:spcAft>
              <a:buNone/>
              <a:defRPr sz="1600">
                <a:solidFill>
                  <a:schemeClr val="dk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dk1"/>
                </a:solidFill>
                <a:latin typeface="Oswald"/>
                <a:ea typeface="Oswald"/>
                <a:cs typeface="Oswald"/>
                <a:sym typeface="Oswald"/>
              </a:defRPr>
            </a:lvl9pPr>
          </a:lstStyle>
          <a:p>
            <a:endParaRPr/>
          </a:p>
        </p:txBody>
      </p:sp>
      <p:sp>
        <p:nvSpPr>
          <p:cNvPr id="204" name="Google Shape;204;p27"/>
          <p:cNvSpPr txBox="1">
            <a:spLocks noGrp="1"/>
          </p:cNvSpPr>
          <p:nvPr>
            <p:ph type="subTitle" idx="2"/>
          </p:nvPr>
        </p:nvSpPr>
        <p:spPr>
          <a:xfrm>
            <a:off x="1296039" y="2991832"/>
            <a:ext cx="1218900" cy="30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lt1"/>
                </a:solidFill>
                <a:latin typeface="Oswald"/>
                <a:ea typeface="Oswald"/>
                <a:cs typeface="Oswald"/>
                <a:sym typeface="Oswald"/>
              </a:defRPr>
            </a:lvl2pPr>
            <a:lvl3pPr lvl="2" algn="ctr" rtl="0">
              <a:lnSpc>
                <a:spcPct val="100000"/>
              </a:lnSpc>
              <a:spcBef>
                <a:spcPts val="1600"/>
              </a:spcBef>
              <a:spcAft>
                <a:spcPts val="0"/>
              </a:spcAft>
              <a:buNone/>
              <a:defRPr sz="1600">
                <a:solidFill>
                  <a:schemeClr val="lt1"/>
                </a:solidFill>
                <a:latin typeface="Oswald"/>
                <a:ea typeface="Oswald"/>
                <a:cs typeface="Oswald"/>
                <a:sym typeface="Oswald"/>
              </a:defRPr>
            </a:lvl3pPr>
            <a:lvl4pPr lvl="3" algn="ctr" rtl="0">
              <a:lnSpc>
                <a:spcPct val="100000"/>
              </a:lnSpc>
              <a:spcBef>
                <a:spcPts val="1600"/>
              </a:spcBef>
              <a:spcAft>
                <a:spcPts val="0"/>
              </a:spcAft>
              <a:buNone/>
              <a:defRPr sz="1600">
                <a:solidFill>
                  <a:schemeClr val="lt1"/>
                </a:solidFill>
                <a:latin typeface="Oswald"/>
                <a:ea typeface="Oswald"/>
                <a:cs typeface="Oswald"/>
                <a:sym typeface="Oswald"/>
              </a:defRPr>
            </a:lvl4pPr>
            <a:lvl5pPr lvl="4" algn="ctr" rtl="0">
              <a:lnSpc>
                <a:spcPct val="100000"/>
              </a:lnSpc>
              <a:spcBef>
                <a:spcPts val="1600"/>
              </a:spcBef>
              <a:spcAft>
                <a:spcPts val="0"/>
              </a:spcAft>
              <a:buNone/>
              <a:defRPr sz="1600">
                <a:solidFill>
                  <a:schemeClr val="lt1"/>
                </a:solidFill>
                <a:latin typeface="Oswald"/>
                <a:ea typeface="Oswald"/>
                <a:cs typeface="Oswald"/>
                <a:sym typeface="Oswald"/>
              </a:defRPr>
            </a:lvl5pPr>
            <a:lvl6pPr lvl="5" algn="ctr" rtl="0">
              <a:lnSpc>
                <a:spcPct val="100000"/>
              </a:lnSpc>
              <a:spcBef>
                <a:spcPts val="1600"/>
              </a:spcBef>
              <a:spcAft>
                <a:spcPts val="0"/>
              </a:spcAft>
              <a:buNone/>
              <a:defRPr sz="1600">
                <a:solidFill>
                  <a:schemeClr val="lt1"/>
                </a:solidFill>
                <a:latin typeface="Oswald"/>
                <a:ea typeface="Oswald"/>
                <a:cs typeface="Oswald"/>
                <a:sym typeface="Oswald"/>
              </a:defRPr>
            </a:lvl6pPr>
            <a:lvl7pPr lvl="6" algn="ctr" rtl="0">
              <a:lnSpc>
                <a:spcPct val="100000"/>
              </a:lnSpc>
              <a:spcBef>
                <a:spcPts val="1600"/>
              </a:spcBef>
              <a:spcAft>
                <a:spcPts val="0"/>
              </a:spcAft>
              <a:buNone/>
              <a:defRPr sz="1600">
                <a:solidFill>
                  <a:schemeClr val="lt1"/>
                </a:solidFill>
                <a:latin typeface="Oswald"/>
                <a:ea typeface="Oswald"/>
                <a:cs typeface="Oswald"/>
                <a:sym typeface="Oswald"/>
              </a:defRPr>
            </a:lvl7pPr>
            <a:lvl8pPr lvl="7" algn="ctr" rtl="0">
              <a:lnSpc>
                <a:spcPct val="100000"/>
              </a:lnSpc>
              <a:spcBef>
                <a:spcPts val="1600"/>
              </a:spcBef>
              <a:spcAft>
                <a:spcPts val="0"/>
              </a:spcAft>
              <a:buNone/>
              <a:defRPr sz="1600">
                <a:solidFill>
                  <a:schemeClr val="lt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lt1"/>
                </a:solidFill>
                <a:latin typeface="Oswald"/>
                <a:ea typeface="Oswald"/>
                <a:cs typeface="Oswald"/>
                <a:sym typeface="Oswald"/>
              </a:defRPr>
            </a:lvl9pPr>
          </a:lstStyle>
          <a:p>
            <a:endParaRPr/>
          </a:p>
        </p:txBody>
      </p:sp>
      <p:sp>
        <p:nvSpPr>
          <p:cNvPr id="205" name="Google Shape;205;p27"/>
          <p:cNvSpPr txBox="1">
            <a:spLocks noGrp="1"/>
          </p:cNvSpPr>
          <p:nvPr>
            <p:ph type="subTitle" idx="3"/>
          </p:nvPr>
        </p:nvSpPr>
        <p:spPr>
          <a:xfrm>
            <a:off x="6630261" y="1625650"/>
            <a:ext cx="1217700" cy="30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dk1"/>
                </a:solidFill>
                <a:latin typeface="Oswald"/>
                <a:ea typeface="Oswald"/>
                <a:cs typeface="Oswald"/>
                <a:sym typeface="Oswald"/>
              </a:defRPr>
            </a:lvl2pPr>
            <a:lvl3pPr lvl="2" algn="ctr" rtl="0">
              <a:lnSpc>
                <a:spcPct val="100000"/>
              </a:lnSpc>
              <a:spcBef>
                <a:spcPts val="1600"/>
              </a:spcBef>
              <a:spcAft>
                <a:spcPts val="0"/>
              </a:spcAft>
              <a:buNone/>
              <a:defRPr sz="1600">
                <a:solidFill>
                  <a:schemeClr val="dk1"/>
                </a:solidFill>
                <a:latin typeface="Oswald"/>
                <a:ea typeface="Oswald"/>
                <a:cs typeface="Oswald"/>
                <a:sym typeface="Oswald"/>
              </a:defRPr>
            </a:lvl3pPr>
            <a:lvl4pPr lvl="3" algn="ctr" rtl="0">
              <a:lnSpc>
                <a:spcPct val="100000"/>
              </a:lnSpc>
              <a:spcBef>
                <a:spcPts val="1600"/>
              </a:spcBef>
              <a:spcAft>
                <a:spcPts val="0"/>
              </a:spcAft>
              <a:buNone/>
              <a:defRPr sz="1600">
                <a:solidFill>
                  <a:schemeClr val="dk1"/>
                </a:solidFill>
                <a:latin typeface="Oswald"/>
                <a:ea typeface="Oswald"/>
                <a:cs typeface="Oswald"/>
                <a:sym typeface="Oswald"/>
              </a:defRPr>
            </a:lvl4pPr>
            <a:lvl5pPr lvl="4" algn="ctr" rtl="0">
              <a:lnSpc>
                <a:spcPct val="100000"/>
              </a:lnSpc>
              <a:spcBef>
                <a:spcPts val="1600"/>
              </a:spcBef>
              <a:spcAft>
                <a:spcPts val="0"/>
              </a:spcAft>
              <a:buNone/>
              <a:defRPr sz="1600">
                <a:solidFill>
                  <a:schemeClr val="dk1"/>
                </a:solidFill>
                <a:latin typeface="Oswald"/>
                <a:ea typeface="Oswald"/>
                <a:cs typeface="Oswald"/>
                <a:sym typeface="Oswald"/>
              </a:defRPr>
            </a:lvl5pPr>
            <a:lvl6pPr lvl="5" algn="ctr" rtl="0">
              <a:lnSpc>
                <a:spcPct val="100000"/>
              </a:lnSpc>
              <a:spcBef>
                <a:spcPts val="1600"/>
              </a:spcBef>
              <a:spcAft>
                <a:spcPts val="0"/>
              </a:spcAft>
              <a:buNone/>
              <a:defRPr sz="1600">
                <a:solidFill>
                  <a:schemeClr val="dk1"/>
                </a:solidFill>
                <a:latin typeface="Oswald"/>
                <a:ea typeface="Oswald"/>
                <a:cs typeface="Oswald"/>
                <a:sym typeface="Oswald"/>
              </a:defRPr>
            </a:lvl6pPr>
            <a:lvl7pPr lvl="6" algn="ctr" rtl="0">
              <a:lnSpc>
                <a:spcPct val="100000"/>
              </a:lnSpc>
              <a:spcBef>
                <a:spcPts val="1600"/>
              </a:spcBef>
              <a:spcAft>
                <a:spcPts val="0"/>
              </a:spcAft>
              <a:buNone/>
              <a:defRPr sz="1600">
                <a:solidFill>
                  <a:schemeClr val="dk1"/>
                </a:solidFill>
                <a:latin typeface="Oswald"/>
                <a:ea typeface="Oswald"/>
                <a:cs typeface="Oswald"/>
                <a:sym typeface="Oswald"/>
              </a:defRPr>
            </a:lvl7pPr>
            <a:lvl8pPr lvl="7" algn="ctr" rtl="0">
              <a:lnSpc>
                <a:spcPct val="100000"/>
              </a:lnSpc>
              <a:spcBef>
                <a:spcPts val="1600"/>
              </a:spcBef>
              <a:spcAft>
                <a:spcPts val="0"/>
              </a:spcAft>
              <a:buNone/>
              <a:defRPr sz="1600">
                <a:solidFill>
                  <a:schemeClr val="dk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dk1"/>
                </a:solidFill>
                <a:latin typeface="Oswald"/>
                <a:ea typeface="Oswald"/>
                <a:cs typeface="Oswald"/>
                <a:sym typeface="Oswald"/>
              </a:defRPr>
            </a:lvl9pPr>
          </a:lstStyle>
          <a:p>
            <a:endParaRPr/>
          </a:p>
        </p:txBody>
      </p:sp>
      <p:sp>
        <p:nvSpPr>
          <p:cNvPr id="206" name="Google Shape;206;p27"/>
          <p:cNvSpPr txBox="1">
            <a:spLocks noGrp="1"/>
          </p:cNvSpPr>
          <p:nvPr>
            <p:ph type="subTitle" idx="4"/>
          </p:nvPr>
        </p:nvSpPr>
        <p:spPr>
          <a:xfrm>
            <a:off x="4893435" y="2991832"/>
            <a:ext cx="1218900" cy="30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lt1"/>
                </a:solidFill>
                <a:latin typeface="Oswald"/>
                <a:ea typeface="Oswald"/>
                <a:cs typeface="Oswald"/>
                <a:sym typeface="Oswald"/>
              </a:defRPr>
            </a:lvl1pPr>
            <a:lvl2pPr lvl="1" algn="ctr" rtl="0">
              <a:lnSpc>
                <a:spcPct val="100000"/>
              </a:lnSpc>
              <a:spcBef>
                <a:spcPts val="1600"/>
              </a:spcBef>
              <a:spcAft>
                <a:spcPts val="0"/>
              </a:spcAft>
              <a:buNone/>
              <a:defRPr sz="1600">
                <a:solidFill>
                  <a:schemeClr val="dk1"/>
                </a:solidFill>
                <a:latin typeface="Oswald"/>
                <a:ea typeface="Oswald"/>
                <a:cs typeface="Oswald"/>
                <a:sym typeface="Oswald"/>
              </a:defRPr>
            </a:lvl2pPr>
            <a:lvl3pPr lvl="2" algn="ctr" rtl="0">
              <a:lnSpc>
                <a:spcPct val="100000"/>
              </a:lnSpc>
              <a:spcBef>
                <a:spcPts val="1600"/>
              </a:spcBef>
              <a:spcAft>
                <a:spcPts val="0"/>
              </a:spcAft>
              <a:buNone/>
              <a:defRPr sz="1600">
                <a:solidFill>
                  <a:schemeClr val="dk1"/>
                </a:solidFill>
                <a:latin typeface="Oswald"/>
                <a:ea typeface="Oswald"/>
                <a:cs typeface="Oswald"/>
                <a:sym typeface="Oswald"/>
              </a:defRPr>
            </a:lvl3pPr>
            <a:lvl4pPr lvl="3" algn="ctr" rtl="0">
              <a:lnSpc>
                <a:spcPct val="100000"/>
              </a:lnSpc>
              <a:spcBef>
                <a:spcPts val="1600"/>
              </a:spcBef>
              <a:spcAft>
                <a:spcPts val="0"/>
              </a:spcAft>
              <a:buNone/>
              <a:defRPr sz="1600">
                <a:solidFill>
                  <a:schemeClr val="dk1"/>
                </a:solidFill>
                <a:latin typeface="Oswald"/>
                <a:ea typeface="Oswald"/>
                <a:cs typeface="Oswald"/>
                <a:sym typeface="Oswald"/>
              </a:defRPr>
            </a:lvl4pPr>
            <a:lvl5pPr lvl="4" algn="ctr" rtl="0">
              <a:lnSpc>
                <a:spcPct val="100000"/>
              </a:lnSpc>
              <a:spcBef>
                <a:spcPts val="1600"/>
              </a:spcBef>
              <a:spcAft>
                <a:spcPts val="0"/>
              </a:spcAft>
              <a:buNone/>
              <a:defRPr sz="1600">
                <a:solidFill>
                  <a:schemeClr val="dk1"/>
                </a:solidFill>
                <a:latin typeface="Oswald"/>
                <a:ea typeface="Oswald"/>
                <a:cs typeface="Oswald"/>
                <a:sym typeface="Oswald"/>
              </a:defRPr>
            </a:lvl5pPr>
            <a:lvl6pPr lvl="5" algn="ctr" rtl="0">
              <a:lnSpc>
                <a:spcPct val="100000"/>
              </a:lnSpc>
              <a:spcBef>
                <a:spcPts val="1600"/>
              </a:spcBef>
              <a:spcAft>
                <a:spcPts val="0"/>
              </a:spcAft>
              <a:buNone/>
              <a:defRPr sz="1600">
                <a:solidFill>
                  <a:schemeClr val="dk1"/>
                </a:solidFill>
                <a:latin typeface="Oswald"/>
                <a:ea typeface="Oswald"/>
                <a:cs typeface="Oswald"/>
                <a:sym typeface="Oswald"/>
              </a:defRPr>
            </a:lvl6pPr>
            <a:lvl7pPr lvl="6" algn="ctr" rtl="0">
              <a:lnSpc>
                <a:spcPct val="100000"/>
              </a:lnSpc>
              <a:spcBef>
                <a:spcPts val="1600"/>
              </a:spcBef>
              <a:spcAft>
                <a:spcPts val="0"/>
              </a:spcAft>
              <a:buNone/>
              <a:defRPr sz="1600">
                <a:solidFill>
                  <a:schemeClr val="dk1"/>
                </a:solidFill>
                <a:latin typeface="Oswald"/>
                <a:ea typeface="Oswald"/>
                <a:cs typeface="Oswald"/>
                <a:sym typeface="Oswald"/>
              </a:defRPr>
            </a:lvl7pPr>
            <a:lvl8pPr lvl="7" algn="ctr" rtl="0">
              <a:lnSpc>
                <a:spcPct val="100000"/>
              </a:lnSpc>
              <a:spcBef>
                <a:spcPts val="1600"/>
              </a:spcBef>
              <a:spcAft>
                <a:spcPts val="0"/>
              </a:spcAft>
              <a:buNone/>
              <a:defRPr sz="1600">
                <a:solidFill>
                  <a:schemeClr val="dk1"/>
                </a:solidFill>
                <a:latin typeface="Oswald"/>
                <a:ea typeface="Oswald"/>
                <a:cs typeface="Oswald"/>
                <a:sym typeface="Oswald"/>
              </a:defRPr>
            </a:lvl8pPr>
            <a:lvl9pPr lvl="8" algn="ctr" rtl="0">
              <a:lnSpc>
                <a:spcPct val="100000"/>
              </a:lnSpc>
              <a:spcBef>
                <a:spcPts val="1600"/>
              </a:spcBef>
              <a:spcAft>
                <a:spcPts val="1600"/>
              </a:spcAft>
              <a:buNone/>
              <a:defRPr sz="1600">
                <a:solidFill>
                  <a:schemeClr val="dk1"/>
                </a:solidFill>
                <a:latin typeface="Oswald"/>
                <a:ea typeface="Oswald"/>
                <a:cs typeface="Oswald"/>
                <a:sym typeface="Oswald"/>
              </a:defRPr>
            </a:lvl9pPr>
          </a:lstStyle>
          <a:p>
            <a:endParaRPr/>
          </a:p>
        </p:txBody>
      </p:sp>
      <p:sp>
        <p:nvSpPr>
          <p:cNvPr id="207" name="Google Shape;207;p27"/>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chemeClr val="dk2"/>
            </a:solidFill>
            <a:prstDash val="solid"/>
            <a:round/>
            <a:headEnd type="none" w="med" len="med"/>
            <a:tailEnd type="none" w="med" len="med"/>
          </a:ln>
        </p:spPr>
      </p:sp>
      <p:sp>
        <p:nvSpPr>
          <p:cNvPr id="208" name="Google Shape;208;p27"/>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 four columns 3">
  <p:cSld name="CUSTOM_2_1_1_1">
    <p:spTree>
      <p:nvGrpSpPr>
        <p:cNvPr id="1" name="Shape 209"/>
        <p:cNvGrpSpPr/>
        <p:nvPr/>
      </p:nvGrpSpPr>
      <p:grpSpPr>
        <a:xfrm>
          <a:off x="0" y="0"/>
          <a:ext cx="0" cy="0"/>
          <a:chOff x="0" y="0"/>
          <a:chExt cx="0" cy="0"/>
        </a:xfrm>
      </p:grpSpPr>
      <p:sp>
        <p:nvSpPr>
          <p:cNvPr id="210" name="Google Shape;210;p28"/>
          <p:cNvSpPr txBox="1">
            <a:spLocks noGrp="1"/>
          </p:cNvSpPr>
          <p:nvPr>
            <p:ph type="title"/>
          </p:nvPr>
        </p:nvSpPr>
        <p:spPr>
          <a:xfrm>
            <a:off x="2746800" y="419425"/>
            <a:ext cx="3650400" cy="53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1" name="Google Shape;211;p28"/>
          <p:cNvSpPr txBox="1">
            <a:spLocks noGrp="1"/>
          </p:cNvSpPr>
          <p:nvPr>
            <p:ph type="subTitle" idx="1"/>
          </p:nvPr>
        </p:nvSpPr>
        <p:spPr>
          <a:xfrm>
            <a:off x="1085644" y="1332867"/>
            <a:ext cx="13806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lt1"/>
                </a:solidFill>
                <a:latin typeface="Oswald"/>
                <a:ea typeface="Oswald"/>
                <a:cs typeface="Oswald"/>
                <a:sym typeface="Oswald"/>
              </a:defRPr>
            </a:lvl1pPr>
            <a:lvl2pPr lvl="1" rtl="0">
              <a:lnSpc>
                <a:spcPct val="100000"/>
              </a:lnSpc>
              <a:spcBef>
                <a:spcPts val="1600"/>
              </a:spcBef>
              <a:spcAft>
                <a:spcPts val="0"/>
              </a:spcAft>
              <a:buNone/>
              <a:defRPr>
                <a:solidFill>
                  <a:schemeClr val="dk1"/>
                </a:solidFill>
                <a:latin typeface="Oswald"/>
                <a:ea typeface="Oswald"/>
                <a:cs typeface="Oswald"/>
                <a:sym typeface="Oswald"/>
              </a:defRPr>
            </a:lvl2pPr>
            <a:lvl3pPr lvl="2" rtl="0">
              <a:lnSpc>
                <a:spcPct val="100000"/>
              </a:lnSpc>
              <a:spcBef>
                <a:spcPts val="1600"/>
              </a:spcBef>
              <a:spcAft>
                <a:spcPts val="0"/>
              </a:spcAft>
              <a:buNone/>
              <a:defRPr>
                <a:solidFill>
                  <a:schemeClr val="dk1"/>
                </a:solidFill>
                <a:latin typeface="Oswald"/>
                <a:ea typeface="Oswald"/>
                <a:cs typeface="Oswald"/>
                <a:sym typeface="Oswald"/>
              </a:defRPr>
            </a:lvl3pPr>
            <a:lvl4pPr lvl="3" rtl="0">
              <a:lnSpc>
                <a:spcPct val="100000"/>
              </a:lnSpc>
              <a:spcBef>
                <a:spcPts val="1600"/>
              </a:spcBef>
              <a:spcAft>
                <a:spcPts val="0"/>
              </a:spcAft>
              <a:buNone/>
              <a:defRPr>
                <a:solidFill>
                  <a:schemeClr val="dk1"/>
                </a:solidFill>
                <a:latin typeface="Oswald"/>
                <a:ea typeface="Oswald"/>
                <a:cs typeface="Oswald"/>
                <a:sym typeface="Oswald"/>
              </a:defRPr>
            </a:lvl4pPr>
            <a:lvl5pPr lvl="4" rtl="0">
              <a:lnSpc>
                <a:spcPct val="100000"/>
              </a:lnSpc>
              <a:spcBef>
                <a:spcPts val="1600"/>
              </a:spcBef>
              <a:spcAft>
                <a:spcPts val="0"/>
              </a:spcAft>
              <a:buNone/>
              <a:defRPr>
                <a:solidFill>
                  <a:schemeClr val="dk1"/>
                </a:solidFill>
                <a:latin typeface="Oswald"/>
                <a:ea typeface="Oswald"/>
                <a:cs typeface="Oswald"/>
                <a:sym typeface="Oswald"/>
              </a:defRPr>
            </a:lvl5pPr>
            <a:lvl6pPr lvl="5" rtl="0">
              <a:lnSpc>
                <a:spcPct val="100000"/>
              </a:lnSpc>
              <a:spcBef>
                <a:spcPts val="1600"/>
              </a:spcBef>
              <a:spcAft>
                <a:spcPts val="0"/>
              </a:spcAft>
              <a:buNone/>
              <a:defRPr>
                <a:solidFill>
                  <a:schemeClr val="dk1"/>
                </a:solidFill>
                <a:latin typeface="Oswald"/>
                <a:ea typeface="Oswald"/>
                <a:cs typeface="Oswald"/>
                <a:sym typeface="Oswald"/>
              </a:defRPr>
            </a:lvl6pPr>
            <a:lvl7pPr lvl="6" rtl="0">
              <a:lnSpc>
                <a:spcPct val="100000"/>
              </a:lnSpc>
              <a:spcBef>
                <a:spcPts val="1600"/>
              </a:spcBef>
              <a:spcAft>
                <a:spcPts val="0"/>
              </a:spcAft>
              <a:buNone/>
              <a:defRPr>
                <a:solidFill>
                  <a:schemeClr val="dk1"/>
                </a:solidFill>
                <a:latin typeface="Oswald"/>
                <a:ea typeface="Oswald"/>
                <a:cs typeface="Oswald"/>
                <a:sym typeface="Oswald"/>
              </a:defRPr>
            </a:lvl7pPr>
            <a:lvl8pPr lvl="7" rtl="0">
              <a:lnSpc>
                <a:spcPct val="100000"/>
              </a:lnSpc>
              <a:spcBef>
                <a:spcPts val="1600"/>
              </a:spcBef>
              <a:spcAft>
                <a:spcPts val="0"/>
              </a:spcAft>
              <a:buNone/>
              <a:defRPr>
                <a:solidFill>
                  <a:schemeClr val="dk1"/>
                </a:solidFill>
                <a:latin typeface="Oswald"/>
                <a:ea typeface="Oswald"/>
                <a:cs typeface="Oswald"/>
                <a:sym typeface="Oswald"/>
              </a:defRPr>
            </a:lvl8pPr>
            <a:lvl9pPr lvl="8" rtl="0">
              <a:lnSpc>
                <a:spcPct val="100000"/>
              </a:lnSpc>
              <a:spcBef>
                <a:spcPts val="1600"/>
              </a:spcBef>
              <a:spcAft>
                <a:spcPts val="1600"/>
              </a:spcAft>
              <a:buNone/>
              <a:defRPr>
                <a:solidFill>
                  <a:schemeClr val="dk1"/>
                </a:solidFill>
                <a:latin typeface="Oswald"/>
                <a:ea typeface="Oswald"/>
                <a:cs typeface="Oswald"/>
                <a:sym typeface="Oswald"/>
              </a:defRPr>
            </a:lvl9pPr>
          </a:lstStyle>
          <a:p>
            <a:endParaRPr/>
          </a:p>
        </p:txBody>
      </p:sp>
      <p:sp>
        <p:nvSpPr>
          <p:cNvPr id="212" name="Google Shape;212;p28"/>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chemeClr val="dk2"/>
            </a:solidFill>
            <a:prstDash val="solid"/>
            <a:round/>
            <a:headEnd type="none" w="med" len="med"/>
            <a:tailEnd type="none" w="med" len="med"/>
          </a:ln>
        </p:spPr>
      </p:sp>
      <p:sp>
        <p:nvSpPr>
          <p:cNvPr id="213" name="Google Shape;213;p28"/>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214" name="Google Shape;214;p28"/>
          <p:cNvSpPr txBox="1">
            <a:spLocks noGrp="1"/>
          </p:cNvSpPr>
          <p:nvPr>
            <p:ph type="subTitle" idx="2"/>
          </p:nvPr>
        </p:nvSpPr>
        <p:spPr>
          <a:xfrm>
            <a:off x="1086781" y="1985075"/>
            <a:ext cx="1637100" cy="718500"/>
          </a:xfrm>
          <a:prstGeom prst="rect">
            <a:avLst/>
          </a:prstGeom>
        </p:spPr>
        <p:txBody>
          <a:bodyPr spcFirstLastPara="1" wrap="square" lIns="91425" tIns="91425" rIns="91425" bIns="91425" anchor="t" anchorCtr="0">
            <a:noAutofit/>
          </a:bodyPr>
          <a:lstStyle>
            <a:lvl1pPr lvl="0">
              <a:lnSpc>
                <a:spcPct val="90000"/>
              </a:lnSpc>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215" name="Google Shape;215;p28"/>
          <p:cNvSpPr txBox="1">
            <a:spLocks noGrp="1"/>
          </p:cNvSpPr>
          <p:nvPr>
            <p:ph type="subTitle" idx="3"/>
          </p:nvPr>
        </p:nvSpPr>
        <p:spPr>
          <a:xfrm>
            <a:off x="1085644" y="3040392"/>
            <a:ext cx="13806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lt1"/>
                </a:solidFill>
                <a:latin typeface="Oswald"/>
                <a:ea typeface="Oswald"/>
                <a:cs typeface="Oswald"/>
                <a:sym typeface="Oswald"/>
              </a:defRPr>
            </a:lvl1pPr>
            <a:lvl2pPr lvl="1" rtl="0">
              <a:lnSpc>
                <a:spcPct val="100000"/>
              </a:lnSpc>
              <a:spcBef>
                <a:spcPts val="1600"/>
              </a:spcBef>
              <a:spcAft>
                <a:spcPts val="0"/>
              </a:spcAft>
              <a:buNone/>
              <a:defRPr>
                <a:solidFill>
                  <a:schemeClr val="dk1"/>
                </a:solidFill>
                <a:latin typeface="Oswald"/>
                <a:ea typeface="Oswald"/>
                <a:cs typeface="Oswald"/>
                <a:sym typeface="Oswald"/>
              </a:defRPr>
            </a:lvl2pPr>
            <a:lvl3pPr lvl="2" rtl="0">
              <a:lnSpc>
                <a:spcPct val="100000"/>
              </a:lnSpc>
              <a:spcBef>
                <a:spcPts val="1600"/>
              </a:spcBef>
              <a:spcAft>
                <a:spcPts val="0"/>
              </a:spcAft>
              <a:buNone/>
              <a:defRPr>
                <a:solidFill>
                  <a:schemeClr val="dk1"/>
                </a:solidFill>
                <a:latin typeface="Oswald"/>
                <a:ea typeface="Oswald"/>
                <a:cs typeface="Oswald"/>
                <a:sym typeface="Oswald"/>
              </a:defRPr>
            </a:lvl3pPr>
            <a:lvl4pPr lvl="3" rtl="0">
              <a:lnSpc>
                <a:spcPct val="100000"/>
              </a:lnSpc>
              <a:spcBef>
                <a:spcPts val="1600"/>
              </a:spcBef>
              <a:spcAft>
                <a:spcPts val="0"/>
              </a:spcAft>
              <a:buNone/>
              <a:defRPr>
                <a:solidFill>
                  <a:schemeClr val="dk1"/>
                </a:solidFill>
                <a:latin typeface="Oswald"/>
                <a:ea typeface="Oswald"/>
                <a:cs typeface="Oswald"/>
                <a:sym typeface="Oswald"/>
              </a:defRPr>
            </a:lvl4pPr>
            <a:lvl5pPr lvl="4" rtl="0">
              <a:lnSpc>
                <a:spcPct val="100000"/>
              </a:lnSpc>
              <a:spcBef>
                <a:spcPts val="1600"/>
              </a:spcBef>
              <a:spcAft>
                <a:spcPts val="0"/>
              </a:spcAft>
              <a:buNone/>
              <a:defRPr>
                <a:solidFill>
                  <a:schemeClr val="dk1"/>
                </a:solidFill>
                <a:latin typeface="Oswald"/>
                <a:ea typeface="Oswald"/>
                <a:cs typeface="Oswald"/>
                <a:sym typeface="Oswald"/>
              </a:defRPr>
            </a:lvl5pPr>
            <a:lvl6pPr lvl="5" rtl="0">
              <a:lnSpc>
                <a:spcPct val="100000"/>
              </a:lnSpc>
              <a:spcBef>
                <a:spcPts val="1600"/>
              </a:spcBef>
              <a:spcAft>
                <a:spcPts val="0"/>
              </a:spcAft>
              <a:buNone/>
              <a:defRPr>
                <a:solidFill>
                  <a:schemeClr val="dk1"/>
                </a:solidFill>
                <a:latin typeface="Oswald"/>
                <a:ea typeface="Oswald"/>
                <a:cs typeface="Oswald"/>
                <a:sym typeface="Oswald"/>
              </a:defRPr>
            </a:lvl6pPr>
            <a:lvl7pPr lvl="6" rtl="0">
              <a:lnSpc>
                <a:spcPct val="100000"/>
              </a:lnSpc>
              <a:spcBef>
                <a:spcPts val="1600"/>
              </a:spcBef>
              <a:spcAft>
                <a:spcPts val="0"/>
              </a:spcAft>
              <a:buNone/>
              <a:defRPr>
                <a:solidFill>
                  <a:schemeClr val="dk1"/>
                </a:solidFill>
                <a:latin typeface="Oswald"/>
                <a:ea typeface="Oswald"/>
                <a:cs typeface="Oswald"/>
                <a:sym typeface="Oswald"/>
              </a:defRPr>
            </a:lvl7pPr>
            <a:lvl8pPr lvl="7" rtl="0">
              <a:lnSpc>
                <a:spcPct val="100000"/>
              </a:lnSpc>
              <a:spcBef>
                <a:spcPts val="1600"/>
              </a:spcBef>
              <a:spcAft>
                <a:spcPts val="0"/>
              </a:spcAft>
              <a:buNone/>
              <a:defRPr>
                <a:solidFill>
                  <a:schemeClr val="dk1"/>
                </a:solidFill>
                <a:latin typeface="Oswald"/>
                <a:ea typeface="Oswald"/>
                <a:cs typeface="Oswald"/>
                <a:sym typeface="Oswald"/>
              </a:defRPr>
            </a:lvl8pPr>
            <a:lvl9pPr lvl="8" rtl="0">
              <a:lnSpc>
                <a:spcPct val="100000"/>
              </a:lnSpc>
              <a:spcBef>
                <a:spcPts val="1600"/>
              </a:spcBef>
              <a:spcAft>
                <a:spcPts val="1600"/>
              </a:spcAft>
              <a:buNone/>
              <a:defRPr>
                <a:solidFill>
                  <a:schemeClr val="dk1"/>
                </a:solidFill>
                <a:latin typeface="Oswald"/>
                <a:ea typeface="Oswald"/>
                <a:cs typeface="Oswald"/>
                <a:sym typeface="Oswald"/>
              </a:defRPr>
            </a:lvl9pPr>
          </a:lstStyle>
          <a:p>
            <a:endParaRPr/>
          </a:p>
        </p:txBody>
      </p:sp>
      <p:sp>
        <p:nvSpPr>
          <p:cNvPr id="216" name="Google Shape;216;p28"/>
          <p:cNvSpPr txBox="1">
            <a:spLocks noGrp="1"/>
          </p:cNvSpPr>
          <p:nvPr>
            <p:ph type="subTitle" idx="4"/>
          </p:nvPr>
        </p:nvSpPr>
        <p:spPr>
          <a:xfrm>
            <a:off x="1086781" y="3692600"/>
            <a:ext cx="1637100" cy="7185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7" name="Google Shape;217;p28"/>
          <p:cNvSpPr txBox="1">
            <a:spLocks noGrp="1"/>
          </p:cNvSpPr>
          <p:nvPr>
            <p:ph type="subTitle" idx="5"/>
          </p:nvPr>
        </p:nvSpPr>
        <p:spPr>
          <a:xfrm>
            <a:off x="6677756" y="1332467"/>
            <a:ext cx="1380600" cy="57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chemeClr val="lt1"/>
                </a:solidFill>
                <a:latin typeface="Oswald"/>
                <a:ea typeface="Oswald"/>
                <a:cs typeface="Oswald"/>
                <a:sym typeface="Oswald"/>
              </a:defRPr>
            </a:lvl1pPr>
            <a:lvl2pPr lvl="1" algn="r" rtl="0">
              <a:lnSpc>
                <a:spcPct val="100000"/>
              </a:lnSpc>
              <a:spcBef>
                <a:spcPts val="1600"/>
              </a:spcBef>
              <a:spcAft>
                <a:spcPts val="0"/>
              </a:spcAft>
              <a:buNone/>
              <a:defRPr>
                <a:solidFill>
                  <a:schemeClr val="dk1"/>
                </a:solidFill>
                <a:latin typeface="Oswald"/>
                <a:ea typeface="Oswald"/>
                <a:cs typeface="Oswald"/>
                <a:sym typeface="Oswald"/>
              </a:defRPr>
            </a:lvl2pPr>
            <a:lvl3pPr lvl="2" algn="r" rtl="0">
              <a:lnSpc>
                <a:spcPct val="100000"/>
              </a:lnSpc>
              <a:spcBef>
                <a:spcPts val="1600"/>
              </a:spcBef>
              <a:spcAft>
                <a:spcPts val="0"/>
              </a:spcAft>
              <a:buNone/>
              <a:defRPr>
                <a:solidFill>
                  <a:schemeClr val="dk1"/>
                </a:solidFill>
                <a:latin typeface="Oswald"/>
                <a:ea typeface="Oswald"/>
                <a:cs typeface="Oswald"/>
                <a:sym typeface="Oswald"/>
              </a:defRPr>
            </a:lvl3pPr>
            <a:lvl4pPr lvl="3" algn="r" rtl="0">
              <a:lnSpc>
                <a:spcPct val="100000"/>
              </a:lnSpc>
              <a:spcBef>
                <a:spcPts val="1600"/>
              </a:spcBef>
              <a:spcAft>
                <a:spcPts val="0"/>
              </a:spcAft>
              <a:buNone/>
              <a:defRPr>
                <a:solidFill>
                  <a:schemeClr val="dk1"/>
                </a:solidFill>
                <a:latin typeface="Oswald"/>
                <a:ea typeface="Oswald"/>
                <a:cs typeface="Oswald"/>
                <a:sym typeface="Oswald"/>
              </a:defRPr>
            </a:lvl4pPr>
            <a:lvl5pPr lvl="4" algn="r" rtl="0">
              <a:lnSpc>
                <a:spcPct val="100000"/>
              </a:lnSpc>
              <a:spcBef>
                <a:spcPts val="1600"/>
              </a:spcBef>
              <a:spcAft>
                <a:spcPts val="0"/>
              </a:spcAft>
              <a:buNone/>
              <a:defRPr>
                <a:solidFill>
                  <a:schemeClr val="dk1"/>
                </a:solidFill>
                <a:latin typeface="Oswald"/>
                <a:ea typeface="Oswald"/>
                <a:cs typeface="Oswald"/>
                <a:sym typeface="Oswald"/>
              </a:defRPr>
            </a:lvl5pPr>
            <a:lvl6pPr lvl="5" algn="r" rtl="0">
              <a:lnSpc>
                <a:spcPct val="100000"/>
              </a:lnSpc>
              <a:spcBef>
                <a:spcPts val="1600"/>
              </a:spcBef>
              <a:spcAft>
                <a:spcPts val="0"/>
              </a:spcAft>
              <a:buNone/>
              <a:defRPr>
                <a:solidFill>
                  <a:schemeClr val="dk1"/>
                </a:solidFill>
                <a:latin typeface="Oswald"/>
                <a:ea typeface="Oswald"/>
                <a:cs typeface="Oswald"/>
                <a:sym typeface="Oswald"/>
              </a:defRPr>
            </a:lvl6pPr>
            <a:lvl7pPr lvl="6" algn="r" rtl="0">
              <a:lnSpc>
                <a:spcPct val="100000"/>
              </a:lnSpc>
              <a:spcBef>
                <a:spcPts val="1600"/>
              </a:spcBef>
              <a:spcAft>
                <a:spcPts val="0"/>
              </a:spcAft>
              <a:buNone/>
              <a:defRPr>
                <a:solidFill>
                  <a:schemeClr val="dk1"/>
                </a:solidFill>
                <a:latin typeface="Oswald"/>
                <a:ea typeface="Oswald"/>
                <a:cs typeface="Oswald"/>
                <a:sym typeface="Oswald"/>
              </a:defRPr>
            </a:lvl7pPr>
            <a:lvl8pPr lvl="7" algn="r" rtl="0">
              <a:lnSpc>
                <a:spcPct val="100000"/>
              </a:lnSpc>
              <a:spcBef>
                <a:spcPts val="1600"/>
              </a:spcBef>
              <a:spcAft>
                <a:spcPts val="0"/>
              </a:spcAft>
              <a:buNone/>
              <a:defRPr>
                <a:solidFill>
                  <a:schemeClr val="dk1"/>
                </a:solidFill>
                <a:latin typeface="Oswald"/>
                <a:ea typeface="Oswald"/>
                <a:cs typeface="Oswald"/>
                <a:sym typeface="Oswald"/>
              </a:defRPr>
            </a:lvl8pPr>
            <a:lvl9pPr lvl="8" algn="r" rtl="0">
              <a:lnSpc>
                <a:spcPct val="100000"/>
              </a:lnSpc>
              <a:spcBef>
                <a:spcPts val="1600"/>
              </a:spcBef>
              <a:spcAft>
                <a:spcPts val="1600"/>
              </a:spcAft>
              <a:buNone/>
              <a:defRPr>
                <a:solidFill>
                  <a:schemeClr val="dk1"/>
                </a:solidFill>
                <a:latin typeface="Oswald"/>
                <a:ea typeface="Oswald"/>
                <a:cs typeface="Oswald"/>
                <a:sym typeface="Oswald"/>
              </a:defRPr>
            </a:lvl9pPr>
          </a:lstStyle>
          <a:p>
            <a:endParaRPr/>
          </a:p>
        </p:txBody>
      </p:sp>
      <p:sp>
        <p:nvSpPr>
          <p:cNvPr id="218" name="Google Shape;218;p28"/>
          <p:cNvSpPr txBox="1">
            <a:spLocks noGrp="1"/>
          </p:cNvSpPr>
          <p:nvPr>
            <p:ph type="subTitle" idx="6"/>
          </p:nvPr>
        </p:nvSpPr>
        <p:spPr>
          <a:xfrm>
            <a:off x="6421256" y="1984675"/>
            <a:ext cx="1637100" cy="718500"/>
          </a:xfrm>
          <a:prstGeom prst="rect">
            <a:avLst/>
          </a:prstGeom>
        </p:spPr>
        <p:txBody>
          <a:bodyPr spcFirstLastPara="1" wrap="square" lIns="91425" tIns="91425" rIns="91425" bIns="91425" anchor="t" anchorCtr="0">
            <a:noAutofit/>
          </a:bodyPr>
          <a:lstStyle>
            <a:lvl1pPr lvl="0" algn="r" rtl="0">
              <a:lnSpc>
                <a:spcPct val="9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9" name="Google Shape;219;p28"/>
          <p:cNvSpPr txBox="1">
            <a:spLocks noGrp="1"/>
          </p:cNvSpPr>
          <p:nvPr>
            <p:ph type="subTitle" idx="7"/>
          </p:nvPr>
        </p:nvSpPr>
        <p:spPr>
          <a:xfrm>
            <a:off x="6677756" y="3039992"/>
            <a:ext cx="1380600" cy="57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chemeClr val="lt1"/>
                </a:solidFill>
                <a:latin typeface="Oswald"/>
                <a:ea typeface="Oswald"/>
                <a:cs typeface="Oswald"/>
                <a:sym typeface="Oswald"/>
              </a:defRPr>
            </a:lvl1pPr>
            <a:lvl2pPr lvl="1" algn="r" rtl="0">
              <a:lnSpc>
                <a:spcPct val="100000"/>
              </a:lnSpc>
              <a:spcBef>
                <a:spcPts val="1600"/>
              </a:spcBef>
              <a:spcAft>
                <a:spcPts val="0"/>
              </a:spcAft>
              <a:buNone/>
              <a:defRPr>
                <a:solidFill>
                  <a:schemeClr val="dk1"/>
                </a:solidFill>
                <a:latin typeface="Oswald"/>
                <a:ea typeface="Oswald"/>
                <a:cs typeface="Oswald"/>
                <a:sym typeface="Oswald"/>
              </a:defRPr>
            </a:lvl2pPr>
            <a:lvl3pPr lvl="2" algn="r" rtl="0">
              <a:lnSpc>
                <a:spcPct val="100000"/>
              </a:lnSpc>
              <a:spcBef>
                <a:spcPts val="1600"/>
              </a:spcBef>
              <a:spcAft>
                <a:spcPts val="0"/>
              </a:spcAft>
              <a:buNone/>
              <a:defRPr>
                <a:solidFill>
                  <a:schemeClr val="dk1"/>
                </a:solidFill>
                <a:latin typeface="Oswald"/>
                <a:ea typeface="Oswald"/>
                <a:cs typeface="Oswald"/>
                <a:sym typeface="Oswald"/>
              </a:defRPr>
            </a:lvl3pPr>
            <a:lvl4pPr lvl="3" algn="r" rtl="0">
              <a:lnSpc>
                <a:spcPct val="100000"/>
              </a:lnSpc>
              <a:spcBef>
                <a:spcPts val="1600"/>
              </a:spcBef>
              <a:spcAft>
                <a:spcPts val="0"/>
              </a:spcAft>
              <a:buNone/>
              <a:defRPr>
                <a:solidFill>
                  <a:schemeClr val="dk1"/>
                </a:solidFill>
                <a:latin typeface="Oswald"/>
                <a:ea typeface="Oswald"/>
                <a:cs typeface="Oswald"/>
                <a:sym typeface="Oswald"/>
              </a:defRPr>
            </a:lvl4pPr>
            <a:lvl5pPr lvl="4" algn="r" rtl="0">
              <a:lnSpc>
                <a:spcPct val="100000"/>
              </a:lnSpc>
              <a:spcBef>
                <a:spcPts val="1600"/>
              </a:spcBef>
              <a:spcAft>
                <a:spcPts val="0"/>
              </a:spcAft>
              <a:buNone/>
              <a:defRPr>
                <a:solidFill>
                  <a:schemeClr val="dk1"/>
                </a:solidFill>
                <a:latin typeface="Oswald"/>
                <a:ea typeface="Oswald"/>
                <a:cs typeface="Oswald"/>
                <a:sym typeface="Oswald"/>
              </a:defRPr>
            </a:lvl5pPr>
            <a:lvl6pPr lvl="5" algn="r" rtl="0">
              <a:lnSpc>
                <a:spcPct val="100000"/>
              </a:lnSpc>
              <a:spcBef>
                <a:spcPts val="1600"/>
              </a:spcBef>
              <a:spcAft>
                <a:spcPts val="0"/>
              </a:spcAft>
              <a:buNone/>
              <a:defRPr>
                <a:solidFill>
                  <a:schemeClr val="dk1"/>
                </a:solidFill>
                <a:latin typeface="Oswald"/>
                <a:ea typeface="Oswald"/>
                <a:cs typeface="Oswald"/>
                <a:sym typeface="Oswald"/>
              </a:defRPr>
            </a:lvl6pPr>
            <a:lvl7pPr lvl="6" algn="r" rtl="0">
              <a:lnSpc>
                <a:spcPct val="100000"/>
              </a:lnSpc>
              <a:spcBef>
                <a:spcPts val="1600"/>
              </a:spcBef>
              <a:spcAft>
                <a:spcPts val="0"/>
              </a:spcAft>
              <a:buNone/>
              <a:defRPr>
                <a:solidFill>
                  <a:schemeClr val="dk1"/>
                </a:solidFill>
                <a:latin typeface="Oswald"/>
                <a:ea typeface="Oswald"/>
                <a:cs typeface="Oswald"/>
                <a:sym typeface="Oswald"/>
              </a:defRPr>
            </a:lvl7pPr>
            <a:lvl8pPr lvl="7" algn="r" rtl="0">
              <a:lnSpc>
                <a:spcPct val="100000"/>
              </a:lnSpc>
              <a:spcBef>
                <a:spcPts val="1600"/>
              </a:spcBef>
              <a:spcAft>
                <a:spcPts val="0"/>
              </a:spcAft>
              <a:buNone/>
              <a:defRPr>
                <a:solidFill>
                  <a:schemeClr val="dk1"/>
                </a:solidFill>
                <a:latin typeface="Oswald"/>
                <a:ea typeface="Oswald"/>
                <a:cs typeface="Oswald"/>
                <a:sym typeface="Oswald"/>
              </a:defRPr>
            </a:lvl8pPr>
            <a:lvl9pPr lvl="8" algn="r" rtl="0">
              <a:lnSpc>
                <a:spcPct val="100000"/>
              </a:lnSpc>
              <a:spcBef>
                <a:spcPts val="1600"/>
              </a:spcBef>
              <a:spcAft>
                <a:spcPts val="1600"/>
              </a:spcAft>
              <a:buNone/>
              <a:defRPr>
                <a:solidFill>
                  <a:schemeClr val="dk1"/>
                </a:solidFill>
                <a:latin typeface="Oswald"/>
                <a:ea typeface="Oswald"/>
                <a:cs typeface="Oswald"/>
                <a:sym typeface="Oswald"/>
              </a:defRPr>
            </a:lvl9pPr>
          </a:lstStyle>
          <a:p>
            <a:endParaRPr/>
          </a:p>
        </p:txBody>
      </p:sp>
      <p:sp>
        <p:nvSpPr>
          <p:cNvPr id="220" name="Google Shape;220;p28"/>
          <p:cNvSpPr txBox="1">
            <a:spLocks noGrp="1"/>
          </p:cNvSpPr>
          <p:nvPr>
            <p:ph type="subTitle" idx="8"/>
          </p:nvPr>
        </p:nvSpPr>
        <p:spPr>
          <a:xfrm>
            <a:off x="6421256" y="3692200"/>
            <a:ext cx="1637100" cy="718500"/>
          </a:xfrm>
          <a:prstGeom prst="rect">
            <a:avLst/>
          </a:prstGeom>
        </p:spPr>
        <p:txBody>
          <a:bodyPr spcFirstLastPara="1" wrap="square" lIns="91425" tIns="91425" rIns="91425" bIns="91425" anchor="t" anchorCtr="0">
            <a:noAutofit/>
          </a:bodyPr>
          <a:lstStyle>
            <a:lvl1pPr lvl="0" algn="r" rtl="0">
              <a:lnSpc>
                <a:spcPct val="9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 four columns right">
  <p:cSld name="CUSTOM_3">
    <p:spTree>
      <p:nvGrpSpPr>
        <p:cNvPr id="1" name="Shape 221"/>
        <p:cNvGrpSpPr/>
        <p:nvPr/>
      </p:nvGrpSpPr>
      <p:grpSpPr>
        <a:xfrm>
          <a:off x="0" y="0"/>
          <a:ext cx="0" cy="0"/>
          <a:chOff x="0" y="0"/>
          <a:chExt cx="0" cy="0"/>
        </a:xfrm>
      </p:grpSpPr>
      <p:sp>
        <p:nvSpPr>
          <p:cNvPr id="222" name="Google Shape;222;p29"/>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chemeClr val="dk2"/>
            </a:solidFill>
            <a:prstDash val="solid"/>
            <a:round/>
            <a:headEnd type="none" w="med" len="med"/>
            <a:tailEnd type="none" w="med" len="med"/>
          </a:ln>
        </p:spPr>
      </p:sp>
      <p:sp>
        <p:nvSpPr>
          <p:cNvPr id="223" name="Google Shape;223;p29"/>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224" name="Google Shape;224;p29"/>
          <p:cNvSpPr txBox="1">
            <a:spLocks noGrp="1"/>
          </p:cNvSpPr>
          <p:nvPr>
            <p:ph type="subTitle" idx="1"/>
          </p:nvPr>
        </p:nvSpPr>
        <p:spPr>
          <a:xfrm>
            <a:off x="698350" y="2076002"/>
            <a:ext cx="1733400" cy="771300"/>
          </a:xfrm>
          <a:prstGeom prst="rect">
            <a:avLst/>
          </a:prstGeom>
        </p:spPr>
        <p:txBody>
          <a:bodyPr spcFirstLastPara="1" wrap="square" lIns="91425" tIns="91425" rIns="91425" bIns="91425" anchor="t" anchorCtr="0">
            <a:noAutofit/>
          </a:bodyPr>
          <a:lstStyle>
            <a:lvl1pPr lvl="0">
              <a:lnSpc>
                <a:spcPct val="90000"/>
              </a:lnSpc>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225" name="Google Shape;225;p29"/>
          <p:cNvSpPr txBox="1">
            <a:spLocks noGrp="1"/>
          </p:cNvSpPr>
          <p:nvPr>
            <p:ph type="subTitle" idx="2"/>
          </p:nvPr>
        </p:nvSpPr>
        <p:spPr>
          <a:xfrm>
            <a:off x="698350" y="1773400"/>
            <a:ext cx="1368900" cy="411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600"/>
              <a:buFont typeface="Oswald Medium"/>
              <a:buNone/>
              <a:defRPr sz="1600">
                <a:solidFill>
                  <a:schemeClr val="lt1"/>
                </a:solidFill>
                <a:latin typeface="Oswald Medium"/>
                <a:ea typeface="Oswald Medium"/>
                <a:cs typeface="Oswald Medium"/>
                <a:sym typeface="Oswald Medium"/>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26" name="Google Shape;226;p29"/>
          <p:cNvSpPr txBox="1">
            <a:spLocks noGrp="1"/>
          </p:cNvSpPr>
          <p:nvPr>
            <p:ph type="subTitle" idx="3"/>
          </p:nvPr>
        </p:nvSpPr>
        <p:spPr>
          <a:xfrm>
            <a:off x="698350" y="3258850"/>
            <a:ext cx="1733400" cy="7452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27" name="Google Shape;227;p29"/>
          <p:cNvSpPr txBox="1">
            <a:spLocks noGrp="1"/>
          </p:cNvSpPr>
          <p:nvPr>
            <p:ph type="subTitle" idx="4"/>
          </p:nvPr>
        </p:nvSpPr>
        <p:spPr>
          <a:xfrm>
            <a:off x="698350" y="2961305"/>
            <a:ext cx="1368900" cy="411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600"/>
              <a:buFont typeface="Oswald Medium"/>
              <a:buNone/>
              <a:defRPr sz="1600">
                <a:solidFill>
                  <a:schemeClr val="lt1"/>
                </a:solidFill>
                <a:latin typeface="Oswald Medium"/>
                <a:ea typeface="Oswald Medium"/>
                <a:cs typeface="Oswald Medium"/>
                <a:sym typeface="Oswald Medium"/>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28" name="Google Shape;228;p29"/>
          <p:cNvSpPr txBox="1">
            <a:spLocks noGrp="1"/>
          </p:cNvSpPr>
          <p:nvPr>
            <p:ph type="subTitle" idx="5"/>
          </p:nvPr>
        </p:nvSpPr>
        <p:spPr>
          <a:xfrm>
            <a:off x="6673800" y="2072640"/>
            <a:ext cx="1733400" cy="771300"/>
          </a:xfrm>
          <a:prstGeom prst="rect">
            <a:avLst/>
          </a:prstGeom>
        </p:spPr>
        <p:txBody>
          <a:bodyPr spcFirstLastPara="1" wrap="square" lIns="91425" tIns="91425" rIns="91425" bIns="91425" anchor="t" anchorCtr="0">
            <a:noAutofit/>
          </a:bodyPr>
          <a:lstStyle>
            <a:lvl1pPr lvl="0" algn="r" rtl="0">
              <a:lnSpc>
                <a:spcPct val="90000"/>
              </a:lnSpc>
              <a:spcBef>
                <a:spcPts val="0"/>
              </a:spcBef>
              <a:spcAft>
                <a:spcPts val="0"/>
              </a:spcAft>
              <a:buSzPts val="1500"/>
              <a:buNone/>
              <a:defRPr sz="15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29" name="Google Shape;229;p29"/>
          <p:cNvSpPr txBox="1">
            <a:spLocks noGrp="1"/>
          </p:cNvSpPr>
          <p:nvPr>
            <p:ph type="subTitle" idx="6"/>
          </p:nvPr>
        </p:nvSpPr>
        <p:spPr>
          <a:xfrm>
            <a:off x="7038214" y="1770888"/>
            <a:ext cx="1368900" cy="4116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lt1"/>
              </a:buClr>
              <a:buSzPts val="1600"/>
              <a:buFont typeface="Oswald Medium"/>
              <a:buNone/>
              <a:defRPr sz="1600">
                <a:solidFill>
                  <a:schemeClr val="lt1"/>
                </a:solidFill>
                <a:latin typeface="Oswald Medium"/>
                <a:ea typeface="Oswald Medium"/>
                <a:cs typeface="Oswald Medium"/>
                <a:sym typeface="Oswald Medium"/>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30" name="Google Shape;230;p29"/>
          <p:cNvSpPr txBox="1">
            <a:spLocks noGrp="1"/>
          </p:cNvSpPr>
          <p:nvPr>
            <p:ph type="subTitle" idx="7"/>
          </p:nvPr>
        </p:nvSpPr>
        <p:spPr>
          <a:xfrm>
            <a:off x="6673800" y="3261360"/>
            <a:ext cx="1733400" cy="745200"/>
          </a:xfrm>
          <a:prstGeom prst="rect">
            <a:avLst/>
          </a:prstGeom>
        </p:spPr>
        <p:txBody>
          <a:bodyPr spcFirstLastPara="1" wrap="square" lIns="91425" tIns="91425" rIns="91425" bIns="91425" anchor="t" anchorCtr="0">
            <a:noAutofit/>
          </a:bodyPr>
          <a:lstStyle>
            <a:lvl1pPr lvl="0" algn="r" rtl="0">
              <a:lnSpc>
                <a:spcPct val="90000"/>
              </a:lnSpc>
              <a:spcBef>
                <a:spcPts val="0"/>
              </a:spcBef>
              <a:spcAft>
                <a:spcPts val="0"/>
              </a:spcAft>
              <a:buSzPts val="1500"/>
              <a:buNone/>
              <a:defRPr sz="15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31" name="Google Shape;231;p29"/>
          <p:cNvSpPr txBox="1">
            <a:spLocks noGrp="1"/>
          </p:cNvSpPr>
          <p:nvPr>
            <p:ph type="subTitle" idx="8"/>
          </p:nvPr>
        </p:nvSpPr>
        <p:spPr>
          <a:xfrm>
            <a:off x="7038214" y="2961681"/>
            <a:ext cx="1368900" cy="4116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lt1"/>
              </a:buClr>
              <a:buSzPts val="1600"/>
              <a:buFont typeface="Oswald Medium"/>
              <a:buNone/>
              <a:defRPr sz="1600">
                <a:solidFill>
                  <a:schemeClr val="lt1"/>
                </a:solidFill>
                <a:latin typeface="Oswald Medium"/>
                <a:ea typeface="Oswald Medium"/>
                <a:cs typeface="Oswald Medium"/>
                <a:sym typeface="Oswald Medium"/>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32" name="Google Shape;232;p29"/>
          <p:cNvSpPr txBox="1">
            <a:spLocks noGrp="1"/>
          </p:cNvSpPr>
          <p:nvPr>
            <p:ph type="title"/>
          </p:nvPr>
        </p:nvSpPr>
        <p:spPr>
          <a:xfrm>
            <a:off x="2746800" y="419425"/>
            <a:ext cx="3650400" cy="53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
  <p:cSld name="CUSTOM_9">
    <p:spTree>
      <p:nvGrpSpPr>
        <p:cNvPr id="1" name="Shape 233"/>
        <p:cNvGrpSpPr/>
        <p:nvPr/>
      </p:nvGrpSpPr>
      <p:grpSpPr>
        <a:xfrm>
          <a:off x="0" y="0"/>
          <a:ext cx="0" cy="0"/>
          <a:chOff x="0" y="0"/>
          <a:chExt cx="0" cy="0"/>
        </a:xfrm>
      </p:grpSpPr>
      <p:sp>
        <p:nvSpPr>
          <p:cNvPr id="234" name="Google Shape;234;p30"/>
          <p:cNvSpPr txBox="1">
            <a:spLocks noGrp="1"/>
          </p:cNvSpPr>
          <p:nvPr>
            <p:ph type="title"/>
          </p:nvPr>
        </p:nvSpPr>
        <p:spPr>
          <a:xfrm>
            <a:off x="422400" y="426882"/>
            <a:ext cx="2306400" cy="53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5" name="Google Shape;235;p30"/>
          <p:cNvSpPr/>
          <p:nvPr/>
        </p:nvSpPr>
        <p:spPr>
          <a:xfrm rot="10800000">
            <a:off x="795172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236" name="Google Shape;236;p30"/>
          <p:cNvSpPr/>
          <p:nvPr/>
        </p:nvSpPr>
        <p:spPr>
          <a:xfrm>
            <a:off x="23977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CUSTOM_4">
    <p:spTree>
      <p:nvGrpSpPr>
        <p:cNvPr id="1" name="Shape 23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4"/>
        <p:cNvGrpSpPr/>
        <p:nvPr/>
      </p:nvGrpSpPr>
      <p:grpSpPr>
        <a:xfrm>
          <a:off x="0" y="0"/>
          <a:ext cx="0" cy="0"/>
          <a:chOff x="0" y="0"/>
          <a:chExt cx="0" cy="0"/>
        </a:xfrm>
      </p:grpSpPr>
      <p:sp>
        <p:nvSpPr>
          <p:cNvPr id="25" name="Google Shape;25;p5"/>
          <p:cNvSpPr txBox="1">
            <a:spLocks noGrp="1"/>
          </p:cNvSpPr>
          <p:nvPr>
            <p:ph type="title"/>
          </p:nvPr>
        </p:nvSpPr>
        <p:spPr>
          <a:xfrm>
            <a:off x="5493113" y="571550"/>
            <a:ext cx="2731500" cy="5304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Font typeface="Oswald SemiBold"/>
              <a:buNone/>
              <a:defRPr>
                <a:latin typeface="Oswald SemiBold"/>
                <a:ea typeface="Oswald SemiBold"/>
                <a:cs typeface="Oswald SemiBold"/>
                <a:sym typeface="Oswald SemiBold"/>
              </a:defRPr>
            </a:lvl2pPr>
            <a:lvl3pPr lvl="2" algn="ctr" rtl="0">
              <a:spcBef>
                <a:spcPts val="0"/>
              </a:spcBef>
              <a:spcAft>
                <a:spcPts val="0"/>
              </a:spcAft>
              <a:buSzPts val="2800"/>
              <a:buFont typeface="Oswald SemiBold"/>
              <a:buNone/>
              <a:defRPr>
                <a:latin typeface="Oswald SemiBold"/>
                <a:ea typeface="Oswald SemiBold"/>
                <a:cs typeface="Oswald SemiBold"/>
                <a:sym typeface="Oswald SemiBold"/>
              </a:defRPr>
            </a:lvl3pPr>
            <a:lvl4pPr lvl="3" algn="ctr" rtl="0">
              <a:spcBef>
                <a:spcPts val="0"/>
              </a:spcBef>
              <a:spcAft>
                <a:spcPts val="0"/>
              </a:spcAft>
              <a:buSzPts val="2800"/>
              <a:buFont typeface="Oswald SemiBold"/>
              <a:buNone/>
              <a:defRPr>
                <a:latin typeface="Oswald SemiBold"/>
                <a:ea typeface="Oswald SemiBold"/>
                <a:cs typeface="Oswald SemiBold"/>
                <a:sym typeface="Oswald SemiBold"/>
              </a:defRPr>
            </a:lvl4pPr>
            <a:lvl5pPr lvl="4" algn="ctr" rtl="0">
              <a:spcBef>
                <a:spcPts val="0"/>
              </a:spcBef>
              <a:spcAft>
                <a:spcPts val="0"/>
              </a:spcAft>
              <a:buSzPts val="2800"/>
              <a:buFont typeface="Oswald SemiBold"/>
              <a:buNone/>
              <a:defRPr>
                <a:latin typeface="Oswald SemiBold"/>
                <a:ea typeface="Oswald SemiBold"/>
                <a:cs typeface="Oswald SemiBold"/>
                <a:sym typeface="Oswald SemiBold"/>
              </a:defRPr>
            </a:lvl5pPr>
            <a:lvl6pPr lvl="5" algn="ctr" rtl="0">
              <a:spcBef>
                <a:spcPts val="0"/>
              </a:spcBef>
              <a:spcAft>
                <a:spcPts val="0"/>
              </a:spcAft>
              <a:buSzPts val="2800"/>
              <a:buFont typeface="Oswald SemiBold"/>
              <a:buNone/>
              <a:defRPr>
                <a:latin typeface="Oswald SemiBold"/>
                <a:ea typeface="Oswald SemiBold"/>
                <a:cs typeface="Oswald SemiBold"/>
                <a:sym typeface="Oswald SemiBold"/>
              </a:defRPr>
            </a:lvl6pPr>
            <a:lvl7pPr lvl="6" algn="ctr" rtl="0">
              <a:spcBef>
                <a:spcPts val="0"/>
              </a:spcBef>
              <a:spcAft>
                <a:spcPts val="0"/>
              </a:spcAft>
              <a:buSzPts val="2800"/>
              <a:buFont typeface="Oswald SemiBold"/>
              <a:buNone/>
              <a:defRPr>
                <a:latin typeface="Oswald SemiBold"/>
                <a:ea typeface="Oswald SemiBold"/>
                <a:cs typeface="Oswald SemiBold"/>
                <a:sym typeface="Oswald SemiBold"/>
              </a:defRPr>
            </a:lvl7pPr>
            <a:lvl8pPr lvl="7" algn="ctr" rtl="0">
              <a:spcBef>
                <a:spcPts val="0"/>
              </a:spcBef>
              <a:spcAft>
                <a:spcPts val="0"/>
              </a:spcAft>
              <a:buSzPts val="2800"/>
              <a:buFont typeface="Oswald SemiBold"/>
              <a:buNone/>
              <a:defRPr>
                <a:latin typeface="Oswald SemiBold"/>
                <a:ea typeface="Oswald SemiBold"/>
                <a:cs typeface="Oswald SemiBold"/>
                <a:sym typeface="Oswald SemiBold"/>
              </a:defRPr>
            </a:lvl8pPr>
            <a:lvl9pPr lvl="8" algn="ctr" rtl="0">
              <a:spcBef>
                <a:spcPts val="0"/>
              </a:spcBef>
              <a:spcAft>
                <a:spcPts val="0"/>
              </a:spcAft>
              <a:buSzPts val="2800"/>
              <a:buFont typeface="Oswald SemiBold"/>
              <a:buNone/>
              <a:defRPr>
                <a:latin typeface="Oswald SemiBold"/>
                <a:ea typeface="Oswald SemiBold"/>
                <a:cs typeface="Oswald SemiBold"/>
                <a:sym typeface="Oswald SemiBold"/>
              </a:defRPr>
            </a:lvl9pPr>
          </a:lstStyle>
          <a:p>
            <a:endParaRPr/>
          </a:p>
        </p:txBody>
      </p:sp>
      <p:sp>
        <p:nvSpPr>
          <p:cNvPr id="26" name="Google Shape;26;p5"/>
          <p:cNvSpPr txBox="1">
            <a:spLocks noGrp="1"/>
          </p:cNvSpPr>
          <p:nvPr>
            <p:ph type="subTitle" idx="1"/>
          </p:nvPr>
        </p:nvSpPr>
        <p:spPr>
          <a:xfrm>
            <a:off x="5272313" y="1260376"/>
            <a:ext cx="3173100" cy="804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SzPts val="1400"/>
              <a:buNone/>
              <a:defRPr sz="1400">
                <a:solidFill>
                  <a:schemeClr val="dk2"/>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7" name="Google Shape;27;p5"/>
          <p:cNvSpPr txBox="1">
            <a:spLocks noGrp="1"/>
          </p:cNvSpPr>
          <p:nvPr>
            <p:ph type="title" idx="2"/>
          </p:nvPr>
        </p:nvSpPr>
        <p:spPr>
          <a:xfrm>
            <a:off x="918625" y="3143300"/>
            <a:ext cx="2731500" cy="53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Font typeface="Oswald SemiBold"/>
              <a:buNone/>
              <a:defRPr>
                <a:latin typeface="Oswald SemiBold"/>
                <a:ea typeface="Oswald SemiBold"/>
                <a:cs typeface="Oswald SemiBold"/>
                <a:sym typeface="Oswald SemiBold"/>
              </a:defRPr>
            </a:lvl2pPr>
            <a:lvl3pPr lvl="2" algn="ctr" rtl="0">
              <a:spcBef>
                <a:spcPts val="0"/>
              </a:spcBef>
              <a:spcAft>
                <a:spcPts val="0"/>
              </a:spcAft>
              <a:buSzPts val="2800"/>
              <a:buFont typeface="Oswald SemiBold"/>
              <a:buNone/>
              <a:defRPr>
                <a:latin typeface="Oswald SemiBold"/>
                <a:ea typeface="Oswald SemiBold"/>
                <a:cs typeface="Oswald SemiBold"/>
                <a:sym typeface="Oswald SemiBold"/>
              </a:defRPr>
            </a:lvl3pPr>
            <a:lvl4pPr lvl="3" algn="ctr" rtl="0">
              <a:spcBef>
                <a:spcPts val="0"/>
              </a:spcBef>
              <a:spcAft>
                <a:spcPts val="0"/>
              </a:spcAft>
              <a:buSzPts val="2800"/>
              <a:buFont typeface="Oswald SemiBold"/>
              <a:buNone/>
              <a:defRPr>
                <a:latin typeface="Oswald SemiBold"/>
                <a:ea typeface="Oswald SemiBold"/>
                <a:cs typeface="Oswald SemiBold"/>
                <a:sym typeface="Oswald SemiBold"/>
              </a:defRPr>
            </a:lvl4pPr>
            <a:lvl5pPr lvl="4" algn="ctr" rtl="0">
              <a:spcBef>
                <a:spcPts val="0"/>
              </a:spcBef>
              <a:spcAft>
                <a:spcPts val="0"/>
              </a:spcAft>
              <a:buSzPts val="2800"/>
              <a:buFont typeface="Oswald SemiBold"/>
              <a:buNone/>
              <a:defRPr>
                <a:latin typeface="Oswald SemiBold"/>
                <a:ea typeface="Oswald SemiBold"/>
                <a:cs typeface="Oswald SemiBold"/>
                <a:sym typeface="Oswald SemiBold"/>
              </a:defRPr>
            </a:lvl5pPr>
            <a:lvl6pPr lvl="5" algn="ctr" rtl="0">
              <a:spcBef>
                <a:spcPts val="0"/>
              </a:spcBef>
              <a:spcAft>
                <a:spcPts val="0"/>
              </a:spcAft>
              <a:buSzPts val="2800"/>
              <a:buFont typeface="Oswald SemiBold"/>
              <a:buNone/>
              <a:defRPr>
                <a:latin typeface="Oswald SemiBold"/>
                <a:ea typeface="Oswald SemiBold"/>
                <a:cs typeface="Oswald SemiBold"/>
                <a:sym typeface="Oswald SemiBold"/>
              </a:defRPr>
            </a:lvl6pPr>
            <a:lvl7pPr lvl="6" algn="ctr" rtl="0">
              <a:spcBef>
                <a:spcPts val="0"/>
              </a:spcBef>
              <a:spcAft>
                <a:spcPts val="0"/>
              </a:spcAft>
              <a:buSzPts val="2800"/>
              <a:buFont typeface="Oswald SemiBold"/>
              <a:buNone/>
              <a:defRPr>
                <a:latin typeface="Oswald SemiBold"/>
                <a:ea typeface="Oswald SemiBold"/>
                <a:cs typeface="Oswald SemiBold"/>
                <a:sym typeface="Oswald SemiBold"/>
              </a:defRPr>
            </a:lvl7pPr>
            <a:lvl8pPr lvl="7" algn="ctr" rtl="0">
              <a:spcBef>
                <a:spcPts val="0"/>
              </a:spcBef>
              <a:spcAft>
                <a:spcPts val="0"/>
              </a:spcAft>
              <a:buSzPts val="2800"/>
              <a:buFont typeface="Oswald SemiBold"/>
              <a:buNone/>
              <a:defRPr>
                <a:latin typeface="Oswald SemiBold"/>
                <a:ea typeface="Oswald SemiBold"/>
                <a:cs typeface="Oswald SemiBold"/>
                <a:sym typeface="Oswald SemiBold"/>
              </a:defRPr>
            </a:lvl8pPr>
            <a:lvl9pPr lvl="8" algn="ctr" rtl="0">
              <a:spcBef>
                <a:spcPts val="0"/>
              </a:spcBef>
              <a:spcAft>
                <a:spcPts val="0"/>
              </a:spcAft>
              <a:buSzPts val="2800"/>
              <a:buFont typeface="Oswald SemiBold"/>
              <a:buNone/>
              <a:defRPr>
                <a:latin typeface="Oswald SemiBold"/>
                <a:ea typeface="Oswald SemiBold"/>
                <a:cs typeface="Oswald SemiBold"/>
                <a:sym typeface="Oswald SemiBold"/>
              </a:defRPr>
            </a:lvl9pPr>
          </a:lstStyle>
          <a:p>
            <a:endParaRPr/>
          </a:p>
        </p:txBody>
      </p:sp>
      <p:sp>
        <p:nvSpPr>
          <p:cNvPr id="28" name="Google Shape;28;p5"/>
          <p:cNvSpPr txBox="1">
            <a:spLocks noGrp="1"/>
          </p:cNvSpPr>
          <p:nvPr>
            <p:ph type="subTitle" idx="3"/>
          </p:nvPr>
        </p:nvSpPr>
        <p:spPr>
          <a:xfrm>
            <a:off x="662566" y="3832126"/>
            <a:ext cx="3173100" cy="804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SzPts val="1400"/>
              <a:buNone/>
              <a:defRPr sz="1400">
                <a:solidFill>
                  <a:schemeClr val="dk2"/>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9" name="Google Shape;29;p5"/>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30" name="Google Shape;30;p5"/>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0" y="0"/>
            <a:ext cx="9144000" cy="5143500"/>
          </a:xfrm>
          <a:prstGeom prst="rect">
            <a:avLst/>
          </a:prstGeom>
          <a:solidFill>
            <a:srgbClr val="000000">
              <a:alpha val="5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912300" y="1796083"/>
            <a:ext cx="7319400" cy="12297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lvl1pPr lvl="0" algn="ctr">
              <a:spcBef>
                <a:spcPts val="0"/>
              </a:spcBef>
              <a:spcAft>
                <a:spcPts val="0"/>
              </a:spcAft>
              <a:buSzPts val="7200"/>
              <a:buNone/>
              <a:defRPr sz="5500" b="1">
                <a:latin typeface="Oswald"/>
                <a:ea typeface="Oswald"/>
                <a:cs typeface="Oswald"/>
                <a:sym typeface="Oswal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2157984" y="3264408"/>
            <a:ext cx="4827900" cy="448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208044548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4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‹Nº›</a:t>
            </a:fld>
            <a:endParaRPr/>
          </a:p>
        </p:txBody>
      </p:sp>
      <p:sp>
        <p:nvSpPr>
          <p:cNvPr id="33" name="Google Shape;33;p6"/>
          <p:cNvSpPr txBox="1">
            <a:spLocks noGrp="1"/>
          </p:cNvSpPr>
          <p:nvPr>
            <p:ph type="title"/>
          </p:nvPr>
        </p:nvSpPr>
        <p:spPr>
          <a:xfrm>
            <a:off x="2805000" y="429775"/>
            <a:ext cx="3534000" cy="494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2300"/>
              <a:buNone/>
              <a:defRPr sz="2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 name="Google Shape;34;p6"/>
          <p:cNvSpPr/>
          <p:nvPr/>
        </p:nvSpPr>
        <p:spPr>
          <a:xfrm rot="10800000">
            <a:off x="795172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35" name="Google Shape;35;p6"/>
          <p:cNvSpPr/>
          <p:nvPr/>
        </p:nvSpPr>
        <p:spPr>
          <a:xfrm>
            <a:off x="23977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
        <p:cNvGrpSpPr/>
        <p:nvPr/>
      </p:nvGrpSpPr>
      <p:grpSpPr>
        <a:xfrm>
          <a:off x="0" y="0"/>
          <a:ext cx="0" cy="0"/>
          <a:chOff x="0" y="0"/>
          <a:chExt cx="0" cy="0"/>
        </a:xfrm>
      </p:grpSpPr>
      <p:sp>
        <p:nvSpPr>
          <p:cNvPr id="37" name="Google Shape;37;p7"/>
          <p:cNvSpPr/>
          <p:nvPr/>
        </p:nvSpPr>
        <p:spPr>
          <a:xfrm>
            <a:off x="-50" y="0"/>
            <a:ext cx="9144000" cy="5143500"/>
          </a:xfrm>
          <a:prstGeom prst="rect">
            <a:avLst/>
          </a:prstGeom>
          <a:solidFill>
            <a:srgbClr val="000000">
              <a:alpha val="5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7"/>
          <p:cNvSpPr txBox="1">
            <a:spLocks noGrp="1"/>
          </p:cNvSpPr>
          <p:nvPr>
            <p:ph type="title"/>
          </p:nvPr>
        </p:nvSpPr>
        <p:spPr>
          <a:xfrm>
            <a:off x="3291840" y="3014472"/>
            <a:ext cx="2560200" cy="530400"/>
          </a:xfrm>
          <a:prstGeom prst="rect">
            <a:avLst/>
          </a:prstGeom>
        </p:spPr>
        <p:txBody>
          <a:bodyPr spcFirstLastPara="1" wrap="square" lIns="91425" tIns="91425" rIns="91425" bIns="91425" anchor="b" anchorCtr="0">
            <a:noAutofit/>
          </a:bodyPr>
          <a:lstStyle>
            <a:lvl1pPr lvl="0" algn="ctr">
              <a:spcBef>
                <a:spcPts val="0"/>
              </a:spcBef>
              <a:spcAft>
                <a:spcPts val="0"/>
              </a:spcAft>
              <a:buSzPts val="2300"/>
              <a:buNone/>
              <a:defRPr sz="2300"/>
            </a:lvl1pPr>
            <a:lvl2pPr lvl="1">
              <a:spcBef>
                <a:spcPts val="0"/>
              </a:spcBef>
              <a:spcAft>
                <a:spcPts val="0"/>
              </a:spcAft>
              <a:buSzPts val="2300"/>
              <a:buNone/>
              <a:defRPr sz="2300"/>
            </a:lvl2pPr>
            <a:lvl3pPr lvl="2">
              <a:spcBef>
                <a:spcPts val="0"/>
              </a:spcBef>
              <a:spcAft>
                <a:spcPts val="0"/>
              </a:spcAft>
              <a:buSzPts val="2300"/>
              <a:buNone/>
              <a:defRPr sz="2300"/>
            </a:lvl3pPr>
            <a:lvl4pPr lvl="3">
              <a:spcBef>
                <a:spcPts val="0"/>
              </a:spcBef>
              <a:spcAft>
                <a:spcPts val="0"/>
              </a:spcAft>
              <a:buSzPts val="2300"/>
              <a:buNone/>
              <a:defRPr sz="2300"/>
            </a:lvl4pPr>
            <a:lvl5pPr lvl="4">
              <a:spcBef>
                <a:spcPts val="0"/>
              </a:spcBef>
              <a:spcAft>
                <a:spcPts val="0"/>
              </a:spcAft>
              <a:buSzPts val="2300"/>
              <a:buNone/>
              <a:defRPr sz="2300"/>
            </a:lvl5pPr>
            <a:lvl6pPr lvl="5">
              <a:spcBef>
                <a:spcPts val="0"/>
              </a:spcBef>
              <a:spcAft>
                <a:spcPts val="0"/>
              </a:spcAft>
              <a:buSzPts val="2300"/>
              <a:buNone/>
              <a:defRPr sz="2300"/>
            </a:lvl6pPr>
            <a:lvl7pPr lvl="6">
              <a:spcBef>
                <a:spcPts val="0"/>
              </a:spcBef>
              <a:spcAft>
                <a:spcPts val="0"/>
              </a:spcAft>
              <a:buSzPts val="2300"/>
              <a:buNone/>
              <a:defRPr sz="2300"/>
            </a:lvl7pPr>
            <a:lvl8pPr lvl="7">
              <a:spcBef>
                <a:spcPts val="0"/>
              </a:spcBef>
              <a:spcAft>
                <a:spcPts val="0"/>
              </a:spcAft>
              <a:buSzPts val="2300"/>
              <a:buNone/>
              <a:defRPr sz="2300"/>
            </a:lvl8pPr>
            <a:lvl9pPr lvl="8">
              <a:spcBef>
                <a:spcPts val="0"/>
              </a:spcBef>
              <a:spcAft>
                <a:spcPts val="0"/>
              </a:spcAft>
              <a:buSzPts val="2300"/>
              <a:buNone/>
              <a:defRPr sz="2300"/>
            </a:lvl9pPr>
          </a:lstStyle>
          <a:p>
            <a:endParaRPr/>
          </a:p>
        </p:txBody>
      </p:sp>
      <p:sp>
        <p:nvSpPr>
          <p:cNvPr id="39" name="Google Shape;39;p7"/>
          <p:cNvSpPr txBox="1">
            <a:spLocks noGrp="1"/>
          </p:cNvSpPr>
          <p:nvPr>
            <p:ph type="body" idx="1"/>
          </p:nvPr>
        </p:nvSpPr>
        <p:spPr>
          <a:xfrm>
            <a:off x="3191250" y="3691125"/>
            <a:ext cx="2770500" cy="1490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40" name="Google Shape;40;p7"/>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41" name="Google Shape;41;p7"/>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2"/>
        <p:cNvGrpSpPr/>
        <p:nvPr/>
      </p:nvGrpSpPr>
      <p:grpSpPr>
        <a:xfrm>
          <a:off x="0" y="0"/>
          <a:ext cx="0" cy="0"/>
          <a:chOff x="0" y="0"/>
          <a:chExt cx="0" cy="0"/>
        </a:xfrm>
      </p:grpSpPr>
      <p:sp>
        <p:nvSpPr>
          <p:cNvPr id="43" name="Google Shape;43;p8"/>
          <p:cNvSpPr txBox="1">
            <a:spLocks noGrp="1"/>
          </p:cNvSpPr>
          <p:nvPr>
            <p:ph type="title"/>
          </p:nvPr>
        </p:nvSpPr>
        <p:spPr>
          <a:xfrm>
            <a:off x="715950" y="1952100"/>
            <a:ext cx="7712100" cy="1239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44" name="Google Shape;44;p8"/>
          <p:cNvSpPr/>
          <p:nvPr/>
        </p:nvSpPr>
        <p:spPr>
          <a:xfrm rot="10800000">
            <a:off x="795172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45" name="Google Shape;45;p8"/>
          <p:cNvSpPr/>
          <p:nvPr/>
        </p:nvSpPr>
        <p:spPr>
          <a:xfrm>
            <a:off x="23977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6"/>
        <p:cNvGrpSpPr/>
        <p:nvPr/>
      </p:nvGrpSpPr>
      <p:grpSpPr>
        <a:xfrm>
          <a:off x="0" y="0"/>
          <a:ext cx="0" cy="0"/>
          <a:chOff x="0" y="0"/>
          <a:chExt cx="0" cy="0"/>
        </a:xfrm>
      </p:grpSpPr>
      <p:sp>
        <p:nvSpPr>
          <p:cNvPr id="47" name="Google Shape;47;p9"/>
          <p:cNvSpPr/>
          <p:nvPr/>
        </p:nvSpPr>
        <p:spPr>
          <a:xfrm>
            <a:off x="4572000" y="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9"/>
          <p:cNvSpPr/>
          <p:nvPr/>
        </p:nvSpPr>
        <p:spPr>
          <a:xfrm>
            <a:off x="0" y="0"/>
            <a:ext cx="4572000" cy="5143500"/>
          </a:xfrm>
          <a:prstGeom prst="rect">
            <a:avLst/>
          </a:prstGeom>
          <a:solidFill>
            <a:srgbClr val="000000">
              <a:alpha val="59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9"/>
          <p:cNvSpPr txBox="1">
            <a:spLocks noGrp="1"/>
          </p:cNvSpPr>
          <p:nvPr>
            <p:ph type="title"/>
          </p:nvPr>
        </p:nvSpPr>
        <p:spPr>
          <a:xfrm>
            <a:off x="2600659" y="695250"/>
            <a:ext cx="1609200" cy="887100"/>
          </a:xfrm>
          <a:prstGeom prst="rect">
            <a:avLst/>
          </a:prstGeom>
        </p:spPr>
        <p:txBody>
          <a:bodyPr spcFirstLastPara="1" wrap="square" lIns="91425" tIns="91425" rIns="91425" bIns="91425" anchor="t" anchorCtr="0">
            <a:noAutofit/>
          </a:bodyPr>
          <a:lstStyle>
            <a:lvl1pPr lvl="0" algn="r" rtl="0">
              <a:lnSpc>
                <a:spcPct val="90000"/>
              </a:lnSpc>
              <a:spcBef>
                <a:spcPts val="0"/>
              </a:spcBef>
              <a:spcAft>
                <a:spcPts val="0"/>
              </a:spcAft>
              <a:buSzPts val="2800"/>
              <a:buFont typeface="Oswald Medium"/>
              <a:buNone/>
              <a:defRPr sz="2300"/>
            </a:lvl1pPr>
            <a:lvl2pPr lvl="1" rtl="0">
              <a:spcBef>
                <a:spcPts val="0"/>
              </a:spcBef>
              <a:spcAft>
                <a:spcPts val="0"/>
              </a:spcAft>
              <a:buSzPts val="2800"/>
              <a:buNone/>
              <a:defRPr>
                <a:latin typeface="Aleo Light"/>
                <a:ea typeface="Aleo Light"/>
                <a:cs typeface="Aleo Light"/>
                <a:sym typeface="Aleo Light"/>
              </a:defRPr>
            </a:lvl2pPr>
            <a:lvl3pPr lvl="2" rtl="0">
              <a:spcBef>
                <a:spcPts val="0"/>
              </a:spcBef>
              <a:spcAft>
                <a:spcPts val="0"/>
              </a:spcAft>
              <a:buSzPts val="2800"/>
              <a:buNone/>
              <a:defRPr>
                <a:latin typeface="Aleo Light"/>
                <a:ea typeface="Aleo Light"/>
                <a:cs typeface="Aleo Light"/>
                <a:sym typeface="Aleo Light"/>
              </a:defRPr>
            </a:lvl3pPr>
            <a:lvl4pPr lvl="3" rtl="0">
              <a:spcBef>
                <a:spcPts val="0"/>
              </a:spcBef>
              <a:spcAft>
                <a:spcPts val="0"/>
              </a:spcAft>
              <a:buSzPts val="2800"/>
              <a:buNone/>
              <a:defRPr>
                <a:latin typeface="Aleo Light"/>
                <a:ea typeface="Aleo Light"/>
                <a:cs typeface="Aleo Light"/>
                <a:sym typeface="Aleo Light"/>
              </a:defRPr>
            </a:lvl4pPr>
            <a:lvl5pPr lvl="4" rtl="0">
              <a:spcBef>
                <a:spcPts val="0"/>
              </a:spcBef>
              <a:spcAft>
                <a:spcPts val="0"/>
              </a:spcAft>
              <a:buSzPts val="2800"/>
              <a:buNone/>
              <a:defRPr>
                <a:latin typeface="Aleo Light"/>
                <a:ea typeface="Aleo Light"/>
                <a:cs typeface="Aleo Light"/>
                <a:sym typeface="Aleo Light"/>
              </a:defRPr>
            </a:lvl5pPr>
            <a:lvl6pPr lvl="5" rtl="0">
              <a:spcBef>
                <a:spcPts val="0"/>
              </a:spcBef>
              <a:spcAft>
                <a:spcPts val="0"/>
              </a:spcAft>
              <a:buSzPts val="2800"/>
              <a:buNone/>
              <a:defRPr>
                <a:latin typeface="Aleo Light"/>
                <a:ea typeface="Aleo Light"/>
                <a:cs typeface="Aleo Light"/>
                <a:sym typeface="Aleo Light"/>
              </a:defRPr>
            </a:lvl6pPr>
            <a:lvl7pPr lvl="6" rtl="0">
              <a:spcBef>
                <a:spcPts val="0"/>
              </a:spcBef>
              <a:spcAft>
                <a:spcPts val="0"/>
              </a:spcAft>
              <a:buSzPts val="2800"/>
              <a:buNone/>
              <a:defRPr>
                <a:latin typeface="Aleo Light"/>
                <a:ea typeface="Aleo Light"/>
                <a:cs typeface="Aleo Light"/>
                <a:sym typeface="Aleo Light"/>
              </a:defRPr>
            </a:lvl7pPr>
            <a:lvl8pPr lvl="7" rtl="0">
              <a:spcBef>
                <a:spcPts val="0"/>
              </a:spcBef>
              <a:spcAft>
                <a:spcPts val="0"/>
              </a:spcAft>
              <a:buSzPts val="2800"/>
              <a:buNone/>
              <a:defRPr>
                <a:latin typeface="Aleo Light"/>
                <a:ea typeface="Aleo Light"/>
                <a:cs typeface="Aleo Light"/>
                <a:sym typeface="Aleo Light"/>
              </a:defRPr>
            </a:lvl8pPr>
            <a:lvl9pPr lvl="8" rtl="0">
              <a:spcBef>
                <a:spcPts val="0"/>
              </a:spcBef>
              <a:spcAft>
                <a:spcPts val="0"/>
              </a:spcAft>
              <a:buSzPts val="2800"/>
              <a:buNone/>
              <a:defRPr>
                <a:latin typeface="Aleo Light"/>
                <a:ea typeface="Aleo Light"/>
                <a:cs typeface="Aleo Light"/>
                <a:sym typeface="Aleo Light"/>
              </a:defRPr>
            </a:lvl9pPr>
          </a:lstStyle>
          <a:p>
            <a:endParaRPr/>
          </a:p>
        </p:txBody>
      </p:sp>
      <p:sp>
        <p:nvSpPr>
          <p:cNvPr id="50" name="Google Shape;50;p9"/>
          <p:cNvSpPr txBox="1">
            <a:spLocks noGrp="1"/>
          </p:cNvSpPr>
          <p:nvPr>
            <p:ph type="subTitle" idx="1"/>
          </p:nvPr>
        </p:nvSpPr>
        <p:spPr>
          <a:xfrm>
            <a:off x="4646139" y="738775"/>
            <a:ext cx="1902000" cy="8871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 name="Google Shape;51;p9"/>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52" name="Google Shape;52;p9"/>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3"/>
        <p:cNvGrpSpPr/>
        <p:nvPr/>
      </p:nvGrpSpPr>
      <p:grpSpPr>
        <a:xfrm>
          <a:off x="0" y="0"/>
          <a:ext cx="0" cy="0"/>
          <a:chOff x="0" y="0"/>
          <a:chExt cx="0" cy="0"/>
        </a:xfrm>
      </p:grpSpPr>
      <p:sp>
        <p:nvSpPr>
          <p:cNvPr id="54" name="Google Shape;54;p10"/>
          <p:cNvSpPr/>
          <p:nvPr/>
        </p:nvSpPr>
        <p:spPr>
          <a:xfrm>
            <a:off x="575" y="0"/>
            <a:ext cx="9144000" cy="5143500"/>
          </a:xfrm>
          <a:prstGeom prst="rect">
            <a:avLst/>
          </a:prstGeom>
          <a:solidFill>
            <a:srgbClr val="000000">
              <a:alpha val="5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55" name="Google Shape;55;p10"/>
          <p:cNvSpPr txBox="1">
            <a:spLocks noGrp="1"/>
          </p:cNvSpPr>
          <p:nvPr>
            <p:ph type="title"/>
          </p:nvPr>
        </p:nvSpPr>
        <p:spPr>
          <a:xfrm>
            <a:off x="715950" y="2490375"/>
            <a:ext cx="7712100" cy="1239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6"/>
        <p:cNvGrpSpPr/>
        <p:nvPr/>
      </p:nvGrpSpPr>
      <p:grpSpPr>
        <a:xfrm>
          <a:off x="0" y="0"/>
          <a:ext cx="0" cy="0"/>
          <a:chOff x="0" y="0"/>
          <a:chExt cx="0" cy="0"/>
        </a:xfrm>
      </p:grpSpPr>
      <p:sp>
        <p:nvSpPr>
          <p:cNvPr id="57" name="Google Shape;57;p11"/>
          <p:cNvSpPr txBox="1">
            <a:spLocks noGrp="1"/>
          </p:cNvSpPr>
          <p:nvPr>
            <p:ph type="title" hasCustomPrompt="1"/>
          </p:nvPr>
        </p:nvSpPr>
        <p:spPr>
          <a:xfrm>
            <a:off x="2029800" y="1381575"/>
            <a:ext cx="5084400" cy="16182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lvl1pPr lvl="0" algn="ctr">
              <a:spcBef>
                <a:spcPts val="0"/>
              </a:spcBef>
              <a:spcAft>
                <a:spcPts val="0"/>
              </a:spcAft>
              <a:buSzPts val="12000"/>
              <a:buNone/>
              <a:defRPr sz="9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8" name="Google Shape;58;p11"/>
          <p:cNvSpPr txBox="1">
            <a:spLocks noGrp="1"/>
          </p:cNvSpPr>
          <p:nvPr>
            <p:ph type="body" idx="1"/>
          </p:nvPr>
        </p:nvSpPr>
        <p:spPr>
          <a:xfrm>
            <a:off x="2329000" y="3152225"/>
            <a:ext cx="4644900" cy="1300800"/>
          </a:xfrm>
          <a:prstGeom prst="rect">
            <a:avLst/>
          </a:prstGeom>
        </p:spPr>
        <p:txBody>
          <a:bodyPr spcFirstLastPara="1" wrap="square" lIns="91425" tIns="91425" rIns="91425" bIns="91425" anchor="t" anchorCtr="0">
            <a:noAutofit/>
          </a:bodyPr>
          <a:lstStyle>
            <a:lvl1pPr marL="457200" lvl="0" indent="-342900" algn="ctr">
              <a:lnSpc>
                <a:spcPct val="90000"/>
              </a:lnSpc>
              <a:spcBef>
                <a:spcPts val="0"/>
              </a:spcBef>
              <a:spcAft>
                <a:spcPts val="0"/>
              </a:spcAft>
              <a:buSzPts val="1800"/>
              <a:buChar char="●"/>
              <a:defRPr sz="1600"/>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59" name="Google Shape;59;p11"/>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60" name="Google Shape;60;p11"/>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1"/>
              </a:buClr>
              <a:buSzPts val="2800"/>
              <a:buFont typeface="Oswald SemiBold"/>
              <a:buNone/>
              <a:defRPr sz="2800">
                <a:solidFill>
                  <a:schemeClr val="lt1"/>
                </a:solidFill>
                <a:latin typeface="Oswald SemiBold"/>
                <a:ea typeface="Oswald SemiBold"/>
                <a:cs typeface="Oswald SemiBold"/>
                <a:sym typeface="Oswald SemiBol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rgbClr val="93C47D"/>
              </a:buClr>
              <a:buSzPts val="1800"/>
              <a:buFont typeface="Aleo"/>
              <a:buChar char="●"/>
              <a:defRPr sz="1800">
                <a:solidFill>
                  <a:srgbClr val="93C47D"/>
                </a:solidFill>
                <a:latin typeface="Aleo"/>
                <a:ea typeface="Aleo"/>
                <a:cs typeface="Aleo"/>
                <a:sym typeface="Aleo"/>
              </a:defRPr>
            </a:lvl1pPr>
            <a:lvl2pPr marL="914400" lvl="1" indent="-3175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2pPr>
            <a:lvl3pPr marL="1371600" lvl="2" indent="-3175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3pPr>
            <a:lvl4pPr marL="1828800" lvl="3" indent="-3175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4pPr>
            <a:lvl5pPr marL="2286000" lvl="4" indent="-3175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5pPr>
            <a:lvl6pPr marL="2743200" lvl="5" indent="-3175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6pPr>
            <a:lvl7pPr marL="3200400" lvl="6" indent="-3175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7pPr>
            <a:lvl8pPr marL="3657600" lvl="7" indent="-317500">
              <a:lnSpc>
                <a:spcPct val="115000"/>
              </a:lnSpc>
              <a:spcBef>
                <a:spcPts val="1600"/>
              </a:spcBef>
              <a:spcAft>
                <a:spcPts val="0"/>
              </a:spcAft>
              <a:buClr>
                <a:schemeClr val="lt1"/>
              </a:buClr>
              <a:buSzPts val="1400"/>
              <a:buFont typeface="Aleo"/>
              <a:buChar char="○"/>
              <a:defRPr>
                <a:solidFill>
                  <a:schemeClr val="lt1"/>
                </a:solidFill>
                <a:latin typeface="Aleo"/>
                <a:ea typeface="Aleo"/>
                <a:cs typeface="Aleo"/>
                <a:sym typeface="Aleo"/>
              </a:defRPr>
            </a:lvl8pPr>
            <a:lvl9pPr marL="4114800" lvl="8" indent="-317500">
              <a:lnSpc>
                <a:spcPct val="115000"/>
              </a:lnSpc>
              <a:spcBef>
                <a:spcPts val="1600"/>
              </a:spcBef>
              <a:spcAft>
                <a:spcPts val="1600"/>
              </a:spcAft>
              <a:buClr>
                <a:schemeClr val="lt1"/>
              </a:buClr>
              <a:buSzPts val="1400"/>
              <a:buFont typeface="Aleo"/>
              <a:buChar char="■"/>
              <a:defRPr>
                <a:solidFill>
                  <a:schemeClr val="lt1"/>
                </a:solidFill>
                <a:latin typeface="Aleo"/>
                <a:ea typeface="Aleo"/>
                <a:cs typeface="Aleo"/>
                <a:sym typeface="Aleo"/>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81"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38"/>
        <p:cNvGrpSpPr/>
        <p:nvPr/>
      </p:nvGrpSpPr>
      <p:grpSpPr>
        <a:xfrm>
          <a:off x="0" y="0"/>
          <a:ext cx="0" cy="0"/>
          <a:chOff x="0" y="0"/>
          <a:chExt cx="0" cy="0"/>
        </a:xfrm>
      </p:grpSpPr>
      <p:sp>
        <p:nvSpPr>
          <p:cNvPr id="239" name="Google Shape;239;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40" name="Google Shape;240;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30.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1.xml"/><Relationship Id="rId1" Type="http://schemas.openxmlformats.org/officeDocument/2006/relationships/slideLayout" Target="../slideLayouts/slideLayout3.xml"/><Relationship Id="rId4" Type="http://schemas.openxmlformats.org/officeDocument/2006/relationships/image" Target="../media/image10.jpg"/></Relationships>
</file>

<file path=ppt/slides/_rels/slide1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6.xml"/><Relationship Id="rId1" Type="http://schemas.openxmlformats.org/officeDocument/2006/relationships/slideLayout" Target="../slideLayouts/slideLayout22.xml"/><Relationship Id="rId5" Type="http://schemas.openxmlformats.org/officeDocument/2006/relationships/image" Target="../media/image20.jpg"/><Relationship Id="rId4" Type="http://schemas.openxmlformats.org/officeDocument/2006/relationships/image" Target="../media/image19.jp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35.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35.xml"/><Relationship Id="rId1" Type="http://schemas.openxmlformats.org/officeDocument/2006/relationships/slideLayout" Target="../slideLayouts/slideLayout15.xml"/><Relationship Id="rId4" Type="http://schemas.openxmlformats.org/officeDocument/2006/relationships/image" Target="../media/image25.jpg"/></Relationships>
</file>

<file path=ppt/slides/_rels/slide36.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36.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hyperlink" Target="https://fonts.google.com/specimen/Oswald" TargetMode="External"/><Relationship Id="rId2" Type="http://schemas.openxmlformats.org/officeDocument/2006/relationships/notesSlide" Target="../notesSlides/notesSlide39.xml"/><Relationship Id="rId1" Type="http://schemas.openxmlformats.org/officeDocument/2006/relationships/slideLayout" Target="../slideLayouts/slideLayout31.xml"/><Relationship Id="rId4" Type="http://schemas.openxmlformats.org/officeDocument/2006/relationships/hyperlink" Target="https://fonts.google.com/specimen/Aleo"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3" Type="http://schemas.openxmlformats.org/officeDocument/2006/relationships/hyperlink" Target="https://docs.google.com/spreadsheets/d/19eluFhrqsxw-wLZmpQh2DyQPNTNYB3b8X87EsHYUQt8/copy" TargetMode="External"/><Relationship Id="rId2" Type="http://schemas.openxmlformats.org/officeDocument/2006/relationships/notesSlide" Target="../notesSlides/notesSlide5.xml"/><Relationship Id="rId1" Type="http://schemas.openxmlformats.org/officeDocument/2006/relationships/slideLayout" Target="../slideLayouts/slideLayout4.xml"/><Relationship Id="rId5" Type="http://schemas.openxmlformats.org/officeDocument/2006/relationships/hyperlink" Target="https://docs.google.com/spreadsheets/d/19eluFhrqsxw-wLZmpQh2DyQPNTNYB3b8X87EsHYUQt8/edit?usp=sharing/copy" TargetMode="External"/><Relationship Id="rId4" Type="http://schemas.openxmlformats.org/officeDocument/2006/relationships/image" Target="../media/image4.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45"/>
        <p:cNvGrpSpPr/>
        <p:nvPr/>
      </p:nvGrpSpPr>
      <p:grpSpPr>
        <a:xfrm>
          <a:off x="0" y="0"/>
          <a:ext cx="0" cy="0"/>
          <a:chOff x="0" y="0"/>
          <a:chExt cx="0" cy="0"/>
        </a:xfrm>
      </p:grpSpPr>
      <p:pic>
        <p:nvPicPr>
          <p:cNvPr id="2" name="Imagen 1"/>
          <p:cNvPicPr>
            <a:picLocks noChangeAspect="1"/>
          </p:cNvPicPr>
          <p:nvPr/>
        </p:nvPicPr>
        <p:blipFill>
          <a:blip r:embed="rId3"/>
          <a:stretch>
            <a:fillRect/>
          </a:stretch>
        </p:blipFill>
        <p:spPr>
          <a:xfrm>
            <a:off x="0" y="0"/>
            <a:ext cx="9144000" cy="5143500"/>
          </a:xfrm>
          <a:prstGeom prst="rect">
            <a:avLst/>
          </a:prstGeom>
        </p:spPr>
      </p:pic>
      <p:sp>
        <p:nvSpPr>
          <p:cNvPr id="246" name="Google Shape;246;p34"/>
          <p:cNvSpPr txBox="1"/>
          <p:nvPr/>
        </p:nvSpPr>
        <p:spPr>
          <a:xfrm>
            <a:off x="2982300" y="3350175"/>
            <a:ext cx="3521100" cy="361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47" name="Google Shape;247;p34"/>
          <p:cNvSpPr txBox="1">
            <a:spLocks noGrp="1"/>
          </p:cNvSpPr>
          <p:nvPr>
            <p:ph type="ctrTitle"/>
          </p:nvPr>
        </p:nvSpPr>
        <p:spPr>
          <a:xfrm>
            <a:off x="912300" y="1796083"/>
            <a:ext cx="7319400" cy="122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CHARITY ORGANIZATION</a:t>
            </a:r>
            <a:endParaRPr/>
          </a:p>
        </p:txBody>
      </p:sp>
      <p:sp>
        <p:nvSpPr>
          <p:cNvPr id="248" name="Google Shape;248;p34"/>
          <p:cNvSpPr txBox="1">
            <a:spLocks noGrp="1"/>
          </p:cNvSpPr>
          <p:nvPr>
            <p:ph type="subTitle" idx="1"/>
          </p:nvPr>
        </p:nvSpPr>
        <p:spPr>
          <a:xfrm>
            <a:off x="2157984" y="3264408"/>
            <a:ext cx="4827900" cy="44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800">
                <a:solidFill>
                  <a:srgbClr val="93C47D"/>
                </a:solidFill>
              </a:rPr>
              <a:t>Here is where your presentation begins</a:t>
            </a:r>
            <a:endParaRPr/>
          </a:p>
        </p:txBody>
      </p:sp>
    </p:spTree>
    <p:extLst>
      <p:ext uri="{BB962C8B-B14F-4D97-AF65-F5344CB8AC3E}">
        <p14:creationId xmlns:p14="http://schemas.microsoft.com/office/powerpoint/2010/main" val="8390778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8"/>
        <p:cNvGrpSpPr/>
        <p:nvPr/>
      </p:nvGrpSpPr>
      <p:grpSpPr>
        <a:xfrm>
          <a:off x="0" y="0"/>
          <a:ext cx="0" cy="0"/>
          <a:chOff x="0" y="0"/>
          <a:chExt cx="0" cy="0"/>
        </a:xfrm>
      </p:grpSpPr>
      <p:sp>
        <p:nvSpPr>
          <p:cNvPr id="359" name="Google Shape;359;p44"/>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4"/>
          <p:cNvSpPr txBox="1">
            <a:spLocks noGrp="1"/>
          </p:cNvSpPr>
          <p:nvPr>
            <p:ph type="title"/>
          </p:nvPr>
        </p:nvSpPr>
        <p:spPr>
          <a:xfrm>
            <a:off x="3187800" y="429775"/>
            <a:ext cx="2768400" cy="5304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COMPETITORS</a:t>
            </a:r>
            <a:endParaRPr/>
          </a:p>
        </p:txBody>
      </p:sp>
      <p:sp>
        <p:nvSpPr>
          <p:cNvPr id="361" name="Google Shape;361;p44"/>
          <p:cNvSpPr txBox="1">
            <a:spLocks noGrp="1"/>
          </p:cNvSpPr>
          <p:nvPr>
            <p:ph type="subTitle" idx="1"/>
          </p:nvPr>
        </p:nvSpPr>
        <p:spPr>
          <a:xfrm>
            <a:off x="3641767" y="2977825"/>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362" name="Google Shape;362;p44"/>
          <p:cNvSpPr txBox="1">
            <a:spLocks noGrp="1"/>
          </p:cNvSpPr>
          <p:nvPr>
            <p:ph type="subTitle" idx="2"/>
          </p:nvPr>
        </p:nvSpPr>
        <p:spPr>
          <a:xfrm>
            <a:off x="3600217" y="3261281"/>
            <a:ext cx="19842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 in the entire Solar System</a:t>
            </a:r>
            <a:endParaRPr/>
          </a:p>
        </p:txBody>
      </p:sp>
      <p:sp>
        <p:nvSpPr>
          <p:cNvPr id="363" name="Google Shape;363;p44"/>
          <p:cNvSpPr txBox="1">
            <a:spLocks noGrp="1"/>
          </p:cNvSpPr>
          <p:nvPr>
            <p:ph type="subTitle" idx="3"/>
          </p:nvPr>
        </p:nvSpPr>
        <p:spPr>
          <a:xfrm>
            <a:off x="870175" y="2977825"/>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364" name="Google Shape;364;p44"/>
          <p:cNvSpPr txBox="1">
            <a:spLocks noGrp="1"/>
          </p:cNvSpPr>
          <p:nvPr>
            <p:ph type="subTitle" idx="4"/>
          </p:nvPr>
        </p:nvSpPr>
        <p:spPr>
          <a:xfrm>
            <a:off x="829075" y="3261275"/>
            <a:ext cx="19833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 full of iron oxide dust</a:t>
            </a:r>
            <a:endParaRPr/>
          </a:p>
        </p:txBody>
      </p:sp>
      <p:sp>
        <p:nvSpPr>
          <p:cNvPr id="365" name="Google Shape;365;p44"/>
          <p:cNvSpPr txBox="1">
            <a:spLocks noGrp="1"/>
          </p:cNvSpPr>
          <p:nvPr>
            <p:ph type="subTitle" idx="5"/>
          </p:nvPr>
        </p:nvSpPr>
        <p:spPr>
          <a:xfrm>
            <a:off x="6372272" y="2977825"/>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366" name="Google Shape;366;p44"/>
          <p:cNvSpPr txBox="1">
            <a:spLocks noGrp="1"/>
          </p:cNvSpPr>
          <p:nvPr>
            <p:ph type="subTitle" idx="6"/>
          </p:nvPr>
        </p:nvSpPr>
        <p:spPr>
          <a:xfrm>
            <a:off x="6330722" y="3261281"/>
            <a:ext cx="19842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mostly of hydrogen and helium</a:t>
            </a:r>
            <a:endParaRPr/>
          </a:p>
        </p:txBody>
      </p:sp>
      <p:grpSp>
        <p:nvGrpSpPr>
          <p:cNvPr id="367" name="Google Shape;367;p44"/>
          <p:cNvGrpSpPr/>
          <p:nvPr/>
        </p:nvGrpSpPr>
        <p:grpSpPr>
          <a:xfrm>
            <a:off x="1593149" y="2081093"/>
            <a:ext cx="455164" cy="563612"/>
            <a:chOff x="1723725" y="786375"/>
            <a:chExt cx="1286500" cy="1593475"/>
          </a:xfrm>
        </p:grpSpPr>
        <p:sp>
          <p:nvSpPr>
            <p:cNvPr id="368" name="Google Shape;368;p44"/>
            <p:cNvSpPr/>
            <p:nvPr/>
          </p:nvSpPr>
          <p:spPr>
            <a:xfrm>
              <a:off x="2324500" y="786375"/>
              <a:ext cx="685725" cy="1593475"/>
            </a:xfrm>
            <a:custGeom>
              <a:avLst/>
              <a:gdLst/>
              <a:ahLst/>
              <a:cxnLst/>
              <a:rect l="l" t="t" r="r" b="b"/>
              <a:pathLst>
                <a:path w="27429" h="63739" fill="none" extrusionOk="0">
                  <a:moveTo>
                    <a:pt x="10642" y="63739"/>
                  </a:moveTo>
                  <a:cubicBezTo>
                    <a:pt x="10642" y="63739"/>
                    <a:pt x="0" y="57174"/>
                    <a:pt x="1730" y="45021"/>
                  </a:cubicBezTo>
                  <a:cubicBezTo>
                    <a:pt x="3491" y="32773"/>
                    <a:pt x="10858" y="27445"/>
                    <a:pt x="14595" y="18457"/>
                  </a:cubicBezTo>
                  <a:cubicBezTo>
                    <a:pt x="18055" y="10132"/>
                    <a:pt x="12680" y="1"/>
                    <a:pt x="12680" y="1"/>
                  </a:cubicBezTo>
                  <a:cubicBezTo>
                    <a:pt x="12680" y="1"/>
                    <a:pt x="23398" y="5375"/>
                    <a:pt x="25252" y="16742"/>
                  </a:cubicBezTo>
                  <a:cubicBezTo>
                    <a:pt x="27429" y="30133"/>
                    <a:pt x="17993" y="40310"/>
                    <a:pt x="14023" y="46271"/>
                  </a:cubicBezTo>
                  <a:cubicBezTo>
                    <a:pt x="8340" y="54827"/>
                    <a:pt x="10642" y="63739"/>
                    <a:pt x="10642" y="63739"/>
                  </a:cubicBezTo>
                  <a:close/>
                </a:path>
              </a:pathLst>
            </a:custGeom>
            <a:noFill/>
            <a:ln w="174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4"/>
            <p:cNvSpPr/>
            <p:nvPr/>
          </p:nvSpPr>
          <p:spPr>
            <a:xfrm>
              <a:off x="2024100" y="786375"/>
              <a:ext cx="685750" cy="1593475"/>
            </a:xfrm>
            <a:custGeom>
              <a:avLst/>
              <a:gdLst/>
              <a:ahLst/>
              <a:cxnLst/>
              <a:rect l="l" t="t" r="r" b="b"/>
              <a:pathLst>
                <a:path w="27430" h="63739" fill="none" extrusionOk="0">
                  <a:moveTo>
                    <a:pt x="10642" y="63739"/>
                  </a:moveTo>
                  <a:cubicBezTo>
                    <a:pt x="10642" y="63739"/>
                    <a:pt x="1" y="57174"/>
                    <a:pt x="1747" y="45021"/>
                  </a:cubicBezTo>
                  <a:cubicBezTo>
                    <a:pt x="3491" y="32773"/>
                    <a:pt x="10859" y="27445"/>
                    <a:pt x="14596" y="18457"/>
                  </a:cubicBezTo>
                  <a:cubicBezTo>
                    <a:pt x="18055" y="10132"/>
                    <a:pt x="12681" y="1"/>
                    <a:pt x="12681" y="1"/>
                  </a:cubicBezTo>
                  <a:cubicBezTo>
                    <a:pt x="12681" y="1"/>
                    <a:pt x="23399" y="5375"/>
                    <a:pt x="25252" y="16742"/>
                  </a:cubicBezTo>
                  <a:cubicBezTo>
                    <a:pt x="27429" y="30133"/>
                    <a:pt x="17994" y="40310"/>
                    <a:pt x="14024" y="46271"/>
                  </a:cubicBezTo>
                  <a:cubicBezTo>
                    <a:pt x="8341" y="54827"/>
                    <a:pt x="10642" y="63739"/>
                    <a:pt x="10642" y="63739"/>
                  </a:cubicBezTo>
                  <a:close/>
                </a:path>
              </a:pathLst>
            </a:custGeom>
            <a:noFill/>
            <a:ln w="174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4"/>
            <p:cNvSpPr/>
            <p:nvPr/>
          </p:nvSpPr>
          <p:spPr>
            <a:xfrm>
              <a:off x="1723725" y="786375"/>
              <a:ext cx="685725" cy="1593475"/>
            </a:xfrm>
            <a:custGeom>
              <a:avLst/>
              <a:gdLst/>
              <a:ahLst/>
              <a:cxnLst/>
              <a:rect l="l" t="t" r="r" b="b"/>
              <a:pathLst>
                <a:path w="27429" h="63739" fill="none" extrusionOk="0">
                  <a:moveTo>
                    <a:pt x="10657" y="63739"/>
                  </a:moveTo>
                  <a:cubicBezTo>
                    <a:pt x="10657" y="63739"/>
                    <a:pt x="0" y="57174"/>
                    <a:pt x="1746" y="45021"/>
                  </a:cubicBezTo>
                  <a:cubicBezTo>
                    <a:pt x="3491" y="32773"/>
                    <a:pt x="10858" y="27445"/>
                    <a:pt x="14596" y="18457"/>
                  </a:cubicBezTo>
                  <a:cubicBezTo>
                    <a:pt x="18055" y="10132"/>
                    <a:pt x="12681" y="1"/>
                    <a:pt x="12681" y="1"/>
                  </a:cubicBezTo>
                  <a:cubicBezTo>
                    <a:pt x="12681" y="1"/>
                    <a:pt x="23399" y="5375"/>
                    <a:pt x="25252" y="16742"/>
                  </a:cubicBezTo>
                  <a:cubicBezTo>
                    <a:pt x="27429" y="30133"/>
                    <a:pt x="17993" y="40310"/>
                    <a:pt x="14024" y="46271"/>
                  </a:cubicBezTo>
                  <a:cubicBezTo>
                    <a:pt x="8340" y="54827"/>
                    <a:pt x="10657" y="63739"/>
                    <a:pt x="10657" y="63739"/>
                  </a:cubicBezTo>
                  <a:close/>
                </a:path>
              </a:pathLst>
            </a:custGeom>
            <a:noFill/>
            <a:ln w="174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44"/>
          <p:cNvGrpSpPr/>
          <p:nvPr/>
        </p:nvGrpSpPr>
        <p:grpSpPr>
          <a:xfrm>
            <a:off x="4288882" y="2089165"/>
            <a:ext cx="606881" cy="555365"/>
            <a:chOff x="1762325" y="2903375"/>
            <a:chExt cx="968375" cy="885750"/>
          </a:xfrm>
        </p:grpSpPr>
        <p:sp>
          <p:nvSpPr>
            <p:cNvPr id="372" name="Google Shape;372;p44"/>
            <p:cNvSpPr/>
            <p:nvPr/>
          </p:nvSpPr>
          <p:spPr>
            <a:xfrm>
              <a:off x="1845350" y="2903375"/>
              <a:ext cx="885350" cy="885750"/>
            </a:xfrm>
            <a:custGeom>
              <a:avLst/>
              <a:gdLst/>
              <a:ahLst/>
              <a:cxnLst/>
              <a:rect l="l" t="t" r="r" b="b"/>
              <a:pathLst>
                <a:path w="35414" h="35430" fill="none" extrusionOk="0">
                  <a:moveTo>
                    <a:pt x="34456" y="35430"/>
                  </a:moveTo>
                  <a:lnTo>
                    <a:pt x="958" y="35430"/>
                  </a:lnTo>
                  <a:cubicBezTo>
                    <a:pt x="417" y="35430"/>
                    <a:pt x="1" y="34997"/>
                    <a:pt x="1" y="34472"/>
                  </a:cubicBezTo>
                  <a:lnTo>
                    <a:pt x="1" y="959"/>
                  </a:lnTo>
                  <a:cubicBezTo>
                    <a:pt x="1" y="433"/>
                    <a:pt x="417" y="1"/>
                    <a:pt x="958" y="1"/>
                  </a:cubicBezTo>
                  <a:lnTo>
                    <a:pt x="34456" y="1"/>
                  </a:lnTo>
                  <a:cubicBezTo>
                    <a:pt x="34981" y="1"/>
                    <a:pt x="35413" y="433"/>
                    <a:pt x="35413" y="959"/>
                  </a:cubicBezTo>
                  <a:lnTo>
                    <a:pt x="35413" y="34472"/>
                  </a:lnTo>
                  <a:cubicBezTo>
                    <a:pt x="35413" y="34997"/>
                    <a:pt x="34981" y="35430"/>
                    <a:pt x="34456" y="35430"/>
                  </a:cubicBezTo>
                  <a:close/>
                </a:path>
              </a:pathLst>
            </a:custGeom>
            <a:noFill/>
            <a:ln w="174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4"/>
            <p:cNvSpPr/>
            <p:nvPr/>
          </p:nvSpPr>
          <p:spPr>
            <a:xfrm>
              <a:off x="1762325" y="3140825"/>
              <a:ext cx="606200" cy="605825"/>
            </a:xfrm>
            <a:custGeom>
              <a:avLst/>
              <a:gdLst/>
              <a:ahLst/>
              <a:cxnLst/>
              <a:rect l="l" t="t" r="r" b="b"/>
              <a:pathLst>
                <a:path w="24248" h="24233" fill="none" extrusionOk="0">
                  <a:moveTo>
                    <a:pt x="24248" y="0"/>
                  </a:moveTo>
                  <a:lnTo>
                    <a:pt x="1" y="24233"/>
                  </a:lnTo>
                </a:path>
              </a:pathLst>
            </a:custGeom>
            <a:noFill/>
            <a:ln w="174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4"/>
            <p:cNvSpPr/>
            <p:nvPr/>
          </p:nvSpPr>
          <p:spPr>
            <a:xfrm>
              <a:off x="2336850" y="2959750"/>
              <a:ext cx="378025" cy="378000"/>
            </a:xfrm>
            <a:custGeom>
              <a:avLst/>
              <a:gdLst/>
              <a:ahLst/>
              <a:cxnLst/>
              <a:rect l="l" t="t" r="r" b="b"/>
              <a:pathLst>
                <a:path w="15121" h="15120" fill="none" extrusionOk="0">
                  <a:moveTo>
                    <a:pt x="15121" y="1"/>
                  </a:moveTo>
                  <a:lnTo>
                    <a:pt x="0" y="15120"/>
                  </a:lnTo>
                </a:path>
              </a:pathLst>
            </a:custGeom>
            <a:noFill/>
            <a:ln w="174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4"/>
            <p:cNvSpPr/>
            <p:nvPr/>
          </p:nvSpPr>
          <p:spPr>
            <a:xfrm>
              <a:off x="2218700" y="3289850"/>
              <a:ext cx="331300" cy="331700"/>
            </a:xfrm>
            <a:custGeom>
              <a:avLst/>
              <a:gdLst/>
              <a:ahLst/>
              <a:cxnLst/>
              <a:rect l="l" t="t" r="r" b="b"/>
              <a:pathLst>
                <a:path w="13252" h="13268" fill="none" extrusionOk="0">
                  <a:moveTo>
                    <a:pt x="13251" y="1"/>
                  </a:moveTo>
                  <a:lnTo>
                    <a:pt x="1" y="13268"/>
                  </a:lnTo>
                </a:path>
              </a:pathLst>
            </a:custGeom>
            <a:noFill/>
            <a:ln w="174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 name="Google Shape;376;p44"/>
          <p:cNvGrpSpPr/>
          <p:nvPr/>
        </p:nvGrpSpPr>
        <p:grpSpPr>
          <a:xfrm>
            <a:off x="6972106" y="2077023"/>
            <a:ext cx="701443" cy="567513"/>
            <a:chOff x="3871600" y="3307625"/>
            <a:chExt cx="1342475" cy="1086150"/>
          </a:xfrm>
        </p:grpSpPr>
        <p:sp>
          <p:nvSpPr>
            <p:cNvPr id="377" name="Google Shape;377;p44"/>
            <p:cNvSpPr/>
            <p:nvPr/>
          </p:nvSpPr>
          <p:spPr>
            <a:xfrm>
              <a:off x="4042275" y="3414950"/>
              <a:ext cx="984175" cy="707375"/>
            </a:xfrm>
            <a:custGeom>
              <a:avLst/>
              <a:gdLst/>
              <a:ahLst/>
              <a:cxnLst/>
              <a:rect l="l" t="t" r="r" b="b"/>
              <a:pathLst>
                <a:path w="39367" h="28295" fill="none" extrusionOk="0">
                  <a:moveTo>
                    <a:pt x="3876" y="4063"/>
                  </a:moveTo>
                  <a:cubicBezTo>
                    <a:pt x="2317" y="5622"/>
                    <a:pt x="2317" y="8171"/>
                    <a:pt x="3876" y="9731"/>
                  </a:cubicBezTo>
                  <a:lnTo>
                    <a:pt x="16988" y="22843"/>
                  </a:lnTo>
                  <a:cubicBezTo>
                    <a:pt x="17405" y="23245"/>
                    <a:pt x="17405" y="23924"/>
                    <a:pt x="17003" y="24326"/>
                  </a:cubicBezTo>
                  <a:lnTo>
                    <a:pt x="17003" y="24326"/>
                  </a:lnTo>
                  <a:cubicBezTo>
                    <a:pt x="16587" y="24742"/>
                    <a:pt x="15907" y="24742"/>
                    <a:pt x="15506" y="24326"/>
                  </a:cubicBezTo>
                  <a:lnTo>
                    <a:pt x="2393" y="11229"/>
                  </a:lnTo>
                  <a:cubicBezTo>
                    <a:pt x="0" y="8835"/>
                    <a:pt x="0" y="4943"/>
                    <a:pt x="2393" y="2564"/>
                  </a:cubicBezTo>
                  <a:cubicBezTo>
                    <a:pt x="4772" y="171"/>
                    <a:pt x="8664" y="171"/>
                    <a:pt x="11042" y="2564"/>
                  </a:cubicBezTo>
                  <a:lnTo>
                    <a:pt x="19954" y="11476"/>
                  </a:lnTo>
                  <a:lnTo>
                    <a:pt x="29019" y="2395"/>
                  </a:lnTo>
                  <a:cubicBezTo>
                    <a:pt x="31413" y="1"/>
                    <a:pt x="35289" y="48"/>
                    <a:pt x="37636" y="2581"/>
                  </a:cubicBezTo>
                  <a:cubicBezTo>
                    <a:pt x="38501" y="3507"/>
                    <a:pt x="39042" y="4712"/>
                    <a:pt x="39181" y="5978"/>
                  </a:cubicBezTo>
                  <a:cubicBezTo>
                    <a:pt x="39366" y="7801"/>
                    <a:pt x="38748" y="9545"/>
                    <a:pt x="37482" y="10828"/>
                  </a:cubicBezTo>
                  <a:lnTo>
                    <a:pt x="20571" y="27862"/>
                  </a:lnTo>
                  <a:cubicBezTo>
                    <a:pt x="20154" y="28294"/>
                    <a:pt x="19460" y="28294"/>
                    <a:pt x="19042" y="27862"/>
                  </a:cubicBezTo>
                  <a:cubicBezTo>
                    <a:pt x="18626" y="27445"/>
                    <a:pt x="18626" y="26766"/>
                    <a:pt x="19042" y="26348"/>
                  </a:cubicBezTo>
                  <a:lnTo>
                    <a:pt x="35969" y="9329"/>
                  </a:lnTo>
                  <a:cubicBezTo>
                    <a:pt x="36710" y="8588"/>
                    <a:pt x="37111" y="7599"/>
                    <a:pt x="37097" y="6549"/>
                  </a:cubicBezTo>
                  <a:cubicBezTo>
                    <a:pt x="37080" y="5530"/>
                    <a:pt x="36664" y="4588"/>
                    <a:pt x="35954" y="3878"/>
                  </a:cubicBezTo>
                  <a:cubicBezTo>
                    <a:pt x="34440" y="2395"/>
                    <a:pt x="31938" y="2488"/>
                    <a:pt x="30456" y="3971"/>
                  </a:cubicBezTo>
                  <a:lnTo>
                    <a:pt x="20710" y="13715"/>
                  </a:lnTo>
                  <a:cubicBezTo>
                    <a:pt x="20510" y="13916"/>
                    <a:pt x="20232" y="14024"/>
                    <a:pt x="19954" y="14024"/>
                  </a:cubicBezTo>
                  <a:cubicBezTo>
                    <a:pt x="19676" y="14024"/>
                    <a:pt x="19413" y="13916"/>
                    <a:pt x="19212" y="13715"/>
                  </a:cubicBezTo>
                  <a:lnTo>
                    <a:pt x="9559" y="4063"/>
                  </a:lnTo>
                  <a:cubicBezTo>
                    <a:pt x="7984" y="2488"/>
                    <a:pt x="5451" y="2488"/>
                    <a:pt x="3876" y="4063"/>
                  </a:cubicBezTo>
                  <a:close/>
                </a:path>
              </a:pathLst>
            </a:custGeom>
            <a:noFill/>
            <a:ln w="174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4"/>
            <p:cNvSpPr/>
            <p:nvPr/>
          </p:nvSpPr>
          <p:spPr>
            <a:xfrm>
              <a:off x="3871600" y="3307625"/>
              <a:ext cx="1342475" cy="1086150"/>
            </a:xfrm>
            <a:custGeom>
              <a:avLst/>
              <a:gdLst/>
              <a:ahLst/>
              <a:cxnLst/>
              <a:rect l="l" t="t" r="r" b="b"/>
              <a:pathLst>
                <a:path w="53699" h="43446" fill="none" extrusionOk="0">
                  <a:moveTo>
                    <a:pt x="29699" y="39059"/>
                  </a:moveTo>
                  <a:cubicBezTo>
                    <a:pt x="30131" y="39475"/>
                    <a:pt x="30811" y="39475"/>
                    <a:pt x="31229" y="39043"/>
                  </a:cubicBezTo>
                  <a:lnTo>
                    <a:pt x="49175" y="21020"/>
                  </a:lnTo>
                  <a:cubicBezTo>
                    <a:pt x="53699" y="16480"/>
                    <a:pt x="53699" y="9112"/>
                    <a:pt x="49175" y="4572"/>
                  </a:cubicBezTo>
                  <a:cubicBezTo>
                    <a:pt x="44634" y="47"/>
                    <a:pt x="37267" y="47"/>
                    <a:pt x="32726" y="4572"/>
                  </a:cubicBezTo>
                  <a:lnTo>
                    <a:pt x="26873" y="10441"/>
                  </a:lnTo>
                  <a:lnTo>
                    <a:pt x="21128" y="4695"/>
                  </a:lnTo>
                  <a:cubicBezTo>
                    <a:pt x="16619" y="186"/>
                    <a:pt x="9282" y="0"/>
                    <a:pt x="4696" y="4448"/>
                  </a:cubicBezTo>
                  <a:cubicBezTo>
                    <a:pt x="32" y="8974"/>
                    <a:pt x="1" y="16433"/>
                    <a:pt x="4572" y="21020"/>
                  </a:cubicBezTo>
                  <a:lnTo>
                    <a:pt x="26734" y="43136"/>
                  </a:lnTo>
                  <a:cubicBezTo>
                    <a:pt x="26935" y="43336"/>
                    <a:pt x="27213" y="43445"/>
                    <a:pt x="27475" y="43445"/>
                  </a:cubicBezTo>
                  <a:cubicBezTo>
                    <a:pt x="27738" y="43445"/>
                    <a:pt x="27985" y="43352"/>
                    <a:pt x="28186" y="43167"/>
                  </a:cubicBezTo>
                  <a:cubicBezTo>
                    <a:pt x="28634" y="42766"/>
                    <a:pt x="28618" y="42039"/>
                    <a:pt x="28186" y="41607"/>
                  </a:cubicBezTo>
                  <a:lnTo>
                    <a:pt x="6178" y="19630"/>
                  </a:lnTo>
                  <a:cubicBezTo>
                    <a:pt x="4371" y="17823"/>
                    <a:pt x="3290" y="15383"/>
                    <a:pt x="3275" y="12819"/>
                  </a:cubicBezTo>
                  <a:cubicBezTo>
                    <a:pt x="3275" y="10271"/>
                    <a:pt x="4263" y="7877"/>
                    <a:pt x="6070" y="6070"/>
                  </a:cubicBezTo>
                  <a:cubicBezTo>
                    <a:pt x="9776" y="2364"/>
                    <a:pt x="15799" y="2364"/>
                    <a:pt x="19506" y="6070"/>
                  </a:cubicBezTo>
                  <a:lnTo>
                    <a:pt x="26116" y="12681"/>
                  </a:lnTo>
                  <a:cubicBezTo>
                    <a:pt x="26534" y="13097"/>
                    <a:pt x="27213" y="13097"/>
                    <a:pt x="27615" y="12681"/>
                  </a:cubicBezTo>
                  <a:lnTo>
                    <a:pt x="34225" y="6070"/>
                  </a:lnTo>
                  <a:cubicBezTo>
                    <a:pt x="37900" y="2395"/>
                    <a:pt x="43846" y="2364"/>
                    <a:pt x="47552" y="5962"/>
                  </a:cubicBezTo>
                  <a:cubicBezTo>
                    <a:pt x="51382" y="9653"/>
                    <a:pt x="51321" y="15877"/>
                    <a:pt x="47552" y="19630"/>
                  </a:cubicBezTo>
                  <a:lnTo>
                    <a:pt x="29684" y="37515"/>
                  </a:lnTo>
                  <a:cubicBezTo>
                    <a:pt x="29252" y="37947"/>
                    <a:pt x="29267" y="38641"/>
                    <a:pt x="29699" y="39059"/>
                  </a:cubicBezTo>
                  <a:close/>
                </a:path>
              </a:pathLst>
            </a:custGeom>
            <a:noFill/>
            <a:ln w="174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4"/>
            <p:cNvSpPr/>
            <p:nvPr/>
          </p:nvSpPr>
          <p:spPr>
            <a:xfrm>
              <a:off x="4212525" y="3587925"/>
              <a:ext cx="652150" cy="359875"/>
            </a:xfrm>
            <a:custGeom>
              <a:avLst/>
              <a:gdLst/>
              <a:ahLst/>
              <a:cxnLst/>
              <a:rect l="l" t="t" r="r" b="b"/>
              <a:pathLst>
                <a:path w="26086" h="14395" fill="none" extrusionOk="0">
                  <a:moveTo>
                    <a:pt x="14317" y="13252"/>
                  </a:moveTo>
                  <a:lnTo>
                    <a:pt x="25668" y="1916"/>
                  </a:lnTo>
                  <a:cubicBezTo>
                    <a:pt x="26086" y="1499"/>
                    <a:pt x="26086" y="835"/>
                    <a:pt x="25668" y="418"/>
                  </a:cubicBezTo>
                  <a:cubicBezTo>
                    <a:pt x="25252" y="1"/>
                    <a:pt x="24587" y="1"/>
                    <a:pt x="24171" y="418"/>
                  </a:cubicBezTo>
                  <a:lnTo>
                    <a:pt x="12850" y="11738"/>
                  </a:lnTo>
                  <a:lnTo>
                    <a:pt x="1993" y="464"/>
                  </a:lnTo>
                  <a:cubicBezTo>
                    <a:pt x="1606" y="62"/>
                    <a:pt x="974" y="1"/>
                    <a:pt x="541" y="340"/>
                  </a:cubicBezTo>
                  <a:cubicBezTo>
                    <a:pt x="47" y="727"/>
                    <a:pt x="0" y="1452"/>
                    <a:pt x="433" y="1901"/>
                  </a:cubicBezTo>
                  <a:lnTo>
                    <a:pt x="11754" y="13824"/>
                  </a:lnTo>
                  <a:cubicBezTo>
                    <a:pt x="12279" y="14380"/>
                    <a:pt x="13159" y="14395"/>
                    <a:pt x="13715" y="13855"/>
                  </a:cubicBezTo>
                  <a:close/>
                </a:path>
              </a:pathLst>
            </a:custGeom>
            <a:noFill/>
            <a:ln w="174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3"/>
        <p:cNvGrpSpPr/>
        <p:nvPr/>
      </p:nvGrpSpPr>
      <p:grpSpPr>
        <a:xfrm>
          <a:off x="0" y="0"/>
          <a:ext cx="0" cy="0"/>
          <a:chOff x="0" y="0"/>
          <a:chExt cx="0" cy="0"/>
        </a:xfrm>
      </p:grpSpPr>
      <p:sp>
        <p:nvSpPr>
          <p:cNvPr id="384" name="Google Shape;384;p45"/>
          <p:cNvSpPr/>
          <p:nvPr/>
        </p:nvSpPr>
        <p:spPr>
          <a:xfrm>
            <a:off x="662575" y="3121791"/>
            <a:ext cx="31731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5"/>
          <p:cNvSpPr txBox="1">
            <a:spLocks noGrp="1"/>
          </p:cNvSpPr>
          <p:nvPr>
            <p:ph type="title" idx="2"/>
          </p:nvPr>
        </p:nvSpPr>
        <p:spPr>
          <a:xfrm>
            <a:off x="918625" y="3143300"/>
            <a:ext cx="27315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THEM</a:t>
            </a:r>
            <a:endParaRPr/>
          </a:p>
        </p:txBody>
      </p:sp>
      <p:sp>
        <p:nvSpPr>
          <p:cNvPr id="386" name="Google Shape;386;p45"/>
          <p:cNvSpPr txBox="1">
            <a:spLocks noGrp="1"/>
          </p:cNvSpPr>
          <p:nvPr>
            <p:ph type="subTitle" idx="3"/>
          </p:nvPr>
        </p:nvSpPr>
        <p:spPr>
          <a:xfrm>
            <a:off x="662566" y="3832126"/>
            <a:ext cx="3173100" cy="804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a:t>
            </a:r>
            <a:endParaRPr/>
          </a:p>
        </p:txBody>
      </p:sp>
      <p:sp>
        <p:nvSpPr>
          <p:cNvPr id="387" name="Google Shape;387;p45"/>
          <p:cNvSpPr/>
          <p:nvPr/>
        </p:nvSpPr>
        <p:spPr>
          <a:xfrm>
            <a:off x="5272325" y="542811"/>
            <a:ext cx="31731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5"/>
          <p:cNvSpPr txBox="1">
            <a:spLocks noGrp="1"/>
          </p:cNvSpPr>
          <p:nvPr>
            <p:ph type="title"/>
          </p:nvPr>
        </p:nvSpPr>
        <p:spPr>
          <a:xfrm>
            <a:off x="5493113" y="571550"/>
            <a:ext cx="27315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a:t>
            </a:r>
            <a:endParaRPr/>
          </a:p>
        </p:txBody>
      </p:sp>
      <p:sp>
        <p:nvSpPr>
          <p:cNvPr id="389" name="Google Shape;389;p45"/>
          <p:cNvSpPr txBox="1">
            <a:spLocks noGrp="1"/>
          </p:cNvSpPr>
          <p:nvPr>
            <p:ph type="subTitle" idx="1"/>
          </p:nvPr>
        </p:nvSpPr>
        <p:spPr>
          <a:xfrm>
            <a:off x="5272313" y="1260376"/>
            <a:ext cx="3173100" cy="804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It’s only a bit larger than the Moon</a:t>
            </a:r>
            <a:endParaRPr/>
          </a:p>
        </p:txBody>
      </p:sp>
      <p:pic>
        <p:nvPicPr>
          <p:cNvPr id="390" name="Google Shape;390;p45"/>
          <p:cNvPicPr preferRelativeResize="0"/>
          <p:nvPr/>
        </p:nvPicPr>
        <p:blipFill rotWithShape="1">
          <a:blip r:embed="rId3">
            <a:alphaModFix/>
          </a:blip>
          <a:srcRect t="8207" r="852" b="14140"/>
          <a:stretch/>
        </p:blipFill>
        <p:spPr>
          <a:xfrm>
            <a:off x="0" y="0"/>
            <a:ext cx="4572575" cy="2560324"/>
          </a:xfrm>
          <a:prstGeom prst="rect">
            <a:avLst/>
          </a:prstGeom>
          <a:noFill/>
          <a:ln>
            <a:noFill/>
          </a:ln>
        </p:spPr>
      </p:pic>
      <p:pic>
        <p:nvPicPr>
          <p:cNvPr id="391" name="Google Shape;391;p45"/>
          <p:cNvPicPr preferRelativeResize="0"/>
          <p:nvPr/>
        </p:nvPicPr>
        <p:blipFill rotWithShape="1">
          <a:blip r:embed="rId4">
            <a:alphaModFix/>
          </a:blip>
          <a:srcRect t="6126" b="9134"/>
          <a:stretch/>
        </p:blipFill>
        <p:spPr>
          <a:xfrm>
            <a:off x="4572575" y="2560325"/>
            <a:ext cx="4572576" cy="2583176"/>
          </a:xfrm>
          <a:prstGeom prst="rect">
            <a:avLst/>
          </a:prstGeom>
          <a:noFill/>
          <a:ln>
            <a:noFill/>
          </a:ln>
        </p:spPr>
      </p:pic>
      <p:sp>
        <p:nvSpPr>
          <p:cNvPr id="392" name="Google Shape;392;p45"/>
          <p:cNvSpPr/>
          <p:nvPr/>
        </p:nvSpPr>
        <p:spPr>
          <a:xfrm>
            <a:off x="0" y="0"/>
            <a:ext cx="4572600" cy="2560200"/>
          </a:xfrm>
          <a:prstGeom prst="rect">
            <a:avLst/>
          </a:prstGeom>
          <a:solidFill>
            <a:srgbClr val="00000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5"/>
          <p:cNvSpPr/>
          <p:nvPr/>
        </p:nvSpPr>
        <p:spPr>
          <a:xfrm>
            <a:off x="4572575" y="2560325"/>
            <a:ext cx="4572600" cy="2583300"/>
          </a:xfrm>
          <a:prstGeom prst="rect">
            <a:avLst/>
          </a:prstGeom>
          <a:solidFill>
            <a:srgbClr val="00000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97"/>
        <p:cNvGrpSpPr/>
        <p:nvPr/>
      </p:nvGrpSpPr>
      <p:grpSpPr>
        <a:xfrm>
          <a:off x="0" y="0"/>
          <a:ext cx="0" cy="0"/>
          <a:chOff x="0" y="0"/>
          <a:chExt cx="0" cy="0"/>
        </a:xfrm>
      </p:grpSpPr>
      <p:sp>
        <p:nvSpPr>
          <p:cNvPr id="398" name="Google Shape;398;p46"/>
          <p:cNvSpPr txBox="1">
            <a:spLocks noGrp="1"/>
          </p:cNvSpPr>
          <p:nvPr>
            <p:ph type="title"/>
          </p:nvPr>
        </p:nvSpPr>
        <p:spPr>
          <a:xfrm flipH="1">
            <a:off x="1005864" y="2651760"/>
            <a:ext cx="3163800" cy="1746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MARKET ANALYSIS &amp; COMPETITION</a:t>
            </a:r>
            <a:endParaRPr/>
          </a:p>
        </p:txBody>
      </p:sp>
      <p:sp>
        <p:nvSpPr>
          <p:cNvPr id="399" name="Google Shape;399;p46"/>
          <p:cNvSpPr txBox="1">
            <a:spLocks noGrp="1"/>
          </p:cNvSpPr>
          <p:nvPr>
            <p:ph type="title" idx="2"/>
          </p:nvPr>
        </p:nvSpPr>
        <p:spPr>
          <a:xfrm flipH="1">
            <a:off x="1005840" y="1293275"/>
            <a:ext cx="1494300" cy="1170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sp>
        <p:nvSpPr>
          <p:cNvPr id="404" name="Google Shape;404;p47"/>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7"/>
          <p:cNvSpPr/>
          <p:nvPr/>
        </p:nvSpPr>
        <p:spPr>
          <a:xfrm>
            <a:off x="5043250" y="2006450"/>
            <a:ext cx="2201650" cy="527825"/>
          </a:xfrm>
          <a:custGeom>
            <a:avLst/>
            <a:gdLst/>
            <a:ahLst/>
            <a:cxnLst/>
            <a:rect l="l" t="t" r="r" b="b"/>
            <a:pathLst>
              <a:path w="88066" h="21113" extrusionOk="0">
                <a:moveTo>
                  <a:pt x="0" y="21113"/>
                </a:moveTo>
                <a:lnTo>
                  <a:pt x="18799" y="8387"/>
                </a:lnTo>
                <a:lnTo>
                  <a:pt x="27475" y="15473"/>
                </a:lnTo>
                <a:lnTo>
                  <a:pt x="49600" y="0"/>
                </a:lnTo>
                <a:lnTo>
                  <a:pt x="66375" y="18799"/>
                </a:lnTo>
                <a:lnTo>
                  <a:pt x="74762" y="5206"/>
                </a:lnTo>
                <a:lnTo>
                  <a:pt x="88066" y="1591"/>
                </a:lnTo>
              </a:path>
            </a:pathLst>
          </a:custGeom>
          <a:noFill/>
          <a:ln w="9525" cap="flat" cmpd="sng">
            <a:solidFill>
              <a:schemeClr val="dk2"/>
            </a:solidFill>
            <a:prstDash val="solid"/>
            <a:round/>
            <a:headEnd type="none" w="med" len="med"/>
            <a:tailEnd type="none" w="med" len="med"/>
          </a:ln>
        </p:spPr>
      </p:sp>
      <p:sp>
        <p:nvSpPr>
          <p:cNvPr id="406" name="Google Shape;406;p47"/>
          <p:cNvSpPr txBox="1">
            <a:spLocks noGrp="1"/>
          </p:cNvSpPr>
          <p:nvPr>
            <p:ph type="title"/>
          </p:nvPr>
        </p:nvSpPr>
        <p:spPr>
          <a:xfrm>
            <a:off x="2805000" y="429775"/>
            <a:ext cx="3534000" cy="49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TARGET</a:t>
            </a:r>
            <a:endParaRPr/>
          </a:p>
        </p:txBody>
      </p:sp>
      <p:sp>
        <p:nvSpPr>
          <p:cNvPr id="407" name="Google Shape;407;p47"/>
          <p:cNvSpPr/>
          <p:nvPr/>
        </p:nvSpPr>
        <p:spPr>
          <a:xfrm>
            <a:off x="4933950" y="3426725"/>
            <a:ext cx="1665300" cy="444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08" name="Google Shape;408;p47"/>
          <p:cNvSpPr/>
          <p:nvPr/>
        </p:nvSpPr>
        <p:spPr>
          <a:xfrm>
            <a:off x="4933950" y="4008709"/>
            <a:ext cx="1665300" cy="444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09" name="Google Shape;409;p47"/>
          <p:cNvSpPr/>
          <p:nvPr/>
        </p:nvSpPr>
        <p:spPr>
          <a:xfrm>
            <a:off x="6758724" y="3426725"/>
            <a:ext cx="1665300" cy="444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0" name="Google Shape;410;p47"/>
          <p:cNvSpPr/>
          <p:nvPr/>
        </p:nvSpPr>
        <p:spPr>
          <a:xfrm>
            <a:off x="6758724" y="4008709"/>
            <a:ext cx="1665300" cy="444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411" name="Google Shape;411;p47"/>
          <p:cNvSpPr txBox="1"/>
          <p:nvPr/>
        </p:nvSpPr>
        <p:spPr>
          <a:xfrm>
            <a:off x="2717822" y="1469963"/>
            <a:ext cx="1371600" cy="193500"/>
          </a:xfrm>
          <a:prstGeom prst="rect">
            <a:avLst/>
          </a:prstGeom>
          <a:noFill/>
          <a:ln>
            <a:noFill/>
          </a:ln>
        </p:spPr>
        <p:txBody>
          <a:bodyPr spcFirstLastPara="1" wrap="square" lIns="0" tIns="6350" rIns="0" bIns="0" anchor="b" anchorCtr="0">
            <a:noAutofit/>
          </a:bodyPr>
          <a:lstStyle/>
          <a:p>
            <a:pPr marL="0" marR="0" lvl="0" indent="0" algn="r" rtl="0">
              <a:lnSpc>
                <a:spcPct val="100000"/>
              </a:lnSpc>
              <a:spcBef>
                <a:spcPts val="0"/>
              </a:spcBef>
              <a:spcAft>
                <a:spcPts val="0"/>
              </a:spcAft>
              <a:buNone/>
            </a:pPr>
            <a:r>
              <a:rPr lang="en">
                <a:solidFill>
                  <a:schemeClr val="dk2"/>
                </a:solidFill>
                <a:latin typeface="Aleo Light"/>
                <a:ea typeface="Aleo Light"/>
                <a:cs typeface="Aleo Light"/>
                <a:sym typeface="Aleo Light"/>
              </a:rPr>
              <a:t>Gender</a:t>
            </a:r>
            <a:endParaRPr>
              <a:solidFill>
                <a:schemeClr val="dk2"/>
              </a:solidFill>
              <a:latin typeface="Aleo Light"/>
              <a:ea typeface="Aleo Light"/>
              <a:cs typeface="Aleo Light"/>
              <a:sym typeface="Aleo Light"/>
            </a:endParaRPr>
          </a:p>
        </p:txBody>
      </p:sp>
      <p:sp>
        <p:nvSpPr>
          <p:cNvPr id="412" name="Google Shape;412;p47"/>
          <p:cNvSpPr/>
          <p:nvPr/>
        </p:nvSpPr>
        <p:spPr>
          <a:xfrm>
            <a:off x="909837" y="1874702"/>
            <a:ext cx="3196500" cy="275700"/>
          </a:xfrm>
          <a:prstGeom prst="rect">
            <a:avLst/>
          </a:prstGeom>
          <a:solidFill>
            <a:srgbClr val="EEEEEE"/>
          </a:solidFill>
          <a:ln w="9525" cap="flat" cmpd="sng">
            <a:solidFill>
              <a:srgbClr val="3D465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7"/>
          <p:cNvSpPr/>
          <p:nvPr/>
        </p:nvSpPr>
        <p:spPr>
          <a:xfrm>
            <a:off x="909837" y="2349651"/>
            <a:ext cx="3196500" cy="275700"/>
          </a:xfrm>
          <a:prstGeom prst="rect">
            <a:avLst/>
          </a:prstGeom>
          <a:solidFill>
            <a:srgbClr val="EEEEEE"/>
          </a:solidFill>
          <a:ln w="9525" cap="flat" cmpd="sng">
            <a:solidFill>
              <a:srgbClr val="3D465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7"/>
          <p:cNvSpPr txBox="1"/>
          <p:nvPr/>
        </p:nvSpPr>
        <p:spPr>
          <a:xfrm>
            <a:off x="2717822" y="2952550"/>
            <a:ext cx="1371600" cy="192000"/>
          </a:xfrm>
          <a:prstGeom prst="rect">
            <a:avLst/>
          </a:prstGeom>
          <a:noFill/>
          <a:ln>
            <a:noFill/>
          </a:ln>
        </p:spPr>
        <p:txBody>
          <a:bodyPr spcFirstLastPara="1" wrap="square" lIns="0" tIns="6350" rIns="0" bIns="0" anchor="b" anchorCtr="0">
            <a:noAutofit/>
          </a:bodyPr>
          <a:lstStyle/>
          <a:p>
            <a:pPr marL="0" marR="0" lvl="0" indent="0" algn="r" rtl="0">
              <a:lnSpc>
                <a:spcPct val="100000"/>
              </a:lnSpc>
              <a:spcBef>
                <a:spcPts val="0"/>
              </a:spcBef>
              <a:spcAft>
                <a:spcPts val="0"/>
              </a:spcAft>
              <a:buNone/>
            </a:pPr>
            <a:r>
              <a:rPr lang="en">
                <a:solidFill>
                  <a:schemeClr val="dk2"/>
                </a:solidFill>
                <a:latin typeface="Aleo Light"/>
                <a:ea typeface="Aleo Light"/>
                <a:cs typeface="Aleo Light"/>
                <a:sym typeface="Aleo Light"/>
              </a:rPr>
              <a:t>Age</a:t>
            </a:r>
            <a:endParaRPr>
              <a:solidFill>
                <a:schemeClr val="dk2"/>
              </a:solidFill>
              <a:latin typeface="Aleo Light"/>
              <a:ea typeface="Aleo Light"/>
              <a:cs typeface="Aleo Light"/>
              <a:sym typeface="Aleo Light"/>
            </a:endParaRPr>
          </a:p>
        </p:txBody>
      </p:sp>
      <p:sp>
        <p:nvSpPr>
          <p:cNvPr id="415" name="Google Shape;415;p47"/>
          <p:cNvSpPr txBox="1"/>
          <p:nvPr/>
        </p:nvSpPr>
        <p:spPr>
          <a:xfrm>
            <a:off x="2564892" y="1915776"/>
            <a:ext cx="1251900" cy="193500"/>
          </a:xfrm>
          <a:prstGeom prst="rect">
            <a:avLst/>
          </a:prstGeom>
          <a:noFill/>
          <a:ln>
            <a:noFill/>
          </a:ln>
        </p:spPr>
        <p:txBody>
          <a:bodyPr spcFirstLastPara="1" wrap="square" lIns="0" tIns="6350" rIns="0" bIns="0" anchor="b" anchorCtr="0">
            <a:noAutofit/>
          </a:bodyPr>
          <a:lstStyle/>
          <a:p>
            <a:pPr marL="0" marR="0" lvl="0" indent="0" algn="r" rtl="0">
              <a:lnSpc>
                <a:spcPct val="100000"/>
              </a:lnSpc>
              <a:spcBef>
                <a:spcPts val="0"/>
              </a:spcBef>
              <a:spcAft>
                <a:spcPts val="0"/>
              </a:spcAft>
              <a:buNone/>
            </a:pPr>
            <a:r>
              <a:rPr lang="en" sz="1200">
                <a:solidFill>
                  <a:srgbClr val="434343"/>
                </a:solidFill>
                <a:latin typeface="Aleo Light"/>
                <a:ea typeface="Aleo Light"/>
                <a:cs typeface="Aleo Light"/>
                <a:sym typeface="Aleo Light"/>
              </a:rPr>
              <a:t>Male</a:t>
            </a:r>
            <a:endParaRPr sz="1200">
              <a:solidFill>
                <a:srgbClr val="434343"/>
              </a:solidFill>
              <a:latin typeface="Aleo Light"/>
              <a:ea typeface="Aleo Light"/>
              <a:cs typeface="Aleo Light"/>
              <a:sym typeface="Aleo Light"/>
            </a:endParaRPr>
          </a:p>
        </p:txBody>
      </p:sp>
      <p:sp>
        <p:nvSpPr>
          <p:cNvPr id="416" name="Google Shape;416;p47"/>
          <p:cNvSpPr txBox="1"/>
          <p:nvPr/>
        </p:nvSpPr>
        <p:spPr>
          <a:xfrm>
            <a:off x="2564892" y="2390725"/>
            <a:ext cx="1251900" cy="193500"/>
          </a:xfrm>
          <a:prstGeom prst="rect">
            <a:avLst/>
          </a:prstGeom>
          <a:noFill/>
          <a:ln>
            <a:noFill/>
          </a:ln>
        </p:spPr>
        <p:txBody>
          <a:bodyPr spcFirstLastPara="1" wrap="square" lIns="0" tIns="6350" rIns="0" bIns="0" anchor="b" anchorCtr="0">
            <a:noAutofit/>
          </a:bodyPr>
          <a:lstStyle/>
          <a:p>
            <a:pPr marL="0" marR="0" lvl="0" indent="0" algn="r" rtl="0">
              <a:lnSpc>
                <a:spcPct val="100000"/>
              </a:lnSpc>
              <a:spcBef>
                <a:spcPts val="0"/>
              </a:spcBef>
              <a:spcAft>
                <a:spcPts val="0"/>
              </a:spcAft>
              <a:buNone/>
            </a:pPr>
            <a:r>
              <a:rPr lang="en" sz="1200">
                <a:solidFill>
                  <a:srgbClr val="434343"/>
                </a:solidFill>
                <a:latin typeface="Aleo Light"/>
                <a:ea typeface="Aleo Light"/>
                <a:cs typeface="Aleo Light"/>
                <a:sym typeface="Aleo Light"/>
              </a:rPr>
              <a:t>Female</a:t>
            </a:r>
            <a:endParaRPr sz="1200">
              <a:solidFill>
                <a:srgbClr val="434343"/>
              </a:solidFill>
              <a:latin typeface="Aleo Light"/>
              <a:ea typeface="Aleo Light"/>
              <a:cs typeface="Aleo Light"/>
              <a:sym typeface="Aleo Light"/>
            </a:endParaRPr>
          </a:p>
        </p:txBody>
      </p:sp>
      <p:sp>
        <p:nvSpPr>
          <p:cNvPr id="417" name="Google Shape;417;p47"/>
          <p:cNvSpPr/>
          <p:nvPr/>
        </p:nvSpPr>
        <p:spPr>
          <a:xfrm>
            <a:off x="899125" y="1874770"/>
            <a:ext cx="1293000" cy="275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7"/>
          <p:cNvSpPr/>
          <p:nvPr/>
        </p:nvSpPr>
        <p:spPr>
          <a:xfrm>
            <a:off x="899125" y="2349651"/>
            <a:ext cx="2029800" cy="275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7"/>
          <p:cNvSpPr/>
          <p:nvPr/>
        </p:nvSpPr>
        <p:spPr>
          <a:xfrm>
            <a:off x="2237045" y="3454571"/>
            <a:ext cx="1036200" cy="10272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7"/>
          <p:cNvSpPr/>
          <p:nvPr/>
        </p:nvSpPr>
        <p:spPr>
          <a:xfrm>
            <a:off x="1569550" y="3586950"/>
            <a:ext cx="762300" cy="7623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7"/>
          <p:cNvSpPr txBox="1"/>
          <p:nvPr/>
        </p:nvSpPr>
        <p:spPr>
          <a:xfrm>
            <a:off x="758462" y="4267713"/>
            <a:ext cx="650100" cy="212700"/>
          </a:xfrm>
          <a:prstGeom prst="rect">
            <a:avLst/>
          </a:prstGeom>
          <a:noFill/>
          <a:ln>
            <a:noFill/>
          </a:ln>
        </p:spPr>
        <p:txBody>
          <a:bodyPr spcFirstLastPara="1" wrap="square" lIns="0" tIns="6350" rIns="0" bIns="0" anchor="b" anchorCtr="0">
            <a:noAutofit/>
          </a:bodyPr>
          <a:lstStyle/>
          <a:p>
            <a:pPr marL="0" marR="0" lvl="0" indent="0" algn="ctr" rtl="0">
              <a:lnSpc>
                <a:spcPct val="100000"/>
              </a:lnSpc>
              <a:spcBef>
                <a:spcPts val="0"/>
              </a:spcBef>
              <a:spcAft>
                <a:spcPts val="0"/>
              </a:spcAft>
              <a:buNone/>
            </a:pPr>
            <a:r>
              <a:rPr lang="en">
                <a:solidFill>
                  <a:schemeClr val="lt1"/>
                </a:solidFill>
                <a:latin typeface="Oswald"/>
                <a:ea typeface="Oswald"/>
                <a:cs typeface="Oswald"/>
                <a:sym typeface="Oswald"/>
              </a:rPr>
              <a:t>30-45</a:t>
            </a:r>
            <a:endParaRPr>
              <a:solidFill>
                <a:schemeClr val="lt1"/>
              </a:solidFill>
              <a:latin typeface="Oswald"/>
              <a:ea typeface="Oswald"/>
              <a:cs typeface="Oswald"/>
              <a:sym typeface="Oswald"/>
            </a:endParaRPr>
          </a:p>
        </p:txBody>
      </p:sp>
      <p:sp>
        <p:nvSpPr>
          <p:cNvPr id="422" name="Google Shape;422;p47"/>
          <p:cNvSpPr txBox="1"/>
          <p:nvPr/>
        </p:nvSpPr>
        <p:spPr>
          <a:xfrm>
            <a:off x="5097750" y="3534025"/>
            <a:ext cx="1113300" cy="212700"/>
          </a:xfrm>
          <a:prstGeom prst="rect">
            <a:avLst/>
          </a:prstGeom>
          <a:noFill/>
          <a:ln>
            <a:noFill/>
          </a:ln>
        </p:spPr>
        <p:txBody>
          <a:bodyPr spcFirstLastPara="1" wrap="square" lIns="0" tIns="6350" rIns="0" bIns="0" anchor="b" anchorCtr="0">
            <a:noAutofit/>
          </a:bodyPr>
          <a:lstStyle/>
          <a:p>
            <a:pPr marL="0" marR="0" lvl="0" indent="0" algn="l" rtl="0">
              <a:lnSpc>
                <a:spcPct val="100000"/>
              </a:lnSpc>
              <a:spcBef>
                <a:spcPts val="0"/>
              </a:spcBef>
              <a:spcAft>
                <a:spcPts val="0"/>
              </a:spcAft>
              <a:buNone/>
            </a:pPr>
            <a:r>
              <a:rPr lang="en" sz="1200">
                <a:solidFill>
                  <a:schemeClr val="lt1"/>
                </a:solidFill>
                <a:latin typeface="Aleo Light"/>
                <a:ea typeface="Aleo Light"/>
                <a:cs typeface="Aleo Light"/>
                <a:sym typeface="Aleo Light"/>
              </a:rPr>
              <a:t>Spanish</a:t>
            </a:r>
            <a:endParaRPr sz="1200">
              <a:solidFill>
                <a:schemeClr val="lt1"/>
              </a:solidFill>
              <a:latin typeface="Aleo Light"/>
              <a:ea typeface="Aleo Light"/>
              <a:cs typeface="Aleo Light"/>
              <a:sym typeface="Aleo Light"/>
            </a:endParaRPr>
          </a:p>
        </p:txBody>
      </p:sp>
      <p:sp>
        <p:nvSpPr>
          <p:cNvPr id="423" name="Google Shape;423;p47"/>
          <p:cNvSpPr txBox="1"/>
          <p:nvPr/>
        </p:nvSpPr>
        <p:spPr>
          <a:xfrm>
            <a:off x="4796550" y="2952550"/>
            <a:ext cx="1376100" cy="192000"/>
          </a:xfrm>
          <a:prstGeom prst="rect">
            <a:avLst/>
          </a:prstGeom>
          <a:noFill/>
          <a:ln>
            <a:noFill/>
          </a:ln>
        </p:spPr>
        <p:txBody>
          <a:bodyPr spcFirstLastPara="1" wrap="square" lIns="0" tIns="6350" rIns="0" bIns="0" anchor="b" anchorCtr="0">
            <a:noAutofit/>
          </a:bodyPr>
          <a:lstStyle/>
          <a:p>
            <a:pPr marL="0" marR="0" lvl="0" indent="0" algn="l" rtl="0">
              <a:lnSpc>
                <a:spcPct val="100000"/>
              </a:lnSpc>
              <a:spcBef>
                <a:spcPts val="0"/>
              </a:spcBef>
              <a:spcAft>
                <a:spcPts val="0"/>
              </a:spcAft>
              <a:buNone/>
            </a:pPr>
            <a:r>
              <a:rPr lang="en">
                <a:solidFill>
                  <a:schemeClr val="dk2"/>
                </a:solidFill>
                <a:latin typeface="Aleo Light"/>
                <a:ea typeface="Aleo Light"/>
                <a:cs typeface="Aleo Light"/>
                <a:sym typeface="Aleo Light"/>
              </a:rPr>
              <a:t>Nationality</a:t>
            </a:r>
            <a:endParaRPr>
              <a:solidFill>
                <a:schemeClr val="dk2"/>
              </a:solidFill>
              <a:latin typeface="Aleo Light"/>
              <a:ea typeface="Aleo Light"/>
              <a:cs typeface="Aleo Light"/>
              <a:sym typeface="Aleo Light"/>
            </a:endParaRPr>
          </a:p>
        </p:txBody>
      </p:sp>
      <p:sp>
        <p:nvSpPr>
          <p:cNvPr id="424" name="Google Shape;424;p47"/>
          <p:cNvSpPr txBox="1"/>
          <p:nvPr/>
        </p:nvSpPr>
        <p:spPr>
          <a:xfrm>
            <a:off x="2434825" y="3901000"/>
            <a:ext cx="697800" cy="212700"/>
          </a:xfrm>
          <a:prstGeom prst="rect">
            <a:avLst/>
          </a:prstGeom>
          <a:noFill/>
          <a:ln>
            <a:noFill/>
          </a:ln>
        </p:spPr>
        <p:txBody>
          <a:bodyPr spcFirstLastPara="1" wrap="square" lIns="0" tIns="6350" rIns="0" bIns="0" anchor="b" anchorCtr="0">
            <a:noAutofit/>
          </a:bodyPr>
          <a:lstStyle/>
          <a:p>
            <a:pPr marL="0" marR="0" lvl="0" indent="0" algn="ctr" rtl="0">
              <a:lnSpc>
                <a:spcPct val="100000"/>
              </a:lnSpc>
              <a:spcBef>
                <a:spcPts val="0"/>
              </a:spcBef>
              <a:spcAft>
                <a:spcPts val="0"/>
              </a:spcAft>
              <a:buNone/>
            </a:pPr>
            <a:r>
              <a:rPr lang="en" sz="1800">
                <a:solidFill>
                  <a:schemeClr val="lt1"/>
                </a:solidFill>
                <a:latin typeface="Oswald"/>
                <a:ea typeface="Oswald"/>
                <a:cs typeface="Oswald"/>
                <a:sym typeface="Oswald"/>
              </a:rPr>
              <a:t>60%</a:t>
            </a:r>
            <a:endParaRPr sz="1800">
              <a:solidFill>
                <a:schemeClr val="lt1"/>
              </a:solidFill>
              <a:latin typeface="Oswald"/>
              <a:ea typeface="Oswald"/>
              <a:cs typeface="Oswald"/>
              <a:sym typeface="Oswald"/>
            </a:endParaRPr>
          </a:p>
        </p:txBody>
      </p:sp>
      <p:sp>
        <p:nvSpPr>
          <p:cNvPr id="425" name="Google Shape;425;p47"/>
          <p:cNvSpPr txBox="1"/>
          <p:nvPr/>
        </p:nvSpPr>
        <p:spPr>
          <a:xfrm>
            <a:off x="1601800" y="3901000"/>
            <a:ext cx="697800" cy="212700"/>
          </a:xfrm>
          <a:prstGeom prst="rect">
            <a:avLst/>
          </a:prstGeom>
          <a:noFill/>
          <a:ln>
            <a:noFill/>
          </a:ln>
        </p:spPr>
        <p:txBody>
          <a:bodyPr spcFirstLastPara="1" wrap="square" lIns="0" tIns="6350" rIns="0" bIns="0" anchor="b" anchorCtr="0">
            <a:noAutofit/>
          </a:bodyPr>
          <a:lstStyle/>
          <a:p>
            <a:pPr marL="0" marR="0" lvl="0" indent="0" algn="ctr" rtl="0">
              <a:lnSpc>
                <a:spcPct val="100000"/>
              </a:lnSpc>
              <a:spcBef>
                <a:spcPts val="0"/>
              </a:spcBef>
              <a:spcAft>
                <a:spcPts val="0"/>
              </a:spcAft>
              <a:buNone/>
            </a:pPr>
            <a:r>
              <a:rPr lang="en" sz="1800">
                <a:solidFill>
                  <a:schemeClr val="dk1"/>
                </a:solidFill>
                <a:latin typeface="Oswald"/>
                <a:ea typeface="Oswald"/>
                <a:cs typeface="Oswald"/>
                <a:sym typeface="Oswald"/>
              </a:rPr>
              <a:t>40%</a:t>
            </a:r>
            <a:endParaRPr sz="1800">
              <a:solidFill>
                <a:schemeClr val="dk1"/>
              </a:solidFill>
              <a:latin typeface="Oswald"/>
              <a:ea typeface="Oswald"/>
              <a:cs typeface="Oswald"/>
              <a:sym typeface="Oswald"/>
            </a:endParaRPr>
          </a:p>
        </p:txBody>
      </p:sp>
      <p:sp>
        <p:nvSpPr>
          <p:cNvPr id="426" name="Google Shape;426;p47"/>
          <p:cNvSpPr/>
          <p:nvPr/>
        </p:nvSpPr>
        <p:spPr>
          <a:xfrm>
            <a:off x="7172742" y="1830237"/>
            <a:ext cx="651300" cy="299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7"/>
          <p:cNvSpPr txBox="1"/>
          <p:nvPr/>
        </p:nvSpPr>
        <p:spPr>
          <a:xfrm>
            <a:off x="7208060" y="1891503"/>
            <a:ext cx="580500" cy="177000"/>
          </a:xfrm>
          <a:prstGeom prst="rect">
            <a:avLst/>
          </a:prstGeom>
          <a:noFill/>
          <a:ln>
            <a:noFill/>
          </a:ln>
        </p:spPr>
        <p:txBody>
          <a:bodyPr spcFirstLastPara="1" wrap="square" lIns="0" tIns="6350" rIns="0" bIns="0" anchor="b" anchorCtr="0">
            <a:noAutofit/>
          </a:bodyPr>
          <a:lstStyle/>
          <a:p>
            <a:pPr marL="0" marR="0" lvl="0" indent="0" algn="ctr" rtl="0">
              <a:lnSpc>
                <a:spcPct val="100000"/>
              </a:lnSpc>
              <a:spcBef>
                <a:spcPts val="0"/>
              </a:spcBef>
              <a:spcAft>
                <a:spcPts val="0"/>
              </a:spcAft>
              <a:buNone/>
            </a:pPr>
            <a:r>
              <a:rPr lang="en" sz="1200">
                <a:solidFill>
                  <a:schemeClr val="dk1"/>
                </a:solidFill>
                <a:latin typeface="Oswald"/>
                <a:ea typeface="Oswald"/>
                <a:cs typeface="Oswald"/>
                <a:sym typeface="Oswald"/>
              </a:rPr>
              <a:t>$3.00</a:t>
            </a:r>
            <a:endParaRPr sz="1200">
              <a:solidFill>
                <a:schemeClr val="dk1"/>
              </a:solidFill>
              <a:latin typeface="Oswald"/>
              <a:ea typeface="Oswald"/>
              <a:cs typeface="Oswald"/>
              <a:sym typeface="Oswald"/>
            </a:endParaRPr>
          </a:p>
        </p:txBody>
      </p:sp>
      <p:sp>
        <p:nvSpPr>
          <p:cNvPr id="428" name="Google Shape;428;p47"/>
          <p:cNvSpPr/>
          <p:nvPr/>
        </p:nvSpPr>
        <p:spPr>
          <a:xfrm>
            <a:off x="4933950" y="1899771"/>
            <a:ext cx="2897565" cy="697500"/>
          </a:xfrm>
          <a:custGeom>
            <a:avLst/>
            <a:gdLst/>
            <a:ahLst/>
            <a:cxnLst/>
            <a:rect l="l" t="t" r="r" b="b"/>
            <a:pathLst>
              <a:path w="139306" h="34762" extrusionOk="0">
                <a:moveTo>
                  <a:pt x="0" y="0"/>
                </a:moveTo>
                <a:lnTo>
                  <a:pt x="0" y="34762"/>
                </a:lnTo>
                <a:lnTo>
                  <a:pt x="139306" y="34762"/>
                </a:lnTo>
              </a:path>
            </a:pathLst>
          </a:custGeom>
          <a:noFill/>
          <a:ln w="9525" cap="flat" cmpd="sng">
            <a:solidFill>
              <a:schemeClr val="dk2"/>
            </a:solidFill>
            <a:prstDash val="solid"/>
            <a:round/>
            <a:headEnd type="none" w="med" len="med"/>
            <a:tailEnd type="none" w="med" len="med"/>
          </a:ln>
        </p:spPr>
      </p:sp>
      <p:sp>
        <p:nvSpPr>
          <p:cNvPr id="429" name="Google Shape;429;p47"/>
          <p:cNvSpPr txBox="1"/>
          <p:nvPr/>
        </p:nvSpPr>
        <p:spPr>
          <a:xfrm>
            <a:off x="5097750" y="4142600"/>
            <a:ext cx="1113300" cy="212700"/>
          </a:xfrm>
          <a:prstGeom prst="rect">
            <a:avLst/>
          </a:prstGeom>
          <a:noFill/>
          <a:ln>
            <a:noFill/>
          </a:ln>
        </p:spPr>
        <p:txBody>
          <a:bodyPr spcFirstLastPara="1" wrap="square" lIns="0" tIns="6350" rIns="0" bIns="0" anchor="b" anchorCtr="0">
            <a:noAutofit/>
          </a:bodyPr>
          <a:lstStyle/>
          <a:p>
            <a:pPr marL="0" marR="0" lvl="0" indent="0" algn="l" rtl="0">
              <a:lnSpc>
                <a:spcPct val="100000"/>
              </a:lnSpc>
              <a:spcBef>
                <a:spcPts val="0"/>
              </a:spcBef>
              <a:spcAft>
                <a:spcPts val="0"/>
              </a:spcAft>
              <a:buNone/>
            </a:pPr>
            <a:r>
              <a:rPr lang="en" sz="1200">
                <a:solidFill>
                  <a:schemeClr val="lt1"/>
                </a:solidFill>
                <a:latin typeface="Aleo Light"/>
                <a:ea typeface="Aleo Light"/>
                <a:cs typeface="Aleo Light"/>
                <a:sym typeface="Aleo Light"/>
              </a:rPr>
              <a:t>Moroccan</a:t>
            </a:r>
            <a:endParaRPr sz="1200">
              <a:solidFill>
                <a:schemeClr val="lt1"/>
              </a:solidFill>
              <a:latin typeface="Aleo Light"/>
              <a:ea typeface="Aleo Light"/>
              <a:cs typeface="Aleo Light"/>
              <a:sym typeface="Aleo Light"/>
            </a:endParaRPr>
          </a:p>
        </p:txBody>
      </p:sp>
      <p:sp>
        <p:nvSpPr>
          <p:cNvPr id="430" name="Google Shape;430;p47"/>
          <p:cNvSpPr txBox="1"/>
          <p:nvPr/>
        </p:nvSpPr>
        <p:spPr>
          <a:xfrm>
            <a:off x="7151275" y="4142600"/>
            <a:ext cx="1113300" cy="212700"/>
          </a:xfrm>
          <a:prstGeom prst="rect">
            <a:avLst/>
          </a:prstGeom>
          <a:noFill/>
          <a:ln>
            <a:noFill/>
          </a:ln>
        </p:spPr>
        <p:txBody>
          <a:bodyPr spcFirstLastPara="1" wrap="square" lIns="0" tIns="6350" rIns="0" bIns="0" anchor="b" anchorCtr="0">
            <a:noAutofit/>
          </a:bodyPr>
          <a:lstStyle/>
          <a:p>
            <a:pPr marL="0" marR="0" lvl="0" indent="0" algn="r" rtl="0">
              <a:lnSpc>
                <a:spcPct val="100000"/>
              </a:lnSpc>
              <a:spcBef>
                <a:spcPts val="0"/>
              </a:spcBef>
              <a:spcAft>
                <a:spcPts val="0"/>
              </a:spcAft>
              <a:buNone/>
            </a:pPr>
            <a:r>
              <a:rPr lang="en" sz="1200">
                <a:solidFill>
                  <a:schemeClr val="lt1"/>
                </a:solidFill>
                <a:latin typeface="Aleo Light"/>
                <a:ea typeface="Aleo Light"/>
                <a:cs typeface="Aleo Light"/>
                <a:sym typeface="Aleo Light"/>
              </a:rPr>
              <a:t>Romanian</a:t>
            </a:r>
            <a:endParaRPr sz="1200">
              <a:solidFill>
                <a:schemeClr val="lt1"/>
              </a:solidFill>
              <a:latin typeface="Aleo Light"/>
              <a:ea typeface="Aleo Light"/>
              <a:cs typeface="Aleo Light"/>
              <a:sym typeface="Aleo Light"/>
            </a:endParaRPr>
          </a:p>
        </p:txBody>
      </p:sp>
      <p:sp>
        <p:nvSpPr>
          <p:cNvPr id="431" name="Google Shape;431;p47"/>
          <p:cNvSpPr txBox="1"/>
          <p:nvPr/>
        </p:nvSpPr>
        <p:spPr>
          <a:xfrm>
            <a:off x="7151275" y="3542525"/>
            <a:ext cx="1113300" cy="212700"/>
          </a:xfrm>
          <a:prstGeom prst="rect">
            <a:avLst/>
          </a:prstGeom>
          <a:noFill/>
          <a:ln>
            <a:noFill/>
          </a:ln>
        </p:spPr>
        <p:txBody>
          <a:bodyPr spcFirstLastPara="1" wrap="square" lIns="0" tIns="6350" rIns="0" bIns="0" anchor="b" anchorCtr="0">
            <a:noAutofit/>
          </a:bodyPr>
          <a:lstStyle/>
          <a:p>
            <a:pPr marL="0" marR="0" lvl="0" indent="0" algn="r" rtl="0">
              <a:lnSpc>
                <a:spcPct val="100000"/>
              </a:lnSpc>
              <a:spcBef>
                <a:spcPts val="0"/>
              </a:spcBef>
              <a:spcAft>
                <a:spcPts val="0"/>
              </a:spcAft>
              <a:buNone/>
            </a:pPr>
            <a:r>
              <a:rPr lang="en" sz="1200">
                <a:solidFill>
                  <a:schemeClr val="lt1"/>
                </a:solidFill>
                <a:latin typeface="Aleo Light"/>
                <a:ea typeface="Aleo Light"/>
                <a:cs typeface="Aleo Light"/>
                <a:sym typeface="Aleo Light"/>
              </a:rPr>
              <a:t>Nigerian</a:t>
            </a:r>
            <a:endParaRPr sz="1200">
              <a:solidFill>
                <a:schemeClr val="lt1"/>
              </a:solidFill>
              <a:latin typeface="Aleo Light"/>
              <a:ea typeface="Aleo Light"/>
              <a:cs typeface="Aleo Light"/>
              <a:sym typeface="Aleo Light"/>
            </a:endParaRPr>
          </a:p>
        </p:txBody>
      </p:sp>
      <p:sp>
        <p:nvSpPr>
          <p:cNvPr id="432" name="Google Shape;432;p47"/>
          <p:cNvSpPr txBox="1"/>
          <p:nvPr/>
        </p:nvSpPr>
        <p:spPr>
          <a:xfrm>
            <a:off x="3456175" y="4267713"/>
            <a:ext cx="650100" cy="212700"/>
          </a:xfrm>
          <a:prstGeom prst="rect">
            <a:avLst/>
          </a:prstGeom>
          <a:noFill/>
          <a:ln>
            <a:noFill/>
          </a:ln>
        </p:spPr>
        <p:txBody>
          <a:bodyPr spcFirstLastPara="1" wrap="square" lIns="0" tIns="6350" rIns="0" bIns="0" anchor="b" anchorCtr="0">
            <a:noAutofit/>
          </a:bodyPr>
          <a:lstStyle/>
          <a:p>
            <a:pPr marL="0" marR="0" lvl="0" indent="0" algn="ctr" rtl="0">
              <a:lnSpc>
                <a:spcPct val="100000"/>
              </a:lnSpc>
              <a:spcBef>
                <a:spcPts val="0"/>
              </a:spcBef>
              <a:spcAft>
                <a:spcPts val="0"/>
              </a:spcAft>
              <a:buNone/>
            </a:pPr>
            <a:r>
              <a:rPr lang="en">
                <a:solidFill>
                  <a:schemeClr val="lt1"/>
                </a:solidFill>
                <a:latin typeface="Oswald"/>
                <a:ea typeface="Oswald"/>
                <a:cs typeface="Oswald"/>
                <a:sym typeface="Oswald"/>
              </a:rPr>
              <a:t>46-60</a:t>
            </a:r>
            <a:endParaRPr>
              <a:solidFill>
                <a:schemeClr val="lt1"/>
              </a:solidFill>
              <a:latin typeface="Oswald"/>
              <a:ea typeface="Oswald"/>
              <a:cs typeface="Oswald"/>
              <a:sym typeface="Oswald"/>
            </a:endParaRPr>
          </a:p>
        </p:txBody>
      </p:sp>
      <p:grpSp>
        <p:nvGrpSpPr>
          <p:cNvPr id="433" name="Google Shape;433;p47"/>
          <p:cNvGrpSpPr/>
          <p:nvPr/>
        </p:nvGrpSpPr>
        <p:grpSpPr>
          <a:xfrm>
            <a:off x="6002252" y="3544417"/>
            <a:ext cx="407468" cy="225749"/>
            <a:chOff x="1167775" y="833200"/>
            <a:chExt cx="1113300" cy="616800"/>
          </a:xfrm>
        </p:grpSpPr>
        <p:sp>
          <p:nvSpPr>
            <p:cNvPr id="434" name="Google Shape;434;p47"/>
            <p:cNvSpPr/>
            <p:nvPr/>
          </p:nvSpPr>
          <p:spPr>
            <a:xfrm>
              <a:off x="1167775" y="833200"/>
              <a:ext cx="1113300" cy="6168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7"/>
            <p:cNvSpPr/>
            <p:nvPr/>
          </p:nvSpPr>
          <p:spPr>
            <a:xfrm>
              <a:off x="1167775" y="991900"/>
              <a:ext cx="1113300" cy="299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 name="Google Shape;436;p47"/>
          <p:cNvSpPr/>
          <p:nvPr/>
        </p:nvSpPr>
        <p:spPr>
          <a:xfrm>
            <a:off x="6963499" y="3536023"/>
            <a:ext cx="407400" cy="2256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7"/>
          <p:cNvSpPr/>
          <p:nvPr/>
        </p:nvSpPr>
        <p:spPr>
          <a:xfrm>
            <a:off x="6963499" y="4117998"/>
            <a:ext cx="407400" cy="2256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7"/>
          <p:cNvSpPr/>
          <p:nvPr/>
        </p:nvSpPr>
        <p:spPr>
          <a:xfrm>
            <a:off x="7097575" y="3530675"/>
            <a:ext cx="139500" cy="236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7"/>
          <p:cNvSpPr/>
          <p:nvPr/>
        </p:nvSpPr>
        <p:spPr>
          <a:xfrm>
            <a:off x="6958075" y="4112600"/>
            <a:ext cx="139500" cy="236400"/>
          </a:xfrm>
          <a:prstGeom prst="rect">
            <a:avLst/>
          </a:prstGeom>
          <a:solidFill>
            <a:srgbClr val="7B9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7"/>
          <p:cNvSpPr/>
          <p:nvPr/>
        </p:nvSpPr>
        <p:spPr>
          <a:xfrm>
            <a:off x="7097575" y="4112650"/>
            <a:ext cx="139500" cy="236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7"/>
          <p:cNvSpPr/>
          <p:nvPr/>
        </p:nvSpPr>
        <p:spPr>
          <a:xfrm>
            <a:off x="6002287" y="4125748"/>
            <a:ext cx="407400" cy="2256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7"/>
          <p:cNvSpPr/>
          <p:nvPr/>
        </p:nvSpPr>
        <p:spPr>
          <a:xfrm>
            <a:off x="6136324" y="4172275"/>
            <a:ext cx="139316" cy="132540"/>
          </a:xfrm>
          <a:custGeom>
            <a:avLst/>
            <a:gdLst/>
            <a:ahLst/>
            <a:cxnLst/>
            <a:rect l="l" t="t" r="r" b="b"/>
            <a:pathLst>
              <a:path w="220263" h="209550" extrusionOk="0">
                <a:moveTo>
                  <a:pt x="110132" y="57535"/>
                </a:moveTo>
                <a:lnTo>
                  <a:pt x="117500" y="80189"/>
                </a:lnTo>
                <a:lnTo>
                  <a:pt x="102764" y="80189"/>
                </a:lnTo>
                <a:lnTo>
                  <a:pt x="110132" y="57535"/>
                </a:lnTo>
                <a:close/>
                <a:moveTo>
                  <a:pt x="78308" y="97957"/>
                </a:moveTo>
                <a:lnTo>
                  <a:pt x="73682" y="112195"/>
                </a:lnTo>
                <a:lnTo>
                  <a:pt x="54270" y="97957"/>
                </a:lnTo>
                <a:close/>
                <a:moveTo>
                  <a:pt x="165995" y="97957"/>
                </a:moveTo>
                <a:lnTo>
                  <a:pt x="146580" y="112195"/>
                </a:lnTo>
                <a:lnTo>
                  <a:pt x="141957" y="97957"/>
                </a:lnTo>
                <a:close/>
                <a:moveTo>
                  <a:pt x="123274" y="97957"/>
                </a:moveTo>
                <a:lnTo>
                  <a:pt x="131478" y="123274"/>
                </a:lnTo>
                <a:lnTo>
                  <a:pt x="110132" y="138926"/>
                </a:lnTo>
                <a:lnTo>
                  <a:pt x="88759" y="123274"/>
                </a:lnTo>
                <a:lnTo>
                  <a:pt x="96989" y="97957"/>
                </a:lnTo>
                <a:close/>
                <a:moveTo>
                  <a:pt x="82984" y="141068"/>
                </a:moveTo>
                <a:lnTo>
                  <a:pt x="94978" y="149873"/>
                </a:lnTo>
                <a:lnTo>
                  <a:pt x="75643" y="163696"/>
                </a:lnTo>
                <a:lnTo>
                  <a:pt x="82984" y="141068"/>
                </a:lnTo>
                <a:close/>
                <a:moveTo>
                  <a:pt x="137279" y="141068"/>
                </a:moveTo>
                <a:lnTo>
                  <a:pt x="144622" y="163696"/>
                </a:lnTo>
                <a:lnTo>
                  <a:pt x="125287" y="149873"/>
                </a:lnTo>
                <a:lnTo>
                  <a:pt x="137279" y="141068"/>
                </a:lnTo>
                <a:close/>
                <a:moveTo>
                  <a:pt x="110132" y="0"/>
                </a:moveTo>
                <a:lnTo>
                  <a:pt x="84081" y="80189"/>
                </a:lnTo>
                <a:lnTo>
                  <a:pt x="0" y="80189"/>
                </a:lnTo>
                <a:lnTo>
                  <a:pt x="67909" y="129990"/>
                </a:lnTo>
                <a:lnTo>
                  <a:pt x="42042" y="209550"/>
                </a:lnTo>
                <a:lnTo>
                  <a:pt x="110053" y="160926"/>
                </a:lnTo>
                <a:lnTo>
                  <a:pt x="110132" y="160978"/>
                </a:lnTo>
                <a:lnTo>
                  <a:pt x="110185" y="160926"/>
                </a:lnTo>
                <a:lnTo>
                  <a:pt x="178223" y="209550"/>
                </a:lnTo>
                <a:lnTo>
                  <a:pt x="178223" y="209550"/>
                </a:lnTo>
                <a:lnTo>
                  <a:pt x="152356" y="129990"/>
                </a:lnTo>
                <a:lnTo>
                  <a:pt x="220262" y="80189"/>
                </a:lnTo>
                <a:lnTo>
                  <a:pt x="136181" y="80189"/>
                </a:lnTo>
                <a:lnTo>
                  <a:pt x="110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7"/>
          <p:cNvSpPr txBox="1"/>
          <p:nvPr/>
        </p:nvSpPr>
        <p:spPr>
          <a:xfrm>
            <a:off x="4798797" y="1469963"/>
            <a:ext cx="1371600" cy="193500"/>
          </a:xfrm>
          <a:prstGeom prst="rect">
            <a:avLst/>
          </a:prstGeom>
          <a:noFill/>
          <a:ln>
            <a:noFill/>
          </a:ln>
        </p:spPr>
        <p:txBody>
          <a:bodyPr spcFirstLastPara="1" wrap="square" lIns="0" tIns="6350" rIns="0" bIns="0" anchor="b" anchorCtr="0">
            <a:noAutofit/>
          </a:bodyPr>
          <a:lstStyle/>
          <a:p>
            <a:pPr marL="0" lvl="0" indent="0" algn="l" rtl="0">
              <a:spcBef>
                <a:spcPts val="0"/>
              </a:spcBef>
              <a:spcAft>
                <a:spcPts val="0"/>
              </a:spcAft>
              <a:buClr>
                <a:schemeClr val="dk1"/>
              </a:buClr>
              <a:buFont typeface="Arial"/>
              <a:buNone/>
            </a:pPr>
            <a:r>
              <a:rPr lang="en">
                <a:solidFill>
                  <a:schemeClr val="dk2"/>
                </a:solidFill>
                <a:latin typeface="Aleo Light"/>
                <a:ea typeface="Aleo Light"/>
                <a:cs typeface="Aleo Light"/>
                <a:sym typeface="Aleo Light"/>
              </a:rPr>
              <a:t>Income per day</a:t>
            </a:r>
            <a:endParaRPr>
              <a:solidFill>
                <a:schemeClr val="dk2"/>
              </a:solidFill>
              <a:latin typeface="Aleo Light"/>
              <a:ea typeface="Aleo Light"/>
              <a:cs typeface="Aleo Light"/>
              <a:sym typeface="Aleo Light"/>
            </a:endParaRPr>
          </a:p>
        </p:txBody>
      </p:sp>
      <p:sp>
        <p:nvSpPr>
          <p:cNvPr id="444" name="Google Shape;444;p47"/>
          <p:cNvSpPr txBox="1"/>
          <p:nvPr/>
        </p:nvSpPr>
        <p:spPr>
          <a:xfrm>
            <a:off x="1182461" y="1915775"/>
            <a:ext cx="675300" cy="193500"/>
          </a:xfrm>
          <a:prstGeom prst="rect">
            <a:avLst/>
          </a:prstGeom>
          <a:noFill/>
          <a:ln>
            <a:noFill/>
          </a:ln>
        </p:spPr>
        <p:txBody>
          <a:bodyPr spcFirstLastPara="1" wrap="square" lIns="0" tIns="6350" rIns="0" bIns="0" anchor="b" anchorCtr="0">
            <a:noAutofit/>
          </a:bodyPr>
          <a:lstStyle/>
          <a:p>
            <a:pPr marL="0" marR="0" lvl="0" indent="0" algn="l" rtl="0">
              <a:lnSpc>
                <a:spcPct val="100000"/>
              </a:lnSpc>
              <a:spcBef>
                <a:spcPts val="0"/>
              </a:spcBef>
              <a:spcAft>
                <a:spcPts val="0"/>
              </a:spcAft>
              <a:buNone/>
            </a:pPr>
            <a:r>
              <a:rPr lang="en" sz="1200">
                <a:solidFill>
                  <a:schemeClr val="dk1"/>
                </a:solidFill>
                <a:latin typeface="Oswald"/>
                <a:ea typeface="Oswald"/>
                <a:cs typeface="Oswald"/>
                <a:sym typeface="Oswald"/>
              </a:rPr>
              <a:t>40%</a:t>
            </a:r>
            <a:endParaRPr sz="1200">
              <a:solidFill>
                <a:schemeClr val="dk1"/>
              </a:solidFill>
              <a:latin typeface="Oswald"/>
              <a:ea typeface="Oswald"/>
              <a:cs typeface="Oswald"/>
              <a:sym typeface="Oswald"/>
            </a:endParaRPr>
          </a:p>
        </p:txBody>
      </p:sp>
      <p:sp>
        <p:nvSpPr>
          <p:cNvPr id="445" name="Google Shape;445;p47"/>
          <p:cNvSpPr txBox="1"/>
          <p:nvPr/>
        </p:nvSpPr>
        <p:spPr>
          <a:xfrm>
            <a:off x="1182461" y="2390750"/>
            <a:ext cx="675300" cy="193500"/>
          </a:xfrm>
          <a:prstGeom prst="rect">
            <a:avLst/>
          </a:prstGeom>
          <a:noFill/>
          <a:ln>
            <a:noFill/>
          </a:ln>
        </p:spPr>
        <p:txBody>
          <a:bodyPr spcFirstLastPara="1" wrap="square" lIns="0" tIns="6350" rIns="0" bIns="0" anchor="b" anchorCtr="0">
            <a:noAutofit/>
          </a:bodyPr>
          <a:lstStyle/>
          <a:p>
            <a:pPr marL="0" marR="0" lvl="0" indent="0" algn="l" rtl="0">
              <a:lnSpc>
                <a:spcPct val="100000"/>
              </a:lnSpc>
              <a:spcBef>
                <a:spcPts val="0"/>
              </a:spcBef>
              <a:spcAft>
                <a:spcPts val="0"/>
              </a:spcAft>
              <a:buNone/>
            </a:pPr>
            <a:r>
              <a:rPr lang="en" sz="1200">
                <a:solidFill>
                  <a:schemeClr val="dk1"/>
                </a:solidFill>
                <a:latin typeface="Oswald"/>
                <a:ea typeface="Oswald"/>
                <a:cs typeface="Oswald"/>
                <a:sym typeface="Oswald"/>
              </a:rPr>
              <a:t>60%</a:t>
            </a:r>
            <a:endParaRPr sz="1200">
              <a:solidFill>
                <a:schemeClr val="dk1"/>
              </a:solidFill>
              <a:latin typeface="Oswald"/>
              <a:ea typeface="Oswald"/>
              <a:cs typeface="Oswald"/>
              <a:sym typeface="Oswald"/>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0" name="Google Shape;450;p48"/>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8"/>
          <p:cNvSpPr txBox="1">
            <a:spLocks noGrp="1"/>
          </p:cNvSpPr>
          <p:nvPr>
            <p:ph type="title"/>
          </p:nvPr>
        </p:nvSpPr>
        <p:spPr>
          <a:xfrm>
            <a:off x="2746800" y="429775"/>
            <a:ext cx="36504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TITLE SLIDE GOES HERE</a:t>
            </a:r>
            <a:endParaRPr/>
          </a:p>
        </p:txBody>
      </p:sp>
      <p:sp>
        <p:nvSpPr>
          <p:cNvPr id="452" name="Google Shape;452;p48"/>
          <p:cNvSpPr txBox="1">
            <a:spLocks noGrp="1"/>
          </p:cNvSpPr>
          <p:nvPr>
            <p:ph type="body" idx="1"/>
          </p:nvPr>
        </p:nvSpPr>
        <p:spPr>
          <a:xfrm>
            <a:off x="1205100" y="1152475"/>
            <a:ext cx="6733800" cy="3416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know what helps you make your point clear? Lists like this one:</a:t>
            </a:r>
            <a:br>
              <a:rPr lang="en"/>
            </a:br>
            <a:endParaRPr/>
          </a:p>
          <a:p>
            <a:pPr marL="457200" lvl="0" indent="-330200" algn="l" rtl="0">
              <a:spcBef>
                <a:spcPts val="0"/>
              </a:spcBef>
              <a:spcAft>
                <a:spcPts val="0"/>
              </a:spcAft>
              <a:buSzPts val="1600"/>
              <a:buFont typeface="Raleway Light"/>
              <a:buChar char="●"/>
            </a:pPr>
            <a:r>
              <a:rPr lang="en"/>
              <a:t>They’re simple </a:t>
            </a:r>
            <a:endParaRPr/>
          </a:p>
          <a:p>
            <a:pPr marL="457200" lvl="0" indent="-330200" algn="l" rtl="0">
              <a:spcBef>
                <a:spcPts val="0"/>
              </a:spcBef>
              <a:spcAft>
                <a:spcPts val="0"/>
              </a:spcAft>
              <a:buSzPts val="1600"/>
              <a:buFont typeface="Raleway Light"/>
              <a:buChar char="●"/>
            </a:pPr>
            <a:r>
              <a:rPr lang="en"/>
              <a:t>You can organize your ideas clearly</a:t>
            </a:r>
            <a:endParaRPr/>
          </a:p>
          <a:p>
            <a:pPr marL="457200" lvl="0" indent="-330200" algn="l" rtl="0">
              <a:spcBef>
                <a:spcPts val="0"/>
              </a:spcBef>
              <a:spcAft>
                <a:spcPts val="0"/>
              </a:spcAft>
              <a:buSzPts val="1600"/>
              <a:buFont typeface="Raleway Light"/>
              <a:buChar char="●"/>
            </a:pPr>
            <a:r>
              <a:rPr lang="en"/>
              <a:t>You’ll never forget to buy milk!</a:t>
            </a:r>
            <a:endParaRPr/>
          </a:p>
          <a:p>
            <a:pPr marL="0" lvl="0" indent="0" algn="l" rtl="0">
              <a:spcBef>
                <a:spcPts val="0"/>
              </a:spcBef>
              <a:spcAft>
                <a:spcPts val="0"/>
              </a:spcAft>
              <a:buNone/>
            </a:pPr>
            <a:endParaRPr/>
          </a:p>
          <a:p>
            <a:pPr marL="0" lvl="0" indent="0" algn="l" rtl="0">
              <a:spcBef>
                <a:spcPts val="0"/>
              </a:spcBef>
              <a:spcAft>
                <a:spcPts val="0"/>
              </a:spcAft>
              <a:buNone/>
            </a:pPr>
            <a:r>
              <a:rPr lang="en"/>
              <a:t>And the most important thing: the audience won’t miss the point of your presentation</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9"/>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9"/>
          <p:cNvSpPr txBox="1">
            <a:spLocks noGrp="1"/>
          </p:cNvSpPr>
          <p:nvPr>
            <p:ph type="title"/>
          </p:nvPr>
        </p:nvSpPr>
        <p:spPr>
          <a:xfrm>
            <a:off x="2805000" y="429775"/>
            <a:ext cx="3534000" cy="49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MAIN IMMIGRATION AREAS</a:t>
            </a:r>
            <a:endParaRPr/>
          </a:p>
        </p:txBody>
      </p:sp>
      <p:grpSp>
        <p:nvGrpSpPr>
          <p:cNvPr id="459" name="Google Shape;459;p49"/>
          <p:cNvGrpSpPr/>
          <p:nvPr/>
        </p:nvGrpSpPr>
        <p:grpSpPr>
          <a:xfrm>
            <a:off x="716024" y="1549917"/>
            <a:ext cx="5371455" cy="2654695"/>
            <a:chOff x="716024" y="1549917"/>
            <a:chExt cx="5371455" cy="2654695"/>
          </a:xfrm>
        </p:grpSpPr>
        <p:sp>
          <p:nvSpPr>
            <p:cNvPr id="460" name="Google Shape;460;p49"/>
            <p:cNvSpPr/>
            <p:nvPr/>
          </p:nvSpPr>
          <p:spPr>
            <a:xfrm>
              <a:off x="4679636" y="3246383"/>
              <a:ext cx="27" cy="27"/>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9"/>
            <p:cNvSpPr/>
            <p:nvPr/>
          </p:nvSpPr>
          <p:spPr>
            <a:xfrm>
              <a:off x="4402287" y="2506887"/>
              <a:ext cx="25340" cy="3558"/>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9"/>
            <p:cNvSpPr/>
            <p:nvPr/>
          </p:nvSpPr>
          <p:spPr>
            <a:xfrm>
              <a:off x="3682248" y="2226364"/>
              <a:ext cx="2709" cy="21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9"/>
            <p:cNvSpPr/>
            <p:nvPr/>
          </p:nvSpPr>
          <p:spPr>
            <a:xfrm>
              <a:off x="4144970" y="2508501"/>
              <a:ext cx="16419" cy="4269"/>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9"/>
            <p:cNvSpPr/>
            <p:nvPr/>
          </p:nvSpPr>
          <p:spPr>
            <a:xfrm>
              <a:off x="3761471" y="2494873"/>
              <a:ext cx="61052" cy="34453"/>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9"/>
            <p:cNvSpPr/>
            <p:nvPr/>
          </p:nvSpPr>
          <p:spPr>
            <a:xfrm>
              <a:off x="4350868" y="2507434"/>
              <a:ext cx="42061" cy="27831"/>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9"/>
            <p:cNvSpPr/>
            <p:nvPr/>
          </p:nvSpPr>
          <p:spPr>
            <a:xfrm>
              <a:off x="2060516" y="2986165"/>
              <a:ext cx="27" cy="27"/>
            </a:xfrm>
            <a:custGeom>
              <a:avLst/>
              <a:gdLst/>
              <a:ahLst/>
              <a:cxnLst/>
              <a:rect l="l" t="t" r="r" b="b"/>
              <a:pathLst>
                <a:path w="1" h="1" extrusionOk="0">
                  <a:moveTo>
                    <a:pt x="0" y="1"/>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9"/>
            <p:cNvSpPr/>
            <p:nvPr/>
          </p:nvSpPr>
          <p:spPr>
            <a:xfrm>
              <a:off x="3941782" y="2501332"/>
              <a:ext cx="118328" cy="185675"/>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9"/>
            <p:cNvSpPr/>
            <p:nvPr/>
          </p:nvSpPr>
          <p:spPr>
            <a:xfrm>
              <a:off x="5225249" y="3304316"/>
              <a:ext cx="5090" cy="1478"/>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9"/>
            <p:cNvSpPr/>
            <p:nvPr/>
          </p:nvSpPr>
          <p:spPr>
            <a:xfrm>
              <a:off x="3331149" y="2228088"/>
              <a:ext cx="3558" cy="4816"/>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9"/>
            <p:cNvSpPr/>
            <p:nvPr/>
          </p:nvSpPr>
          <p:spPr>
            <a:xfrm>
              <a:off x="3643060" y="2608522"/>
              <a:ext cx="28679" cy="8839"/>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9"/>
            <p:cNvSpPr/>
            <p:nvPr/>
          </p:nvSpPr>
          <p:spPr>
            <a:xfrm>
              <a:off x="4784938" y="2327424"/>
              <a:ext cx="86146" cy="84258"/>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9"/>
            <p:cNvSpPr/>
            <p:nvPr/>
          </p:nvSpPr>
          <p:spPr>
            <a:xfrm>
              <a:off x="4284178" y="2070298"/>
              <a:ext cx="6157" cy="5227"/>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9"/>
            <p:cNvSpPr/>
            <p:nvPr/>
          </p:nvSpPr>
          <p:spPr>
            <a:xfrm>
              <a:off x="4117468" y="2518435"/>
              <a:ext cx="33276" cy="36642"/>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9"/>
            <p:cNvSpPr/>
            <p:nvPr/>
          </p:nvSpPr>
          <p:spPr>
            <a:xfrm>
              <a:off x="3708683" y="3262447"/>
              <a:ext cx="41623" cy="37983"/>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9"/>
            <p:cNvSpPr/>
            <p:nvPr/>
          </p:nvSpPr>
          <p:spPr>
            <a:xfrm>
              <a:off x="3339851" y="2221876"/>
              <a:ext cx="4050" cy="2709"/>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9"/>
            <p:cNvSpPr/>
            <p:nvPr/>
          </p:nvSpPr>
          <p:spPr>
            <a:xfrm>
              <a:off x="3585483" y="2662843"/>
              <a:ext cx="3776" cy="7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9"/>
            <p:cNvSpPr/>
            <p:nvPr/>
          </p:nvSpPr>
          <p:spPr>
            <a:xfrm>
              <a:off x="3741658" y="3410768"/>
              <a:ext cx="16884" cy="67237"/>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9"/>
            <p:cNvSpPr/>
            <p:nvPr/>
          </p:nvSpPr>
          <p:spPr>
            <a:xfrm>
              <a:off x="3652173" y="2502262"/>
              <a:ext cx="210495" cy="103879"/>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9"/>
            <p:cNvSpPr/>
            <p:nvPr/>
          </p:nvSpPr>
          <p:spPr>
            <a:xfrm>
              <a:off x="3670563" y="3318984"/>
              <a:ext cx="26271" cy="7123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9"/>
            <p:cNvSpPr/>
            <p:nvPr/>
          </p:nvSpPr>
          <p:spPr>
            <a:xfrm>
              <a:off x="2471983" y="3267646"/>
              <a:ext cx="6923" cy="9496"/>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9"/>
            <p:cNvSpPr/>
            <p:nvPr/>
          </p:nvSpPr>
          <p:spPr>
            <a:xfrm>
              <a:off x="1986082" y="2576231"/>
              <a:ext cx="60751" cy="23945"/>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9"/>
            <p:cNvSpPr/>
            <p:nvPr/>
          </p:nvSpPr>
          <p:spPr>
            <a:xfrm>
              <a:off x="1354734" y="2434259"/>
              <a:ext cx="45345" cy="58644"/>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9"/>
            <p:cNvSpPr/>
            <p:nvPr/>
          </p:nvSpPr>
          <p:spPr>
            <a:xfrm>
              <a:off x="2090974" y="2636490"/>
              <a:ext cx="2135" cy="3859"/>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9"/>
            <p:cNvSpPr/>
            <p:nvPr/>
          </p:nvSpPr>
          <p:spPr>
            <a:xfrm>
              <a:off x="1918052" y="2513865"/>
              <a:ext cx="118629" cy="79579"/>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9"/>
            <p:cNvSpPr/>
            <p:nvPr/>
          </p:nvSpPr>
          <p:spPr>
            <a:xfrm>
              <a:off x="1757198" y="1790651"/>
              <a:ext cx="27" cy="27"/>
            </a:xfrm>
            <a:custGeom>
              <a:avLst/>
              <a:gdLst/>
              <a:ahLst/>
              <a:cxnLst/>
              <a:rect l="l" t="t" r="r" b="b"/>
              <a:pathLst>
                <a:path w="1" h="1" extrusionOk="0">
                  <a:moveTo>
                    <a:pt x="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9"/>
            <p:cNvSpPr/>
            <p:nvPr/>
          </p:nvSpPr>
          <p:spPr>
            <a:xfrm>
              <a:off x="2156405" y="2062718"/>
              <a:ext cx="37491" cy="21126"/>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9"/>
            <p:cNvSpPr/>
            <p:nvPr/>
          </p:nvSpPr>
          <p:spPr>
            <a:xfrm>
              <a:off x="1794770" y="2001967"/>
              <a:ext cx="8538" cy="1888"/>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9"/>
            <p:cNvSpPr/>
            <p:nvPr/>
          </p:nvSpPr>
          <p:spPr>
            <a:xfrm>
              <a:off x="1856945" y="2462911"/>
              <a:ext cx="111350" cy="45016"/>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9"/>
            <p:cNvSpPr/>
            <p:nvPr/>
          </p:nvSpPr>
          <p:spPr>
            <a:xfrm>
              <a:off x="2042701" y="2551684"/>
              <a:ext cx="49559" cy="1502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9"/>
            <p:cNvSpPr/>
            <p:nvPr/>
          </p:nvSpPr>
          <p:spPr>
            <a:xfrm>
              <a:off x="1235667" y="2008234"/>
              <a:ext cx="10563" cy="7991"/>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9"/>
            <p:cNvSpPr/>
            <p:nvPr/>
          </p:nvSpPr>
          <p:spPr>
            <a:xfrm>
              <a:off x="2167433" y="4144134"/>
              <a:ext cx="23507" cy="31169"/>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9"/>
            <p:cNvSpPr/>
            <p:nvPr/>
          </p:nvSpPr>
          <p:spPr>
            <a:xfrm>
              <a:off x="2154407" y="4148622"/>
              <a:ext cx="9988" cy="5528"/>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9"/>
            <p:cNvSpPr/>
            <p:nvPr/>
          </p:nvSpPr>
          <p:spPr>
            <a:xfrm>
              <a:off x="1211312" y="2285856"/>
              <a:ext cx="2709" cy="8374"/>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9"/>
            <p:cNvSpPr/>
            <p:nvPr/>
          </p:nvSpPr>
          <p:spPr>
            <a:xfrm>
              <a:off x="2128136" y="4049450"/>
              <a:ext cx="3202" cy="2353"/>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9"/>
            <p:cNvSpPr/>
            <p:nvPr/>
          </p:nvSpPr>
          <p:spPr>
            <a:xfrm>
              <a:off x="2133993" y="4153548"/>
              <a:ext cx="14121" cy="8730"/>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9"/>
            <p:cNvSpPr/>
            <p:nvPr/>
          </p:nvSpPr>
          <p:spPr>
            <a:xfrm>
              <a:off x="1964819" y="2063868"/>
              <a:ext cx="4433" cy="3311"/>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9"/>
            <p:cNvSpPr/>
            <p:nvPr/>
          </p:nvSpPr>
          <p:spPr>
            <a:xfrm>
              <a:off x="1889783" y="2090138"/>
              <a:ext cx="29062" cy="13546"/>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9"/>
            <p:cNvSpPr/>
            <p:nvPr/>
          </p:nvSpPr>
          <p:spPr>
            <a:xfrm>
              <a:off x="2177668" y="2490385"/>
              <a:ext cx="6349" cy="5500"/>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9"/>
            <p:cNvSpPr/>
            <p:nvPr/>
          </p:nvSpPr>
          <p:spPr>
            <a:xfrm>
              <a:off x="3422632" y="3525730"/>
              <a:ext cx="185675" cy="185182"/>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9"/>
            <p:cNvSpPr/>
            <p:nvPr/>
          </p:nvSpPr>
          <p:spPr>
            <a:xfrm>
              <a:off x="3613861" y="3504932"/>
              <a:ext cx="112773" cy="100240"/>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9"/>
            <p:cNvSpPr/>
            <p:nvPr/>
          </p:nvSpPr>
          <p:spPr>
            <a:xfrm>
              <a:off x="3538059" y="3538564"/>
              <a:ext cx="129849" cy="13942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9"/>
            <p:cNvSpPr/>
            <p:nvPr/>
          </p:nvSpPr>
          <p:spPr>
            <a:xfrm>
              <a:off x="3609921" y="3538564"/>
              <a:ext cx="109" cy="27"/>
            </a:xfrm>
            <a:custGeom>
              <a:avLst/>
              <a:gdLst/>
              <a:ahLst/>
              <a:cxnLst/>
              <a:rect l="l" t="t" r="r" b="b"/>
              <a:pathLst>
                <a:path w="4" h="1" extrusionOk="0">
                  <a:moveTo>
                    <a:pt x="4" y="1"/>
                  </a:moveTo>
                  <a:lnTo>
                    <a:pt x="1"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9"/>
            <p:cNvSpPr/>
            <p:nvPr/>
          </p:nvSpPr>
          <p:spPr>
            <a:xfrm>
              <a:off x="3610030" y="3538564"/>
              <a:ext cx="109" cy="21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9"/>
            <p:cNvSpPr/>
            <p:nvPr/>
          </p:nvSpPr>
          <p:spPr>
            <a:xfrm>
              <a:off x="3667607" y="3600164"/>
              <a:ext cx="109" cy="328"/>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9"/>
            <p:cNvSpPr/>
            <p:nvPr/>
          </p:nvSpPr>
          <p:spPr>
            <a:xfrm>
              <a:off x="3667032" y="3598933"/>
              <a:ext cx="192" cy="301"/>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9"/>
            <p:cNvSpPr/>
            <p:nvPr/>
          </p:nvSpPr>
          <p:spPr>
            <a:xfrm>
              <a:off x="3617884" y="3546418"/>
              <a:ext cx="219" cy="137"/>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9"/>
            <p:cNvSpPr/>
            <p:nvPr/>
          </p:nvSpPr>
          <p:spPr>
            <a:xfrm>
              <a:off x="3667799" y="3600848"/>
              <a:ext cx="0" cy="301"/>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9"/>
            <p:cNvSpPr/>
            <p:nvPr/>
          </p:nvSpPr>
          <p:spPr>
            <a:xfrm>
              <a:off x="3651106" y="3593268"/>
              <a:ext cx="7991" cy="3776"/>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9"/>
            <p:cNvSpPr/>
            <p:nvPr/>
          </p:nvSpPr>
          <p:spPr>
            <a:xfrm>
              <a:off x="3667416" y="3599507"/>
              <a:ext cx="109" cy="301"/>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9"/>
            <p:cNvSpPr/>
            <p:nvPr/>
          </p:nvSpPr>
          <p:spPr>
            <a:xfrm>
              <a:off x="3611453" y="3540589"/>
              <a:ext cx="328" cy="301"/>
            </a:xfrm>
            <a:custGeom>
              <a:avLst/>
              <a:gdLst/>
              <a:ahLst/>
              <a:cxnLst/>
              <a:rect l="l" t="t" r="r" b="b"/>
              <a:pathLst>
                <a:path w="12" h="11" extrusionOk="0">
                  <a:moveTo>
                    <a:pt x="1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9"/>
            <p:cNvSpPr/>
            <p:nvPr/>
          </p:nvSpPr>
          <p:spPr>
            <a:xfrm>
              <a:off x="3612028" y="3541246"/>
              <a:ext cx="328" cy="328"/>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9"/>
            <p:cNvSpPr/>
            <p:nvPr/>
          </p:nvSpPr>
          <p:spPr>
            <a:xfrm>
              <a:off x="3610413" y="3539248"/>
              <a:ext cx="301" cy="301"/>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9"/>
            <p:cNvSpPr/>
            <p:nvPr/>
          </p:nvSpPr>
          <p:spPr>
            <a:xfrm>
              <a:off x="3610988" y="3539905"/>
              <a:ext cx="219" cy="328"/>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9"/>
            <p:cNvSpPr/>
            <p:nvPr/>
          </p:nvSpPr>
          <p:spPr>
            <a:xfrm>
              <a:off x="3612603" y="3541930"/>
              <a:ext cx="328" cy="410"/>
            </a:xfrm>
            <a:custGeom>
              <a:avLst/>
              <a:gdLst/>
              <a:ahLst/>
              <a:cxnLst/>
              <a:rect l="l" t="t" r="r" b="b"/>
              <a:pathLst>
                <a:path w="12" h="15" extrusionOk="0">
                  <a:moveTo>
                    <a:pt x="1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9"/>
            <p:cNvSpPr/>
            <p:nvPr/>
          </p:nvSpPr>
          <p:spPr>
            <a:xfrm>
              <a:off x="3615969" y="3545269"/>
              <a:ext cx="301" cy="21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9"/>
            <p:cNvSpPr/>
            <p:nvPr/>
          </p:nvSpPr>
          <p:spPr>
            <a:xfrm>
              <a:off x="3615394" y="3544694"/>
              <a:ext cx="219" cy="328"/>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9"/>
            <p:cNvSpPr/>
            <p:nvPr/>
          </p:nvSpPr>
          <p:spPr>
            <a:xfrm>
              <a:off x="3617309" y="3546145"/>
              <a:ext cx="219" cy="109"/>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9"/>
            <p:cNvSpPr/>
            <p:nvPr/>
          </p:nvSpPr>
          <p:spPr>
            <a:xfrm>
              <a:off x="3614053" y="3543545"/>
              <a:ext cx="301" cy="21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9"/>
            <p:cNvSpPr/>
            <p:nvPr/>
          </p:nvSpPr>
          <p:spPr>
            <a:xfrm>
              <a:off x="3614710" y="3544120"/>
              <a:ext cx="328" cy="328"/>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9"/>
            <p:cNvSpPr/>
            <p:nvPr/>
          </p:nvSpPr>
          <p:spPr>
            <a:xfrm>
              <a:off x="3613177" y="3542697"/>
              <a:ext cx="328" cy="21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9"/>
            <p:cNvSpPr/>
            <p:nvPr/>
          </p:nvSpPr>
          <p:spPr>
            <a:xfrm>
              <a:off x="3616625" y="3545761"/>
              <a:ext cx="328" cy="109"/>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9"/>
            <p:cNvSpPr/>
            <p:nvPr/>
          </p:nvSpPr>
          <p:spPr>
            <a:xfrm>
              <a:off x="3695191" y="3663105"/>
              <a:ext cx="16392" cy="21208"/>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9"/>
            <p:cNvSpPr/>
            <p:nvPr/>
          </p:nvSpPr>
          <p:spPr>
            <a:xfrm>
              <a:off x="3641528" y="3708257"/>
              <a:ext cx="29637" cy="30075"/>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9"/>
            <p:cNvSpPr/>
            <p:nvPr/>
          </p:nvSpPr>
          <p:spPr>
            <a:xfrm>
              <a:off x="3488062" y="3604105"/>
              <a:ext cx="234823" cy="206089"/>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9"/>
            <p:cNvSpPr/>
            <p:nvPr/>
          </p:nvSpPr>
          <p:spPr>
            <a:xfrm>
              <a:off x="3522351" y="3714552"/>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9"/>
            <p:cNvSpPr/>
            <p:nvPr/>
          </p:nvSpPr>
          <p:spPr>
            <a:xfrm>
              <a:off x="3490252" y="3708914"/>
              <a:ext cx="602" cy="21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9"/>
            <p:cNvSpPr/>
            <p:nvPr/>
          </p:nvSpPr>
          <p:spPr>
            <a:xfrm>
              <a:off x="3515756" y="3714360"/>
              <a:ext cx="301" cy="27"/>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9"/>
            <p:cNvSpPr/>
            <p:nvPr/>
          </p:nvSpPr>
          <p:spPr>
            <a:xfrm>
              <a:off x="3519587" y="3714552"/>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9"/>
            <p:cNvSpPr/>
            <p:nvPr/>
          </p:nvSpPr>
          <p:spPr>
            <a:xfrm>
              <a:off x="3523419" y="3714469"/>
              <a:ext cx="301" cy="27"/>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9"/>
            <p:cNvSpPr/>
            <p:nvPr/>
          </p:nvSpPr>
          <p:spPr>
            <a:xfrm>
              <a:off x="3489212" y="3709188"/>
              <a:ext cx="794" cy="137"/>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9"/>
            <p:cNvSpPr/>
            <p:nvPr/>
          </p:nvSpPr>
          <p:spPr>
            <a:xfrm>
              <a:off x="3487953" y="3709297"/>
              <a:ext cx="1095" cy="82"/>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9"/>
            <p:cNvSpPr/>
            <p:nvPr/>
          </p:nvSpPr>
          <p:spPr>
            <a:xfrm>
              <a:off x="3491018" y="3706616"/>
              <a:ext cx="1751" cy="2217"/>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9"/>
            <p:cNvSpPr/>
            <p:nvPr/>
          </p:nvSpPr>
          <p:spPr>
            <a:xfrm>
              <a:off x="3527332" y="3712937"/>
              <a:ext cx="219" cy="21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9"/>
            <p:cNvSpPr/>
            <p:nvPr/>
          </p:nvSpPr>
          <p:spPr>
            <a:xfrm>
              <a:off x="3526757" y="3713402"/>
              <a:ext cx="219" cy="137"/>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9"/>
            <p:cNvSpPr/>
            <p:nvPr/>
          </p:nvSpPr>
          <p:spPr>
            <a:xfrm>
              <a:off x="3526182" y="3713785"/>
              <a:ext cx="219" cy="137"/>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9"/>
            <p:cNvSpPr/>
            <p:nvPr/>
          </p:nvSpPr>
          <p:spPr>
            <a:xfrm>
              <a:off x="3524376" y="3714360"/>
              <a:ext cx="219" cy="27"/>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9"/>
            <p:cNvSpPr/>
            <p:nvPr/>
          </p:nvSpPr>
          <p:spPr>
            <a:xfrm>
              <a:off x="3670097" y="3604187"/>
              <a:ext cx="29910" cy="4734"/>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9"/>
            <p:cNvSpPr/>
            <p:nvPr/>
          </p:nvSpPr>
          <p:spPr>
            <a:xfrm>
              <a:off x="3554643" y="3681303"/>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9"/>
            <p:cNvSpPr/>
            <p:nvPr/>
          </p:nvSpPr>
          <p:spPr>
            <a:xfrm>
              <a:off x="3538825" y="3650188"/>
              <a:ext cx="219" cy="109"/>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9"/>
            <p:cNvSpPr/>
            <p:nvPr/>
          </p:nvSpPr>
          <p:spPr>
            <a:xfrm>
              <a:off x="3557434" y="3681494"/>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9"/>
            <p:cNvSpPr/>
            <p:nvPr/>
          </p:nvSpPr>
          <p:spPr>
            <a:xfrm>
              <a:off x="3541124" y="3651803"/>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9"/>
            <p:cNvSpPr/>
            <p:nvPr/>
          </p:nvSpPr>
          <p:spPr>
            <a:xfrm>
              <a:off x="3541507" y="365229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9"/>
            <p:cNvSpPr/>
            <p:nvPr/>
          </p:nvSpPr>
          <p:spPr>
            <a:xfrm>
              <a:off x="3553028" y="3681111"/>
              <a:ext cx="192" cy="27"/>
            </a:xfrm>
            <a:custGeom>
              <a:avLst/>
              <a:gdLst/>
              <a:ahLst/>
              <a:cxnLst/>
              <a:rect l="l" t="t" r="r" b="b"/>
              <a:pathLst>
                <a:path w="7"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9"/>
            <p:cNvSpPr/>
            <p:nvPr/>
          </p:nvSpPr>
          <p:spPr>
            <a:xfrm>
              <a:off x="3540276" y="3651146"/>
              <a:ext cx="109" cy="27"/>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9"/>
            <p:cNvSpPr/>
            <p:nvPr/>
          </p:nvSpPr>
          <p:spPr>
            <a:xfrm>
              <a:off x="3539701" y="3650653"/>
              <a:ext cx="109" cy="137"/>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9"/>
            <p:cNvSpPr/>
            <p:nvPr/>
          </p:nvSpPr>
          <p:spPr>
            <a:xfrm>
              <a:off x="3558392" y="3681494"/>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9"/>
            <p:cNvSpPr/>
            <p:nvPr/>
          </p:nvSpPr>
          <p:spPr>
            <a:xfrm>
              <a:off x="3541316" y="3652104"/>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9"/>
            <p:cNvSpPr/>
            <p:nvPr/>
          </p:nvSpPr>
          <p:spPr>
            <a:xfrm>
              <a:off x="3540741" y="3651419"/>
              <a:ext cx="137" cy="137"/>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9"/>
            <p:cNvSpPr/>
            <p:nvPr/>
          </p:nvSpPr>
          <p:spPr>
            <a:xfrm>
              <a:off x="3563263" y="3679579"/>
              <a:ext cx="219" cy="21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9"/>
            <p:cNvSpPr/>
            <p:nvPr/>
          </p:nvSpPr>
          <p:spPr>
            <a:xfrm>
              <a:off x="3562496" y="3680153"/>
              <a:ext cx="328" cy="21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9"/>
            <p:cNvSpPr/>
            <p:nvPr/>
          </p:nvSpPr>
          <p:spPr>
            <a:xfrm>
              <a:off x="3668264" y="3606677"/>
              <a:ext cx="137" cy="137"/>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9"/>
            <p:cNvSpPr/>
            <p:nvPr/>
          </p:nvSpPr>
          <p:spPr>
            <a:xfrm>
              <a:off x="3667498" y="3607553"/>
              <a:ext cx="219" cy="301"/>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9"/>
            <p:cNvSpPr/>
            <p:nvPr/>
          </p:nvSpPr>
          <p:spPr>
            <a:xfrm>
              <a:off x="3666348" y="3609167"/>
              <a:ext cx="109" cy="219"/>
            </a:xfrm>
            <a:custGeom>
              <a:avLst/>
              <a:gdLst/>
              <a:ahLst/>
              <a:cxnLst/>
              <a:rect l="l" t="t" r="r" b="b"/>
              <a:pathLst>
                <a:path w="4"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9"/>
            <p:cNvSpPr/>
            <p:nvPr/>
          </p:nvSpPr>
          <p:spPr>
            <a:xfrm>
              <a:off x="3666923" y="3608401"/>
              <a:ext cx="219" cy="328"/>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9"/>
            <p:cNvSpPr/>
            <p:nvPr/>
          </p:nvSpPr>
          <p:spPr>
            <a:xfrm>
              <a:off x="3669030" y="3605445"/>
              <a:ext cx="219" cy="301"/>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9"/>
            <p:cNvSpPr/>
            <p:nvPr/>
          </p:nvSpPr>
          <p:spPr>
            <a:xfrm>
              <a:off x="3560964" y="3680919"/>
              <a:ext cx="328" cy="137"/>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9"/>
            <p:cNvSpPr/>
            <p:nvPr/>
          </p:nvSpPr>
          <p:spPr>
            <a:xfrm>
              <a:off x="3669714" y="3604488"/>
              <a:ext cx="219" cy="301"/>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9"/>
            <p:cNvSpPr/>
            <p:nvPr/>
          </p:nvSpPr>
          <p:spPr>
            <a:xfrm>
              <a:off x="3537977" y="3649805"/>
              <a:ext cx="27" cy="27"/>
            </a:xfrm>
            <a:custGeom>
              <a:avLst/>
              <a:gdLst/>
              <a:ahLst/>
              <a:cxnLst/>
              <a:rect l="l" t="t" r="r" b="b"/>
              <a:pathLst>
                <a:path w="1" h="1" extrusionOk="0">
                  <a:moveTo>
                    <a:pt x="0" y="0"/>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9"/>
            <p:cNvSpPr/>
            <p:nvPr/>
          </p:nvSpPr>
          <p:spPr>
            <a:xfrm>
              <a:off x="3561730" y="3680536"/>
              <a:ext cx="328" cy="21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9"/>
            <p:cNvSpPr/>
            <p:nvPr/>
          </p:nvSpPr>
          <p:spPr>
            <a:xfrm>
              <a:off x="3560198" y="3681220"/>
              <a:ext cx="219" cy="27"/>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9"/>
            <p:cNvSpPr/>
            <p:nvPr/>
          </p:nvSpPr>
          <p:spPr>
            <a:xfrm>
              <a:off x="3710215" y="3686475"/>
              <a:ext cx="520" cy="328"/>
            </a:xfrm>
            <a:custGeom>
              <a:avLst/>
              <a:gdLst/>
              <a:ahLst/>
              <a:cxnLst/>
              <a:rect l="l" t="t" r="r" b="b"/>
              <a:pathLst>
                <a:path w="19" h="12" extrusionOk="0">
                  <a:moveTo>
                    <a:pt x="1"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9"/>
            <p:cNvSpPr/>
            <p:nvPr/>
          </p:nvSpPr>
          <p:spPr>
            <a:xfrm>
              <a:off x="3710899" y="3686009"/>
              <a:ext cx="410" cy="410"/>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9"/>
            <p:cNvSpPr/>
            <p:nvPr/>
          </p:nvSpPr>
          <p:spPr>
            <a:xfrm>
              <a:off x="3711939" y="3684668"/>
              <a:ext cx="328" cy="602"/>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9"/>
            <p:cNvSpPr/>
            <p:nvPr/>
          </p:nvSpPr>
          <p:spPr>
            <a:xfrm>
              <a:off x="3711474" y="3685325"/>
              <a:ext cx="493" cy="602"/>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9"/>
            <p:cNvSpPr/>
            <p:nvPr/>
          </p:nvSpPr>
          <p:spPr>
            <a:xfrm>
              <a:off x="3705235" y="368792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9"/>
            <p:cNvSpPr/>
            <p:nvPr/>
          </p:nvSpPr>
          <p:spPr>
            <a:xfrm>
              <a:off x="3713006" y="3682069"/>
              <a:ext cx="27" cy="27"/>
            </a:xfrm>
            <a:custGeom>
              <a:avLst/>
              <a:gdLst/>
              <a:ahLst/>
              <a:cxnLst/>
              <a:rect l="l" t="t" r="r" b="b"/>
              <a:pathLst>
                <a:path w="1" h="1" extrusionOk="0">
                  <a:moveTo>
                    <a:pt x="0" y="1"/>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9"/>
            <p:cNvSpPr/>
            <p:nvPr/>
          </p:nvSpPr>
          <p:spPr>
            <a:xfrm>
              <a:off x="3712623" y="3682753"/>
              <a:ext cx="219" cy="876"/>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9"/>
            <p:cNvSpPr/>
            <p:nvPr/>
          </p:nvSpPr>
          <p:spPr>
            <a:xfrm>
              <a:off x="3712322" y="3683902"/>
              <a:ext cx="219" cy="602"/>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9"/>
            <p:cNvSpPr/>
            <p:nvPr/>
          </p:nvSpPr>
          <p:spPr>
            <a:xfrm>
              <a:off x="3709449" y="3686967"/>
              <a:ext cx="712" cy="301"/>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9"/>
            <p:cNvSpPr/>
            <p:nvPr/>
          </p:nvSpPr>
          <p:spPr>
            <a:xfrm>
              <a:off x="3704578" y="3659656"/>
              <a:ext cx="301" cy="27"/>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9"/>
            <p:cNvSpPr/>
            <p:nvPr/>
          </p:nvSpPr>
          <p:spPr>
            <a:xfrm>
              <a:off x="3706576" y="3660231"/>
              <a:ext cx="219" cy="137"/>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9"/>
            <p:cNvSpPr/>
            <p:nvPr/>
          </p:nvSpPr>
          <p:spPr>
            <a:xfrm>
              <a:off x="3705536" y="3659848"/>
              <a:ext cx="301" cy="137"/>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9"/>
            <p:cNvSpPr/>
            <p:nvPr/>
          </p:nvSpPr>
          <p:spPr>
            <a:xfrm>
              <a:off x="3707834" y="3660806"/>
              <a:ext cx="109" cy="27"/>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9"/>
            <p:cNvSpPr/>
            <p:nvPr/>
          </p:nvSpPr>
          <p:spPr>
            <a:xfrm>
              <a:off x="3708792" y="3661380"/>
              <a:ext cx="301" cy="21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9"/>
            <p:cNvSpPr/>
            <p:nvPr/>
          </p:nvSpPr>
          <p:spPr>
            <a:xfrm>
              <a:off x="3709832" y="3662065"/>
              <a:ext cx="328" cy="109"/>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9"/>
            <p:cNvSpPr/>
            <p:nvPr/>
          </p:nvSpPr>
          <p:spPr>
            <a:xfrm>
              <a:off x="3708792" y="3687241"/>
              <a:ext cx="684" cy="21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9"/>
            <p:cNvSpPr/>
            <p:nvPr/>
          </p:nvSpPr>
          <p:spPr>
            <a:xfrm>
              <a:off x="3707150" y="3687624"/>
              <a:ext cx="602" cy="137"/>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9"/>
            <p:cNvSpPr/>
            <p:nvPr/>
          </p:nvSpPr>
          <p:spPr>
            <a:xfrm>
              <a:off x="3706192" y="3687733"/>
              <a:ext cx="794" cy="109"/>
            </a:xfrm>
            <a:custGeom>
              <a:avLst/>
              <a:gdLst/>
              <a:ahLst/>
              <a:cxnLst/>
              <a:rect l="l" t="t" r="r" b="b"/>
              <a:pathLst>
                <a:path w="29" h="4" extrusionOk="0">
                  <a:moveTo>
                    <a:pt x="1" y="4"/>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9"/>
            <p:cNvSpPr/>
            <p:nvPr/>
          </p:nvSpPr>
          <p:spPr>
            <a:xfrm>
              <a:off x="3707916" y="3687542"/>
              <a:ext cx="602" cy="109"/>
            </a:xfrm>
            <a:custGeom>
              <a:avLst/>
              <a:gdLst/>
              <a:ahLst/>
              <a:cxnLst/>
              <a:rect l="l" t="t" r="r" b="b"/>
              <a:pathLst>
                <a:path w="22" h="4" extrusionOk="0">
                  <a:moveTo>
                    <a:pt x="1" y="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9"/>
            <p:cNvSpPr/>
            <p:nvPr/>
          </p:nvSpPr>
          <p:spPr>
            <a:xfrm>
              <a:off x="3705536" y="3687925"/>
              <a:ext cx="602" cy="27"/>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9"/>
            <p:cNvSpPr/>
            <p:nvPr/>
          </p:nvSpPr>
          <p:spPr>
            <a:xfrm>
              <a:off x="3703620" y="368781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9"/>
            <p:cNvSpPr/>
            <p:nvPr/>
          </p:nvSpPr>
          <p:spPr>
            <a:xfrm>
              <a:off x="3656004" y="3740220"/>
              <a:ext cx="301" cy="712"/>
            </a:xfrm>
            <a:custGeom>
              <a:avLst/>
              <a:gdLst/>
              <a:ahLst/>
              <a:cxnLst/>
              <a:rect l="l" t="t" r="r" b="b"/>
              <a:pathLst>
                <a:path w="11" h="26" extrusionOk="0">
                  <a:moveTo>
                    <a:pt x="11"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9"/>
            <p:cNvSpPr/>
            <p:nvPr/>
          </p:nvSpPr>
          <p:spPr>
            <a:xfrm>
              <a:off x="3656278" y="3733051"/>
              <a:ext cx="3202" cy="700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9"/>
            <p:cNvSpPr/>
            <p:nvPr/>
          </p:nvSpPr>
          <p:spPr>
            <a:xfrm>
              <a:off x="3665774" y="3708039"/>
              <a:ext cx="3202" cy="3010"/>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9"/>
            <p:cNvSpPr/>
            <p:nvPr/>
          </p:nvSpPr>
          <p:spPr>
            <a:xfrm>
              <a:off x="3423097" y="3355325"/>
              <a:ext cx="170952" cy="181159"/>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9"/>
            <p:cNvSpPr/>
            <p:nvPr/>
          </p:nvSpPr>
          <p:spPr>
            <a:xfrm>
              <a:off x="3538251" y="3534076"/>
              <a:ext cx="712" cy="27"/>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9"/>
            <p:cNvSpPr/>
            <p:nvPr/>
          </p:nvSpPr>
          <p:spPr>
            <a:xfrm>
              <a:off x="3522734" y="3534925"/>
              <a:ext cx="794" cy="27"/>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9"/>
            <p:cNvSpPr/>
            <p:nvPr/>
          </p:nvSpPr>
          <p:spPr>
            <a:xfrm>
              <a:off x="3551386" y="3534268"/>
              <a:ext cx="1259" cy="219"/>
            </a:xfrm>
            <a:custGeom>
              <a:avLst/>
              <a:gdLst/>
              <a:ahLst/>
              <a:cxnLst/>
              <a:rect l="l" t="t" r="r" b="b"/>
              <a:pathLst>
                <a:path w="46" h="8" extrusionOk="0">
                  <a:moveTo>
                    <a:pt x="46"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9"/>
            <p:cNvSpPr/>
            <p:nvPr/>
          </p:nvSpPr>
          <p:spPr>
            <a:xfrm>
              <a:off x="3536828" y="3534158"/>
              <a:ext cx="794" cy="27"/>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9"/>
            <p:cNvSpPr/>
            <p:nvPr/>
          </p:nvSpPr>
          <p:spPr>
            <a:xfrm>
              <a:off x="3546105" y="3534076"/>
              <a:ext cx="1560" cy="27"/>
            </a:xfrm>
            <a:custGeom>
              <a:avLst/>
              <a:gdLst/>
              <a:ahLst/>
              <a:cxnLst/>
              <a:rect l="l" t="t" r="r" b="b"/>
              <a:pathLst>
                <a:path w="57" h="1" extrusionOk="0">
                  <a:moveTo>
                    <a:pt x="57"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9"/>
            <p:cNvSpPr/>
            <p:nvPr/>
          </p:nvSpPr>
          <p:spPr>
            <a:xfrm>
              <a:off x="3548130" y="3534076"/>
              <a:ext cx="1368" cy="109"/>
            </a:xfrm>
            <a:custGeom>
              <a:avLst/>
              <a:gdLst/>
              <a:ahLst/>
              <a:cxnLst/>
              <a:rect l="l" t="t" r="r" b="b"/>
              <a:pathLst>
                <a:path w="50" h="4" extrusionOk="0">
                  <a:moveTo>
                    <a:pt x="49"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9"/>
            <p:cNvSpPr/>
            <p:nvPr/>
          </p:nvSpPr>
          <p:spPr>
            <a:xfrm>
              <a:off x="3545639" y="3533967"/>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9"/>
            <p:cNvSpPr/>
            <p:nvPr/>
          </p:nvSpPr>
          <p:spPr>
            <a:xfrm>
              <a:off x="3541890" y="3534076"/>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9"/>
            <p:cNvSpPr/>
            <p:nvPr/>
          </p:nvSpPr>
          <p:spPr>
            <a:xfrm>
              <a:off x="3423015" y="3526305"/>
              <a:ext cx="1368" cy="301"/>
            </a:xfrm>
            <a:custGeom>
              <a:avLst/>
              <a:gdLst/>
              <a:ahLst/>
              <a:cxnLst/>
              <a:rect l="l" t="t" r="r" b="b"/>
              <a:pathLst>
                <a:path w="50" h="11" extrusionOk="0">
                  <a:moveTo>
                    <a:pt x="0" y="11"/>
                  </a:moveTo>
                  <a:lnTo>
                    <a:pt x="4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9"/>
            <p:cNvSpPr/>
            <p:nvPr/>
          </p:nvSpPr>
          <p:spPr>
            <a:xfrm>
              <a:off x="3549662" y="3534158"/>
              <a:ext cx="1368" cy="137"/>
            </a:xfrm>
            <a:custGeom>
              <a:avLst/>
              <a:gdLst/>
              <a:ahLst/>
              <a:cxnLst/>
              <a:rect l="l" t="t" r="r" b="b"/>
              <a:pathLst>
                <a:path w="50" h="5" extrusionOk="0">
                  <a:moveTo>
                    <a:pt x="49"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9"/>
            <p:cNvSpPr/>
            <p:nvPr/>
          </p:nvSpPr>
          <p:spPr>
            <a:xfrm>
              <a:off x="3526675" y="3534651"/>
              <a:ext cx="794" cy="27"/>
            </a:xfrm>
            <a:custGeom>
              <a:avLst/>
              <a:gdLst/>
              <a:ahLst/>
              <a:cxnLst/>
              <a:rect l="l" t="t" r="r" b="b"/>
              <a:pathLst>
                <a:path w="29" h="1" extrusionOk="0">
                  <a:moveTo>
                    <a:pt x="2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9"/>
            <p:cNvSpPr/>
            <p:nvPr/>
          </p:nvSpPr>
          <p:spPr>
            <a:xfrm>
              <a:off x="3525608" y="3534733"/>
              <a:ext cx="602" cy="27"/>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9"/>
            <p:cNvSpPr/>
            <p:nvPr/>
          </p:nvSpPr>
          <p:spPr>
            <a:xfrm>
              <a:off x="3524650" y="3534733"/>
              <a:ext cx="520" cy="27"/>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9"/>
            <p:cNvSpPr/>
            <p:nvPr/>
          </p:nvSpPr>
          <p:spPr>
            <a:xfrm>
              <a:off x="3552836" y="3534460"/>
              <a:ext cx="958" cy="219"/>
            </a:xfrm>
            <a:custGeom>
              <a:avLst/>
              <a:gdLst/>
              <a:ahLst/>
              <a:cxnLst/>
              <a:rect l="l" t="t" r="r" b="b"/>
              <a:pathLst>
                <a:path w="35" h="8" extrusionOk="0">
                  <a:moveTo>
                    <a:pt x="3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9"/>
            <p:cNvSpPr/>
            <p:nvPr/>
          </p:nvSpPr>
          <p:spPr>
            <a:xfrm>
              <a:off x="3523692" y="3534843"/>
              <a:ext cx="712" cy="27"/>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9"/>
            <p:cNvSpPr/>
            <p:nvPr/>
          </p:nvSpPr>
          <p:spPr>
            <a:xfrm>
              <a:off x="3535186" y="3534158"/>
              <a:ext cx="985" cy="27"/>
            </a:xfrm>
            <a:custGeom>
              <a:avLst/>
              <a:gdLst/>
              <a:ahLst/>
              <a:cxnLst/>
              <a:rect l="l" t="t" r="r" b="b"/>
              <a:pathLst>
                <a:path w="36" h="1" extrusionOk="0">
                  <a:moveTo>
                    <a:pt x="36"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9"/>
            <p:cNvSpPr/>
            <p:nvPr/>
          </p:nvSpPr>
          <p:spPr>
            <a:xfrm>
              <a:off x="3533462" y="3534268"/>
              <a:ext cx="794" cy="27"/>
            </a:xfrm>
            <a:custGeom>
              <a:avLst/>
              <a:gdLst/>
              <a:ahLst/>
              <a:cxnLst/>
              <a:rect l="l" t="t" r="r" b="b"/>
              <a:pathLst>
                <a:path w="29" h="1" extrusionOk="0">
                  <a:moveTo>
                    <a:pt x="29"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9"/>
            <p:cNvSpPr/>
            <p:nvPr/>
          </p:nvSpPr>
          <p:spPr>
            <a:xfrm>
              <a:off x="3532039" y="3534350"/>
              <a:ext cx="794" cy="27"/>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9"/>
            <p:cNvSpPr/>
            <p:nvPr/>
          </p:nvSpPr>
          <p:spPr>
            <a:xfrm>
              <a:off x="3529439" y="3534460"/>
              <a:ext cx="712" cy="27"/>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9"/>
            <p:cNvSpPr/>
            <p:nvPr/>
          </p:nvSpPr>
          <p:spPr>
            <a:xfrm>
              <a:off x="3528098" y="3534542"/>
              <a:ext cx="794" cy="27"/>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9"/>
            <p:cNvSpPr/>
            <p:nvPr/>
          </p:nvSpPr>
          <p:spPr>
            <a:xfrm>
              <a:off x="3530780" y="3534350"/>
              <a:ext cx="794" cy="27"/>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9"/>
            <p:cNvSpPr/>
            <p:nvPr/>
          </p:nvSpPr>
          <p:spPr>
            <a:xfrm>
              <a:off x="3540467" y="3534076"/>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9"/>
            <p:cNvSpPr/>
            <p:nvPr/>
          </p:nvSpPr>
          <p:spPr>
            <a:xfrm>
              <a:off x="3543040" y="3533967"/>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9"/>
            <p:cNvSpPr/>
            <p:nvPr/>
          </p:nvSpPr>
          <p:spPr>
            <a:xfrm>
              <a:off x="3555135" y="3534925"/>
              <a:ext cx="684" cy="328"/>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9"/>
            <p:cNvSpPr/>
            <p:nvPr/>
          </p:nvSpPr>
          <p:spPr>
            <a:xfrm>
              <a:off x="3553986" y="3534651"/>
              <a:ext cx="985" cy="21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9"/>
            <p:cNvSpPr/>
            <p:nvPr/>
          </p:nvSpPr>
          <p:spPr>
            <a:xfrm>
              <a:off x="3567012" y="3391037"/>
              <a:ext cx="168544" cy="146049"/>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9"/>
            <p:cNvSpPr/>
            <p:nvPr/>
          </p:nvSpPr>
          <p:spPr>
            <a:xfrm>
              <a:off x="3611453" y="3533502"/>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9"/>
            <p:cNvSpPr/>
            <p:nvPr/>
          </p:nvSpPr>
          <p:spPr>
            <a:xfrm>
              <a:off x="3610112" y="3530820"/>
              <a:ext cx="219" cy="219"/>
            </a:xfrm>
            <a:custGeom>
              <a:avLst/>
              <a:gdLst/>
              <a:ahLst/>
              <a:cxnLst/>
              <a:rect l="l" t="t" r="r" b="b"/>
              <a:pathLst>
                <a:path w="8" h="8" extrusionOk="0">
                  <a:moveTo>
                    <a:pt x="1" y="0"/>
                  </a:moveTo>
                  <a:lnTo>
                    <a:pt x="8" y="7"/>
                  </a:ln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9"/>
            <p:cNvSpPr/>
            <p:nvPr/>
          </p:nvSpPr>
          <p:spPr>
            <a:xfrm>
              <a:off x="3611754" y="3534350"/>
              <a:ext cx="27" cy="137"/>
            </a:xfrm>
            <a:custGeom>
              <a:avLst/>
              <a:gdLst/>
              <a:ahLst/>
              <a:cxnLst/>
              <a:rect l="l" t="t" r="r" b="b"/>
              <a:pathLst>
                <a:path w="1" h="5" extrusionOk="0">
                  <a:moveTo>
                    <a:pt x="0"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9"/>
            <p:cNvSpPr/>
            <p:nvPr/>
          </p:nvSpPr>
          <p:spPr>
            <a:xfrm>
              <a:off x="3610605" y="3531285"/>
              <a:ext cx="192" cy="219"/>
            </a:xfrm>
            <a:custGeom>
              <a:avLst/>
              <a:gdLst/>
              <a:ahLst/>
              <a:cxnLst/>
              <a:rect l="l" t="t" r="r" b="b"/>
              <a:pathLst>
                <a:path w="7" h="8" extrusionOk="0">
                  <a:moveTo>
                    <a:pt x="0" y="1"/>
                  </a:moveTo>
                  <a:lnTo>
                    <a:pt x="7"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9"/>
            <p:cNvSpPr/>
            <p:nvPr/>
          </p:nvSpPr>
          <p:spPr>
            <a:xfrm>
              <a:off x="3609538" y="3530628"/>
              <a:ext cx="493" cy="109"/>
            </a:xfrm>
            <a:custGeom>
              <a:avLst/>
              <a:gdLst/>
              <a:ahLst/>
              <a:cxnLst/>
              <a:rect l="l" t="t" r="r" b="b"/>
              <a:pathLst>
                <a:path w="18" h="4" extrusionOk="0">
                  <a:moveTo>
                    <a:pt x="1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9"/>
            <p:cNvSpPr/>
            <p:nvPr/>
          </p:nvSpPr>
          <p:spPr>
            <a:xfrm>
              <a:off x="3611645" y="3533885"/>
              <a:ext cx="27" cy="109"/>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9"/>
            <p:cNvSpPr/>
            <p:nvPr/>
          </p:nvSpPr>
          <p:spPr>
            <a:xfrm>
              <a:off x="3611453" y="3533310"/>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9"/>
            <p:cNvSpPr/>
            <p:nvPr/>
          </p:nvSpPr>
          <p:spPr>
            <a:xfrm>
              <a:off x="3611207" y="3532216"/>
              <a:ext cx="192" cy="356"/>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9"/>
            <p:cNvSpPr/>
            <p:nvPr/>
          </p:nvSpPr>
          <p:spPr>
            <a:xfrm>
              <a:off x="3610988" y="3531668"/>
              <a:ext cx="219" cy="328"/>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9"/>
            <p:cNvSpPr/>
            <p:nvPr/>
          </p:nvSpPr>
          <p:spPr>
            <a:xfrm>
              <a:off x="3589123" y="3529835"/>
              <a:ext cx="20442" cy="1478"/>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9"/>
            <p:cNvSpPr/>
            <p:nvPr/>
          </p:nvSpPr>
          <p:spPr>
            <a:xfrm>
              <a:off x="3675078" y="3501402"/>
              <a:ext cx="10180" cy="301"/>
            </a:xfrm>
            <a:custGeom>
              <a:avLst/>
              <a:gdLst/>
              <a:ahLst/>
              <a:cxnLst/>
              <a:rect l="l" t="t" r="r" b="b"/>
              <a:pathLst>
                <a:path w="372" h="11" extrusionOk="0">
                  <a:moveTo>
                    <a:pt x="0" y="11"/>
                  </a:moveTo>
                  <a:lnTo>
                    <a:pt x="371" y="0"/>
                  </a:lnTo>
                  <a:lnTo>
                    <a:pt x="37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9"/>
            <p:cNvSpPr/>
            <p:nvPr/>
          </p:nvSpPr>
          <p:spPr>
            <a:xfrm>
              <a:off x="3615284" y="3533584"/>
              <a:ext cx="1177" cy="21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9"/>
            <p:cNvSpPr/>
            <p:nvPr/>
          </p:nvSpPr>
          <p:spPr>
            <a:xfrm>
              <a:off x="3613752" y="3533775"/>
              <a:ext cx="1286" cy="219"/>
            </a:xfrm>
            <a:custGeom>
              <a:avLst/>
              <a:gdLst/>
              <a:ahLst/>
              <a:cxnLst/>
              <a:rect l="l" t="t" r="r" b="b"/>
              <a:pathLst>
                <a:path w="47" h="8" extrusionOk="0">
                  <a:moveTo>
                    <a:pt x="1" y="8"/>
                  </a:moveTo>
                  <a:lnTo>
                    <a:pt x="4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9"/>
            <p:cNvSpPr/>
            <p:nvPr/>
          </p:nvSpPr>
          <p:spPr>
            <a:xfrm>
              <a:off x="3611836" y="3534076"/>
              <a:ext cx="1560" cy="410"/>
            </a:xfrm>
            <a:custGeom>
              <a:avLst/>
              <a:gdLst/>
              <a:ahLst/>
              <a:cxnLst/>
              <a:rect l="l" t="t" r="r" b="b"/>
              <a:pathLst>
                <a:path w="57" h="15" extrusionOk="0">
                  <a:moveTo>
                    <a:pt x="57" y="0"/>
                  </a:moveTo>
                  <a:lnTo>
                    <a:pt x="1" y="14"/>
                  </a:ln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9"/>
            <p:cNvSpPr/>
            <p:nvPr/>
          </p:nvSpPr>
          <p:spPr>
            <a:xfrm>
              <a:off x="3616735" y="3533584"/>
              <a:ext cx="985" cy="27"/>
            </a:xfrm>
            <a:custGeom>
              <a:avLst/>
              <a:gdLst/>
              <a:ahLst/>
              <a:cxnLst/>
              <a:rect l="l" t="t" r="r" b="b"/>
              <a:pathLst>
                <a:path w="36" h="1" extrusionOk="0">
                  <a:moveTo>
                    <a:pt x="0" y="1"/>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9"/>
            <p:cNvSpPr/>
            <p:nvPr/>
          </p:nvSpPr>
          <p:spPr>
            <a:xfrm>
              <a:off x="3617884" y="3533502"/>
              <a:ext cx="876" cy="27"/>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9"/>
            <p:cNvSpPr/>
            <p:nvPr/>
          </p:nvSpPr>
          <p:spPr>
            <a:xfrm>
              <a:off x="3669413" y="3282588"/>
              <a:ext cx="25121" cy="20497"/>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9"/>
            <p:cNvSpPr/>
            <p:nvPr/>
          </p:nvSpPr>
          <p:spPr>
            <a:xfrm>
              <a:off x="3849615" y="3083586"/>
              <a:ext cx="151194" cy="201711"/>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9"/>
            <p:cNvSpPr/>
            <p:nvPr/>
          </p:nvSpPr>
          <p:spPr>
            <a:xfrm>
              <a:off x="3053882" y="2701674"/>
              <a:ext cx="172567" cy="134118"/>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9"/>
            <p:cNvSpPr/>
            <p:nvPr/>
          </p:nvSpPr>
          <p:spPr>
            <a:xfrm>
              <a:off x="3358624" y="2676607"/>
              <a:ext cx="58754" cy="115318"/>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9"/>
            <p:cNvSpPr/>
            <p:nvPr/>
          </p:nvSpPr>
          <p:spPr>
            <a:xfrm>
              <a:off x="3115673" y="2678988"/>
              <a:ext cx="308135" cy="295136"/>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9"/>
            <p:cNvSpPr/>
            <p:nvPr/>
          </p:nvSpPr>
          <p:spPr>
            <a:xfrm>
              <a:off x="3149771" y="2803200"/>
              <a:ext cx="27" cy="219"/>
            </a:xfrm>
            <a:custGeom>
              <a:avLst/>
              <a:gdLst/>
              <a:ahLst/>
              <a:cxnLst/>
              <a:rect l="l" t="t" r="r" b="b"/>
              <a:pathLst>
                <a:path w="1" h="8" extrusionOk="0">
                  <a:moveTo>
                    <a:pt x="1" y="7"/>
                  </a:moveTo>
                  <a:cubicBezTo>
                    <a:pt x="1" y="4"/>
                    <a:pt x="1" y="4"/>
                    <a:pt x="1" y="0"/>
                  </a:cubicBezTo>
                  <a:cubicBezTo>
                    <a:pt x="1" y="4"/>
                    <a:pt x="1" y="4"/>
                    <a:pt x="1" y="7"/>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9"/>
            <p:cNvSpPr/>
            <p:nvPr/>
          </p:nvSpPr>
          <p:spPr>
            <a:xfrm>
              <a:off x="3190791" y="2771866"/>
              <a:ext cx="301" cy="1751"/>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9"/>
            <p:cNvSpPr/>
            <p:nvPr/>
          </p:nvSpPr>
          <p:spPr>
            <a:xfrm>
              <a:off x="3217336" y="2715822"/>
              <a:ext cx="493" cy="876"/>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9"/>
            <p:cNvSpPr/>
            <p:nvPr/>
          </p:nvSpPr>
          <p:spPr>
            <a:xfrm>
              <a:off x="3139153" y="2807223"/>
              <a:ext cx="3092" cy="602"/>
            </a:xfrm>
            <a:custGeom>
              <a:avLst/>
              <a:gdLst/>
              <a:ahLst/>
              <a:cxnLst/>
              <a:rect l="l" t="t" r="r" b="b"/>
              <a:pathLst>
                <a:path w="113" h="22" extrusionOk="0">
                  <a:moveTo>
                    <a:pt x="0" y="21"/>
                  </a:moveTo>
                  <a:cubicBezTo>
                    <a:pt x="35" y="7"/>
                    <a:pt x="74" y="0"/>
                    <a:pt x="112" y="4"/>
                  </a:cubicBezTo>
                  <a:cubicBezTo>
                    <a:pt x="74" y="0"/>
                    <a:pt x="35" y="7"/>
                    <a:pt x="0" y="2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9"/>
            <p:cNvSpPr/>
            <p:nvPr/>
          </p:nvSpPr>
          <p:spPr>
            <a:xfrm>
              <a:off x="3217801" y="2716780"/>
              <a:ext cx="410" cy="602"/>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9"/>
            <p:cNvSpPr/>
            <p:nvPr/>
          </p:nvSpPr>
          <p:spPr>
            <a:xfrm>
              <a:off x="3216953" y="2715329"/>
              <a:ext cx="219" cy="328"/>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9"/>
            <p:cNvSpPr/>
            <p:nvPr/>
          </p:nvSpPr>
          <p:spPr>
            <a:xfrm>
              <a:off x="3143367" y="2806155"/>
              <a:ext cx="5391" cy="123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9"/>
            <p:cNvSpPr/>
            <p:nvPr/>
          </p:nvSpPr>
          <p:spPr>
            <a:xfrm>
              <a:off x="3204392" y="2764587"/>
              <a:ext cx="16693" cy="876"/>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9"/>
            <p:cNvSpPr/>
            <p:nvPr/>
          </p:nvSpPr>
          <p:spPr>
            <a:xfrm>
              <a:off x="3370035" y="2701154"/>
              <a:ext cx="109" cy="520"/>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9"/>
            <p:cNvSpPr/>
            <p:nvPr/>
          </p:nvSpPr>
          <p:spPr>
            <a:xfrm>
              <a:off x="3370309" y="2702112"/>
              <a:ext cx="137" cy="520"/>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9"/>
            <p:cNvSpPr/>
            <p:nvPr/>
          </p:nvSpPr>
          <p:spPr>
            <a:xfrm>
              <a:off x="3369926" y="2700005"/>
              <a:ext cx="137" cy="602"/>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9"/>
            <p:cNvSpPr/>
            <p:nvPr/>
          </p:nvSpPr>
          <p:spPr>
            <a:xfrm>
              <a:off x="3369844" y="2692726"/>
              <a:ext cx="27" cy="903"/>
            </a:xfrm>
            <a:custGeom>
              <a:avLst/>
              <a:gdLst/>
              <a:ahLst/>
              <a:cxnLst/>
              <a:rect l="l" t="t" r="r" b="b"/>
              <a:pathLst>
                <a:path w="1" h="33" extrusionOk="0">
                  <a:moveTo>
                    <a:pt x="0" y="1"/>
                  </a:moveTo>
                  <a:lnTo>
                    <a:pt x="0"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9"/>
            <p:cNvSpPr/>
            <p:nvPr/>
          </p:nvSpPr>
          <p:spPr>
            <a:xfrm>
              <a:off x="3369844" y="2698855"/>
              <a:ext cx="27" cy="602"/>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9"/>
            <p:cNvSpPr/>
            <p:nvPr/>
          </p:nvSpPr>
          <p:spPr>
            <a:xfrm>
              <a:off x="3388343" y="2793239"/>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9"/>
            <p:cNvSpPr/>
            <p:nvPr/>
          </p:nvSpPr>
          <p:spPr>
            <a:xfrm>
              <a:off x="3370884" y="2703836"/>
              <a:ext cx="137" cy="410"/>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9"/>
            <p:cNvSpPr/>
            <p:nvPr/>
          </p:nvSpPr>
          <p:spPr>
            <a:xfrm>
              <a:off x="3387960" y="2791789"/>
              <a:ext cx="27" cy="328"/>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9"/>
            <p:cNvSpPr/>
            <p:nvPr/>
          </p:nvSpPr>
          <p:spPr>
            <a:xfrm>
              <a:off x="3370500" y="2703070"/>
              <a:ext cx="219" cy="410"/>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9"/>
            <p:cNvSpPr/>
            <p:nvPr/>
          </p:nvSpPr>
          <p:spPr>
            <a:xfrm>
              <a:off x="3369926" y="2691002"/>
              <a:ext cx="27" cy="903"/>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9"/>
            <p:cNvSpPr/>
            <p:nvPr/>
          </p:nvSpPr>
          <p:spPr>
            <a:xfrm>
              <a:off x="3369734" y="2697515"/>
              <a:ext cx="27" cy="602"/>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9"/>
            <p:cNvSpPr/>
            <p:nvPr/>
          </p:nvSpPr>
          <p:spPr>
            <a:xfrm>
              <a:off x="3369734" y="2694450"/>
              <a:ext cx="27" cy="7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9"/>
            <p:cNvSpPr/>
            <p:nvPr/>
          </p:nvSpPr>
          <p:spPr>
            <a:xfrm>
              <a:off x="3369734" y="2695982"/>
              <a:ext cx="27" cy="794"/>
            </a:xfrm>
            <a:custGeom>
              <a:avLst/>
              <a:gdLst/>
              <a:ahLst/>
              <a:cxnLst/>
              <a:rect l="l" t="t" r="r" b="b"/>
              <a:pathLst>
                <a:path w="1" h="29" extrusionOk="0">
                  <a:moveTo>
                    <a:pt x="1"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9"/>
            <p:cNvSpPr/>
            <p:nvPr/>
          </p:nvSpPr>
          <p:spPr>
            <a:xfrm>
              <a:off x="3371185" y="2704520"/>
              <a:ext cx="219" cy="301"/>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9"/>
            <p:cNvSpPr/>
            <p:nvPr/>
          </p:nvSpPr>
          <p:spPr>
            <a:xfrm>
              <a:off x="3370035" y="2689004"/>
              <a:ext cx="109" cy="985"/>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9"/>
            <p:cNvSpPr/>
            <p:nvPr/>
          </p:nvSpPr>
          <p:spPr>
            <a:xfrm>
              <a:off x="3370227" y="2686979"/>
              <a:ext cx="109" cy="985"/>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9"/>
            <p:cNvSpPr/>
            <p:nvPr/>
          </p:nvSpPr>
          <p:spPr>
            <a:xfrm>
              <a:off x="3370500" y="2684790"/>
              <a:ext cx="137" cy="1067"/>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9"/>
            <p:cNvSpPr/>
            <p:nvPr/>
          </p:nvSpPr>
          <p:spPr>
            <a:xfrm>
              <a:off x="3370801" y="2682381"/>
              <a:ext cx="109" cy="1286"/>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9"/>
            <p:cNvSpPr/>
            <p:nvPr/>
          </p:nvSpPr>
          <p:spPr>
            <a:xfrm>
              <a:off x="3389383" y="2750029"/>
              <a:ext cx="222481" cy="212219"/>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9"/>
            <p:cNvSpPr/>
            <p:nvPr/>
          </p:nvSpPr>
          <p:spPr>
            <a:xfrm>
              <a:off x="3420908" y="2753860"/>
              <a:ext cx="27" cy="21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9"/>
            <p:cNvSpPr/>
            <p:nvPr/>
          </p:nvSpPr>
          <p:spPr>
            <a:xfrm>
              <a:off x="3405966" y="2767461"/>
              <a:ext cx="876" cy="876"/>
            </a:xfrm>
            <a:custGeom>
              <a:avLst/>
              <a:gdLst/>
              <a:ahLst/>
              <a:cxnLst/>
              <a:rect l="l" t="t" r="r" b="b"/>
              <a:pathLst>
                <a:path w="32" h="32" extrusionOk="0">
                  <a:moveTo>
                    <a:pt x="0" y="32"/>
                  </a:move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9"/>
            <p:cNvSpPr/>
            <p:nvPr/>
          </p:nvSpPr>
          <p:spPr>
            <a:xfrm>
              <a:off x="3407197" y="2766777"/>
              <a:ext cx="219" cy="328"/>
            </a:xfrm>
            <a:custGeom>
              <a:avLst/>
              <a:gdLst/>
              <a:ahLst/>
              <a:cxnLst/>
              <a:rect l="l" t="t" r="r" b="b"/>
              <a:pathLst>
                <a:path w="8" h="12" extrusionOk="0">
                  <a:moveTo>
                    <a:pt x="1" y="1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9"/>
            <p:cNvSpPr/>
            <p:nvPr/>
          </p:nvSpPr>
          <p:spPr>
            <a:xfrm>
              <a:off x="3420990" y="2751561"/>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9"/>
            <p:cNvSpPr/>
            <p:nvPr/>
          </p:nvSpPr>
          <p:spPr>
            <a:xfrm>
              <a:off x="3413437" y="2761221"/>
              <a:ext cx="109" cy="27"/>
            </a:xfrm>
            <a:custGeom>
              <a:avLst/>
              <a:gdLst/>
              <a:ahLst/>
              <a:cxnLst/>
              <a:rect l="l" t="t" r="r" b="b"/>
              <a:pathLst>
                <a:path w="4" h="1" extrusionOk="0">
                  <a:moveTo>
                    <a:pt x="0" y="1"/>
                  </a:move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9"/>
            <p:cNvSpPr/>
            <p:nvPr/>
          </p:nvSpPr>
          <p:spPr>
            <a:xfrm>
              <a:off x="3413902" y="2761030"/>
              <a:ext cx="602" cy="137"/>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9"/>
            <p:cNvSpPr/>
            <p:nvPr/>
          </p:nvSpPr>
          <p:spPr>
            <a:xfrm>
              <a:off x="3413628" y="2761221"/>
              <a:ext cx="219" cy="27"/>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9"/>
            <p:cNvSpPr/>
            <p:nvPr/>
          </p:nvSpPr>
          <p:spPr>
            <a:xfrm>
              <a:off x="3393597" y="2789873"/>
              <a:ext cx="5199" cy="5008"/>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9"/>
            <p:cNvSpPr/>
            <p:nvPr/>
          </p:nvSpPr>
          <p:spPr>
            <a:xfrm>
              <a:off x="3391791" y="2795538"/>
              <a:ext cx="903" cy="602"/>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9"/>
            <p:cNvSpPr/>
            <p:nvPr/>
          </p:nvSpPr>
          <p:spPr>
            <a:xfrm>
              <a:off x="3420908" y="2752793"/>
              <a:ext cx="27" cy="137"/>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9"/>
            <p:cNvSpPr/>
            <p:nvPr/>
          </p:nvSpPr>
          <p:spPr>
            <a:xfrm>
              <a:off x="3421099" y="2750111"/>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9"/>
            <p:cNvSpPr/>
            <p:nvPr/>
          </p:nvSpPr>
          <p:spPr>
            <a:xfrm>
              <a:off x="3390149" y="2799642"/>
              <a:ext cx="1943" cy="3393"/>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9"/>
            <p:cNvSpPr/>
            <p:nvPr/>
          </p:nvSpPr>
          <p:spPr>
            <a:xfrm>
              <a:off x="3424629" y="2894491"/>
              <a:ext cx="328" cy="493"/>
            </a:xfrm>
            <a:custGeom>
              <a:avLst/>
              <a:gdLst/>
              <a:ahLst/>
              <a:cxnLst/>
              <a:rect l="l" t="t" r="r" b="b"/>
              <a:pathLst>
                <a:path w="12" h="18" extrusionOk="0">
                  <a:moveTo>
                    <a:pt x="1" y="0"/>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9"/>
            <p:cNvSpPr/>
            <p:nvPr/>
          </p:nvSpPr>
          <p:spPr>
            <a:xfrm>
              <a:off x="3419375" y="2889401"/>
              <a:ext cx="301" cy="137"/>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9"/>
            <p:cNvSpPr/>
            <p:nvPr/>
          </p:nvSpPr>
          <p:spPr>
            <a:xfrm>
              <a:off x="3423589" y="2892658"/>
              <a:ext cx="301" cy="410"/>
            </a:xfrm>
            <a:custGeom>
              <a:avLst/>
              <a:gdLst/>
              <a:ahLst/>
              <a:cxnLst/>
              <a:rect l="l" t="t" r="r" b="b"/>
              <a:pathLst>
                <a:path w="11" h="15" extrusionOk="0">
                  <a:moveTo>
                    <a:pt x="0" y="1"/>
                  </a:moveTo>
                  <a:lnTo>
                    <a:pt x="1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9"/>
            <p:cNvSpPr/>
            <p:nvPr/>
          </p:nvSpPr>
          <p:spPr>
            <a:xfrm>
              <a:off x="3425122" y="2895531"/>
              <a:ext cx="301" cy="520"/>
            </a:xfrm>
            <a:custGeom>
              <a:avLst/>
              <a:gdLst/>
              <a:ahLst/>
              <a:cxnLst/>
              <a:rect l="l" t="t" r="r" b="b"/>
              <a:pathLst>
                <a:path w="11" h="19" extrusionOk="0">
                  <a:moveTo>
                    <a:pt x="0" y="1"/>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9"/>
            <p:cNvSpPr/>
            <p:nvPr/>
          </p:nvSpPr>
          <p:spPr>
            <a:xfrm>
              <a:off x="3389492" y="2796112"/>
              <a:ext cx="2408" cy="1943"/>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9"/>
            <p:cNvSpPr/>
            <p:nvPr/>
          </p:nvSpPr>
          <p:spPr>
            <a:xfrm>
              <a:off x="3425587" y="2896680"/>
              <a:ext cx="219" cy="520"/>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9"/>
            <p:cNvSpPr/>
            <p:nvPr/>
          </p:nvSpPr>
          <p:spPr>
            <a:xfrm>
              <a:off x="3420223" y="2889702"/>
              <a:ext cx="328" cy="109"/>
            </a:xfrm>
            <a:custGeom>
              <a:avLst/>
              <a:gdLst/>
              <a:ahLst/>
              <a:cxnLst/>
              <a:rect l="l" t="t" r="r" b="b"/>
              <a:pathLst>
                <a:path w="12" h="4" extrusionOk="0">
                  <a:moveTo>
                    <a:pt x="1" y="0"/>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9"/>
            <p:cNvSpPr/>
            <p:nvPr/>
          </p:nvSpPr>
          <p:spPr>
            <a:xfrm>
              <a:off x="3426162" y="2897939"/>
              <a:ext cx="137" cy="410"/>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9"/>
            <p:cNvSpPr/>
            <p:nvPr/>
          </p:nvSpPr>
          <p:spPr>
            <a:xfrm>
              <a:off x="3426545" y="2899171"/>
              <a:ext cx="137" cy="410"/>
            </a:xfrm>
            <a:custGeom>
              <a:avLst/>
              <a:gdLst/>
              <a:ahLst/>
              <a:cxnLst/>
              <a:rect l="l" t="t" r="r" b="b"/>
              <a:pathLst>
                <a:path w="5" h="15" extrusionOk="0">
                  <a:moveTo>
                    <a:pt x="1"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9"/>
            <p:cNvSpPr/>
            <p:nvPr/>
          </p:nvSpPr>
          <p:spPr>
            <a:xfrm>
              <a:off x="3422331" y="2891125"/>
              <a:ext cx="328" cy="328"/>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9"/>
            <p:cNvSpPr/>
            <p:nvPr/>
          </p:nvSpPr>
          <p:spPr>
            <a:xfrm>
              <a:off x="3423015" y="2891809"/>
              <a:ext cx="301" cy="410"/>
            </a:xfrm>
            <a:custGeom>
              <a:avLst/>
              <a:gdLst/>
              <a:ahLst/>
              <a:cxnLst/>
              <a:rect l="l" t="t" r="r" b="b"/>
              <a:pathLst>
                <a:path w="11" h="15" extrusionOk="0">
                  <a:moveTo>
                    <a:pt x="0" y="0"/>
                  </a:moveTo>
                  <a:lnTo>
                    <a:pt x="1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9"/>
            <p:cNvSpPr/>
            <p:nvPr/>
          </p:nvSpPr>
          <p:spPr>
            <a:xfrm>
              <a:off x="3421674" y="2890468"/>
              <a:ext cx="301" cy="301"/>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9"/>
            <p:cNvSpPr/>
            <p:nvPr/>
          </p:nvSpPr>
          <p:spPr>
            <a:xfrm>
              <a:off x="3389684" y="2798685"/>
              <a:ext cx="109" cy="219"/>
            </a:xfrm>
            <a:custGeom>
              <a:avLst/>
              <a:gdLst/>
              <a:ahLst/>
              <a:cxnLst/>
              <a:rect l="l" t="t" r="r" b="b"/>
              <a:pathLst>
                <a:path w="4" h="8" extrusionOk="0">
                  <a:moveTo>
                    <a:pt x="0"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9"/>
            <p:cNvSpPr/>
            <p:nvPr/>
          </p:nvSpPr>
          <p:spPr>
            <a:xfrm>
              <a:off x="3389492" y="2798302"/>
              <a:ext cx="27" cy="21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9"/>
            <p:cNvSpPr/>
            <p:nvPr/>
          </p:nvSpPr>
          <p:spPr>
            <a:xfrm>
              <a:off x="3420990" y="2889976"/>
              <a:ext cx="328" cy="328"/>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9"/>
            <p:cNvSpPr/>
            <p:nvPr/>
          </p:nvSpPr>
          <p:spPr>
            <a:xfrm>
              <a:off x="3389875" y="2799177"/>
              <a:ext cx="219" cy="410"/>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9"/>
            <p:cNvSpPr/>
            <p:nvPr/>
          </p:nvSpPr>
          <p:spPr>
            <a:xfrm>
              <a:off x="3424164" y="2893533"/>
              <a:ext cx="219" cy="410"/>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9"/>
            <p:cNvSpPr/>
            <p:nvPr/>
          </p:nvSpPr>
          <p:spPr>
            <a:xfrm>
              <a:off x="3394856" y="2846602"/>
              <a:ext cx="1177" cy="3092"/>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9"/>
            <p:cNvSpPr/>
            <p:nvPr/>
          </p:nvSpPr>
          <p:spPr>
            <a:xfrm>
              <a:off x="3393405" y="2794963"/>
              <a:ext cx="219" cy="109"/>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9"/>
            <p:cNvSpPr/>
            <p:nvPr/>
          </p:nvSpPr>
          <p:spPr>
            <a:xfrm>
              <a:off x="3426928" y="2900621"/>
              <a:ext cx="137" cy="21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9"/>
            <p:cNvSpPr/>
            <p:nvPr/>
          </p:nvSpPr>
          <p:spPr>
            <a:xfrm>
              <a:off x="3391490" y="2794963"/>
              <a:ext cx="2135" cy="145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9"/>
            <p:cNvSpPr/>
            <p:nvPr/>
          </p:nvSpPr>
          <p:spPr>
            <a:xfrm>
              <a:off x="2997071" y="3056194"/>
              <a:ext cx="33742" cy="8456"/>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9"/>
            <p:cNvSpPr/>
            <p:nvPr/>
          </p:nvSpPr>
          <p:spPr>
            <a:xfrm>
              <a:off x="2987795" y="3014461"/>
              <a:ext cx="84422" cy="63269"/>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9"/>
            <p:cNvSpPr/>
            <p:nvPr/>
          </p:nvSpPr>
          <p:spPr>
            <a:xfrm>
              <a:off x="2996497" y="3068371"/>
              <a:ext cx="328" cy="109"/>
            </a:xfrm>
            <a:custGeom>
              <a:avLst/>
              <a:gdLst/>
              <a:ahLst/>
              <a:cxnLst/>
              <a:rect l="l" t="t" r="r" b="b"/>
              <a:pathLst>
                <a:path w="12" h="4" extrusionOk="0">
                  <a:moveTo>
                    <a:pt x="1" y="4"/>
                  </a:moveTo>
                  <a:lnTo>
                    <a:pt x="1" y="4"/>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9"/>
            <p:cNvSpPr/>
            <p:nvPr/>
          </p:nvSpPr>
          <p:spPr>
            <a:xfrm>
              <a:off x="2998412" y="3068070"/>
              <a:ext cx="137" cy="27"/>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9"/>
            <p:cNvSpPr/>
            <p:nvPr/>
          </p:nvSpPr>
          <p:spPr>
            <a:xfrm>
              <a:off x="3004843" y="3056385"/>
              <a:ext cx="219" cy="27"/>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9"/>
            <p:cNvSpPr/>
            <p:nvPr/>
          </p:nvSpPr>
          <p:spPr>
            <a:xfrm>
              <a:off x="2998412" y="3056385"/>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9"/>
            <p:cNvSpPr/>
            <p:nvPr/>
          </p:nvSpPr>
          <p:spPr>
            <a:xfrm>
              <a:off x="3012779" y="3054196"/>
              <a:ext cx="137" cy="109"/>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9"/>
            <p:cNvSpPr/>
            <p:nvPr/>
          </p:nvSpPr>
          <p:spPr>
            <a:xfrm>
              <a:off x="3010672" y="3054962"/>
              <a:ext cx="219" cy="109"/>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9"/>
            <p:cNvSpPr/>
            <p:nvPr/>
          </p:nvSpPr>
          <p:spPr>
            <a:xfrm>
              <a:off x="2998713" y="3067988"/>
              <a:ext cx="219" cy="27"/>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9"/>
            <p:cNvSpPr/>
            <p:nvPr/>
          </p:nvSpPr>
          <p:spPr>
            <a:xfrm>
              <a:off x="2997947" y="3068180"/>
              <a:ext cx="219" cy="27"/>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9"/>
            <p:cNvSpPr/>
            <p:nvPr/>
          </p:nvSpPr>
          <p:spPr>
            <a:xfrm>
              <a:off x="3000821" y="3056495"/>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9"/>
            <p:cNvSpPr/>
            <p:nvPr/>
          </p:nvSpPr>
          <p:spPr>
            <a:xfrm>
              <a:off x="2997071" y="3068262"/>
              <a:ext cx="520" cy="137"/>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9"/>
            <p:cNvSpPr/>
            <p:nvPr/>
          </p:nvSpPr>
          <p:spPr>
            <a:xfrm>
              <a:off x="3003010" y="305649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9"/>
            <p:cNvSpPr/>
            <p:nvPr/>
          </p:nvSpPr>
          <p:spPr>
            <a:xfrm>
              <a:off x="2998987" y="306798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9"/>
            <p:cNvSpPr/>
            <p:nvPr/>
          </p:nvSpPr>
          <p:spPr>
            <a:xfrm>
              <a:off x="3006759" y="3056111"/>
              <a:ext cx="301" cy="27"/>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9"/>
            <p:cNvSpPr/>
            <p:nvPr/>
          </p:nvSpPr>
          <p:spPr>
            <a:xfrm>
              <a:off x="3008757" y="3055619"/>
              <a:ext cx="219" cy="27"/>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9"/>
            <p:cNvSpPr/>
            <p:nvPr/>
          </p:nvSpPr>
          <p:spPr>
            <a:xfrm>
              <a:off x="2999179" y="3067879"/>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9"/>
            <p:cNvSpPr/>
            <p:nvPr/>
          </p:nvSpPr>
          <p:spPr>
            <a:xfrm>
              <a:off x="3003584" y="3062707"/>
              <a:ext cx="13929" cy="4734"/>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9"/>
            <p:cNvSpPr/>
            <p:nvPr/>
          </p:nvSpPr>
          <p:spPr>
            <a:xfrm>
              <a:off x="3000136" y="3067605"/>
              <a:ext cx="2052" cy="301"/>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9"/>
            <p:cNvSpPr/>
            <p:nvPr/>
          </p:nvSpPr>
          <p:spPr>
            <a:xfrm>
              <a:off x="3001477" y="3074802"/>
              <a:ext cx="36150" cy="20606"/>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9"/>
            <p:cNvSpPr/>
            <p:nvPr/>
          </p:nvSpPr>
          <p:spPr>
            <a:xfrm>
              <a:off x="3036916" y="3074802"/>
              <a:ext cx="137" cy="27"/>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9"/>
            <p:cNvSpPr/>
            <p:nvPr/>
          </p:nvSpPr>
          <p:spPr>
            <a:xfrm>
              <a:off x="3037490" y="3074994"/>
              <a:ext cx="137" cy="27"/>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9"/>
            <p:cNvSpPr/>
            <p:nvPr/>
          </p:nvSpPr>
          <p:spPr>
            <a:xfrm>
              <a:off x="3002818" y="3077949"/>
              <a:ext cx="2052" cy="1669"/>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9"/>
            <p:cNvSpPr/>
            <p:nvPr/>
          </p:nvSpPr>
          <p:spPr>
            <a:xfrm>
              <a:off x="3002161" y="3077183"/>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9"/>
            <p:cNvSpPr/>
            <p:nvPr/>
          </p:nvSpPr>
          <p:spPr>
            <a:xfrm>
              <a:off x="3002627" y="3077566"/>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9"/>
            <p:cNvSpPr/>
            <p:nvPr/>
          </p:nvSpPr>
          <p:spPr>
            <a:xfrm>
              <a:off x="3036532" y="3074693"/>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9"/>
            <p:cNvSpPr/>
            <p:nvPr/>
          </p:nvSpPr>
          <p:spPr>
            <a:xfrm>
              <a:off x="3002545" y="3077484"/>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9"/>
            <p:cNvSpPr/>
            <p:nvPr/>
          </p:nvSpPr>
          <p:spPr>
            <a:xfrm>
              <a:off x="3002435" y="3077374"/>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9"/>
            <p:cNvSpPr/>
            <p:nvPr/>
          </p:nvSpPr>
          <p:spPr>
            <a:xfrm>
              <a:off x="3001204" y="3077101"/>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9"/>
            <p:cNvSpPr/>
            <p:nvPr/>
          </p:nvSpPr>
          <p:spPr>
            <a:xfrm>
              <a:off x="3036149" y="3074610"/>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9"/>
            <p:cNvSpPr/>
            <p:nvPr/>
          </p:nvSpPr>
          <p:spPr>
            <a:xfrm>
              <a:off x="3462968" y="3098199"/>
              <a:ext cx="179353" cy="124048"/>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9"/>
            <p:cNvSpPr/>
            <p:nvPr/>
          </p:nvSpPr>
          <p:spPr>
            <a:xfrm>
              <a:off x="3288596" y="3056577"/>
              <a:ext cx="172950" cy="140549"/>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9"/>
            <p:cNvSpPr/>
            <p:nvPr/>
          </p:nvSpPr>
          <p:spPr>
            <a:xfrm>
              <a:off x="3259287" y="3078469"/>
              <a:ext cx="40255" cy="87843"/>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9"/>
            <p:cNvSpPr/>
            <p:nvPr/>
          </p:nvSpPr>
          <p:spPr>
            <a:xfrm>
              <a:off x="3298858" y="3093082"/>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9"/>
            <p:cNvSpPr/>
            <p:nvPr/>
          </p:nvSpPr>
          <p:spPr>
            <a:xfrm>
              <a:off x="3289088" y="3162070"/>
              <a:ext cx="219" cy="219"/>
            </a:xfrm>
            <a:custGeom>
              <a:avLst/>
              <a:gdLst/>
              <a:ahLst/>
              <a:cxnLst/>
              <a:rect l="l" t="t" r="r" b="b"/>
              <a:pathLst>
                <a:path w="8" h="8" extrusionOk="0">
                  <a:moveTo>
                    <a:pt x="7"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9"/>
            <p:cNvSpPr/>
            <p:nvPr/>
          </p:nvSpPr>
          <p:spPr>
            <a:xfrm>
              <a:off x="3298940" y="3093848"/>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9"/>
            <p:cNvSpPr/>
            <p:nvPr/>
          </p:nvSpPr>
          <p:spPr>
            <a:xfrm>
              <a:off x="3298557" y="3091167"/>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9"/>
            <p:cNvSpPr/>
            <p:nvPr/>
          </p:nvSpPr>
          <p:spPr>
            <a:xfrm>
              <a:off x="3297982" y="3087445"/>
              <a:ext cx="137" cy="410"/>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9"/>
            <p:cNvSpPr/>
            <p:nvPr/>
          </p:nvSpPr>
          <p:spPr>
            <a:xfrm>
              <a:off x="3298174" y="3088868"/>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9"/>
            <p:cNvSpPr/>
            <p:nvPr/>
          </p:nvSpPr>
          <p:spPr>
            <a:xfrm>
              <a:off x="3297900" y="3086569"/>
              <a:ext cx="109" cy="520"/>
            </a:xfrm>
            <a:custGeom>
              <a:avLst/>
              <a:gdLst/>
              <a:ahLst/>
              <a:cxnLst/>
              <a:rect l="l" t="t" r="r" b="b"/>
              <a:pathLst>
                <a:path w="4" h="19" extrusionOk="0">
                  <a:moveTo>
                    <a:pt x="4" y="18"/>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9"/>
            <p:cNvSpPr/>
            <p:nvPr/>
          </p:nvSpPr>
          <p:spPr>
            <a:xfrm>
              <a:off x="3246152" y="3098254"/>
              <a:ext cx="23589" cy="73120"/>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9"/>
            <p:cNvSpPr/>
            <p:nvPr/>
          </p:nvSpPr>
          <p:spPr>
            <a:xfrm>
              <a:off x="3257180" y="3108215"/>
              <a:ext cx="219" cy="410"/>
            </a:xfrm>
            <a:custGeom>
              <a:avLst/>
              <a:gdLst/>
              <a:ahLst/>
              <a:cxnLst/>
              <a:rect l="l" t="t" r="r" b="b"/>
              <a:pathLst>
                <a:path w="8" h="15" extrusionOk="0">
                  <a:moveTo>
                    <a:pt x="0" y="1"/>
                  </a:moveTo>
                  <a:lnTo>
                    <a:pt x="7"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9"/>
            <p:cNvSpPr/>
            <p:nvPr/>
          </p:nvSpPr>
          <p:spPr>
            <a:xfrm>
              <a:off x="3257563" y="3108899"/>
              <a:ext cx="219" cy="410"/>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9"/>
            <p:cNvSpPr/>
            <p:nvPr/>
          </p:nvSpPr>
          <p:spPr>
            <a:xfrm>
              <a:off x="3255839" y="3103043"/>
              <a:ext cx="109" cy="602"/>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9"/>
            <p:cNvSpPr/>
            <p:nvPr/>
          </p:nvSpPr>
          <p:spPr>
            <a:xfrm>
              <a:off x="3255538" y="3099978"/>
              <a:ext cx="27" cy="7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9"/>
            <p:cNvSpPr/>
            <p:nvPr/>
          </p:nvSpPr>
          <p:spPr>
            <a:xfrm>
              <a:off x="3269823" y="3161687"/>
              <a:ext cx="27" cy="1560"/>
            </a:xfrm>
            <a:custGeom>
              <a:avLst/>
              <a:gdLst/>
              <a:ahLst/>
              <a:cxnLst/>
              <a:rect l="l" t="t" r="r" b="b"/>
              <a:pathLst>
                <a:path w="1" h="57" extrusionOk="0">
                  <a:moveTo>
                    <a:pt x="1" y="0"/>
                  </a:moveTo>
                  <a:lnTo>
                    <a:pt x="1"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9"/>
            <p:cNvSpPr/>
            <p:nvPr/>
          </p:nvSpPr>
          <p:spPr>
            <a:xfrm>
              <a:off x="3256222" y="3105533"/>
              <a:ext cx="109" cy="520"/>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9"/>
            <p:cNvSpPr/>
            <p:nvPr/>
          </p:nvSpPr>
          <p:spPr>
            <a:xfrm>
              <a:off x="3256031" y="3104384"/>
              <a:ext cx="109" cy="520"/>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9"/>
            <p:cNvSpPr/>
            <p:nvPr/>
          </p:nvSpPr>
          <p:spPr>
            <a:xfrm>
              <a:off x="3255648" y="3101620"/>
              <a:ext cx="109" cy="684"/>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9"/>
            <p:cNvSpPr/>
            <p:nvPr/>
          </p:nvSpPr>
          <p:spPr>
            <a:xfrm>
              <a:off x="3269631" y="3157364"/>
              <a:ext cx="27" cy="1286"/>
            </a:xfrm>
            <a:custGeom>
              <a:avLst/>
              <a:gdLst/>
              <a:ahLst/>
              <a:cxnLst/>
              <a:rect l="l" t="t" r="r" b="b"/>
              <a:pathLst>
                <a:path w="1" h="47" extrusionOk="0">
                  <a:moveTo>
                    <a:pt x="1" y="1"/>
                  </a:moveTo>
                  <a:lnTo>
                    <a:pt x="1" y="4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9"/>
            <p:cNvSpPr/>
            <p:nvPr/>
          </p:nvSpPr>
          <p:spPr>
            <a:xfrm>
              <a:off x="3269631" y="3155366"/>
              <a:ext cx="27" cy="1177"/>
            </a:xfrm>
            <a:custGeom>
              <a:avLst/>
              <a:gdLst/>
              <a:ahLst/>
              <a:cxnLst/>
              <a:rect l="l" t="t" r="r" b="b"/>
              <a:pathLst>
                <a:path w="1" h="43" extrusionOk="0">
                  <a:moveTo>
                    <a:pt x="1"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9"/>
            <p:cNvSpPr/>
            <p:nvPr/>
          </p:nvSpPr>
          <p:spPr>
            <a:xfrm>
              <a:off x="3265882" y="3121925"/>
              <a:ext cx="1177" cy="2901"/>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9"/>
            <p:cNvSpPr/>
            <p:nvPr/>
          </p:nvSpPr>
          <p:spPr>
            <a:xfrm>
              <a:off x="3258521" y="3110131"/>
              <a:ext cx="301" cy="328"/>
            </a:xfrm>
            <a:custGeom>
              <a:avLst/>
              <a:gdLst/>
              <a:ahLst/>
              <a:cxnLst/>
              <a:rect l="l" t="t" r="r" b="b"/>
              <a:pathLst>
                <a:path w="11" h="12" extrusionOk="0">
                  <a:moveTo>
                    <a:pt x="11"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9"/>
            <p:cNvSpPr/>
            <p:nvPr/>
          </p:nvSpPr>
          <p:spPr>
            <a:xfrm>
              <a:off x="3256797" y="3107449"/>
              <a:ext cx="219" cy="410"/>
            </a:xfrm>
            <a:custGeom>
              <a:avLst/>
              <a:gdLst/>
              <a:ahLst/>
              <a:cxnLst/>
              <a:rect l="l" t="t" r="r" b="b"/>
              <a:pathLst>
                <a:path w="8" h="15" extrusionOk="0">
                  <a:moveTo>
                    <a:pt x="0" y="1"/>
                  </a:moveTo>
                  <a:lnTo>
                    <a:pt x="7"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9"/>
            <p:cNvSpPr/>
            <p:nvPr/>
          </p:nvSpPr>
          <p:spPr>
            <a:xfrm>
              <a:off x="3269741" y="3159471"/>
              <a:ext cx="0" cy="1368"/>
            </a:xfrm>
            <a:custGeom>
              <a:avLst/>
              <a:gdLst/>
              <a:ahLst/>
              <a:cxnLst/>
              <a:rect l="l" t="t" r="r" b="b"/>
              <a:pathLst>
                <a:path h="50" extrusionOk="0">
                  <a:moveTo>
                    <a:pt x="0" y="1"/>
                  </a:moveTo>
                  <a:lnTo>
                    <a:pt x="0" y="5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9"/>
            <p:cNvSpPr/>
            <p:nvPr/>
          </p:nvSpPr>
          <p:spPr>
            <a:xfrm>
              <a:off x="3256496" y="3106491"/>
              <a:ext cx="219" cy="520"/>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9"/>
            <p:cNvSpPr/>
            <p:nvPr/>
          </p:nvSpPr>
          <p:spPr>
            <a:xfrm>
              <a:off x="3269440" y="3151535"/>
              <a:ext cx="27" cy="1177"/>
            </a:xfrm>
            <a:custGeom>
              <a:avLst/>
              <a:gdLst/>
              <a:ahLst/>
              <a:cxnLst/>
              <a:rect l="l" t="t" r="r" b="b"/>
              <a:pathLst>
                <a:path w="1" h="43" extrusionOk="0">
                  <a:moveTo>
                    <a:pt x="1"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9"/>
            <p:cNvSpPr/>
            <p:nvPr/>
          </p:nvSpPr>
          <p:spPr>
            <a:xfrm>
              <a:off x="3269057" y="3144256"/>
              <a:ext cx="27" cy="985"/>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9"/>
            <p:cNvSpPr/>
            <p:nvPr/>
          </p:nvSpPr>
          <p:spPr>
            <a:xfrm>
              <a:off x="3268865" y="3142148"/>
              <a:ext cx="27" cy="876"/>
            </a:xfrm>
            <a:custGeom>
              <a:avLst/>
              <a:gdLst/>
              <a:ahLst/>
              <a:cxnLst/>
              <a:rect l="l" t="t" r="r" b="b"/>
              <a:pathLst>
                <a:path w="1" h="32" extrusionOk="0">
                  <a:moveTo>
                    <a:pt x="1" y="0"/>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9"/>
            <p:cNvSpPr/>
            <p:nvPr/>
          </p:nvSpPr>
          <p:spPr>
            <a:xfrm>
              <a:off x="3269166" y="3145405"/>
              <a:ext cx="0" cy="1067"/>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9"/>
            <p:cNvSpPr/>
            <p:nvPr/>
          </p:nvSpPr>
          <p:spPr>
            <a:xfrm>
              <a:off x="3268975" y="3143106"/>
              <a:ext cx="109" cy="876"/>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9"/>
            <p:cNvSpPr/>
            <p:nvPr/>
          </p:nvSpPr>
          <p:spPr>
            <a:xfrm>
              <a:off x="3269932" y="3164068"/>
              <a:ext cx="109" cy="1861"/>
            </a:xfrm>
            <a:custGeom>
              <a:avLst/>
              <a:gdLst/>
              <a:ahLst/>
              <a:cxnLst/>
              <a:rect l="l" t="t" r="r" b="b"/>
              <a:pathLst>
                <a:path w="4" h="68" extrusionOk="0">
                  <a:moveTo>
                    <a:pt x="0" y="1"/>
                  </a:moveTo>
                  <a:lnTo>
                    <a:pt x="4" y="6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9"/>
            <p:cNvSpPr/>
            <p:nvPr/>
          </p:nvSpPr>
          <p:spPr>
            <a:xfrm>
              <a:off x="3269358" y="3149811"/>
              <a:ext cx="0" cy="1177"/>
            </a:xfrm>
            <a:custGeom>
              <a:avLst/>
              <a:gdLst/>
              <a:ahLst/>
              <a:cxnLst/>
              <a:rect l="l" t="t" r="r" b="b"/>
              <a:pathLst>
                <a:path h="43" extrusionOk="0">
                  <a:moveTo>
                    <a:pt x="0" y="0"/>
                  </a:moveTo>
                  <a:lnTo>
                    <a:pt x="0"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9"/>
            <p:cNvSpPr/>
            <p:nvPr/>
          </p:nvSpPr>
          <p:spPr>
            <a:xfrm>
              <a:off x="3269248" y="3148169"/>
              <a:ext cx="27" cy="1286"/>
            </a:xfrm>
            <a:custGeom>
              <a:avLst/>
              <a:gdLst/>
              <a:ahLst/>
              <a:cxnLst/>
              <a:rect l="l" t="t" r="r" b="b"/>
              <a:pathLst>
                <a:path w="1" h="47" extrusionOk="0">
                  <a:moveTo>
                    <a:pt x="1" y="1"/>
                  </a:moveTo>
                  <a:lnTo>
                    <a:pt x="1" y="4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9"/>
            <p:cNvSpPr/>
            <p:nvPr/>
          </p:nvSpPr>
          <p:spPr>
            <a:xfrm>
              <a:off x="3269166" y="3146746"/>
              <a:ext cx="0" cy="1067"/>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9"/>
            <p:cNvSpPr/>
            <p:nvPr/>
          </p:nvSpPr>
          <p:spPr>
            <a:xfrm>
              <a:off x="3258028" y="3109556"/>
              <a:ext cx="219" cy="328"/>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9"/>
            <p:cNvSpPr/>
            <p:nvPr/>
          </p:nvSpPr>
          <p:spPr>
            <a:xfrm>
              <a:off x="3270014" y="3166285"/>
              <a:ext cx="27" cy="1067"/>
            </a:xfrm>
            <a:custGeom>
              <a:avLst/>
              <a:gdLst/>
              <a:ahLst/>
              <a:cxnLst/>
              <a:rect l="l" t="t" r="r" b="b"/>
              <a:pathLst>
                <a:path w="1" h="39" extrusionOk="0">
                  <a:moveTo>
                    <a:pt x="1" y="39"/>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9"/>
            <p:cNvSpPr/>
            <p:nvPr/>
          </p:nvSpPr>
          <p:spPr>
            <a:xfrm>
              <a:off x="3259096" y="3110623"/>
              <a:ext cx="301" cy="301"/>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9"/>
            <p:cNvSpPr/>
            <p:nvPr/>
          </p:nvSpPr>
          <p:spPr>
            <a:xfrm>
              <a:off x="3259670" y="3111198"/>
              <a:ext cx="301" cy="21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9"/>
            <p:cNvSpPr/>
            <p:nvPr/>
          </p:nvSpPr>
          <p:spPr>
            <a:xfrm>
              <a:off x="3268865" y="3141273"/>
              <a:ext cx="27" cy="903"/>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9"/>
            <p:cNvSpPr/>
            <p:nvPr/>
          </p:nvSpPr>
          <p:spPr>
            <a:xfrm>
              <a:off x="3269549" y="3153450"/>
              <a:ext cx="0" cy="1067"/>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9"/>
            <p:cNvSpPr/>
            <p:nvPr/>
          </p:nvSpPr>
          <p:spPr>
            <a:xfrm>
              <a:off x="3261203" y="3112046"/>
              <a:ext cx="301" cy="219"/>
            </a:xfrm>
            <a:custGeom>
              <a:avLst/>
              <a:gdLst/>
              <a:ahLst/>
              <a:cxnLst/>
              <a:rect l="l" t="t" r="r" b="b"/>
              <a:pathLst>
                <a:path w="11" h="8" extrusionOk="0">
                  <a:moveTo>
                    <a:pt x="0"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9"/>
            <p:cNvSpPr/>
            <p:nvPr/>
          </p:nvSpPr>
          <p:spPr>
            <a:xfrm>
              <a:off x="3260437" y="3111581"/>
              <a:ext cx="301" cy="21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9"/>
            <p:cNvSpPr/>
            <p:nvPr/>
          </p:nvSpPr>
          <p:spPr>
            <a:xfrm>
              <a:off x="3457687" y="3067796"/>
              <a:ext cx="7498" cy="12862"/>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9"/>
            <p:cNvSpPr/>
            <p:nvPr/>
          </p:nvSpPr>
          <p:spPr>
            <a:xfrm>
              <a:off x="3376548" y="3083504"/>
              <a:ext cx="106370" cy="151687"/>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9"/>
            <p:cNvSpPr/>
            <p:nvPr/>
          </p:nvSpPr>
          <p:spPr>
            <a:xfrm>
              <a:off x="3481358" y="3223479"/>
              <a:ext cx="301" cy="493"/>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9"/>
            <p:cNvSpPr/>
            <p:nvPr/>
          </p:nvSpPr>
          <p:spPr>
            <a:xfrm>
              <a:off x="3480975" y="3222712"/>
              <a:ext cx="301" cy="684"/>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9"/>
            <p:cNvSpPr/>
            <p:nvPr/>
          </p:nvSpPr>
          <p:spPr>
            <a:xfrm>
              <a:off x="3468797" y="3154408"/>
              <a:ext cx="410" cy="602"/>
            </a:xfrm>
            <a:custGeom>
              <a:avLst/>
              <a:gdLst/>
              <a:ahLst/>
              <a:cxnLst/>
              <a:rect l="l" t="t" r="r" b="b"/>
              <a:pathLst>
                <a:path w="15" h="22" extrusionOk="0">
                  <a:moveTo>
                    <a:pt x="1" y="21"/>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9"/>
            <p:cNvSpPr/>
            <p:nvPr/>
          </p:nvSpPr>
          <p:spPr>
            <a:xfrm>
              <a:off x="3467949" y="3155749"/>
              <a:ext cx="410" cy="493"/>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9"/>
            <p:cNvSpPr/>
            <p:nvPr/>
          </p:nvSpPr>
          <p:spPr>
            <a:xfrm>
              <a:off x="3467265" y="3156980"/>
              <a:ext cx="219" cy="520"/>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9"/>
            <p:cNvSpPr/>
            <p:nvPr/>
          </p:nvSpPr>
          <p:spPr>
            <a:xfrm>
              <a:off x="3469755" y="3153259"/>
              <a:ext cx="410" cy="602"/>
            </a:xfrm>
            <a:custGeom>
              <a:avLst/>
              <a:gdLst/>
              <a:ahLst/>
              <a:cxnLst/>
              <a:rect l="l" t="t" r="r" b="b"/>
              <a:pathLst>
                <a:path w="15" h="22" extrusionOk="0">
                  <a:moveTo>
                    <a:pt x="1" y="21"/>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9"/>
            <p:cNvSpPr/>
            <p:nvPr/>
          </p:nvSpPr>
          <p:spPr>
            <a:xfrm>
              <a:off x="3472820" y="3150084"/>
              <a:ext cx="520" cy="520"/>
            </a:xfrm>
            <a:custGeom>
              <a:avLst/>
              <a:gdLst/>
              <a:ahLst/>
              <a:cxnLst/>
              <a:rect l="l" t="t" r="r" b="b"/>
              <a:pathLst>
                <a:path w="19" h="19" extrusionOk="0">
                  <a:moveTo>
                    <a:pt x="1" y="1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9"/>
            <p:cNvSpPr/>
            <p:nvPr/>
          </p:nvSpPr>
          <p:spPr>
            <a:xfrm>
              <a:off x="3470713" y="3152192"/>
              <a:ext cx="520" cy="520"/>
            </a:xfrm>
            <a:custGeom>
              <a:avLst/>
              <a:gdLst/>
              <a:ahLst/>
              <a:cxnLst/>
              <a:rect l="l" t="t" r="r" b="b"/>
              <a:pathLst>
                <a:path w="19" h="19" extrusionOk="0">
                  <a:moveTo>
                    <a:pt x="1" y="1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9"/>
            <p:cNvSpPr/>
            <p:nvPr/>
          </p:nvSpPr>
          <p:spPr>
            <a:xfrm>
              <a:off x="3482398" y="3224819"/>
              <a:ext cx="520" cy="410"/>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9"/>
            <p:cNvSpPr/>
            <p:nvPr/>
          </p:nvSpPr>
          <p:spPr>
            <a:xfrm>
              <a:off x="3471780" y="3151152"/>
              <a:ext cx="493" cy="493"/>
            </a:xfrm>
            <a:custGeom>
              <a:avLst/>
              <a:gdLst/>
              <a:ahLst/>
              <a:cxnLst/>
              <a:rect l="l" t="t" r="r" b="b"/>
              <a:pathLst>
                <a:path w="18" h="18" extrusionOk="0">
                  <a:moveTo>
                    <a:pt x="0" y="18"/>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9"/>
            <p:cNvSpPr/>
            <p:nvPr/>
          </p:nvSpPr>
          <p:spPr>
            <a:xfrm>
              <a:off x="3481741" y="3224053"/>
              <a:ext cx="493" cy="602"/>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9"/>
            <p:cNvSpPr/>
            <p:nvPr/>
          </p:nvSpPr>
          <p:spPr>
            <a:xfrm>
              <a:off x="3465075" y="3083723"/>
              <a:ext cx="109" cy="1724"/>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9"/>
            <p:cNvSpPr/>
            <p:nvPr/>
          </p:nvSpPr>
          <p:spPr>
            <a:xfrm>
              <a:off x="3464774" y="3085529"/>
              <a:ext cx="328" cy="1751"/>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9"/>
            <p:cNvSpPr/>
            <p:nvPr/>
          </p:nvSpPr>
          <p:spPr>
            <a:xfrm>
              <a:off x="3464501" y="3079974"/>
              <a:ext cx="301" cy="684"/>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9"/>
            <p:cNvSpPr/>
            <p:nvPr/>
          </p:nvSpPr>
          <p:spPr>
            <a:xfrm>
              <a:off x="3380270" y="3178161"/>
              <a:ext cx="27" cy="21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9"/>
            <p:cNvSpPr/>
            <p:nvPr/>
          </p:nvSpPr>
          <p:spPr>
            <a:xfrm>
              <a:off x="3398003" y="3162317"/>
              <a:ext cx="1861" cy="55"/>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9"/>
            <p:cNvSpPr/>
            <p:nvPr/>
          </p:nvSpPr>
          <p:spPr>
            <a:xfrm>
              <a:off x="3457495" y="3071737"/>
              <a:ext cx="27" cy="493"/>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9"/>
            <p:cNvSpPr/>
            <p:nvPr/>
          </p:nvSpPr>
          <p:spPr>
            <a:xfrm>
              <a:off x="3457495" y="3070779"/>
              <a:ext cx="137" cy="684"/>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9"/>
            <p:cNvSpPr/>
            <p:nvPr/>
          </p:nvSpPr>
          <p:spPr>
            <a:xfrm>
              <a:off x="3457413" y="3072585"/>
              <a:ext cx="27" cy="520"/>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9"/>
            <p:cNvSpPr/>
            <p:nvPr/>
          </p:nvSpPr>
          <p:spPr>
            <a:xfrm>
              <a:off x="3457796" y="3068453"/>
              <a:ext cx="109" cy="7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9"/>
            <p:cNvSpPr/>
            <p:nvPr/>
          </p:nvSpPr>
          <p:spPr>
            <a:xfrm>
              <a:off x="3457605" y="3069520"/>
              <a:ext cx="109" cy="985"/>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9"/>
            <p:cNvSpPr/>
            <p:nvPr/>
          </p:nvSpPr>
          <p:spPr>
            <a:xfrm>
              <a:off x="3457878" y="3067687"/>
              <a:ext cx="137" cy="410"/>
            </a:xfrm>
            <a:custGeom>
              <a:avLst/>
              <a:gdLst/>
              <a:ahLst/>
              <a:cxnLst/>
              <a:rect l="l" t="t" r="r" b="b"/>
              <a:pathLst>
                <a:path w="5" h="15" extrusionOk="0">
                  <a:moveTo>
                    <a:pt x="4"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9"/>
            <p:cNvSpPr/>
            <p:nvPr/>
          </p:nvSpPr>
          <p:spPr>
            <a:xfrm>
              <a:off x="3462394" y="3078250"/>
              <a:ext cx="794" cy="410"/>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9"/>
            <p:cNvSpPr/>
            <p:nvPr/>
          </p:nvSpPr>
          <p:spPr>
            <a:xfrm>
              <a:off x="3464008" y="3079208"/>
              <a:ext cx="410" cy="684"/>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9"/>
            <p:cNvSpPr/>
            <p:nvPr/>
          </p:nvSpPr>
          <p:spPr>
            <a:xfrm>
              <a:off x="3380188" y="3178627"/>
              <a:ext cx="27" cy="21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9"/>
            <p:cNvSpPr/>
            <p:nvPr/>
          </p:nvSpPr>
          <p:spPr>
            <a:xfrm>
              <a:off x="3457413" y="3073270"/>
              <a:ext cx="27" cy="602"/>
            </a:xfrm>
            <a:custGeom>
              <a:avLst/>
              <a:gdLst/>
              <a:ahLst/>
              <a:cxnLst/>
              <a:rect l="l" t="t" r="r" b="b"/>
              <a:pathLst>
                <a:path w="1" h="22"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9"/>
            <p:cNvSpPr/>
            <p:nvPr/>
          </p:nvSpPr>
          <p:spPr>
            <a:xfrm>
              <a:off x="3463351" y="3078715"/>
              <a:ext cx="602" cy="520"/>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9"/>
            <p:cNvSpPr/>
            <p:nvPr/>
          </p:nvSpPr>
          <p:spPr>
            <a:xfrm>
              <a:off x="3377013" y="3190531"/>
              <a:ext cx="219" cy="410"/>
            </a:xfrm>
            <a:custGeom>
              <a:avLst/>
              <a:gdLst/>
              <a:ahLst/>
              <a:cxnLst/>
              <a:rect l="l" t="t" r="r" b="b"/>
              <a:pathLst>
                <a:path w="8" h="15" extrusionOk="0">
                  <a:moveTo>
                    <a:pt x="1" y="1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9"/>
            <p:cNvSpPr/>
            <p:nvPr/>
          </p:nvSpPr>
          <p:spPr>
            <a:xfrm>
              <a:off x="3378847" y="3184483"/>
              <a:ext cx="109" cy="493"/>
            </a:xfrm>
            <a:custGeom>
              <a:avLst/>
              <a:gdLst/>
              <a:ahLst/>
              <a:cxnLst/>
              <a:rect l="l" t="t" r="r" b="b"/>
              <a:pathLst>
                <a:path w="4" h="18"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9"/>
            <p:cNvSpPr/>
            <p:nvPr/>
          </p:nvSpPr>
          <p:spPr>
            <a:xfrm>
              <a:off x="3380078" y="3179201"/>
              <a:ext cx="27" cy="328"/>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9"/>
            <p:cNvSpPr/>
            <p:nvPr/>
          </p:nvSpPr>
          <p:spPr>
            <a:xfrm>
              <a:off x="3377780" y="3187931"/>
              <a:ext cx="219" cy="520"/>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9"/>
            <p:cNvSpPr/>
            <p:nvPr/>
          </p:nvSpPr>
          <p:spPr>
            <a:xfrm>
              <a:off x="3379038" y="3183333"/>
              <a:ext cx="219" cy="493"/>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9"/>
            <p:cNvSpPr/>
            <p:nvPr/>
          </p:nvSpPr>
          <p:spPr>
            <a:xfrm>
              <a:off x="3378272" y="3186699"/>
              <a:ext cx="109" cy="602"/>
            </a:xfrm>
            <a:custGeom>
              <a:avLst/>
              <a:gdLst/>
              <a:ahLst/>
              <a:cxnLst/>
              <a:rect l="l" t="t" r="r" b="b"/>
              <a:pathLst>
                <a:path w="4" h="22" extrusionOk="0">
                  <a:moveTo>
                    <a:pt x="0" y="21"/>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9"/>
            <p:cNvSpPr/>
            <p:nvPr/>
          </p:nvSpPr>
          <p:spPr>
            <a:xfrm>
              <a:off x="3377397" y="3189190"/>
              <a:ext cx="219" cy="493"/>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9"/>
            <p:cNvSpPr/>
            <p:nvPr/>
          </p:nvSpPr>
          <p:spPr>
            <a:xfrm>
              <a:off x="3378464" y="3185550"/>
              <a:ext cx="219" cy="493"/>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9"/>
            <p:cNvSpPr/>
            <p:nvPr/>
          </p:nvSpPr>
          <p:spPr>
            <a:xfrm>
              <a:off x="3379805" y="3180652"/>
              <a:ext cx="27" cy="410"/>
            </a:xfrm>
            <a:custGeom>
              <a:avLst/>
              <a:gdLst/>
              <a:ahLst/>
              <a:cxnLst/>
              <a:rect l="l" t="t" r="r" b="b"/>
              <a:pathLst>
                <a:path w="1" h="15" extrusionOk="0">
                  <a:moveTo>
                    <a:pt x="0"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9"/>
            <p:cNvSpPr/>
            <p:nvPr/>
          </p:nvSpPr>
          <p:spPr>
            <a:xfrm>
              <a:off x="3379312" y="3182376"/>
              <a:ext cx="137" cy="493"/>
            </a:xfrm>
            <a:custGeom>
              <a:avLst/>
              <a:gdLst/>
              <a:ahLst/>
              <a:cxnLst/>
              <a:rect l="l" t="t" r="r" b="b"/>
              <a:pathLst>
                <a:path w="5" h="18" extrusionOk="0">
                  <a:moveTo>
                    <a:pt x="1"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9"/>
            <p:cNvSpPr/>
            <p:nvPr/>
          </p:nvSpPr>
          <p:spPr>
            <a:xfrm>
              <a:off x="3379504" y="3181500"/>
              <a:ext cx="137" cy="410"/>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9"/>
            <p:cNvSpPr/>
            <p:nvPr/>
          </p:nvSpPr>
          <p:spPr>
            <a:xfrm>
              <a:off x="3376548" y="3191871"/>
              <a:ext cx="109" cy="410"/>
            </a:xfrm>
            <a:custGeom>
              <a:avLst/>
              <a:gdLst/>
              <a:ahLst/>
              <a:cxnLst/>
              <a:rect l="l" t="t" r="r" b="b"/>
              <a:pathLst>
                <a:path w="4" h="15" extrusionOk="0">
                  <a:moveTo>
                    <a:pt x="0" y="1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9"/>
            <p:cNvSpPr/>
            <p:nvPr/>
          </p:nvSpPr>
          <p:spPr>
            <a:xfrm>
              <a:off x="3379887" y="3179885"/>
              <a:ext cx="137" cy="410"/>
            </a:xfrm>
            <a:custGeom>
              <a:avLst/>
              <a:gdLst/>
              <a:ahLst/>
              <a:cxnLst/>
              <a:rect l="l" t="t" r="r" b="b"/>
              <a:pathLst>
                <a:path w="5" h="15" extrusionOk="0">
                  <a:moveTo>
                    <a:pt x="1" y="1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9"/>
            <p:cNvSpPr/>
            <p:nvPr/>
          </p:nvSpPr>
          <p:spPr>
            <a:xfrm>
              <a:off x="3119696" y="3105424"/>
              <a:ext cx="87104" cy="89622"/>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9"/>
            <p:cNvSpPr/>
            <p:nvPr/>
          </p:nvSpPr>
          <p:spPr>
            <a:xfrm>
              <a:off x="3198536" y="3099677"/>
              <a:ext cx="59629" cy="9153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9"/>
            <p:cNvSpPr/>
            <p:nvPr/>
          </p:nvSpPr>
          <p:spPr>
            <a:xfrm>
              <a:off x="3256414" y="3169350"/>
              <a:ext cx="219" cy="493"/>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9"/>
            <p:cNvSpPr/>
            <p:nvPr/>
          </p:nvSpPr>
          <p:spPr>
            <a:xfrm>
              <a:off x="3255921" y="3168282"/>
              <a:ext cx="219" cy="520"/>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9"/>
            <p:cNvSpPr/>
            <p:nvPr/>
          </p:nvSpPr>
          <p:spPr>
            <a:xfrm>
              <a:off x="3254690" y="3164643"/>
              <a:ext cx="109" cy="410"/>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9"/>
            <p:cNvSpPr/>
            <p:nvPr/>
          </p:nvSpPr>
          <p:spPr>
            <a:xfrm>
              <a:off x="3255538" y="3167051"/>
              <a:ext cx="137" cy="493"/>
            </a:xfrm>
            <a:custGeom>
              <a:avLst/>
              <a:gdLst/>
              <a:ahLst/>
              <a:cxnLst/>
              <a:rect l="l" t="t" r="r" b="b"/>
              <a:pathLst>
                <a:path w="5" h="18" extrusionOk="0">
                  <a:moveTo>
                    <a:pt x="1" y="0"/>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9"/>
            <p:cNvSpPr/>
            <p:nvPr/>
          </p:nvSpPr>
          <p:spPr>
            <a:xfrm>
              <a:off x="3255073" y="3165902"/>
              <a:ext cx="219" cy="493"/>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9"/>
            <p:cNvSpPr/>
            <p:nvPr/>
          </p:nvSpPr>
          <p:spPr>
            <a:xfrm>
              <a:off x="3257454" y="3171730"/>
              <a:ext cx="219" cy="520"/>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9"/>
            <p:cNvSpPr/>
            <p:nvPr/>
          </p:nvSpPr>
          <p:spPr>
            <a:xfrm>
              <a:off x="3256879" y="3170581"/>
              <a:ext cx="328" cy="602"/>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9"/>
            <p:cNvSpPr/>
            <p:nvPr/>
          </p:nvSpPr>
          <p:spPr>
            <a:xfrm>
              <a:off x="3257837" y="3172606"/>
              <a:ext cx="219" cy="410"/>
            </a:xfrm>
            <a:custGeom>
              <a:avLst/>
              <a:gdLst/>
              <a:ahLst/>
              <a:cxnLst/>
              <a:rect l="l" t="t" r="r" b="b"/>
              <a:pathLst>
                <a:path w="8" h="15" extrusionOk="0">
                  <a:moveTo>
                    <a:pt x="1" y="0"/>
                  </a:moveTo>
                  <a:lnTo>
                    <a:pt x="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9"/>
            <p:cNvSpPr/>
            <p:nvPr/>
          </p:nvSpPr>
          <p:spPr>
            <a:xfrm>
              <a:off x="3244811" y="3106409"/>
              <a:ext cx="27" cy="109"/>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9"/>
            <p:cNvSpPr/>
            <p:nvPr/>
          </p:nvSpPr>
          <p:spPr>
            <a:xfrm>
              <a:off x="3244619" y="3106026"/>
              <a:ext cx="27" cy="109"/>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9"/>
            <p:cNvSpPr/>
            <p:nvPr/>
          </p:nvSpPr>
          <p:spPr>
            <a:xfrm>
              <a:off x="3245495" y="3107367"/>
              <a:ext cx="109" cy="109"/>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9"/>
            <p:cNvSpPr/>
            <p:nvPr/>
          </p:nvSpPr>
          <p:spPr>
            <a:xfrm>
              <a:off x="3248067" y="3127782"/>
              <a:ext cx="1368" cy="9113"/>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9"/>
            <p:cNvSpPr/>
            <p:nvPr/>
          </p:nvSpPr>
          <p:spPr>
            <a:xfrm>
              <a:off x="3253623" y="3160346"/>
              <a:ext cx="137" cy="493"/>
            </a:xfrm>
            <a:custGeom>
              <a:avLst/>
              <a:gdLst/>
              <a:ahLst/>
              <a:cxnLst/>
              <a:rect l="l" t="t" r="r" b="b"/>
              <a:pathLst>
                <a:path w="5" h="18" extrusionOk="0">
                  <a:moveTo>
                    <a:pt x="1" y="0"/>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9"/>
            <p:cNvSpPr/>
            <p:nvPr/>
          </p:nvSpPr>
          <p:spPr>
            <a:xfrm>
              <a:off x="3243579" y="3103153"/>
              <a:ext cx="27" cy="21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9"/>
            <p:cNvSpPr/>
            <p:nvPr/>
          </p:nvSpPr>
          <p:spPr>
            <a:xfrm>
              <a:off x="3244346" y="3105451"/>
              <a:ext cx="109" cy="21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9"/>
            <p:cNvSpPr/>
            <p:nvPr/>
          </p:nvSpPr>
          <p:spPr>
            <a:xfrm>
              <a:off x="3243853" y="3104110"/>
              <a:ext cx="27" cy="21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9"/>
            <p:cNvSpPr/>
            <p:nvPr/>
          </p:nvSpPr>
          <p:spPr>
            <a:xfrm>
              <a:off x="3244154" y="3104767"/>
              <a:ext cx="27" cy="21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9"/>
            <p:cNvSpPr/>
            <p:nvPr/>
          </p:nvSpPr>
          <p:spPr>
            <a:xfrm>
              <a:off x="3253431" y="3159088"/>
              <a:ext cx="137" cy="520"/>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9"/>
            <p:cNvSpPr/>
            <p:nvPr/>
          </p:nvSpPr>
          <p:spPr>
            <a:xfrm>
              <a:off x="3245112" y="3106874"/>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9"/>
            <p:cNvSpPr/>
            <p:nvPr/>
          </p:nvSpPr>
          <p:spPr>
            <a:xfrm>
              <a:off x="3245687" y="3107558"/>
              <a:ext cx="109" cy="109"/>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9"/>
            <p:cNvSpPr/>
            <p:nvPr/>
          </p:nvSpPr>
          <p:spPr>
            <a:xfrm>
              <a:off x="3243388" y="3102085"/>
              <a:ext cx="27" cy="328"/>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9"/>
            <p:cNvSpPr/>
            <p:nvPr/>
          </p:nvSpPr>
          <p:spPr>
            <a:xfrm>
              <a:off x="3254197" y="3163028"/>
              <a:ext cx="137" cy="410"/>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9"/>
            <p:cNvSpPr/>
            <p:nvPr/>
          </p:nvSpPr>
          <p:spPr>
            <a:xfrm>
              <a:off x="3245960" y="3107750"/>
              <a:ext cx="27" cy="27"/>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9"/>
            <p:cNvSpPr/>
            <p:nvPr/>
          </p:nvSpPr>
          <p:spPr>
            <a:xfrm>
              <a:off x="3253924" y="3161687"/>
              <a:ext cx="109" cy="410"/>
            </a:xfrm>
            <a:custGeom>
              <a:avLst/>
              <a:gdLst/>
              <a:ahLst/>
              <a:cxnLst/>
              <a:rect l="l" t="t" r="r" b="b"/>
              <a:pathLst>
                <a:path w="4" h="15" extrusionOk="0">
                  <a:moveTo>
                    <a:pt x="0"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9"/>
            <p:cNvSpPr/>
            <p:nvPr/>
          </p:nvSpPr>
          <p:spPr>
            <a:xfrm>
              <a:off x="3243087" y="3101045"/>
              <a:ext cx="137" cy="410"/>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9"/>
            <p:cNvSpPr/>
            <p:nvPr/>
          </p:nvSpPr>
          <p:spPr>
            <a:xfrm>
              <a:off x="3253239" y="3157938"/>
              <a:ext cx="137" cy="410"/>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9"/>
            <p:cNvSpPr/>
            <p:nvPr/>
          </p:nvSpPr>
          <p:spPr>
            <a:xfrm>
              <a:off x="3245303" y="3107175"/>
              <a:ext cx="109" cy="109"/>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9"/>
            <p:cNvSpPr/>
            <p:nvPr/>
          </p:nvSpPr>
          <p:spPr>
            <a:xfrm>
              <a:off x="3208689" y="3130272"/>
              <a:ext cx="137" cy="684"/>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9"/>
            <p:cNvSpPr/>
            <p:nvPr/>
          </p:nvSpPr>
          <p:spPr>
            <a:xfrm>
              <a:off x="3205541" y="3184866"/>
              <a:ext cx="27" cy="410"/>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9"/>
            <p:cNvSpPr/>
            <p:nvPr/>
          </p:nvSpPr>
          <p:spPr>
            <a:xfrm>
              <a:off x="3208032" y="3126796"/>
              <a:ext cx="219" cy="7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9"/>
            <p:cNvSpPr/>
            <p:nvPr/>
          </p:nvSpPr>
          <p:spPr>
            <a:xfrm>
              <a:off x="3205541" y="3182759"/>
              <a:ext cx="27" cy="410"/>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9"/>
            <p:cNvSpPr/>
            <p:nvPr/>
          </p:nvSpPr>
          <p:spPr>
            <a:xfrm>
              <a:off x="3205624" y="3183717"/>
              <a:ext cx="27" cy="410"/>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9"/>
            <p:cNvSpPr/>
            <p:nvPr/>
          </p:nvSpPr>
          <p:spPr>
            <a:xfrm>
              <a:off x="3205022" y="3181199"/>
              <a:ext cx="164" cy="246"/>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9"/>
            <p:cNvSpPr/>
            <p:nvPr/>
          </p:nvSpPr>
          <p:spPr>
            <a:xfrm>
              <a:off x="3205350" y="3181883"/>
              <a:ext cx="109" cy="410"/>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9"/>
            <p:cNvSpPr/>
            <p:nvPr/>
          </p:nvSpPr>
          <p:spPr>
            <a:xfrm>
              <a:off x="3208990" y="3131886"/>
              <a:ext cx="109" cy="712"/>
            </a:xfrm>
            <a:custGeom>
              <a:avLst/>
              <a:gdLst/>
              <a:ahLst/>
              <a:cxnLst/>
              <a:rect l="l" t="t" r="r" b="b"/>
              <a:pathLst>
                <a:path w="4" h="26" extrusionOk="0">
                  <a:moveTo>
                    <a:pt x="4"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9"/>
            <p:cNvSpPr/>
            <p:nvPr/>
          </p:nvSpPr>
          <p:spPr>
            <a:xfrm>
              <a:off x="3210029" y="3139549"/>
              <a:ext cx="27" cy="328"/>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9"/>
            <p:cNvSpPr/>
            <p:nvPr/>
          </p:nvSpPr>
          <p:spPr>
            <a:xfrm>
              <a:off x="3209838" y="3137551"/>
              <a:ext cx="27" cy="493"/>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9"/>
            <p:cNvSpPr/>
            <p:nvPr/>
          </p:nvSpPr>
          <p:spPr>
            <a:xfrm>
              <a:off x="3209646" y="3136292"/>
              <a:ext cx="137" cy="602"/>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9"/>
            <p:cNvSpPr/>
            <p:nvPr/>
          </p:nvSpPr>
          <p:spPr>
            <a:xfrm>
              <a:off x="3207074" y="3123157"/>
              <a:ext cx="219" cy="7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9"/>
            <p:cNvSpPr/>
            <p:nvPr/>
          </p:nvSpPr>
          <p:spPr>
            <a:xfrm>
              <a:off x="3209263" y="3133419"/>
              <a:ext cx="137" cy="712"/>
            </a:xfrm>
            <a:custGeom>
              <a:avLst/>
              <a:gdLst/>
              <a:ahLst/>
              <a:cxnLst/>
              <a:rect l="l" t="t" r="r" b="b"/>
              <a:pathLst>
                <a:path w="5" h="26" extrusionOk="0">
                  <a:moveTo>
                    <a:pt x="4"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9"/>
            <p:cNvSpPr/>
            <p:nvPr/>
          </p:nvSpPr>
          <p:spPr>
            <a:xfrm>
              <a:off x="3207539" y="3124990"/>
              <a:ext cx="219" cy="794"/>
            </a:xfrm>
            <a:custGeom>
              <a:avLst/>
              <a:gdLst/>
              <a:ahLst/>
              <a:cxnLst/>
              <a:rect l="l" t="t" r="r" b="b"/>
              <a:pathLst>
                <a:path w="8" h="29" extrusionOk="0">
                  <a:moveTo>
                    <a:pt x="8"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9"/>
            <p:cNvSpPr/>
            <p:nvPr/>
          </p:nvSpPr>
          <p:spPr>
            <a:xfrm>
              <a:off x="3209947" y="3138700"/>
              <a:ext cx="27" cy="410"/>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9"/>
            <p:cNvSpPr/>
            <p:nvPr/>
          </p:nvSpPr>
          <p:spPr>
            <a:xfrm>
              <a:off x="3209455" y="3134951"/>
              <a:ext cx="137" cy="602"/>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9"/>
            <p:cNvSpPr/>
            <p:nvPr/>
          </p:nvSpPr>
          <p:spPr>
            <a:xfrm>
              <a:off x="3205350" y="3186179"/>
              <a:ext cx="109" cy="356"/>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9"/>
            <p:cNvSpPr/>
            <p:nvPr/>
          </p:nvSpPr>
          <p:spPr>
            <a:xfrm>
              <a:off x="3206499" y="3121433"/>
              <a:ext cx="219" cy="7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9"/>
            <p:cNvSpPr/>
            <p:nvPr/>
          </p:nvSpPr>
          <p:spPr>
            <a:xfrm>
              <a:off x="3208305" y="3128548"/>
              <a:ext cx="219" cy="684"/>
            </a:xfrm>
            <a:custGeom>
              <a:avLst/>
              <a:gdLst/>
              <a:ahLst/>
              <a:cxnLst/>
              <a:rect l="l" t="t" r="r" b="b"/>
              <a:pathLst>
                <a:path w="8" h="25" extrusionOk="0">
                  <a:moveTo>
                    <a:pt x="8"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9"/>
            <p:cNvSpPr/>
            <p:nvPr/>
          </p:nvSpPr>
          <p:spPr>
            <a:xfrm>
              <a:off x="3205350" y="3118094"/>
              <a:ext cx="109" cy="410"/>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9"/>
            <p:cNvSpPr/>
            <p:nvPr/>
          </p:nvSpPr>
          <p:spPr>
            <a:xfrm>
              <a:off x="3198536" y="3165327"/>
              <a:ext cx="6157" cy="1524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9"/>
            <p:cNvSpPr/>
            <p:nvPr/>
          </p:nvSpPr>
          <p:spPr>
            <a:xfrm>
              <a:off x="3205925" y="3119709"/>
              <a:ext cx="219" cy="712"/>
            </a:xfrm>
            <a:custGeom>
              <a:avLst/>
              <a:gdLst/>
              <a:ahLst/>
              <a:cxnLst/>
              <a:rect l="l" t="t" r="r" b="b"/>
              <a:pathLst>
                <a:path w="8" h="26" extrusionOk="0">
                  <a:moveTo>
                    <a:pt x="7"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9"/>
            <p:cNvSpPr/>
            <p:nvPr/>
          </p:nvSpPr>
          <p:spPr>
            <a:xfrm>
              <a:off x="3020633" y="3074693"/>
              <a:ext cx="107437" cy="79852"/>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9"/>
            <p:cNvSpPr/>
            <p:nvPr/>
          </p:nvSpPr>
          <p:spPr>
            <a:xfrm>
              <a:off x="3060313" y="3081206"/>
              <a:ext cx="493" cy="27"/>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9"/>
            <p:cNvSpPr/>
            <p:nvPr/>
          </p:nvSpPr>
          <p:spPr>
            <a:xfrm>
              <a:off x="3062420" y="308120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9"/>
            <p:cNvSpPr/>
            <p:nvPr/>
          </p:nvSpPr>
          <p:spPr>
            <a:xfrm>
              <a:off x="3055141" y="3080740"/>
              <a:ext cx="301" cy="27"/>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9"/>
            <p:cNvSpPr/>
            <p:nvPr/>
          </p:nvSpPr>
          <p:spPr>
            <a:xfrm>
              <a:off x="3053608" y="3080357"/>
              <a:ext cx="493" cy="109"/>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9"/>
            <p:cNvSpPr/>
            <p:nvPr/>
          </p:nvSpPr>
          <p:spPr>
            <a:xfrm>
              <a:off x="3051310" y="3079673"/>
              <a:ext cx="301" cy="137"/>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9"/>
            <p:cNvSpPr/>
            <p:nvPr/>
          </p:nvSpPr>
          <p:spPr>
            <a:xfrm>
              <a:off x="3052350" y="3080056"/>
              <a:ext cx="410" cy="137"/>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9"/>
            <p:cNvSpPr/>
            <p:nvPr/>
          </p:nvSpPr>
          <p:spPr>
            <a:xfrm>
              <a:off x="3058671" y="3081123"/>
              <a:ext cx="410" cy="27"/>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9"/>
            <p:cNvSpPr/>
            <p:nvPr/>
          </p:nvSpPr>
          <p:spPr>
            <a:xfrm>
              <a:off x="3063460" y="3081206"/>
              <a:ext cx="712" cy="27"/>
            </a:xfrm>
            <a:custGeom>
              <a:avLst/>
              <a:gdLst/>
              <a:ahLst/>
              <a:cxnLst/>
              <a:rect l="l" t="t" r="r" b="b"/>
              <a:pathLst>
                <a:path w="26" h="1" extrusionOk="0">
                  <a:moveTo>
                    <a:pt x="2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9"/>
            <p:cNvSpPr/>
            <p:nvPr/>
          </p:nvSpPr>
          <p:spPr>
            <a:xfrm>
              <a:off x="3064910" y="3081123"/>
              <a:ext cx="684" cy="27"/>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9"/>
            <p:cNvSpPr/>
            <p:nvPr/>
          </p:nvSpPr>
          <p:spPr>
            <a:xfrm>
              <a:off x="3069398" y="3080439"/>
              <a:ext cx="1095" cy="219"/>
            </a:xfrm>
            <a:custGeom>
              <a:avLst/>
              <a:gdLst/>
              <a:ahLst/>
              <a:cxnLst/>
              <a:rect l="l" t="t" r="r" b="b"/>
              <a:pathLst>
                <a:path w="40" h="8" extrusionOk="0">
                  <a:moveTo>
                    <a:pt x="39"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9"/>
            <p:cNvSpPr/>
            <p:nvPr/>
          </p:nvSpPr>
          <p:spPr>
            <a:xfrm>
              <a:off x="3066333" y="3081014"/>
              <a:ext cx="712" cy="137"/>
            </a:xfrm>
            <a:custGeom>
              <a:avLst/>
              <a:gdLst/>
              <a:ahLst/>
              <a:cxnLst/>
              <a:rect l="l" t="t" r="r" b="b"/>
              <a:pathLst>
                <a:path w="26" h="5" extrusionOk="0">
                  <a:moveTo>
                    <a:pt x="2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9"/>
            <p:cNvSpPr/>
            <p:nvPr/>
          </p:nvSpPr>
          <p:spPr>
            <a:xfrm>
              <a:off x="3067784" y="3080822"/>
              <a:ext cx="794" cy="137"/>
            </a:xfrm>
            <a:custGeom>
              <a:avLst/>
              <a:gdLst/>
              <a:ahLst/>
              <a:cxnLst/>
              <a:rect l="l" t="t" r="r" b="b"/>
              <a:pathLst>
                <a:path w="29" h="5" extrusionOk="0">
                  <a:moveTo>
                    <a:pt x="28"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9"/>
            <p:cNvSpPr/>
            <p:nvPr/>
          </p:nvSpPr>
          <p:spPr>
            <a:xfrm>
              <a:off x="3070931" y="3080166"/>
              <a:ext cx="903" cy="219"/>
            </a:xfrm>
            <a:custGeom>
              <a:avLst/>
              <a:gdLst/>
              <a:ahLst/>
              <a:cxnLst/>
              <a:rect l="l" t="t" r="r" b="b"/>
              <a:pathLst>
                <a:path w="33" h="8" extrusionOk="0">
                  <a:moveTo>
                    <a:pt x="3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9"/>
            <p:cNvSpPr/>
            <p:nvPr/>
          </p:nvSpPr>
          <p:spPr>
            <a:xfrm>
              <a:off x="3040966" y="3074693"/>
              <a:ext cx="383" cy="1943"/>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9"/>
            <p:cNvSpPr/>
            <p:nvPr/>
          </p:nvSpPr>
          <p:spPr>
            <a:xfrm>
              <a:off x="3040747" y="3076526"/>
              <a:ext cx="219" cy="410"/>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9"/>
            <p:cNvSpPr/>
            <p:nvPr/>
          </p:nvSpPr>
          <p:spPr>
            <a:xfrm>
              <a:off x="3039789" y="3078442"/>
              <a:ext cx="328" cy="493"/>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9"/>
            <p:cNvSpPr/>
            <p:nvPr/>
          </p:nvSpPr>
          <p:spPr>
            <a:xfrm>
              <a:off x="3020743" y="3097488"/>
              <a:ext cx="109" cy="27"/>
            </a:xfrm>
            <a:custGeom>
              <a:avLst/>
              <a:gdLst/>
              <a:ahLst/>
              <a:cxnLst/>
              <a:rect l="l" t="t" r="r" b="b"/>
              <a:pathLst>
                <a:path w="4" h="1" extrusionOk="0">
                  <a:moveTo>
                    <a:pt x="0" y="1"/>
                  </a:moveTo>
                  <a:lnTo>
                    <a:pt x="0" y="1"/>
                  </a:ln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9"/>
            <p:cNvSpPr/>
            <p:nvPr/>
          </p:nvSpPr>
          <p:spPr>
            <a:xfrm>
              <a:off x="3038256" y="3080056"/>
              <a:ext cx="520" cy="410"/>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9"/>
            <p:cNvSpPr/>
            <p:nvPr/>
          </p:nvSpPr>
          <p:spPr>
            <a:xfrm>
              <a:off x="3036916" y="3080631"/>
              <a:ext cx="985" cy="520"/>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9"/>
            <p:cNvSpPr/>
            <p:nvPr/>
          </p:nvSpPr>
          <p:spPr>
            <a:xfrm>
              <a:off x="3021016" y="3095381"/>
              <a:ext cx="2518" cy="1943"/>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9"/>
            <p:cNvSpPr/>
            <p:nvPr/>
          </p:nvSpPr>
          <p:spPr>
            <a:xfrm>
              <a:off x="3039132" y="3079290"/>
              <a:ext cx="410" cy="410"/>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9"/>
            <p:cNvSpPr/>
            <p:nvPr/>
          </p:nvSpPr>
          <p:spPr>
            <a:xfrm>
              <a:off x="3040282" y="3077484"/>
              <a:ext cx="301" cy="493"/>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9"/>
            <p:cNvSpPr/>
            <p:nvPr/>
          </p:nvSpPr>
          <p:spPr>
            <a:xfrm>
              <a:off x="3040966" y="3076417"/>
              <a:ext cx="0" cy="137"/>
            </a:xfrm>
            <a:custGeom>
              <a:avLst/>
              <a:gdLst/>
              <a:ahLst/>
              <a:cxnLst/>
              <a:rect l="l" t="t" r="r" b="b"/>
              <a:pathLst>
                <a:path h="5" extrusionOk="0">
                  <a:moveTo>
                    <a:pt x="0"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9"/>
            <p:cNvSpPr/>
            <p:nvPr/>
          </p:nvSpPr>
          <p:spPr>
            <a:xfrm>
              <a:off x="3041157" y="3075185"/>
              <a:ext cx="0" cy="219"/>
            </a:xfrm>
            <a:custGeom>
              <a:avLst/>
              <a:gdLst/>
              <a:ahLst/>
              <a:cxnLst/>
              <a:rect l="l" t="t" r="r" b="b"/>
              <a:pathLst>
                <a:path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9"/>
            <p:cNvSpPr/>
            <p:nvPr/>
          </p:nvSpPr>
          <p:spPr>
            <a:xfrm>
              <a:off x="3122296" y="3122883"/>
              <a:ext cx="219" cy="219"/>
            </a:xfrm>
            <a:custGeom>
              <a:avLst/>
              <a:gdLst/>
              <a:ahLst/>
              <a:cxnLst/>
              <a:rect l="l" t="t" r="r" b="b"/>
              <a:pathLst>
                <a:path w="8" h="8" extrusionOk="0">
                  <a:moveTo>
                    <a:pt x="7"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9"/>
            <p:cNvSpPr/>
            <p:nvPr/>
          </p:nvSpPr>
          <p:spPr>
            <a:xfrm>
              <a:off x="3120845" y="3115987"/>
              <a:ext cx="137" cy="410"/>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9"/>
            <p:cNvSpPr/>
            <p:nvPr/>
          </p:nvSpPr>
          <p:spPr>
            <a:xfrm>
              <a:off x="3121420" y="3121706"/>
              <a:ext cx="219" cy="328"/>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9"/>
            <p:cNvSpPr/>
            <p:nvPr/>
          </p:nvSpPr>
          <p:spPr>
            <a:xfrm>
              <a:off x="3120763" y="3116945"/>
              <a:ext cx="109" cy="410"/>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9"/>
            <p:cNvSpPr/>
            <p:nvPr/>
          </p:nvSpPr>
          <p:spPr>
            <a:xfrm>
              <a:off x="3118930" y="3147019"/>
              <a:ext cx="3284" cy="3284"/>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9"/>
            <p:cNvSpPr/>
            <p:nvPr/>
          </p:nvSpPr>
          <p:spPr>
            <a:xfrm>
              <a:off x="3121612" y="3111855"/>
              <a:ext cx="137" cy="520"/>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9"/>
            <p:cNvSpPr/>
            <p:nvPr/>
          </p:nvSpPr>
          <p:spPr>
            <a:xfrm>
              <a:off x="3121338" y="3112922"/>
              <a:ext cx="109" cy="493"/>
            </a:xfrm>
            <a:custGeom>
              <a:avLst/>
              <a:gdLst/>
              <a:ahLst/>
              <a:cxnLst/>
              <a:rect l="l" t="t" r="r" b="b"/>
              <a:pathLst>
                <a:path w="4" h="18" extrusionOk="0">
                  <a:moveTo>
                    <a:pt x="0"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9"/>
            <p:cNvSpPr/>
            <p:nvPr/>
          </p:nvSpPr>
          <p:spPr>
            <a:xfrm>
              <a:off x="3120763" y="3118751"/>
              <a:ext cx="27" cy="410"/>
            </a:xfrm>
            <a:custGeom>
              <a:avLst/>
              <a:gdLst/>
              <a:ahLst/>
              <a:cxnLst/>
              <a:rect l="l" t="t" r="r" b="b"/>
              <a:pathLst>
                <a:path w="1" h="15" extrusionOk="0">
                  <a:moveTo>
                    <a:pt x="0"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9"/>
            <p:cNvSpPr/>
            <p:nvPr/>
          </p:nvSpPr>
          <p:spPr>
            <a:xfrm>
              <a:off x="3121229" y="3113962"/>
              <a:ext cx="27" cy="520"/>
            </a:xfrm>
            <a:custGeom>
              <a:avLst/>
              <a:gdLst/>
              <a:ahLst/>
              <a:cxnLst/>
              <a:rect l="l" t="t" r="r" b="b"/>
              <a:pathLst>
                <a:path w="1" h="19" extrusionOk="0">
                  <a:moveTo>
                    <a:pt x="1"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9"/>
            <p:cNvSpPr/>
            <p:nvPr/>
          </p:nvSpPr>
          <p:spPr>
            <a:xfrm>
              <a:off x="3120763" y="3117793"/>
              <a:ext cx="27" cy="520"/>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9"/>
            <p:cNvSpPr/>
            <p:nvPr/>
          </p:nvSpPr>
          <p:spPr>
            <a:xfrm>
              <a:off x="3121803" y="3110815"/>
              <a:ext cx="137" cy="493"/>
            </a:xfrm>
            <a:custGeom>
              <a:avLst/>
              <a:gdLst/>
              <a:ahLst/>
              <a:cxnLst/>
              <a:rect l="l" t="t" r="r" b="b"/>
              <a:pathLst>
                <a:path w="5" h="18" extrusionOk="0">
                  <a:moveTo>
                    <a:pt x="1"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9"/>
            <p:cNvSpPr/>
            <p:nvPr/>
          </p:nvSpPr>
          <p:spPr>
            <a:xfrm>
              <a:off x="3121776" y="3122391"/>
              <a:ext cx="246" cy="21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9"/>
            <p:cNvSpPr/>
            <p:nvPr/>
          </p:nvSpPr>
          <p:spPr>
            <a:xfrm>
              <a:off x="3120845" y="3119517"/>
              <a:ext cx="27" cy="410"/>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9"/>
            <p:cNvSpPr/>
            <p:nvPr/>
          </p:nvSpPr>
          <p:spPr>
            <a:xfrm>
              <a:off x="3121146" y="3121050"/>
              <a:ext cx="109" cy="328"/>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9"/>
            <p:cNvSpPr/>
            <p:nvPr/>
          </p:nvSpPr>
          <p:spPr>
            <a:xfrm>
              <a:off x="3120955" y="3120283"/>
              <a:ext cx="109" cy="410"/>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9"/>
            <p:cNvSpPr/>
            <p:nvPr/>
          </p:nvSpPr>
          <p:spPr>
            <a:xfrm>
              <a:off x="3121037" y="3114920"/>
              <a:ext cx="137" cy="520"/>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9"/>
            <p:cNvSpPr/>
            <p:nvPr/>
          </p:nvSpPr>
          <p:spPr>
            <a:xfrm>
              <a:off x="3074379" y="3138892"/>
              <a:ext cx="58672" cy="56072"/>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9"/>
            <p:cNvSpPr/>
            <p:nvPr/>
          </p:nvSpPr>
          <p:spPr>
            <a:xfrm>
              <a:off x="3117397" y="3153642"/>
              <a:ext cx="137" cy="3092"/>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9"/>
            <p:cNvSpPr/>
            <p:nvPr/>
          </p:nvSpPr>
          <p:spPr>
            <a:xfrm>
              <a:off x="3130615" y="3188122"/>
              <a:ext cx="137" cy="328"/>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9"/>
            <p:cNvSpPr/>
            <p:nvPr/>
          </p:nvSpPr>
          <p:spPr>
            <a:xfrm>
              <a:off x="3128426" y="3194444"/>
              <a:ext cx="109" cy="602"/>
            </a:xfrm>
            <a:custGeom>
              <a:avLst/>
              <a:gdLst/>
              <a:ahLst/>
              <a:cxnLst/>
              <a:rect l="l" t="t" r="r" b="b"/>
              <a:pathLst>
                <a:path w="4" h="22" extrusionOk="0">
                  <a:moveTo>
                    <a:pt x="4"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9"/>
            <p:cNvSpPr/>
            <p:nvPr/>
          </p:nvSpPr>
          <p:spPr>
            <a:xfrm>
              <a:off x="3129192" y="3191871"/>
              <a:ext cx="109" cy="493"/>
            </a:xfrm>
            <a:custGeom>
              <a:avLst/>
              <a:gdLst/>
              <a:ahLst/>
              <a:cxnLst/>
              <a:rect l="l" t="t" r="r" b="b"/>
              <a:pathLst>
                <a:path w="4" h="18" extrusionOk="0">
                  <a:moveTo>
                    <a:pt x="4"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9"/>
            <p:cNvSpPr/>
            <p:nvPr/>
          </p:nvSpPr>
          <p:spPr>
            <a:xfrm>
              <a:off x="3130232" y="3188998"/>
              <a:ext cx="137" cy="301"/>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9"/>
            <p:cNvSpPr/>
            <p:nvPr/>
          </p:nvSpPr>
          <p:spPr>
            <a:xfrm>
              <a:off x="3128809" y="3193103"/>
              <a:ext cx="109" cy="520"/>
            </a:xfrm>
            <a:custGeom>
              <a:avLst/>
              <a:gdLst/>
              <a:ahLst/>
              <a:cxnLst/>
              <a:rect l="l" t="t" r="r" b="b"/>
              <a:pathLst>
                <a:path w="4" h="19" extrusionOk="0">
                  <a:moveTo>
                    <a:pt x="4"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9"/>
            <p:cNvSpPr/>
            <p:nvPr/>
          </p:nvSpPr>
          <p:spPr>
            <a:xfrm>
              <a:off x="3129849" y="3189846"/>
              <a:ext cx="219" cy="410"/>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9"/>
            <p:cNvSpPr/>
            <p:nvPr/>
          </p:nvSpPr>
          <p:spPr>
            <a:xfrm>
              <a:off x="3129466" y="3190804"/>
              <a:ext cx="219" cy="410"/>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9"/>
            <p:cNvSpPr/>
            <p:nvPr/>
          </p:nvSpPr>
          <p:spPr>
            <a:xfrm>
              <a:off x="3118930" y="3171648"/>
              <a:ext cx="2709" cy="1560"/>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9"/>
            <p:cNvSpPr/>
            <p:nvPr/>
          </p:nvSpPr>
          <p:spPr>
            <a:xfrm>
              <a:off x="3109352" y="3157938"/>
              <a:ext cx="328" cy="27"/>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9"/>
            <p:cNvSpPr/>
            <p:nvPr/>
          </p:nvSpPr>
          <p:spPr>
            <a:xfrm>
              <a:off x="3107436" y="3157938"/>
              <a:ext cx="328" cy="27"/>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9"/>
            <p:cNvSpPr/>
            <p:nvPr/>
          </p:nvSpPr>
          <p:spPr>
            <a:xfrm>
              <a:off x="3090579" y="3140315"/>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9"/>
            <p:cNvSpPr/>
            <p:nvPr/>
          </p:nvSpPr>
          <p:spPr>
            <a:xfrm>
              <a:off x="3115400" y="3151808"/>
              <a:ext cx="410" cy="602"/>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9"/>
            <p:cNvSpPr/>
            <p:nvPr/>
          </p:nvSpPr>
          <p:spPr>
            <a:xfrm>
              <a:off x="3111377" y="3156789"/>
              <a:ext cx="219" cy="21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9"/>
            <p:cNvSpPr/>
            <p:nvPr/>
          </p:nvSpPr>
          <p:spPr>
            <a:xfrm>
              <a:off x="3096600" y="3139083"/>
              <a:ext cx="712" cy="109"/>
            </a:xfrm>
            <a:custGeom>
              <a:avLst/>
              <a:gdLst/>
              <a:ahLst/>
              <a:cxnLst/>
              <a:rect l="l" t="t" r="r" b="b"/>
              <a:pathLst>
                <a:path w="26" h="4" extrusionOk="0">
                  <a:moveTo>
                    <a:pt x="1" y="4"/>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9"/>
            <p:cNvSpPr/>
            <p:nvPr/>
          </p:nvSpPr>
          <p:spPr>
            <a:xfrm>
              <a:off x="3092768" y="3139658"/>
              <a:ext cx="903" cy="219"/>
            </a:xfrm>
            <a:custGeom>
              <a:avLst/>
              <a:gdLst/>
              <a:ahLst/>
              <a:cxnLst/>
              <a:rect l="l" t="t" r="r" b="b"/>
              <a:pathLst>
                <a:path w="33" h="8" extrusionOk="0">
                  <a:moveTo>
                    <a:pt x="1" y="7"/>
                  </a:move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9"/>
            <p:cNvSpPr/>
            <p:nvPr/>
          </p:nvSpPr>
          <p:spPr>
            <a:xfrm>
              <a:off x="3117014" y="3153341"/>
              <a:ext cx="520" cy="328"/>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9"/>
            <p:cNvSpPr/>
            <p:nvPr/>
          </p:nvSpPr>
          <p:spPr>
            <a:xfrm>
              <a:off x="3108504" y="3158048"/>
              <a:ext cx="219" cy="27"/>
            </a:xfrm>
            <a:custGeom>
              <a:avLst/>
              <a:gdLst/>
              <a:ahLst/>
              <a:cxnLst/>
              <a:rect l="l" t="t" r="r" b="b"/>
              <a:pathLst>
                <a:path w="8" h="1" extrusionOk="0">
                  <a:moveTo>
                    <a:pt x="7"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9"/>
            <p:cNvSpPr/>
            <p:nvPr/>
          </p:nvSpPr>
          <p:spPr>
            <a:xfrm>
              <a:off x="3115974" y="3152493"/>
              <a:ext cx="301" cy="301"/>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9"/>
            <p:cNvSpPr/>
            <p:nvPr/>
          </p:nvSpPr>
          <p:spPr>
            <a:xfrm>
              <a:off x="3116440" y="3152958"/>
              <a:ext cx="410" cy="219"/>
            </a:xfrm>
            <a:custGeom>
              <a:avLst/>
              <a:gdLst/>
              <a:ahLst/>
              <a:cxnLst/>
              <a:rect l="l" t="t" r="r" b="b"/>
              <a:pathLst>
                <a:path w="15" h="8" extrusionOk="0">
                  <a:moveTo>
                    <a:pt x="1" y="1"/>
                  </a:moveTo>
                  <a:lnTo>
                    <a:pt x="1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9"/>
            <p:cNvSpPr/>
            <p:nvPr/>
          </p:nvSpPr>
          <p:spPr>
            <a:xfrm>
              <a:off x="3110501" y="3157364"/>
              <a:ext cx="328" cy="21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9"/>
            <p:cNvSpPr/>
            <p:nvPr/>
          </p:nvSpPr>
          <p:spPr>
            <a:xfrm>
              <a:off x="3095450" y="3139166"/>
              <a:ext cx="794" cy="219"/>
            </a:xfrm>
            <a:custGeom>
              <a:avLst/>
              <a:gdLst/>
              <a:ahLst/>
              <a:cxnLst/>
              <a:rect l="l" t="t" r="r" b="b"/>
              <a:pathLst>
                <a:path w="29" h="8" extrusionOk="0">
                  <a:moveTo>
                    <a:pt x="1" y="8"/>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9"/>
            <p:cNvSpPr/>
            <p:nvPr/>
          </p:nvSpPr>
          <p:spPr>
            <a:xfrm>
              <a:off x="3094109" y="3139357"/>
              <a:ext cx="903" cy="219"/>
            </a:xfrm>
            <a:custGeom>
              <a:avLst/>
              <a:gdLst/>
              <a:ahLst/>
              <a:cxnLst/>
              <a:rect l="l" t="t" r="r" b="b"/>
              <a:pathLst>
                <a:path w="33" h="8" extrusionOk="0">
                  <a:moveTo>
                    <a:pt x="1" y="8"/>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9"/>
            <p:cNvSpPr/>
            <p:nvPr/>
          </p:nvSpPr>
          <p:spPr>
            <a:xfrm>
              <a:off x="3091154" y="3139932"/>
              <a:ext cx="1067" cy="219"/>
            </a:xfrm>
            <a:custGeom>
              <a:avLst/>
              <a:gdLst/>
              <a:ahLst/>
              <a:cxnLst/>
              <a:rect l="l" t="t" r="r" b="b"/>
              <a:pathLst>
                <a:path w="39" h="8" extrusionOk="0">
                  <a:moveTo>
                    <a:pt x="0" y="8"/>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9"/>
            <p:cNvSpPr/>
            <p:nvPr/>
          </p:nvSpPr>
          <p:spPr>
            <a:xfrm>
              <a:off x="3098433" y="3138782"/>
              <a:ext cx="602" cy="137"/>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9"/>
            <p:cNvSpPr/>
            <p:nvPr/>
          </p:nvSpPr>
          <p:spPr>
            <a:xfrm>
              <a:off x="3097557" y="3138892"/>
              <a:ext cx="602" cy="109"/>
            </a:xfrm>
            <a:custGeom>
              <a:avLst/>
              <a:gdLst/>
              <a:ahLst/>
              <a:cxnLst/>
              <a:rect l="l" t="t" r="r" b="b"/>
              <a:pathLst>
                <a:path w="22" h="4" extrusionOk="0">
                  <a:moveTo>
                    <a:pt x="1" y="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9"/>
            <p:cNvSpPr/>
            <p:nvPr/>
          </p:nvSpPr>
          <p:spPr>
            <a:xfrm>
              <a:off x="3047944" y="3115795"/>
              <a:ext cx="39023" cy="4312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9"/>
            <p:cNvSpPr/>
            <p:nvPr/>
          </p:nvSpPr>
          <p:spPr>
            <a:xfrm>
              <a:off x="3054840" y="3122692"/>
              <a:ext cx="328" cy="410"/>
            </a:xfrm>
            <a:custGeom>
              <a:avLst/>
              <a:gdLst/>
              <a:ahLst/>
              <a:cxnLst/>
              <a:rect l="l" t="t" r="r" b="b"/>
              <a:pathLst>
                <a:path w="12" h="15" extrusionOk="0">
                  <a:moveTo>
                    <a:pt x="1"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9"/>
            <p:cNvSpPr/>
            <p:nvPr/>
          </p:nvSpPr>
          <p:spPr>
            <a:xfrm>
              <a:off x="3056865" y="3120092"/>
              <a:ext cx="109" cy="328"/>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9"/>
            <p:cNvSpPr/>
            <p:nvPr/>
          </p:nvSpPr>
          <p:spPr>
            <a:xfrm>
              <a:off x="3050434" y="3126906"/>
              <a:ext cx="520" cy="410"/>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9"/>
            <p:cNvSpPr/>
            <p:nvPr/>
          </p:nvSpPr>
          <p:spPr>
            <a:xfrm>
              <a:off x="3056482" y="3120667"/>
              <a:ext cx="219" cy="328"/>
            </a:xfrm>
            <a:custGeom>
              <a:avLst/>
              <a:gdLst/>
              <a:ahLst/>
              <a:cxnLst/>
              <a:rect l="l" t="t" r="r" b="b"/>
              <a:pathLst>
                <a:path w="8" h="12" extrusionOk="0">
                  <a:moveTo>
                    <a:pt x="0" y="1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9"/>
            <p:cNvSpPr/>
            <p:nvPr/>
          </p:nvSpPr>
          <p:spPr>
            <a:xfrm>
              <a:off x="3048053" y="3129122"/>
              <a:ext cx="410" cy="301"/>
            </a:xfrm>
            <a:custGeom>
              <a:avLst/>
              <a:gdLst/>
              <a:ahLst/>
              <a:cxnLst/>
              <a:rect l="l" t="t" r="r" b="b"/>
              <a:pathLst>
                <a:path w="15" h="11" extrusionOk="0">
                  <a:moveTo>
                    <a:pt x="0" y="11"/>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9"/>
            <p:cNvSpPr/>
            <p:nvPr/>
          </p:nvSpPr>
          <p:spPr>
            <a:xfrm>
              <a:off x="3055989" y="3121351"/>
              <a:ext cx="219" cy="301"/>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9"/>
            <p:cNvSpPr/>
            <p:nvPr/>
          </p:nvSpPr>
          <p:spPr>
            <a:xfrm>
              <a:off x="3057440" y="3119052"/>
              <a:ext cx="109" cy="21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9"/>
            <p:cNvSpPr/>
            <p:nvPr/>
          </p:nvSpPr>
          <p:spPr>
            <a:xfrm>
              <a:off x="3057139" y="3119517"/>
              <a:ext cx="137" cy="328"/>
            </a:xfrm>
            <a:custGeom>
              <a:avLst/>
              <a:gdLst/>
              <a:ahLst/>
              <a:cxnLst/>
              <a:rect l="l" t="t" r="r" b="b"/>
              <a:pathLst>
                <a:path w="5" h="12" extrusionOk="0">
                  <a:moveTo>
                    <a:pt x="1"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9"/>
            <p:cNvSpPr/>
            <p:nvPr/>
          </p:nvSpPr>
          <p:spPr>
            <a:xfrm>
              <a:off x="3057631" y="3118559"/>
              <a:ext cx="27" cy="137"/>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9"/>
            <p:cNvSpPr/>
            <p:nvPr/>
          </p:nvSpPr>
          <p:spPr>
            <a:xfrm>
              <a:off x="3052541" y="3125072"/>
              <a:ext cx="410" cy="410"/>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9"/>
            <p:cNvSpPr/>
            <p:nvPr/>
          </p:nvSpPr>
          <p:spPr>
            <a:xfrm>
              <a:off x="3051501" y="3125948"/>
              <a:ext cx="493" cy="410"/>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9"/>
            <p:cNvSpPr/>
            <p:nvPr/>
          </p:nvSpPr>
          <p:spPr>
            <a:xfrm>
              <a:off x="3049285" y="3127973"/>
              <a:ext cx="410" cy="383"/>
            </a:xfrm>
            <a:custGeom>
              <a:avLst/>
              <a:gdLst/>
              <a:ahLst/>
              <a:cxnLst/>
              <a:rect l="l" t="t" r="r" b="b"/>
              <a:pathLst>
                <a:path w="15" h="14" extrusionOk="0">
                  <a:moveTo>
                    <a:pt x="1" y="14"/>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9"/>
            <p:cNvSpPr/>
            <p:nvPr/>
          </p:nvSpPr>
          <p:spPr>
            <a:xfrm>
              <a:off x="3086639" y="3138892"/>
              <a:ext cx="219" cy="602"/>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9"/>
            <p:cNvSpPr/>
            <p:nvPr/>
          </p:nvSpPr>
          <p:spPr>
            <a:xfrm>
              <a:off x="3055415" y="3122007"/>
              <a:ext cx="328" cy="328"/>
            </a:xfrm>
            <a:custGeom>
              <a:avLst/>
              <a:gdLst/>
              <a:ahLst/>
              <a:cxnLst/>
              <a:rect l="l" t="t" r="r" b="b"/>
              <a:pathLst>
                <a:path w="12" h="12" extrusionOk="0">
                  <a:moveTo>
                    <a:pt x="1"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9"/>
            <p:cNvSpPr/>
            <p:nvPr/>
          </p:nvSpPr>
          <p:spPr>
            <a:xfrm>
              <a:off x="3054074" y="3123458"/>
              <a:ext cx="410" cy="410"/>
            </a:xfrm>
            <a:custGeom>
              <a:avLst/>
              <a:gdLst/>
              <a:ahLst/>
              <a:cxnLst/>
              <a:rect l="l" t="t" r="r" b="b"/>
              <a:pathLst>
                <a:path w="15" h="15" extrusionOk="0">
                  <a:moveTo>
                    <a:pt x="1" y="14"/>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9"/>
            <p:cNvSpPr/>
            <p:nvPr/>
          </p:nvSpPr>
          <p:spPr>
            <a:xfrm>
              <a:off x="3053307" y="3124224"/>
              <a:ext cx="410" cy="410"/>
            </a:xfrm>
            <a:custGeom>
              <a:avLst/>
              <a:gdLst/>
              <a:ahLst/>
              <a:cxnLst/>
              <a:rect l="l" t="t" r="r" b="b"/>
              <a:pathLst>
                <a:path w="15" h="15" extrusionOk="0">
                  <a:moveTo>
                    <a:pt x="15"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9"/>
            <p:cNvSpPr/>
            <p:nvPr/>
          </p:nvSpPr>
          <p:spPr>
            <a:xfrm>
              <a:off x="3073421" y="3155065"/>
              <a:ext cx="602" cy="520"/>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9"/>
            <p:cNvSpPr/>
            <p:nvPr/>
          </p:nvSpPr>
          <p:spPr>
            <a:xfrm>
              <a:off x="3071122" y="3157665"/>
              <a:ext cx="794" cy="1259"/>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9"/>
            <p:cNvSpPr/>
            <p:nvPr/>
          </p:nvSpPr>
          <p:spPr>
            <a:xfrm>
              <a:off x="3071998" y="3156597"/>
              <a:ext cx="684" cy="903"/>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9"/>
            <p:cNvSpPr/>
            <p:nvPr/>
          </p:nvSpPr>
          <p:spPr>
            <a:xfrm>
              <a:off x="3086940" y="3139932"/>
              <a:ext cx="27" cy="328"/>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9"/>
            <p:cNvSpPr/>
            <p:nvPr/>
          </p:nvSpPr>
          <p:spPr>
            <a:xfrm>
              <a:off x="3086830" y="3139549"/>
              <a:ext cx="137" cy="328"/>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9"/>
            <p:cNvSpPr/>
            <p:nvPr/>
          </p:nvSpPr>
          <p:spPr>
            <a:xfrm>
              <a:off x="3086940" y="3140506"/>
              <a:ext cx="27" cy="328"/>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9"/>
            <p:cNvSpPr/>
            <p:nvPr/>
          </p:nvSpPr>
          <p:spPr>
            <a:xfrm>
              <a:off x="3072655" y="3155749"/>
              <a:ext cx="712" cy="7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9"/>
            <p:cNvSpPr/>
            <p:nvPr/>
          </p:nvSpPr>
          <p:spPr>
            <a:xfrm>
              <a:off x="3086748" y="3139275"/>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9"/>
            <p:cNvSpPr/>
            <p:nvPr/>
          </p:nvSpPr>
          <p:spPr>
            <a:xfrm>
              <a:off x="2991626" y="2838337"/>
              <a:ext cx="121393" cy="98434"/>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9"/>
            <p:cNvSpPr/>
            <p:nvPr/>
          </p:nvSpPr>
          <p:spPr>
            <a:xfrm>
              <a:off x="3112526" y="2841785"/>
              <a:ext cx="27" cy="328"/>
            </a:xfrm>
            <a:custGeom>
              <a:avLst/>
              <a:gdLst/>
              <a:ahLst/>
              <a:cxnLst/>
              <a:rect l="l" t="t" r="r" b="b"/>
              <a:pathLst>
                <a:path w="1" h="12" extrusionOk="0">
                  <a:moveTo>
                    <a:pt x="0" y="1"/>
                  </a:moveTo>
                  <a:lnTo>
                    <a:pt x="0" y="11"/>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9"/>
            <p:cNvSpPr/>
            <p:nvPr/>
          </p:nvSpPr>
          <p:spPr>
            <a:xfrm>
              <a:off x="3112335" y="2841211"/>
              <a:ext cx="27" cy="219"/>
            </a:xfrm>
            <a:custGeom>
              <a:avLst/>
              <a:gdLst/>
              <a:ahLst/>
              <a:cxnLst/>
              <a:rect l="l" t="t" r="r" b="b"/>
              <a:pathLst>
                <a:path w="1" h="8" extrusionOk="0">
                  <a:moveTo>
                    <a:pt x="0" y="1"/>
                  </a:moveTo>
                  <a:lnTo>
                    <a:pt x="0" y="8"/>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9"/>
            <p:cNvSpPr/>
            <p:nvPr/>
          </p:nvSpPr>
          <p:spPr>
            <a:xfrm>
              <a:off x="3112718" y="2842360"/>
              <a:ext cx="109" cy="328"/>
            </a:xfrm>
            <a:custGeom>
              <a:avLst/>
              <a:gdLst/>
              <a:ahLst/>
              <a:cxnLst/>
              <a:rect l="l" t="t" r="r" b="b"/>
              <a:pathLst>
                <a:path w="4" h="12" extrusionOk="0">
                  <a:moveTo>
                    <a:pt x="0" y="1"/>
                  </a:moveTo>
                  <a:lnTo>
                    <a:pt x="4" y="11"/>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9"/>
            <p:cNvSpPr/>
            <p:nvPr/>
          </p:nvSpPr>
          <p:spPr>
            <a:xfrm>
              <a:off x="2992009" y="2846875"/>
              <a:ext cx="172375" cy="192790"/>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9"/>
            <p:cNvSpPr/>
            <p:nvPr/>
          </p:nvSpPr>
          <p:spPr>
            <a:xfrm>
              <a:off x="3116549" y="2846410"/>
              <a:ext cx="109" cy="2791"/>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9"/>
            <p:cNvSpPr/>
            <p:nvPr/>
          </p:nvSpPr>
          <p:spPr>
            <a:xfrm>
              <a:off x="3117206" y="2846793"/>
              <a:ext cx="47370" cy="3106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9"/>
            <p:cNvSpPr/>
            <p:nvPr/>
          </p:nvSpPr>
          <p:spPr>
            <a:xfrm>
              <a:off x="3116823" y="2846602"/>
              <a:ext cx="328" cy="219"/>
            </a:xfrm>
            <a:custGeom>
              <a:avLst/>
              <a:gdLst/>
              <a:ahLst/>
              <a:cxnLst/>
              <a:rect l="l" t="t" r="r" b="b"/>
              <a:pathLst>
                <a:path w="12" h="8" extrusionOk="0">
                  <a:moveTo>
                    <a:pt x="11" y="7"/>
                  </a:moveTo>
                  <a:lnTo>
                    <a:pt x="1" y="0"/>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9"/>
            <p:cNvSpPr/>
            <p:nvPr/>
          </p:nvSpPr>
          <p:spPr>
            <a:xfrm>
              <a:off x="2995922" y="3017991"/>
              <a:ext cx="137" cy="109"/>
            </a:xfrm>
            <a:custGeom>
              <a:avLst/>
              <a:gdLst/>
              <a:ahLst/>
              <a:cxnLst/>
              <a:rect l="l" t="t" r="r" b="b"/>
              <a:pathLst>
                <a:path w="5" h="4" extrusionOk="0">
                  <a:moveTo>
                    <a:pt x="1" y="4"/>
                  </a:moveTo>
                  <a:lnTo>
                    <a:pt x="4" y="0"/>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9"/>
            <p:cNvSpPr/>
            <p:nvPr/>
          </p:nvSpPr>
          <p:spPr>
            <a:xfrm>
              <a:off x="3054074" y="3033124"/>
              <a:ext cx="6458" cy="6540"/>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9"/>
            <p:cNvSpPr/>
            <p:nvPr/>
          </p:nvSpPr>
          <p:spPr>
            <a:xfrm>
              <a:off x="3006759" y="3012600"/>
              <a:ext cx="9414" cy="520"/>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9"/>
            <p:cNvSpPr/>
            <p:nvPr/>
          </p:nvSpPr>
          <p:spPr>
            <a:xfrm>
              <a:off x="3115400" y="2865265"/>
              <a:ext cx="27" cy="27"/>
            </a:xfrm>
            <a:custGeom>
              <a:avLst/>
              <a:gdLst/>
              <a:ahLst/>
              <a:cxnLst/>
              <a:rect l="l" t="t" r="r" b="b"/>
              <a:pathLst>
                <a:path w="1" h="1" extrusionOk="0">
                  <a:moveTo>
                    <a:pt x="0" y="1"/>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9"/>
            <p:cNvSpPr/>
            <p:nvPr/>
          </p:nvSpPr>
          <p:spPr>
            <a:xfrm>
              <a:off x="3115783" y="2864991"/>
              <a:ext cx="27" cy="27"/>
            </a:xfrm>
            <a:custGeom>
              <a:avLst/>
              <a:gdLst/>
              <a:ahLst/>
              <a:cxnLst/>
              <a:rect l="l" t="t" r="r" b="b"/>
              <a:pathLst>
                <a:path w="1" h="1" extrusionOk="0">
                  <a:moveTo>
                    <a:pt x="0" y="0"/>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9"/>
            <p:cNvSpPr/>
            <p:nvPr/>
          </p:nvSpPr>
          <p:spPr>
            <a:xfrm>
              <a:off x="3115974" y="2864690"/>
              <a:ext cx="27" cy="27"/>
            </a:xfrm>
            <a:custGeom>
              <a:avLst/>
              <a:gdLst/>
              <a:ahLst/>
              <a:cxnLst/>
              <a:rect l="l" t="t" r="r" b="b"/>
              <a:pathLst>
                <a:path w="1" h="1" extrusionOk="0">
                  <a:moveTo>
                    <a:pt x="0" y="1"/>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9"/>
            <p:cNvSpPr/>
            <p:nvPr/>
          </p:nvSpPr>
          <p:spPr>
            <a:xfrm>
              <a:off x="3115591" y="2865265"/>
              <a:ext cx="27" cy="27"/>
            </a:xfrm>
            <a:custGeom>
              <a:avLst/>
              <a:gdLst/>
              <a:ahLst/>
              <a:cxnLst/>
              <a:rect l="l" t="t" r="r" b="b"/>
              <a:pathLst>
                <a:path w="1" h="1" extrusionOk="0">
                  <a:moveTo>
                    <a:pt x="0" y="1"/>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9"/>
            <p:cNvSpPr/>
            <p:nvPr/>
          </p:nvSpPr>
          <p:spPr>
            <a:xfrm>
              <a:off x="3116056" y="2864499"/>
              <a:ext cx="27" cy="27"/>
            </a:xfrm>
            <a:custGeom>
              <a:avLst/>
              <a:gdLst/>
              <a:ahLst/>
              <a:cxnLst/>
              <a:rect l="l" t="t" r="r" b="b"/>
              <a:pathLst>
                <a:path w="1" h="1" extrusionOk="0">
                  <a:moveTo>
                    <a:pt x="1" y="1"/>
                  </a:moveTo>
                  <a:lnTo>
                    <a:pt x="1" y="1"/>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9"/>
            <p:cNvSpPr/>
            <p:nvPr/>
          </p:nvSpPr>
          <p:spPr>
            <a:xfrm>
              <a:off x="3116549" y="2861242"/>
              <a:ext cx="27" cy="27"/>
            </a:xfrm>
            <a:custGeom>
              <a:avLst/>
              <a:gdLst/>
              <a:ahLst/>
              <a:cxnLst/>
              <a:rect l="l" t="t" r="r" b="b"/>
              <a:pathLst>
                <a:path w="1" h="1" extrusionOk="0">
                  <a:moveTo>
                    <a:pt x="0" y="1"/>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9"/>
            <p:cNvSpPr/>
            <p:nvPr/>
          </p:nvSpPr>
          <p:spPr>
            <a:xfrm>
              <a:off x="3115673" y="2865183"/>
              <a:ext cx="27" cy="27"/>
            </a:xfrm>
            <a:custGeom>
              <a:avLst/>
              <a:gdLst/>
              <a:ahLst/>
              <a:cxnLst/>
              <a:rect l="l" t="t" r="r" b="b"/>
              <a:pathLst>
                <a:path w="1" h="1" extrusionOk="0">
                  <a:moveTo>
                    <a:pt x="1" y="0"/>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9"/>
            <p:cNvSpPr/>
            <p:nvPr/>
          </p:nvSpPr>
          <p:spPr>
            <a:xfrm>
              <a:off x="3115865" y="2864882"/>
              <a:ext cx="27" cy="27"/>
            </a:xfrm>
            <a:custGeom>
              <a:avLst/>
              <a:gdLst/>
              <a:ahLst/>
              <a:cxnLst/>
              <a:rect l="l" t="t" r="r" b="b"/>
              <a:pathLst>
                <a:path w="1" h="1" extrusionOk="0">
                  <a:moveTo>
                    <a:pt x="1" y="1"/>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9"/>
            <p:cNvSpPr/>
            <p:nvPr/>
          </p:nvSpPr>
          <p:spPr>
            <a:xfrm>
              <a:off x="3116631" y="2854839"/>
              <a:ext cx="27" cy="794"/>
            </a:xfrm>
            <a:custGeom>
              <a:avLst/>
              <a:gdLst/>
              <a:ahLst/>
              <a:cxnLst/>
              <a:rect l="l" t="t" r="r" b="b"/>
              <a:pathLst>
                <a:path w="1" h="29" extrusionOk="0">
                  <a:moveTo>
                    <a:pt x="1" y="28"/>
                  </a:moveTo>
                  <a:lnTo>
                    <a:pt x="1" y="0"/>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9"/>
            <p:cNvSpPr/>
            <p:nvPr/>
          </p:nvSpPr>
          <p:spPr>
            <a:xfrm>
              <a:off x="3116631" y="2857903"/>
              <a:ext cx="27" cy="493"/>
            </a:xfrm>
            <a:custGeom>
              <a:avLst/>
              <a:gdLst/>
              <a:ahLst/>
              <a:cxnLst/>
              <a:rect l="l" t="t" r="r" b="b"/>
              <a:pathLst>
                <a:path w="1" h="18" extrusionOk="0">
                  <a:moveTo>
                    <a:pt x="1" y="18"/>
                  </a:moveTo>
                  <a:lnTo>
                    <a:pt x="1" y="0"/>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9"/>
            <p:cNvSpPr/>
            <p:nvPr/>
          </p:nvSpPr>
          <p:spPr>
            <a:xfrm>
              <a:off x="3116248" y="2863842"/>
              <a:ext cx="27" cy="27"/>
            </a:xfrm>
            <a:custGeom>
              <a:avLst/>
              <a:gdLst/>
              <a:ahLst/>
              <a:cxnLst/>
              <a:rect l="l" t="t" r="r" b="b"/>
              <a:pathLst>
                <a:path w="1" h="1" extrusionOk="0">
                  <a:moveTo>
                    <a:pt x="1" y="0"/>
                  </a:moveTo>
                  <a:lnTo>
                    <a:pt x="1" y="0"/>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9"/>
            <p:cNvSpPr/>
            <p:nvPr/>
          </p:nvSpPr>
          <p:spPr>
            <a:xfrm>
              <a:off x="3116357" y="2863541"/>
              <a:ext cx="27" cy="27"/>
            </a:xfrm>
            <a:custGeom>
              <a:avLst/>
              <a:gdLst/>
              <a:ahLst/>
              <a:cxnLst/>
              <a:rect l="l" t="t" r="r" b="b"/>
              <a:pathLst>
                <a:path w="1" h="1" extrusionOk="0">
                  <a:moveTo>
                    <a:pt x="0" y="1"/>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9"/>
            <p:cNvSpPr/>
            <p:nvPr/>
          </p:nvSpPr>
          <p:spPr>
            <a:xfrm>
              <a:off x="3116549" y="2861817"/>
              <a:ext cx="27" cy="27"/>
            </a:xfrm>
            <a:custGeom>
              <a:avLst/>
              <a:gdLst/>
              <a:ahLst/>
              <a:cxnLst/>
              <a:rect l="l" t="t" r="r" b="b"/>
              <a:pathLst>
                <a:path w="1" h="1" extrusionOk="0">
                  <a:moveTo>
                    <a:pt x="0" y="1"/>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9"/>
            <p:cNvSpPr/>
            <p:nvPr/>
          </p:nvSpPr>
          <p:spPr>
            <a:xfrm>
              <a:off x="3116549" y="2862309"/>
              <a:ext cx="27" cy="27"/>
            </a:xfrm>
            <a:custGeom>
              <a:avLst/>
              <a:gdLst/>
              <a:ahLst/>
              <a:cxnLst/>
              <a:rect l="l" t="t" r="r" b="b"/>
              <a:pathLst>
                <a:path w="1" h="1" extrusionOk="0">
                  <a:moveTo>
                    <a:pt x="0" y="0"/>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9"/>
            <p:cNvSpPr/>
            <p:nvPr/>
          </p:nvSpPr>
          <p:spPr>
            <a:xfrm>
              <a:off x="3116631" y="2859901"/>
              <a:ext cx="27" cy="27"/>
            </a:xfrm>
            <a:custGeom>
              <a:avLst/>
              <a:gdLst/>
              <a:ahLst/>
              <a:cxnLst/>
              <a:rect l="l" t="t" r="r" b="b"/>
              <a:pathLst>
                <a:path w="1" h="1" extrusionOk="0">
                  <a:moveTo>
                    <a:pt x="1" y="1"/>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9"/>
            <p:cNvSpPr/>
            <p:nvPr/>
          </p:nvSpPr>
          <p:spPr>
            <a:xfrm>
              <a:off x="3116440" y="2863158"/>
              <a:ext cx="27" cy="27"/>
            </a:xfrm>
            <a:custGeom>
              <a:avLst/>
              <a:gdLst/>
              <a:ahLst/>
              <a:cxnLst/>
              <a:rect l="l" t="t" r="r" b="b"/>
              <a:pathLst>
                <a:path w="1" h="1" extrusionOk="0">
                  <a:moveTo>
                    <a:pt x="1" y="1"/>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9"/>
            <p:cNvSpPr/>
            <p:nvPr/>
          </p:nvSpPr>
          <p:spPr>
            <a:xfrm>
              <a:off x="3116166" y="2864307"/>
              <a:ext cx="27" cy="137"/>
            </a:xfrm>
            <a:custGeom>
              <a:avLst/>
              <a:gdLst/>
              <a:ahLst/>
              <a:cxnLst/>
              <a:rect l="l" t="t" r="r" b="b"/>
              <a:pathLst>
                <a:path w="1" h="5" extrusionOk="0">
                  <a:moveTo>
                    <a:pt x="0" y="4"/>
                  </a:moveTo>
                  <a:lnTo>
                    <a:pt x="0" y="1"/>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9"/>
            <p:cNvSpPr/>
            <p:nvPr/>
          </p:nvSpPr>
          <p:spPr>
            <a:xfrm>
              <a:off x="3115783" y="2864991"/>
              <a:ext cx="27" cy="27"/>
            </a:xfrm>
            <a:custGeom>
              <a:avLst/>
              <a:gdLst/>
              <a:ahLst/>
              <a:cxnLst/>
              <a:rect l="l" t="t" r="r" b="b"/>
              <a:pathLst>
                <a:path w="1" h="1" extrusionOk="0">
                  <a:moveTo>
                    <a:pt x="0" y="0"/>
                  </a:move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9"/>
            <p:cNvSpPr/>
            <p:nvPr/>
          </p:nvSpPr>
          <p:spPr>
            <a:xfrm>
              <a:off x="3116166" y="2864033"/>
              <a:ext cx="27" cy="109"/>
            </a:xfrm>
            <a:custGeom>
              <a:avLst/>
              <a:gdLst/>
              <a:ahLst/>
              <a:cxnLst/>
              <a:rect l="l" t="t" r="r" b="b"/>
              <a:pathLst>
                <a:path w="1" h="4" extrusionOk="0">
                  <a:moveTo>
                    <a:pt x="0" y="4"/>
                  </a:moveTo>
                  <a:lnTo>
                    <a:pt x="0" y="0"/>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9"/>
            <p:cNvSpPr/>
            <p:nvPr/>
          </p:nvSpPr>
          <p:spPr>
            <a:xfrm>
              <a:off x="3116631" y="2860284"/>
              <a:ext cx="27" cy="328"/>
            </a:xfrm>
            <a:custGeom>
              <a:avLst/>
              <a:gdLst/>
              <a:ahLst/>
              <a:cxnLst/>
              <a:rect l="l" t="t" r="r" b="b"/>
              <a:pathLst>
                <a:path w="1" h="12" extrusionOk="0">
                  <a:moveTo>
                    <a:pt x="1" y="11"/>
                  </a:moveTo>
                  <a:lnTo>
                    <a:pt x="1" y="1"/>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9"/>
            <p:cNvSpPr/>
            <p:nvPr/>
          </p:nvSpPr>
          <p:spPr>
            <a:xfrm>
              <a:off x="3116631" y="2855878"/>
              <a:ext cx="27" cy="712"/>
            </a:xfrm>
            <a:custGeom>
              <a:avLst/>
              <a:gdLst/>
              <a:ahLst/>
              <a:cxnLst/>
              <a:rect l="l" t="t" r="r" b="b"/>
              <a:pathLst>
                <a:path w="1" h="26" extrusionOk="0">
                  <a:moveTo>
                    <a:pt x="1" y="1"/>
                  </a:moveTo>
                  <a:lnTo>
                    <a:pt x="1" y="25"/>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9"/>
            <p:cNvSpPr/>
            <p:nvPr/>
          </p:nvSpPr>
          <p:spPr>
            <a:xfrm>
              <a:off x="3116631" y="2849174"/>
              <a:ext cx="137" cy="5500"/>
            </a:xfrm>
            <a:custGeom>
              <a:avLst/>
              <a:gdLst/>
              <a:ahLst/>
              <a:cxnLst/>
              <a:rect l="l" t="t" r="r" b="b"/>
              <a:pathLst>
                <a:path w="5" h="201" extrusionOk="0">
                  <a:moveTo>
                    <a:pt x="1" y="1"/>
                  </a:moveTo>
                  <a:cubicBezTo>
                    <a:pt x="1" y="78"/>
                    <a:pt x="1" y="144"/>
                    <a:pt x="4" y="200"/>
                  </a:cubicBezTo>
                  <a:cubicBezTo>
                    <a:pt x="4" y="144"/>
                    <a:pt x="4" y="78"/>
                    <a:pt x="1"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9"/>
            <p:cNvSpPr/>
            <p:nvPr/>
          </p:nvSpPr>
          <p:spPr>
            <a:xfrm>
              <a:off x="3116631" y="2856946"/>
              <a:ext cx="27" cy="602"/>
            </a:xfrm>
            <a:custGeom>
              <a:avLst/>
              <a:gdLst/>
              <a:ahLst/>
              <a:cxnLst/>
              <a:rect l="l" t="t" r="r" b="b"/>
              <a:pathLst>
                <a:path w="1" h="22" extrusionOk="0">
                  <a:moveTo>
                    <a:pt x="1" y="21"/>
                  </a:moveTo>
                  <a:lnTo>
                    <a:pt x="1" y="0"/>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9"/>
            <p:cNvSpPr/>
            <p:nvPr/>
          </p:nvSpPr>
          <p:spPr>
            <a:xfrm>
              <a:off x="3116631" y="2858752"/>
              <a:ext cx="27" cy="520"/>
            </a:xfrm>
            <a:custGeom>
              <a:avLst/>
              <a:gdLst/>
              <a:ahLst/>
              <a:cxnLst/>
              <a:rect l="l" t="t" r="r" b="b"/>
              <a:pathLst>
                <a:path w="1" h="19" extrusionOk="0">
                  <a:moveTo>
                    <a:pt x="1" y="18"/>
                  </a:moveTo>
                  <a:lnTo>
                    <a:pt x="1" y="1"/>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9"/>
            <p:cNvSpPr/>
            <p:nvPr/>
          </p:nvSpPr>
          <p:spPr>
            <a:xfrm>
              <a:off x="3116549" y="2846492"/>
              <a:ext cx="27" cy="2709"/>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9"/>
            <p:cNvSpPr/>
            <p:nvPr/>
          </p:nvSpPr>
          <p:spPr>
            <a:xfrm>
              <a:off x="3061736" y="2881356"/>
              <a:ext cx="244893" cy="228720"/>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9"/>
            <p:cNvSpPr/>
            <p:nvPr/>
          </p:nvSpPr>
          <p:spPr>
            <a:xfrm>
              <a:off x="3294534" y="2974398"/>
              <a:ext cx="27" cy="410"/>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9"/>
            <p:cNvSpPr/>
            <p:nvPr/>
          </p:nvSpPr>
          <p:spPr>
            <a:xfrm>
              <a:off x="3294643" y="2976505"/>
              <a:ext cx="27" cy="2326"/>
            </a:xfrm>
            <a:custGeom>
              <a:avLst/>
              <a:gdLst/>
              <a:ahLst/>
              <a:cxnLst/>
              <a:rect l="l" t="t" r="r" b="b"/>
              <a:pathLst>
                <a:path w="1" h="85" extrusionOk="0">
                  <a:moveTo>
                    <a:pt x="0" y="0"/>
                  </a:moveTo>
                  <a:lnTo>
                    <a:pt x="0" y="84"/>
                  </a:lnTo>
                  <a:lnTo>
                    <a:pt x="0" y="8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9"/>
            <p:cNvSpPr/>
            <p:nvPr/>
          </p:nvSpPr>
          <p:spPr>
            <a:xfrm>
              <a:off x="3260136" y="2941997"/>
              <a:ext cx="602" cy="410"/>
            </a:xfrm>
            <a:custGeom>
              <a:avLst/>
              <a:gdLst/>
              <a:ahLst/>
              <a:cxnLst/>
              <a:rect l="l" t="t" r="r" b="b"/>
              <a:pathLst>
                <a:path w="22" h="15" extrusionOk="0">
                  <a:moveTo>
                    <a:pt x="22"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9"/>
            <p:cNvSpPr/>
            <p:nvPr/>
          </p:nvSpPr>
          <p:spPr>
            <a:xfrm>
              <a:off x="3289745" y="2963479"/>
              <a:ext cx="602" cy="493"/>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9"/>
            <p:cNvSpPr/>
            <p:nvPr/>
          </p:nvSpPr>
          <p:spPr>
            <a:xfrm>
              <a:off x="3293385" y="2969226"/>
              <a:ext cx="137" cy="410"/>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9"/>
            <p:cNvSpPr/>
            <p:nvPr/>
          </p:nvSpPr>
          <p:spPr>
            <a:xfrm>
              <a:off x="3261011" y="2942572"/>
              <a:ext cx="219" cy="21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9"/>
            <p:cNvSpPr/>
            <p:nvPr/>
          </p:nvSpPr>
          <p:spPr>
            <a:xfrm>
              <a:off x="3294069" y="2971525"/>
              <a:ext cx="109" cy="410"/>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9"/>
            <p:cNvSpPr/>
            <p:nvPr/>
          </p:nvSpPr>
          <p:spPr>
            <a:xfrm>
              <a:off x="3294452" y="2973522"/>
              <a:ext cx="27" cy="410"/>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9"/>
            <p:cNvSpPr/>
            <p:nvPr/>
          </p:nvSpPr>
          <p:spPr>
            <a:xfrm>
              <a:off x="3292345" y="2966818"/>
              <a:ext cx="219" cy="410"/>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9"/>
            <p:cNvSpPr/>
            <p:nvPr/>
          </p:nvSpPr>
          <p:spPr>
            <a:xfrm>
              <a:off x="3291578" y="2965587"/>
              <a:ext cx="410" cy="493"/>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9"/>
            <p:cNvSpPr/>
            <p:nvPr/>
          </p:nvSpPr>
          <p:spPr>
            <a:xfrm>
              <a:off x="3293686" y="2970375"/>
              <a:ext cx="219" cy="410"/>
            </a:xfrm>
            <a:custGeom>
              <a:avLst/>
              <a:gdLst/>
              <a:ahLst/>
              <a:cxnLst/>
              <a:rect l="l" t="t" r="r" b="b"/>
              <a:pathLst>
                <a:path w="8" h="15" extrusionOk="0">
                  <a:moveTo>
                    <a:pt x="7"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9"/>
            <p:cNvSpPr/>
            <p:nvPr/>
          </p:nvSpPr>
          <p:spPr>
            <a:xfrm>
              <a:off x="3270699" y="2956364"/>
              <a:ext cx="1368" cy="903"/>
            </a:xfrm>
            <a:custGeom>
              <a:avLst/>
              <a:gdLst/>
              <a:ahLst/>
              <a:cxnLst/>
              <a:rect l="l" t="t" r="r" b="b"/>
              <a:pathLst>
                <a:path w="50" h="33" extrusionOk="0">
                  <a:moveTo>
                    <a:pt x="0" y="1"/>
                  </a:moveTo>
                  <a:lnTo>
                    <a:pt x="18" y="29"/>
                  </a:lnTo>
                  <a:lnTo>
                    <a:pt x="49" y="33"/>
                  </a:lnTo>
                  <a:lnTo>
                    <a:pt x="1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9"/>
            <p:cNvSpPr/>
            <p:nvPr/>
          </p:nvSpPr>
          <p:spPr>
            <a:xfrm>
              <a:off x="3294643" y="2975055"/>
              <a:ext cx="27" cy="410"/>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9"/>
            <p:cNvSpPr/>
            <p:nvPr/>
          </p:nvSpPr>
          <p:spPr>
            <a:xfrm>
              <a:off x="3296833" y="2976122"/>
              <a:ext cx="10098" cy="2217"/>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9"/>
            <p:cNvSpPr/>
            <p:nvPr/>
          </p:nvSpPr>
          <p:spPr>
            <a:xfrm>
              <a:off x="3169994" y="2881356"/>
              <a:ext cx="90169" cy="60669"/>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9"/>
            <p:cNvSpPr/>
            <p:nvPr/>
          </p:nvSpPr>
          <p:spPr>
            <a:xfrm>
              <a:off x="3288213" y="2962330"/>
              <a:ext cx="1177" cy="7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9"/>
            <p:cNvSpPr/>
            <p:nvPr/>
          </p:nvSpPr>
          <p:spPr>
            <a:xfrm>
              <a:off x="3290812" y="2964437"/>
              <a:ext cx="410" cy="602"/>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9"/>
            <p:cNvSpPr/>
            <p:nvPr/>
          </p:nvSpPr>
          <p:spPr>
            <a:xfrm>
              <a:off x="3294643" y="2975739"/>
              <a:ext cx="27" cy="301"/>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9"/>
            <p:cNvSpPr/>
            <p:nvPr/>
          </p:nvSpPr>
          <p:spPr>
            <a:xfrm>
              <a:off x="3294643" y="2976204"/>
              <a:ext cx="27" cy="21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9"/>
            <p:cNvSpPr/>
            <p:nvPr/>
          </p:nvSpPr>
          <p:spPr>
            <a:xfrm>
              <a:off x="3307368" y="2976013"/>
              <a:ext cx="137" cy="27"/>
            </a:xfrm>
            <a:custGeom>
              <a:avLst/>
              <a:gdLst/>
              <a:ahLst/>
              <a:cxnLst/>
              <a:rect l="l" t="t" r="r" b="b"/>
              <a:pathLst>
                <a:path w="5" h="1" extrusionOk="0">
                  <a:moveTo>
                    <a:pt x="1" y="1"/>
                  </a:moveTo>
                  <a:lnTo>
                    <a:pt x="4"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9"/>
            <p:cNvSpPr/>
            <p:nvPr/>
          </p:nvSpPr>
          <p:spPr>
            <a:xfrm>
              <a:off x="3294260" y="2972565"/>
              <a:ext cx="109" cy="410"/>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9"/>
            <p:cNvSpPr/>
            <p:nvPr/>
          </p:nvSpPr>
          <p:spPr>
            <a:xfrm>
              <a:off x="3292919" y="2968077"/>
              <a:ext cx="219" cy="301"/>
            </a:xfrm>
            <a:custGeom>
              <a:avLst/>
              <a:gdLst/>
              <a:ahLst/>
              <a:cxnLst/>
              <a:rect l="l" t="t" r="r" b="b"/>
              <a:pathLst>
                <a:path w="8" h="11" extrusionOk="0">
                  <a:moveTo>
                    <a:pt x="7"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9"/>
            <p:cNvSpPr/>
            <p:nvPr/>
          </p:nvSpPr>
          <p:spPr>
            <a:xfrm>
              <a:off x="3075528" y="3068180"/>
              <a:ext cx="219" cy="3092"/>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9"/>
            <p:cNvSpPr/>
            <p:nvPr/>
          </p:nvSpPr>
          <p:spPr>
            <a:xfrm>
              <a:off x="3075528" y="3077757"/>
              <a:ext cx="27" cy="1095"/>
            </a:xfrm>
            <a:custGeom>
              <a:avLst/>
              <a:gdLst/>
              <a:ahLst/>
              <a:cxnLst/>
              <a:rect l="l" t="t" r="r" b="b"/>
              <a:pathLst>
                <a:path w="1" h="40" extrusionOk="0">
                  <a:moveTo>
                    <a:pt x="1" y="3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9"/>
            <p:cNvSpPr/>
            <p:nvPr/>
          </p:nvSpPr>
          <p:spPr>
            <a:xfrm>
              <a:off x="3062119" y="3043113"/>
              <a:ext cx="3284" cy="5446"/>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9"/>
            <p:cNvSpPr/>
            <p:nvPr/>
          </p:nvSpPr>
          <p:spPr>
            <a:xfrm>
              <a:off x="3133680" y="3105725"/>
              <a:ext cx="410" cy="328"/>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9"/>
            <p:cNvSpPr/>
            <p:nvPr/>
          </p:nvSpPr>
          <p:spPr>
            <a:xfrm>
              <a:off x="3137237" y="3108790"/>
              <a:ext cx="219" cy="328"/>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9"/>
            <p:cNvSpPr/>
            <p:nvPr/>
          </p:nvSpPr>
          <p:spPr>
            <a:xfrm>
              <a:off x="3156776" y="3105917"/>
              <a:ext cx="903" cy="520"/>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9"/>
            <p:cNvSpPr/>
            <p:nvPr/>
          </p:nvSpPr>
          <p:spPr>
            <a:xfrm>
              <a:off x="3125060" y="3108516"/>
              <a:ext cx="1478" cy="602"/>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9"/>
            <p:cNvSpPr/>
            <p:nvPr/>
          </p:nvSpPr>
          <p:spPr>
            <a:xfrm>
              <a:off x="3127167" y="3105342"/>
              <a:ext cx="3010" cy="3092"/>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9"/>
            <p:cNvSpPr/>
            <p:nvPr/>
          </p:nvSpPr>
          <p:spPr>
            <a:xfrm>
              <a:off x="3132722" y="3105451"/>
              <a:ext cx="410" cy="109"/>
            </a:xfrm>
            <a:custGeom>
              <a:avLst/>
              <a:gdLst/>
              <a:ahLst/>
              <a:cxnLst/>
              <a:rect l="l" t="t" r="r" b="b"/>
              <a:pathLst>
                <a:path w="15" h="4" extrusionOk="0">
                  <a:moveTo>
                    <a:pt x="1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9"/>
            <p:cNvSpPr/>
            <p:nvPr/>
          </p:nvSpPr>
          <p:spPr>
            <a:xfrm>
              <a:off x="3126975" y="3108516"/>
              <a:ext cx="137" cy="21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9"/>
            <p:cNvSpPr/>
            <p:nvPr/>
          </p:nvSpPr>
          <p:spPr>
            <a:xfrm>
              <a:off x="3136362" y="3107942"/>
              <a:ext cx="328" cy="301"/>
            </a:xfrm>
            <a:custGeom>
              <a:avLst/>
              <a:gdLst/>
              <a:ahLst/>
              <a:cxnLst/>
              <a:rect l="l" t="t" r="r" b="b"/>
              <a:pathLst>
                <a:path w="12" h="11" extrusionOk="0">
                  <a:moveTo>
                    <a:pt x="1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9"/>
            <p:cNvSpPr/>
            <p:nvPr/>
          </p:nvSpPr>
          <p:spPr>
            <a:xfrm>
              <a:off x="3135595" y="3107175"/>
              <a:ext cx="328" cy="301"/>
            </a:xfrm>
            <a:custGeom>
              <a:avLst/>
              <a:gdLst/>
              <a:ahLst/>
              <a:cxnLst/>
              <a:rect l="l" t="t" r="r" b="b"/>
              <a:pathLst>
                <a:path w="12" h="11" extrusionOk="0">
                  <a:moveTo>
                    <a:pt x="1"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9"/>
            <p:cNvSpPr/>
            <p:nvPr/>
          </p:nvSpPr>
          <p:spPr>
            <a:xfrm>
              <a:off x="3131682" y="3105260"/>
              <a:ext cx="493" cy="27"/>
            </a:xfrm>
            <a:custGeom>
              <a:avLst/>
              <a:gdLst/>
              <a:ahLst/>
              <a:cxnLst/>
              <a:rect l="l" t="t" r="r" b="b"/>
              <a:pathLst>
                <a:path w="18" h="1" extrusionOk="0">
                  <a:moveTo>
                    <a:pt x="1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9"/>
            <p:cNvSpPr/>
            <p:nvPr/>
          </p:nvSpPr>
          <p:spPr>
            <a:xfrm>
              <a:off x="3126592" y="3108981"/>
              <a:ext cx="219" cy="27"/>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9"/>
            <p:cNvSpPr/>
            <p:nvPr/>
          </p:nvSpPr>
          <p:spPr>
            <a:xfrm>
              <a:off x="3154177" y="3106409"/>
              <a:ext cx="2627" cy="145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9"/>
            <p:cNvSpPr/>
            <p:nvPr/>
          </p:nvSpPr>
          <p:spPr>
            <a:xfrm>
              <a:off x="3157734" y="3105150"/>
              <a:ext cx="3010" cy="712"/>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9"/>
            <p:cNvSpPr/>
            <p:nvPr/>
          </p:nvSpPr>
          <p:spPr>
            <a:xfrm>
              <a:off x="3134638" y="3106409"/>
              <a:ext cx="410" cy="301"/>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9"/>
            <p:cNvSpPr/>
            <p:nvPr/>
          </p:nvSpPr>
          <p:spPr>
            <a:xfrm>
              <a:off x="3075638" y="3074884"/>
              <a:ext cx="109" cy="2436"/>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9"/>
            <p:cNvSpPr/>
            <p:nvPr/>
          </p:nvSpPr>
          <p:spPr>
            <a:xfrm>
              <a:off x="3123445" y="3106874"/>
              <a:ext cx="1642" cy="1669"/>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9"/>
            <p:cNvSpPr/>
            <p:nvPr/>
          </p:nvSpPr>
          <p:spPr>
            <a:xfrm>
              <a:off x="3075528" y="3079783"/>
              <a:ext cx="602" cy="1751"/>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9"/>
            <p:cNvSpPr/>
            <p:nvPr/>
          </p:nvSpPr>
          <p:spPr>
            <a:xfrm>
              <a:off x="3076103" y="3081507"/>
              <a:ext cx="712" cy="1368"/>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9"/>
            <p:cNvSpPr/>
            <p:nvPr/>
          </p:nvSpPr>
          <p:spPr>
            <a:xfrm>
              <a:off x="3124594" y="3108215"/>
              <a:ext cx="794" cy="602"/>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9"/>
            <p:cNvSpPr/>
            <p:nvPr/>
          </p:nvSpPr>
          <p:spPr>
            <a:xfrm>
              <a:off x="3062229" y="3042702"/>
              <a:ext cx="1450" cy="301"/>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9"/>
            <p:cNvSpPr/>
            <p:nvPr/>
          </p:nvSpPr>
          <p:spPr>
            <a:xfrm>
              <a:off x="3066443" y="3040869"/>
              <a:ext cx="876" cy="712"/>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9"/>
            <p:cNvSpPr/>
            <p:nvPr/>
          </p:nvSpPr>
          <p:spPr>
            <a:xfrm>
              <a:off x="3063761" y="3042319"/>
              <a:ext cx="1177" cy="410"/>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9"/>
            <p:cNvSpPr/>
            <p:nvPr/>
          </p:nvSpPr>
          <p:spPr>
            <a:xfrm>
              <a:off x="3065184" y="3041635"/>
              <a:ext cx="1095" cy="602"/>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9"/>
            <p:cNvSpPr/>
            <p:nvPr/>
          </p:nvSpPr>
          <p:spPr>
            <a:xfrm>
              <a:off x="3067401" y="3040021"/>
              <a:ext cx="684" cy="7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9"/>
            <p:cNvSpPr/>
            <p:nvPr/>
          </p:nvSpPr>
          <p:spPr>
            <a:xfrm>
              <a:off x="3068742" y="3037913"/>
              <a:ext cx="410" cy="1067"/>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9"/>
            <p:cNvSpPr/>
            <p:nvPr/>
          </p:nvSpPr>
          <p:spPr>
            <a:xfrm>
              <a:off x="3085681" y="3033015"/>
              <a:ext cx="2819" cy="410"/>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9"/>
            <p:cNvSpPr/>
            <p:nvPr/>
          </p:nvSpPr>
          <p:spPr>
            <a:xfrm>
              <a:off x="3069125" y="3036572"/>
              <a:ext cx="109" cy="1177"/>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9"/>
            <p:cNvSpPr/>
            <p:nvPr/>
          </p:nvSpPr>
          <p:spPr>
            <a:xfrm>
              <a:off x="3068167" y="3039063"/>
              <a:ext cx="602" cy="876"/>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9"/>
            <p:cNvSpPr/>
            <p:nvPr/>
          </p:nvSpPr>
          <p:spPr>
            <a:xfrm>
              <a:off x="3164630" y="3037667"/>
              <a:ext cx="117972" cy="79798"/>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9"/>
            <p:cNvSpPr/>
            <p:nvPr/>
          </p:nvSpPr>
          <p:spPr>
            <a:xfrm>
              <a:off x="3257372" y="3096530"/>
              <a:ext cx="1368" cy="27"/>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9"/>
            <p:cNvSpPr/>
            <p:nvPr/>
          </p:nvSpPr>
          <p:spPr>
            <a:xfrm>
              <a:off x="3282657" y="3084845"/>
              <a:ext cx="137" cy="21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9"/>
            <p:cNvSpPr/>
            <p:nvPr/>
          </p:nvSpPr>
          <p:spPr>
            <a:xfrm>
              <a:off x="3282657" y="3085420"/>
              <a:ext cx="27" cy="137"/>
            </a:xfrm>
            <a:custGeom>
              <a:avLst/>
              <a:gdLst/>
              <a:ahLst/>
              <a:cxnLst/>
              <a:rect l="l" t="t" r="r" b="b"/>
              <a:pathLst>
                <a:path w="1" h="5" extrusionOk="0">
                  <a:moveTo>
                    <a:pt x="1" y="1"/>
                  </a:moveTo>
                  <a:lnTo>
                    <a:pt x="1" y="4"/>
                  </a:lnTo>
                  <a:cubicBezTo>
                    <a:pt x="1" y="1"/>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9"/>
            <p:cNvSpPr/>
            <p:nvPr/>
          </p:nvSpPr>
          <p:spPr>
            <a:xfrm>
              <a:off x="3282767" y="3085146"/>
              <a:ext cx="27" cy="21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9"/>
            <p:cNvSpPr/>
            <p:nvPr/>
          </p:nvSpPr>
          <p:spPr>
            <a:xfrm>
              <a:off x="3282274" y="3085803"/>
              <a:ext cx="219" cy="137"/>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9"/>
            <p:cNvSpPr/>
            <p:nvPr/>
          </p:nvSpPr>
          <p:spPr>
            <a:xfrm>
              <a:off x="3281891" y="3085994"/>
              <a:ext cx="328" cy="21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9"/>
            <p:cNvSpPr/>
            <p:nvPr/>
          </p:nvSpPr>
          <p:spPr>
            <a:xfrm>
              <a:off x="3282466" y="3085611"/>
              <a:ext cx="137" cy="137"/>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9"/>
            <p:cNvSpPr/>
            <p:nvPr/>
          </p:nvSpPr>
          <p:spPr>
            <a:xfrm>
              <a:off x="3258986" y="309644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9"/>
            <p:cNvSpPr/>
            <p:nvPr/>
          </p:nvSpPr>
          <p:spPr>
            <a:xfrm>
              <a:off x="3281426" y="3086296"/>
              <a:ext cx="410" cy="301"/>
            </a:xfrm>
            <a:custGeom>
              <a:avLst/>
              <a:gdLst/>
              <a:ahLst/>
              <a:cxnLst/>
              <a:rect l="l" t="t" r="r" b="b"/>
              <a:pathLst>
                <a:path w="15" h="11" extrusionOk="0">
                  <a:moveTo>
                    <a:pt x="14"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9"/>
            <p:cNvSpPr/>
            <p:nvPr/>
          </p:nvSpPr>
          <p:spPr>
            <a:xfrm>
              <a:off x="3251734" y="3095572"/>
              <a:ext cx="5665" cy="985"/>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9"/>
            <p:cNvSpPr/>
            <p:nvPr/>
          </p:nvSpPr>
          <p:spPr>
            <a:xfrm>
              <a:off x="3242047" y="3095299"/>
              <a:ext cx="684" cy="493"/>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9"/>
            <p:cNvSpPr/>
            <p:nvPr/>
          </p:nvSpPr>
          <p:spPr>
            <a:xfrm>
              <a:off x="3245495" y="3094533"/>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9"/>
            <p:cNvSpPr/>
            <p:nvPr/>
          </p:nvSpPr>
          <p:spPr>
            <a:xfrm>
              <a:off x="3256605" y="3096530"/>
              <a:ext cx="1259" cy="27"/>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9"/>
            <p:cNvSpPr/>
            <p:nvPr/>
          </p:nvSpPr>
          <p:spPr>
            <a:xfrm>
              <a:off x="3170760" y="3110815"/>
              <a:ext cx="2436" cy="2791"/>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9"/>
            <p:cNvSpPr/>
            <p:nvPr/>
          </p:nvSpPr>
          <p:spPr>
            <a:xfrm>
              <a:off x="3164356" y="3105725"/>
              <a:ext cx="5583" cy="3859"/>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9"/>
            <p:cNvSpPr/>
            <p:nvPr/>
          </p:nvSpPr>
          <p:spPr>
            <a:xfrm>
              <a:off x="3194048" y="3112430"/>
              <a:ext cx="7498" cy="2135"/>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9"/>
            <p:cNvSpPr/>
            <p:nvPr/>
          </p:nvSpPr>
          <p:spPr>
            <a:xfrm>
              <a:off x="3201519" y="3114537"/>
              <a:ext cx="1368" cy="985"/>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9"/>
            <p:cNvSpPr/>
            <p:nvPr/>
          </p:nvSpPr>
          <p:spPr>
            <a:xfrm>
              <a:off x="3169912" y="3109666"/>
              <a:ext cx="493" cy="602"/>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9"/>
            <p:cNvSpPr/>
            <p:nvPr/>
          </p:nvSpPr>
          <p:spPr>
            <a:xfrm>
              <a:off x="3239557" y="3098172"/>
              <a:ext cx="301" cy="109"/>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9"/>
            <p:cNvSpPr/>
            <p:nvPr/>
          </p:nvSpPr>
          <p:spPr>
            <a:xfrm>
              <a:off x="3238873" y="3097981"/>
              <a:ext cx="219" cy="27"/>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9"/>
            <p:cNvSpPr/>
            <p:nvPr/>
          </p:nvSpPr>
          <p:spPr>
            <a:xfrm>
              <a:off x="3238106" y="3097789"/>
              <a:ext cx="137" cy="27"/>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9"/>
            <p:cNvSpPr/>
            <p:nvPr/>
          </p:nvSpPr>
          <p:spPr>
            <a:xfrm>
              <a:off x="3202860" y="3114263"/>
              <a:ext cx="493" cy="1259"/>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9"/>
            <p:cNvSpPr/>
            <p:nvPr/>
          </p:nvSpPr>
          <p:spPr>
            <a:xfrm>
              <a:off x="3201026" y="3096202"/>
              <a:ext cx="18718" cy="2189"/>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9"/>
            <p:cNvSpPr/>
            <p:nvPr/>
          </p:nvSpPr>
          <p:spPr>
            <a:xfrm>
              <a:off x="3243963" y="3094040"/>
              <a:ext cx="1560" cy="712"/>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9"/>
            <p:cNvSpPr/>
            <p:nvPr/>
          </p:nvSpPr>
          <p:spPr>
            <a:xfrm>
              <a:off x="3237258" y="3097597"/>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9"/>
            <p:cNvSpPr/>
            <p:nvPr/>
          </p:nvSpPr>
          <p:spPr>
            <a:xfrm>
              <a:off x="3245112" y="3094533"/>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9"/>
            <p:cNvSpPr/>
            <p:nvPr/>
          </p:nvSpPr>
          <p:spPr>
            <a:xfrm>
              <a:off x="3202860" y="3115494"/>
              <a:ext cx="27" cy="27"/>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9"/>
            <p:cNvSpPr/>
            <p:nvPr/>
          </p:nvSpPr>
          <p:spPr>
            <a:xfrm>
              <a:off x="3236683" y="3037612"/>
              <a:ext cx="1751" cy="520"/>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9"/>
            <p:cNvSpPr/>
            <p:nvPr/>
          </p:nvSpPr>
          <p:spPr>
            <a:xfrm>
              <a:off x="3166272" y="3099978"/>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9"/>
            <p:cNvSpPr/>
            <p:nvPr/>
          </p:nvSpPr>
          <p:spPr>
            <a:xfrm>
              <a:off x="3164740" y="3104110"/>
              <a:ext cx="109" cy="21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9"/>
            <p:cNvSpPr/>
            <p:nvPr/>
          </p:nvSpPr>
          <p:spPr>
            <a:xfrm>
              <a:off x="3165314" y="3102578"/>
              <a:ext cx="109" cy="21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9"/>
            <p:cNvSpPr/>
            <p:nvPr/>
          </p:nvSpPr>
          <p:spPr>
            <a:xfrm>
              <a:off x="3206116" y="3051021"/>
              <a:ext cx="1943" cy="328"/>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9"/>
            <p:cNvSpPr/>
            <p:nvPr/>
          </p:nvSpPr>
          <p:spPr>
            <a:xfrm>
              <a:off x="3165889" y="3101237"/>
              <a:ext cx="27" cy="109"/>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9"/>
            <p:cNvSpPr/>
            <p:nvPr/>
          </p:nvSpPr>
          <p:spPr>
            <a:xfrm>
              <a:off x="3167503" y="3096831"/>
              <a:ext cx="27" cy="109"/>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9"/>
            <p:cNvSpPr/>
            <p:nvPr/>
          </p:nvSpPr>
          <p:spPr>
            <a:xfrm>
              <a:off x="3208114" y="3051213"/>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9"/>
            <p:cNvSpPr/>
            <p:nvPr/>
          </p:nvSpPr>
          <p:spPr>
            <a:xfrm>
              <a:off x="3166737" y="3098747"/>
              <a:ext cx="27" cy="109"/>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9"/>
            <p:cNvSpPr/>
            <p:nvPr/>
          </p:nvSpPr>
          <p:spPr>
            <a:xfrm>
              <a:off x="3167120" y="3097680"/>
              <a:ext cx="137" cy="219"/>
            </a:xfrm>
            <a:custGeom>
              <a:avLst/>
              <a:gdLst/>
              <a:ahLst/>
              <a:cxnLst/>
              <a:rect l="l" t="t" r="r" b="b"/>
              <a:pathLst>
                <a:path w="5"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9"/>
            <p:cNvSpPr/>
            <p:nvPr/>
          </p:nvSpPr>
          <p:spPr>
            <a:xfrm>
              <a:off x="3164356" y="3105725"/>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9"/>
            <p:cNvSpPr/>
            <p:nvPr/>
          </p:nvSpPr>
          <p:spPr>
            <a:xfrm>
              <a:off x="3164356" y="3105725"/>
              <a:ext cx="27" cy="27"/>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9"/>
            <p:cNvSpPr/>
            <p:nvPr/>
          </p:nvSpPr>
          <p:spPr>
            <a:xfrm>
              <a:off x="3251899" y="2905793"/>
              <a:ext cx="226121" cy="176890"/>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9"/>
            <p:cNvSpPr/>
            <p:nvPr/>
          </p:nvSpPr>
          <p:spPr>
            <a:xfrm>
              <a:off x="3311117" y="2975164"/>
              <a:ext cx="493" cy="109"/>
            </a:xfrm>
            <a:custGeom>
              <a:avLst/>
              <a:gdLst/>
              <a:ahLst/>
              <a:cxnLst/>
              <a:rect l="l" t="t" r="r" b="b"/>
              <a:pathLst>
                <a:path w="18" h="4" extrusionOk="0">
                  <a:moveTo>
                    <a:pt x="18" y="0"/>
                  </a:moveTo>
                  <a:lnTo>
                    <a:pt x="0" y="4"/>
                  </a:lnTo>
                  <a:lnTo>
                    <a:pt x="4" y="4"/>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9"/>
            <p:cNvSpPr/>
            <p:nvPr/>
          </p:nvSpPr>
          <p:spPr>
            <a:xfrm>
              <a:off x="3444579" y="2908393"/>
              <a:ext cx="602" cy="219"/>
            </a:xfrm>
            <a:custGeom>
              <a:avLst/>
              <a:gdLst/>
              <a:ahLst/>
              <a:cxnLst/>
              <a:rect l="l" t="t" r="r" b="b"/>
              <a:pathLst>
                <a:path w="22" h="8" extrusionOk="0">
                  <a:moveTo>
                    <a:pt x="0" y="0"/>
                  </a:moveTo>
                  <a:lnTo>
                    <a:pt x="2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9"/>
            <p:cNvSpPr/>
            <p:nvPr/>
          </p:nvSpPr>
          <p:spPr>
            <a:xfrm>
              <a:off x="3426463" y="2905711"/>
              <a:ext cx="5090" cy="301"/>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9"/>
            <p:cNvSpPr/>
            <p:nvPr/>
          </p:nvSpPr>
          <p:spPr>
            <a:xfrm>
              <a:off x="3432018" y="2905985"/>
              <a:ext cx="684" cy="137"/>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9"/>
            <p:cNvSpPr/>
            <p:nvPr/>
          </p:nvSpPr>
          <p:spPr>
            <a:xfrm>
              <a:off x="3440748" y="2907325"/>
              <a:ext cx="684" cy="137"/>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9"/>
            <p:cNvSpPr/>
            <p:nvPr/>
          </p:nvSpPr>
          <p:spPr>
            <a:xfrm>
              <a:off x="3445728" y="2908858"/>
              <a:ext cx="410" cy="328"/>
            </a:xfrm>
            <a:custGeom>
              <a:avLst/>
              <a:gdLst/>
              <a:ahLst/>
              <a:cxnLst/>
              <a:rect l="l" t="t" r="r" b="b"/>
              <a:pathLst>
                <a:path w="15"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9"/>
            <p:cNvSpPr/>
            <p:nvPr/>
          </p:nvSpPr>
          <p:spPr>
            <a:xfrm>
              <a:off x="3439407" y="2907052"/>
              <a:ext cx="575" cy="109"/>
            </a:xfrm>
            <a:custGeom>
              <a:avLst/>
              <a:gdLst/>
              <a:ahLst/>
              <a:cxnLst/>
              <a:rect l="l" t="t" r="r" b="b"/>
              <a:pathLst>
                <a:path w="21" h="4" extrusionOk="0">
                  <a:moveTo>
                    <a:pt x="0" y="0"/>
                  </a:moveTo>
                  <a:lnTo>
                    <a:pt x="2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9"/>
            <p:cNvSpPr/>
            <p:nvPr/>
          </p:nvSpPr>
          <p:spPr>
            <a:xfrm>
              <a:off x="3443320" y="2908010"/>
              <a:ext cx="712" cy="219"/>
            </a:xfrm>
            <a:custGeom>
              <a:avLst/>
              <a:gdLst/>
              <a:ahLst/>
              <a:cxnLst/>
              <a:rect l="l" t="t" r="r" b="b"/>
              <a:pathLst>
                <a:path w="26" h="8" extrusionOk="0">
                  <a:moveTo>
                    <a:pt x="1" y="0"/>
                  </a:moveTo>
                  <a:lnTo>
                    <a:pt x="2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9"/>
            <p:cNvSpPr/>
            <p:nvPr/>
          </p:nvSpPr>
          <p:spPr>
            <a:xfrm>
              <a:off x="3442088" y="2907626"/>
              <a:ext cx="684" cy="219"/>
            </a:xfrm>
            <a:custGeom>
              <a:avLst/>
              <a:gdLst/>
              <a:ahLst/>
              <a:cxnLst/>
              <a:rect l="l" t="t" r="r" b="b"/>
              <a:pathLst>
                <a:path w="25" h="8" extrusionOk="0">
                  <a:moveTo>
                    <a:pt x="0" y="0"/>
                  </a:moveTo>
                  <a:lnTo>
                    <a:pt x="2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9"/>
            <p:cNvSpPr/>
            <p:nvPr/>
          </p:nvSpPr>
          <p:spPr>
            <a:xfrm>
              <a:off x="3456838" y="2918819"/>
              <a:ext cx="2135" cy="1177"/>
            </a:xfrm>
            <a:custGeom>
              <a:avLst/>
              <a:gdLst/>
              <a:ahLst/>
              <a:cxnLst/>
              <a:rect l="l" t="t" r="r" b="b"/>
              <a:pathLst>
                <a:path w="78" h="43" extrusionOk="0">
                  <a:moveTo>
                    <a:pt x="77" y="1"/>
                  </a:moveTo>
                  <a:lnTo>
                    <a:pt x="0" y="43"/>
                  </a:lnTo>
                  <a:lnTo>
                    <a:pt x="0" y="4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9"/>
            <p:cNvSpPr/>
            <p:nvPr/>
          </p:nvSpPr>
          <p:spPr>
            <a:xfrm>
              <a:off x="3438038" y="2906751"/>
              <a:ext cx="410" cy="137"/>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9"/>
            <p:cNvSpPr/>
            <p:nvPr/>
          </p:nvSpPr>
          <p:spPr>
            <a:xfrm>
              <a:off x="3436615" y="2906559"/>
              <a:ext cx="301" cy="27"/>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9"/>
            <p:cNvSpPr/>
            <p:nvPr/>
          </p:nvSpPr>
          <p:spPr>
            <a:xfrm>
              <a:off x="3433550" y="2906176"/>
              <a:ext cx="410" cy="27"/>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9"/>
            <p:cNvSpPr/>
            <p:nvPr/>
          </p:nvSpPr>
          <p:spPr>
            <a:xfrm>
              <a:off x="3435165" y="2906368"/>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9"/>
            <p:cNvSpPr/>
            <p:nvPr/>
          </p:nvSpPr>
          <p:spPr>
            <a:xfrm>
              <a:off x="3394555" y="3060599"/>
              <a:ext cx="9031" cy="5117"/>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9"/>
            <p:cNvSpPr/>
            <p:nvPr/>
          </p:nvSpPr>
          <p:spPr>
            <a:xfrm>
              <a:off x="3298940" y="3081315"/>
              <a:ext cx="27" cy="493"/>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9"/>
            <p:cNvSpPr/>
            <p:nvPr/>
          </p:nvSpPr>
          <p:spPr>
            <a:xfrm>
              <a:off x="3298365" y="3081780"/>
              <a:ext cx="602" cy="985"/>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9"/>
            <p:cNvSpPr/>
            <p:nvPr/>
          </p:nvSpPr>
          <p:spPr>
            <a:xfrm>
              <a:off x="3282575" y="3079673"/>
              <a:ext cx="109" cy="520"/>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9"/>
            <p:cNvSpPr/>
            <p:nvPr/>
          </p:nvSpPr>
          <p:spPr>
            <a:xfrm>
              <a:off x="3284573" y="3075760"/>
              <a:ext cx="794" cy="602"/>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9"/>
            <p:cNvSpPr/>
            <p:nvPr/>
          </p:nvSpPr>
          <p:spPr>
            <a:xfrm>
              <a:off x="3283341" y="3077566"/>
              <a:ext cx="219" cy="520"/>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9"/>
            <p:cNvSpPr/>
            <p:nvPr/>
          </p:nvSpPr>
          <p:spPr>
            <a:xfrm>
              <a:off x="3282849" y="3078715"/>
              <a:ext cx="219" cy="328"/>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9"/>
            <p:cNvSpPr/>
            <p:nvPr/>
          </p:nvSpPr>
          <p:spPr>
            <a:xfrm>
              <a:off x="3296258" y="3082738"/>
              <a:ext cx="2135" cy="246"/>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9"/>
            <p:cNvSpPr/>
            <p:nvPr/>
          </p:nvSpPr>
          <p:spPr>
            <a:xfrm>
              <a:off x="3283807" y="3076334"/>
              <a:ext cx="794" cy="7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9"/>
            <p:cNvSpPr/>
            <p:nvPr/>
          </p:nvSpPr>
          <p:spPr>
            <a:xfrm>
              <a:off x="3295300" y="3082355"/>
              <a:ext cx="985" cy="410"/>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9"/>
            <p:cNvSpPr/>
            <p:nvPr/>
          </p:nvSpPr>
          <p:spPr>
            <a:xfrm>
              <a:off x="3288404" y="3074884"/>
              <a:ext cx="712" cy="27"/>
            </a:xfrm>
            <a:custGeom>
              <a:avLst/>
              <a:gdLst/>
              <a:ahLst/>
              <a:cxnLst/>
              <a:rect l="l" t="t" r="r" b="b"/>
              <a:pathLst>
                <a:path w="26" h="1" extrusionOk="0">
                  <a:moveTo>
                    <a:pt x="1"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9"/>
            <p:cNvSpPr/>
            <p:nvPr/>
          </p:nvSpPr>
          <p:spPr>
            <a:xfrm>
              <a:off x="3287364" y="3074884"/>
              <a:ext cx="794" cy="27"/>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9"/>
            <p:cNvSpPr/>
            <p:nvPr/>
          </p:nvSpPr>
          <p:spPr>
            <a:xfrm>
              <a:off x="3289280" y="3074994"/>
              <a:ext cx="4515" cy="3558"/>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9"/>
            <p:cNvSpPr/>
            <p:nvPr/>
          </p:nvSpPr>
          <p:spPr>
            <a:xfrm>
              <a:off x="3285531" y="3075267"/>
              <a:ext cx="712" cy="410"/>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9"/>
            <p:cNvSpPr/>
            <p:nvPr/>
          </p:nvSpPr>
          <p:spPr>
            <a:xfrm>
              <a:off x="3286297" y="3074994"/>
              <a:ext cx="985" cy="301"/>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9"/>
            <p:cNvSpPr/>
            <p:nvPr/>
          </p:nvSpPr>
          <p:spPr>
            <a:xfrm>
              <a:off x="3298091" y="3082656"/>
              <a:ext cx="602" cy="301"/>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9"/>
            <p:cNvSpPr/>
            <p:nvPr/>
          </p:nvSpPr>
          <p:spPr>
            <a:xfrm>
              <a:off x="3311117" y="2980035"/>
              <a:ext cx="109" cy="1177"/>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9"/>
            <p:cNvSpPr/>
            <p:nvPr/>
          </p:nvSpPr>
          <p:spPr>
            <a:xfrm>
              <a:off x="3311008" y="2976505"/>
              <a:ext cx="137" cy="1368"/>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9"/>
            <p:cNvSpPr/>
            <p:nvPr/>
          </p:nvSpPr>
          <p:spPr>
            <a:xfrm>
              <a:off x="3311199" y="2983210"/>
              <a:ext cx="27" cy="1067"/>
            </a:xfrm>
            <a:custGeom>
              <a:avLst/>
              <a:gdLst/>
              <a:ahLst/>
              <a:cxnLst/>
              <a:rect l="l" t="t" r="r" b="b"/>
              <a:pathLst>
                <a:path w="1" h="39" extrusionOk="0">
                  <a:moveTo>
                    <a:pt x="1" y="0"/>
                  </a:moveTo>
                  <a:lnTo>
                    <a:pt x="1"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9"/>
            <p:cNvSpPr/>
            <p:nvPr/>
          </p:nvSpPr>
          <p:spPr>
            <a:xfrm>
              <a:off x="3310816" y="3007538"/>
              <a:ext cx="137" cy="493"/>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9"/>
            <p:cNvSpPr/>
            <p:nvPr/>
          </p:nvSpPr>
          <p:spPr>
            <a:xfrm>
              <a:off x="3311008" y="3003597"/>
              <a:ext cx="27" cy="520"/>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9"/>
            <p:cNvSpPr/>
            <p:nvPr/>
          </p:nvSpPr>
          <p:spPr>
            <a:xfrm>
              <a:off x="3310433" y="3012409"/>
              <a:ext cx="27" cy="21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9"/>
            <p:cNvSpPr/>
            <p:nvPr/>
          </p:nvSpPr>
          <p:spPr>
            <a:xfrm>
              <a:off x="3310543" y="3011834"/>
              <a:ext cx="27" cy="328"/>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9"/>
            <p:cNvSpPr/>
            <p:nvPr/>
          </p:nvSpPr>
          <p:spPr>
            <a:xfrm>
              <a:off x="3311117" y="3001983"/>
              <a:ext cx="27" cy="602"/>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9"/>
            <p:cNvSpPr/>
            <p:nvPr/>
          </p:nvSpPr>
          <p:spPr>
            <a:xfrm>
              <a:off x="3310625" y="3011177"/>
              <a:ext cx="27" cy="301"/>
            </a:xfrm>
            <a:custGeom>
              <a:avLst/>
              <a:gdLst/>
              <a:ahLst/>
              <a:cxnLst/>
              <a:rect l="l" t="t" r="r" b="b"/>
              <a:pathLst>
                <a:path w="1" h="11" extrusionOk="0">
                  <a:moveTo>
                    <a:pt x="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9"/>
            <p:cNvSpPr/>
            <p:nvPr/>
          </p:nvSpPr>
          <p:spPr>
            <a:xfrm>
              <a:off x="3310351" y="3012901"/>
              <a:ext cx="27" cy="21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9"/>
            <p:cNvSpPr/>
            <p:nvPr/>
          </p:nvSpPr>
          <p:spPr>
            <a:xfrm>
              <a:off x="3310050" y="3013941"/>
              <a:ext cx="27" cy="21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9"/>
            <p:cNvSpPr/>
            <p:nvPr/>
          </p:nvSpPr>
          <p:spPr>
            <a:xfrm>
              <a:off x="3310242" y="3013367"/>
              <a:ext cx="27" cy="21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9"/>
            <p:cNvSpPr/>
            <p:nvPr/>
          </p:nvSpPr>
          <p:spPr>
            <a:xfrm>
              <a:off x="3310160" y="3013668"/>
              <a:ext cx="27" cy="21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9"/>
            <p:cNvSpPr/>
            <p:nvPr/>
          </p:nvSpPr>
          <p:spPr>
            <a:xfrm>
              <a:off x="3311199" y="2996236"/>
              <a:ext cx="27" cy="794"/>
            </a:xfrm>
            <a:custGeom>
              <a:avLst/>
              <a:gdLst/>
              <a:ahLst/>
              <a:cxnLst/>
              <a:rect l="l" t="t" r="r" b="b"/>
              <a:pathLst>
                <a:path w="1" h="29" extrusionOk="0">
                  <a:moveTo>
                    <a:pt x="1" y="0"/>
                  </a:move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9"/>
            <p:cNvSpPr/>
            <p:nvPr/>
          </p:nvSpPr>
          <p:spPr>
            <a:xfrm>
              <a:off x="3311199" y="2998343"/>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9"/>
            <p:cNvSpPr/>
            <p:nvPr/>
          </p:nvSpPr>
          <p:spPr>
            <a:xfrm>
              <a:off x="3311117" y="3000259"/>
              <a:ext cx="109" cy="684"/>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9"/>
            <p:cNvSpPr/>
            <p:nvPr/>
          </p:nvSpPr>
          <p:spPr>
            <a:xfrm>
              <a:off x="3311008" y="3005047"/>
              <a:ext cx="27" cy="493"/>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9"/>
            <p:cNvSpPr/>
            <p:nvPr/>
          </p:nvSpPr>
          <p:spPr>
            <a:xfrm>
              <a:off x="3310816" y="3008578"/>
              <a:ext cx="27" cy="520"/>
            </a:xfrm>
            <a:custGeom>
              <a:avLst/>
              <a:gdLst/>
              <a:ahLst/>
              <a:cxnLst/>
              <a:rect l="l" t="t" r="r" b="b"/>
              <a:pathLst>
                <a:path w="1" h="19" extrusionOk="0">
                  <a:moveTo>
                    <a:pt x="1"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9"/>
            <p:cNvSpPr/>
            <p:nvPr/>
          </p:nvSpPr>
          <p:spPr>
            <a:xfrm>
              <a:off x="3310734" y="3009645"/>
              <a:ext cx="27" cy="301"/>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9"/>
            <p:cNvSpPr/>
            <p:nvPr/>
          </p:nvSpPr>
          <p:spPr>
            <a:xfrm>
              <a:off x="3310926" y="3006388"/>
              <a:ext cx="27" cy="493"/>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9"/>
            <p:cNvSpPr/>
            <p:nvPr/>
          </p:nvSpPr>
          <p:spPr>
            <a:xfrm>
              <a:off x="3310625" y="3010411"/>
              <a:ext cx="27" cy="410"/>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9"/>
            <p:cNvSpPr/>
            <p:nvPr/>
          </p:nvSpPr>
          <p:spPr>
            <a:xfrm>
              <a:off x="3250558" y="3039911"/>
              <a:ext cx="3284" cy="137"/>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9"/>
            <p:cNvSpPr/>
            <p:nvPr/>
          </p:nvSpPr>
          <p:spPr>
            <a:xfrm>
              <a:off x="3311199" y="2986275"/>
              <a:ext cx="27" cy="876"/>
            </a:xfrm>
            <a:custGeom>
              <a:avLst/>
              <a:gdLst/>
              <a:ahLst/>
              <a:cxnLst/>
              <a:rect l="l" t="t" r="r" b="b"/>
              <a:pathLst>
                <a:path w="1" h="32" extrusionOk="0">
                  <a:moveTo>
                    <a:pt x="1" y="0"/>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9"/>
            <p:cNvSpPr/>
            <p:nvPr/>
          </p:nvSpPr>
          <p:spPr>
            <a:xfrm>
              <a:off x="3311199" y="2988957"/>
              <a:ext cx="27" cy="985"/>
            </a:xfrm>
            <a:custGeom>
              <a:avLst/>
              <a:gdLst/>
              <a:ahLst/>
              <a:cxnLst/>
              <a:rect l="l" t="t" r="r" b="b"/>
              <a:pathLst>
                <a:path w="1" h="36" extrusionOk="0">
                  <a:moveTo>
                    <a:pt x="1" y="0"/>
                  </a:moveTo>
                  <a:lnTo>
                    <a:pt x="1"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9"/>
            <p:cNvSpPr/>
            <p:nvPr/>
          </p:nvSpPr>
          <p:spPr>
            <a:xfrm>
              <a:off x="3258904" y="3039145"/>
              <a:ext cx="493" cy="219"/>
            </a:xfrm>
            <a:custGeom>
              <a:avLst/>
              <a:gdLst/>
              <a:ahLst/>
              <a:cxnLst/>
              <a:rect l="l" t="t" r="r" b="b"/>
              <a:pathLst>
                <a:path w="18" h="8" extrusionOk="0">
                  <a:moveTo>
                    <a:pt x="18"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9"/>
            <p:cNvSpPr/>
            <p:nvPr/>
          </p:nvSpPr>
          <p:spPr>
            <a:xfrm>
              <a:off x="3311199" y="2994019"/>
              <a:ext cx="27" cy="794"/>
            </a:xfrm>
            <a:custGeom>
              <a:avLst/>
              <a:gdLst/>
              <a:ahLst/>
              <a:cxnLst/>
              <a:rect l="l" t="t" r="r" b="b"/>
              <a:pathLst>
                <a:path w="1" h="29" extrusionOk="0">
                  <a:moveTo>
                    <a:pt x="1" y="1"/>
                  </a:moveTo>
                  <a:lnTo>
                    <a:pt x="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9"/>
            <p:cNvSpPr/>
            <p:nvPr/>
          </p:nvSpPr>
          <p:spPr>
            <a:xfrm>
              <a:off x="3311199" y="2991529"/>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9"/>
            <p:cNvSpPr/>
            <p:nvPr/>
          </p:nvSpPr>
          <p:spPr>
            <a:xfrm>
              <a:off x="3273271" y="3034164"/>
              <a:ext cx="11904" cy="1286"/>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9"/>
            <p:cNvSpPr/>
            <p:nvPr/>
          </p:nvSpPr>
          <p:spPr>
            <a:xfrm>
              <a:off x="3309776" y="3014625"/>
              <a:ext cx="27" cy="109"/>
            </a:xfrm>
            <a:custGeom>
              <a:avLst/>
              <a:gdLst/>
              <a:ahLst/>
              <a:cxnLst/>
              <a:rect l="l" t="t" r="r" b="b"/>
              <a:pathLst>
                <a:path w="1" h="4"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9"/>
            <p:cNvSpPr/>
            <p:nvPr/>
          </p:nvSpPr>
          <p:spPr>
            <a:xfrm>
              <a:off x="3309968" y="3014242"/>
              <a:ext cx="27" cy="109"/>
            </a:xfrm>
            <a:custGeom>
              <a:avLst/>
              <a:gdLst/>
              <a:ahLst/>
              <a:cxnLst/>
              <a:rect l="l" t="t" r="r" b="b"/>
              <a:pathLst>
                <a:path w="1" h="4"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9"/>
            <p:cNvSpPr/>
            <p:nvPr/>
          </p:nvSpPr>
          <p:spPr>
            <a:xfrm>
              <a:off x="3309859" y="3014434"/>
              <a:ext cx="27" cy="109"/>
            </a:xfrm>
            <a:custGeom>
              <a:avLst/>
              <a:gdLst/>
              <a:ahLst/>
              <a:cxnLst/>
              <a:rect l="l" t="t" r="r" b="b"/>
              <a:pathLst>
                <a:path w="1" h="4"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9"/>
            <p:cNvSpPr/>
            <p:nvPr/>
          </p:nvSpPr>
          <p:spPr>
            <a:xfrm>
              <a:off x="3309667" y="3014735"/>
              <a:ext cx="27" cy="109"/>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9"/>
            <p:cNvSpPr/>
            <p:nvPr/>
          </p:nvSpPr>
          <p:spPr>
            <a:xfrm>
              <a:off x="3309585" y="3014817"/>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9"/>
            <p:cNvSpPr/>
            <p:nvPr/>
          </p:nvSpPr>
          <p:spPr>
            <a:xfrm>
              <a:off x="3309284" y="3015009"/>
              <a:ext cx="219" cy="109"/>
            </a:xfrm>
            <a:custGeom>
              <a:avLst/>
              <a:gdLst/>
              <a:ahLst/>
              <a:cxnLst/>
              <a:rect l="l" t="t" r="r" b="b"/>
              <a:pathLst>
                <a:path w="8" h="4"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9"/>
            <p:cNvSpPr/>
            <p:nvPr/>
          </p:nvSpPr>
          <p:spPr>
            <a:xfrm>
              <a:off x="3270315" y="3071436"/>
              <a:ext cx="3859" cy="821"/>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9"/>
            <p:cNvSpPr/>
            <p:nvPr/>
          </p:nvSpPr>
          <p:spPr>
            <a:xfrm>
              <a:off x="3250558" y="3040021"/>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9"/>
            <p:cNvSpPr/>
            <p:nvPr/>
          </p:nvSpPr>
          <p:spPr>
            <a:xfrm>
              <a:off x="3250284" y="3043551"/>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9"/>
            <p:cNvSpPr/>
            <p:nvPr/>
          </p:nvSpPr>
          <p:spPr>
            <a:xfrm>
              <a:off x="3281891" y="3080166"/>
              <a:ext cx="602" cy="301"/>
            </a:xfrm>
            <a:custGeom>
              <a:avLst/>
              <a:gdLst/>
              <a:ahLst/>
              <a:cxnLst/>
              <a:rect l="l" t="t" r="r" b="b"/>
              <a:pathLst>
                <a:path w="22" h="11" extrusionOk="0">
                  <a:moveTo>
                    <a:pt x="22"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9"/>
            <p:cNvSpPr/>
            <p:nvPr/>
          </p:nvSpPr>
          <p:spPr>
            <a:xfrm>
              <a:off x="3250366" y="3041252"/>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9"/>
            <p:cNvSpPr/>
            <p:nvPr/>
          </p:nvSpPr>
          <p:spPr>
            <a:xfrm>
              <a:off x="3281043" y="3079865"/>
              <a:ext cx="602" cy="21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9"/>
            <p:cNvSpPr/>
            <p:nvPr/>
          </p:nvSpPr>
          <p:spPr>
            <a:xfrm>
              <a:off x="3250284" y="3044125"/>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9"/>
            <p:cNvSpPr/>
            <p:nvPr/>
          </p:nvSpPr>
          <p:spPr>
            <a:xfrm>
              <a:off x="3250284" y="3044508"/>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9"/>
            <p:cNvSpPr/>
            <p:nvPr/>
          </p:nvSpPr>
          <p:spPr>
            <a:xfrm>
              <a:off x="3250284" y="3044809"/>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9"/>
            <p:cNvSpPr/>
            <p:nvPr/>
          </p:nvSpPr>
          <p:spPr>
            <a:xfrm>
              <a:off x="3279401" y="3079399"/>
              <a:ext cx="712" cy="21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9"/>
            <p:cNvSpPr/>
            <p:nvPr/>
          </p:nvSpPr>
          <p:spPr>
            <a:xfrm>
              <a:off x="3250284" y="304297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9"/>
            <p:cNvSpPr/>
            <p:nvPr/>
          </p:nvSpPr>
          <p:spPr>
            <a:xfrm>
              <a:off x="3280277" y="3079673"/>
              <a:ext cx="602" cy="137"/>
            </a:xfrm>
            <a:custGeom>
              <a:avLst/>
              <a:gdLst/>
              <a:ahLst/>
              <a:cxnLst/>
              <a:rect l="l" t="t" r="r" b="b"/>
              <a:pathLst>
                <a:path w="22" h="5" extrusionOk="0">
                  <a:moveTo>
                    <a:pt x="2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9"/>
            <p:cNvSpPr/>
            <p:nvPr/>
          </p:nvSpPr>
          <p:spPr>
            <a:xfrm>
              <a:off x="3250284" y="3042210"/>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9"/>
            <p:cNvSpPr/>
            <p:nvPr/>
          </p:nvSpPr>
          <p:spPr>
            <a:xfrm>
              <a:off x="3449067" y="2905902"/>
              <a:ext cx="146405" cy="244592"/>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9"/>
            <p:cNvSpPr/>
            <p:nvPr/>
          </p:nvSpPr>
          <p:spPr>
            <a:xfrm>
              <a:off x="3478375" y="3150194"/>
              <a:ext cx="794" cy="301"/>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9"/>
            <p:cNvSpPr/>
            <p:nvPr/>
          </p:nvSpPr>
          <p:spPr>
            <a:xfrm>
              <a:off x="3477527" y="3149127"/>
              <a:ext cx="684" cy="985"/>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9"/>
            <p:cNvSpPr/>
            <p:nvPr/>
          </p:nvSpPr>
          <p:spPr>
            <a:xfrm>
              <a:off x="3577246" y="3094806"/>
              <a:ext cx="520" cy="21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9"/>
            <p:cNvSpPr/>
            <p:nvPr/>
          </p:nvSpPr>
          <p:spPr>
            <a:xfrm>
              <a:off x="3576289" y="3094615"/>
              <a:ext cx="602" cy="137"/>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9"/>
            <p:cNvSpPr/>
            <p:nvPr/>
          </p:nvSpPr>
          <p:spPr>
            <a:xfrm>
              <a:off x="3563646" y="3094615"/>
              <a:ext cx="10673" cy="5774"/>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9"/>
            <p:cNvSpPr/>
            <p:nvPr/>
          </p:nvSpPr>
          <p:spPr>
            <a:xfrm>
              <a:off x="3575331" y="3094533"/>
              <a:ext cx="712" cy="27"/>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9"/>
            <p:cNvSpPr/>
            <p:nvPr/>
          </p:nvSpPr>
          <p:spPr>
            <a:xfrm>
              <a:off x="3574291" y="3094533"/>
              <a:ext cx="876" cy="109"/>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9"/>
            <p:cNvSpPr/>
            <p:nvPr/>
          </p:nvSpPr>
          <p:spPr>
            <a:xfrm>
              <a:off x="3458754" y="3064239"/>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9"/>
            <p:cNvSpPr/>
            <p:nvPr/>
          </p:nvSpPr>
          <p:spPr>
            <a:xfrm>
              <a:off x="3449450" y="3055345"/>
              <a:ext cx="2627" cy="2983"/>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9"/>
            <p:cNvSpPr/>
            <p:nvPr/>
          </p:nvSpPr>
          <p:spPr>
            <a:xfrm>
              <a:off x="3452049" y="3058301"/>
              <a:ext cx="5391" cy="5692"/>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9"/>
            <p:cNvSpPr/>
            <p:nvPr/>
          </p:nvSpPr>
          <p:spPr>
            <a:xfrm>
              <a:off x="3468332" y="3115878"/>
              <a:ext cx="2217" cy="137"/>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9"/>
            <p:cNvSpPr/>
            <p:nvPr/>
          </p:nvSpPr>
          <p:spPr>
            <a:xfrm>
              <a:off x="3473312" y="3138782"/>
              <a:ext cx="4242" cy="10372"/>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9"/>
            <p:cNvSpPr/>
            <p:nvPr/>
          </p:nvSpPr>
          <p:spPr>
            <a:xfrm>
              <a:off x="3477144" y="3148552"/>
              <a:ext cx="684" cy="1095"/>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9"/>
            <p:cNvSpPr/>
            <p:nvPr/>
          </p:nvSpPr>
          <p:spPr>
            <a:xfrm>
              <a:off x="3456264" y="3063856"/>
              <a:ext cx="1177" cy="21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9"/>
            <p:cNvSpPr/>
            <p:nvPr/>
          </p:nvSpPr>
          <p:spPr>
            <a:xfrm>
              <a:off x="3471972" y="2929081"/>
              <a:ext cx="27" cy="301"/>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9"/>
            <p:cNvSpPr/>
            <p:nvPr/>
          </p:nvSpPr>
          <p:spPr>
            <a:xfrm>
              <a:off x="3471862" y="2926208"/>
              <a:ext cx="27" cy="7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9"/>
            <p:cNvSpPr/>
            <p:nvPr/>
          </p:nvSpPr>
          <p:spPr>
            <a:xfrm>
              <a:off x="3472054" y="2929738"/>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9"/>
            <p:cNvSpPr/>
            <p:nvPr/>
          </p:nvSpPr>
          <p:spPr>
            <a:xfrm>
              <a:off x="3471862" y="2924949"/>
              <a:ext cx="27" cy="985"/>
            </a:xfrm>
            <a:custGeom>
              <a:avLst/>
              <a:gdLst/>
              <a:ahLst/>
              <a:cxnLst/>
              <a:rect l="l" t="t" r="r" b="b"/>
              <a:pathLst>
                <a:path w="1" h="36" extrusionOk="0">
                  <a:moveTo>
                    <a:pt x="1" y="1"/>
                  </a:moveTo>
                  <a:lnTo>
                    <a:pt x="1" y="3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9"/>
            <p:cNvSpPr/>
            <p:nvPr/>
          </p:nvSpPr>
          <p:spPr>
            <a:xfrm>
              <a:off x="3471972" y="2928205"/>
              <a:ext cx="27" cy="520"/>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9"/>
            <p:cNvSpPr/>
            <p:nvPr/>
          </p:nvSpPr>
          <p:spPr>
            <a:xfrm>
              <a:off x="3449450" y="3051706"/>
              <a:ext cx="27" cy="1642"/>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9"/>
            <p:cNvSpPr/>
            <p:nvPr/>
          </p:nvSpPr>
          <p:spPr>
            <a:xfrm>
              <a:off x="3449450" y="3053621"/>
              <a:ext cx="27" cy="1751"/>
            </a:xfrm>
            <a:custGeom>
              <a:avLst/>
              <a:gdLst/>
              <a:ahLst/>
              <a:cxnLst/>
              <a:rect l="l" t="t" r="r" b="b"/>
              <a:pathLst>
                <a:path w="1" h="64" extrusionOk="0">
                  <a:moveTo>
                    <a:pt x="1" y="63"/>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9"/>
            <p:cNvSpPr/>
            <p:nvPr/>
          </p:nvSpPr>
          <p:spPr>
            <a:xfrm>
              <a:off x="3471780" y="2923717"/>
              <a:ext cx="27" cy="1177"/>
            </a:xfrm>
            <a:custGeom>
              <a:avLst/>
              <a:gdLst/>
              <a:ahLst/>
              <a:cxnLst/>
              <a:rect l="l" t="t" r="r" b="b"/>
              <a:pathLst>
                <a:path w="1" h="43" extrusionOk="0">
                  <a:moveTo>
                    <a:pt x="0" y="0"/>
                  </a:moveTo>
                  <a:lnTo>
                    <a:pt x="0"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9"/>
            <p:cNvSpPr/>
            <p:nvPr/>
          </p:nvSpPr>
          <p:spPr>
            <a:xfrm>
              <a:off x="3471972" y="2927248"/>
              <a:ext cx="27" cy="602"/>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9"/>
            <p:cNvSpPr/>
            <p:nvPr/>
          </p:nvSpPr>
          <p:spPr>
            <a:xfrm>
              <a:off x="3471205" y="2912224"/>
              <a:ext cx="602" cy="11521"/>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9"/>
            <p:cNvSpPr/>
            <p:nvPr/>
          </p:nvSpPr>
          <p:spPr>
            <a:xfrm>
              <a:off x="3449641" y="3040486"/>
              <a:ext cx="2709" cy="7881"/>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9"/>
            <p:cNvSpPr/>
            <p:nvPr/>
          </p:nvSpPr>
          <p:spPr>
            <a:xfrm>
              <a:off x="3449450" y="305534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9"/>
            <p:cNvSpPr/>
            <p:nvPr/>
          </p:nvSpPr>
          <p:spPr>
            <a:xfrm>
              <a:off x="3610030" y="2769267"/>
              <a:ext cx="157598" cy="15850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9"/>
            <p:cNvSpPr/>
            <p:nvPr/>
          </p:nvSpPr>
          <p:spPr>
            <a:xfrm>
              <a:off x="3614710" y="2769267"/>
              <a:ext cx="219" cy="520"/>
            </a:xfrm>
            <a:custGeom>
              <a:avLst/>
              <a:gdLst/>
              <a:ahLst/>
              <a:cxnLst/>
              <a:rect l="l" t="t" r="r" b="b"/>
              <a:pathLst>
                <a:path w="8" h="19" extrusionOk="0">
                  <a:moveTo>
                    <a:pt x="8"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9"/>
            <p:cNvSpPr/>
            <p:nvPr/>
          </p:nvSpPr>
          <p:spPr>
            <a:xfrm>
              <a:off x="3381337" y="3231524"/>
              <a:ext cx="78676" cy="89211"/>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9"/>
            <p:cNvSpPr/>
            <p:nvPr/>
          </p:nvSpPr>
          <p:spPr>
            <a:xfrm>
              <a:off x="3420908" y="3231524"/>
              <a:ext cx="20059" cy="876"/>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9"/>
            <p:cNvSpPr/>
            <p:nvPr/>
          </p:nvSpPr>
          <p:spPr>
            <a:xfrm>
              <a:off x="3388343" y="3233056"/>
              <a:ext cx="27420" cy="16419"/>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9"/>
            <p:cNvSpPr/>
            <p:nvPr/>
          </p:nvSpPr>
          <p:spPr>
            <a:xfrm>
              <a:off x="3414477" y="3233248"/>
              <a:ext cx="328" cy="109"/>
            </a:xfrm>
            <a:custGeom>
              <a:avLst/>
              <a:gdLst/>
              <a:ahLst/>
              <a:cxnLst/>
              <a:rect l="l" t="t" r="r" b="b"/>
              <a:pathLst>
                <a:path w="12" h="4" extrusionOk="0">
                  <a:moveTo>
                    <a:pt x="11" y="0"/>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9"/>
            <p:cNvSpPr/>
            <p:nvPr/>
          </p:nvSpPr>
          <p:spPr>
            <a:xfrm>
              <a:off x="3416201" y="3240418"/>
              <a:ext cx="27" cy="7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9"/>
            <p:cNvSpPr/>
            <p:nvPr/>
          </p:nvSpPr>
          <p:spPr>
            <a:xfrm>
              <a:off x="3416201" y="3232947"/>
              <a:ext cx="27" cy="328"/>
            </a:xfrm>
            <a:custGeom>
              <a:avLst/>
              <a:gdLst/>
              <a:ahLst/>
              <a:cxnLst/>
              <a:rect l="l" t="t" r="r" b="b"/>
              <a:pathLst>
                <a:path w="1" h="12" extrusionOk="0">
                  <a:moveTo>
                    <a:pt x="1" y="1"/>
                  </a:moveTo>
                  <a:lnTo>
                    <a:pt x="1" y="1"/>
                  </a:ln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9"/>
            <p:cNvSpPr/>
            <p:nvPr/>
          </p:nvSpPr>
          <p:spPr>
            <a:xfrm>
              <a:off x="3416310" y="3237736"/>
              <a:ext cx="27" cy="602"/>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9"/>
            <p:cNvSpPr/>
            <p:nvPr/>
          </p:nvSpPr>
          <p:spPr>
            <a:xfrm>
              <a:off x="3416310" y="3233905"/>
              <a:ext cx="27" cy="602"/>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9"/>
            <p:cNvSpPr/>
            <p:nvPr/>
          </p:nvSpPr>
          <p:spPr>
            <a:xfrm>
              <a:off x="3416310" y="3235246"/>
              <a:ext cx="27" cy="520"/>
            </a:xfrm>
            <a:custGeom>
              <a:avLst/>
              <a:gdLst/>
              <a:ahLst/>
              <a:cxnLst/>
              <a:rect l="l" t="t" r="r" b="b"/>
              <a:pathLst>
                <a:path w="1" h="19" extrusionOk="0">
                  <a:moveTo>
                    <a:pt x="0"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9"/>
            <p:cNvSpPr/>
            <p:nvPr/>
          </p:nvSpPr>
          <p:spPr>
            <a:xfrm>
              <a:off x="3416310" y="3238885"/>
              <a:ext cx="27" cy="1177"/>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9"/>
            <p:cNvSpPr/>
            <p:nvPr/>
          </p:nvSpPr>
          <p:spPr>
            <a:xfrm>
              <a:off x="3416310" y="3236504"/>
              <a:ext cx="27" cy="602"/>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9"/>
            <p:cNvSpPr/>
            <p:nvPr/>
          </p:nvSpPr>
          <p:spPr>
            <a:xfrm>
              <a:off x="3416201" y="3241594"/>
              <a:ext cx="27" cy="684"/>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9"/>
            <p:cNvSpPr/>
            <p:nvPr/>
          </p:nvSpPr>
          <p:spPr>
            <a:xfrm>
              <a:off x="3415736" y="3246849"/>
              <a:ext cx="109" cy="712"/>
            </a:xfrm>
            <a:custGeom>
              <a:avLst/>
              <a:gdLst/>
              <a:ahLst/>
              <a:cxnLst/>
              <a:rect l="l" t="t" r="r" b="b"/>
              <a:pathLst>
                <a:path w="4" h="26" extrusionOk="0">
                  <a:moveTo>
                    <a:pt x="4"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9"/>
            <p:cNvSpPr/>
            <p:nvPr/>
          </p:nvSpPr>
          <p:spPr>
            <a:xfrm>
              <a:off x="3415736" y="3247533"/>
              <a:ext cx="27" cy="602"/>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9"/>
            <p:cNvSpPr/>
            <p:nvPr/>
          </p:nvSpPr>
          <p:spPr>
            <a:xfrm>
              <a:off x="3395321" y="3249065"/>
              <a:ext cx="410" cy="27"/>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9"/>
            <p:cNvSpPr/>
            <p:nvPr/>
          </p:nvSpPr>
          <p:spPr>
            <a:xfrm>
              <a:off x="3415927" y="3246192"/>
              <a:ext cx="27" cy="602"/>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9"/>
            <p:cNvSpPr/>
            <p:nvPr/>
          </p:nvSpPr>
          <p:spPr>
            <a:xfrm>
              <a:off x="3415927" y="3245426"/>
              <a:ext cx="27" cy="602"/>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9"/>
            <p:cNvSpPr/>
            <p:nvPr/>
          </p:nvSpPr>
          <p:spPr>
            <a:xfrm>
              <a:off x="3396771" y="324895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9"/>
            <p:cNvSpPr/>
            <p:nvPr/>
          </p:nvSpPr>
          <p:spPr>
            <a:xfrm>
              <a:off x="3396963" y="324895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9"/>
            <p:cNvSpPr/>
            <p:nvPr/>
          </p:nvSpPr>
          <p:spPr>
            <a:xfrm>
              <a:off x="3395813" y="3248956"/>
              <a:ext cx="410" cy="27"/>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9"/>
            <p:cNvSpPr/>
            <p:nvPr/>
          </p:nvSpPr>
          <p:spPr>
            <a:xfrm>
              <a:off x="3396197" y="3248956"/>
              <a:ext cx="301" cy="27"/>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9"/>
            <p:cNvSpPr/>
            <p:nvPr/>
          </p:nvSpPr>
          <p:spPr>
            <a:xfrm>
              <a:off x="3416119" y="3242634"/>
              <a:ext cx="27" cy="712"/>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9"/>
            <p:cNvSpPr/>
            <p:nvPr/>
          </p:nvSpPr>
          <p:spPr>
            <a:xfrm>
              <a:off x="3393898" y="3249147"/>
              <a:ext cx="602" cy="137"/>
            </a:xfrm>
            <a:custGeom>
              <a:avLst/>
              <a:gdLst/>
              <a:ahLst/>
              <a:cxnLst/>
              <a:rect l="l" t="t" r="r" b="b"/>
              <a:pathLst>
                <a:path w="22" h="5" extrusionOk="0">
                  <a:moveTo>
                    <a:pt x="2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9"/>
            <p:cNvSpPr/>
            <p:nvPr/>
          </p:nvSpPr>
          <p:spPr>
            <a:xfrm>
              <a:off x="3416009" y="3244550"/>
              <a:ext cx="27" cy="602"/>
            </a:xfrm>
            <a:custGeom>
              <a:avLst/>
              <a:gdLst/>
              <a:ahLst/>
              <a:cxnLst/>
              <a:rect l="l" t="t" r="r" b="b"/>
              <a:pathLst>
                <a:path w="1" h="22" extrusionOk="0">
                  <a:moveTo>
                    <a:pt x="1" y="1"/>
                  </a:move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9"/>
            <p:cNvSpPr/>
            <p:nvPr/>
          </p:nvSpPr>
          <p:spPr>
            <a:xfrm>
              <a:off x="3392940" y="3249257"/>
              <a:ext cx="794" cy="109"/>
            </a:xfrm>
            <a:custGeom>
              <a:avLst/>
              <a:gdLst/>
              <a:ahLst/>
              <a:cxnLst/>
              <a:rect l="l" t="t" r="r" b="b"/>
              <a:pathLst>
                <a:path w="29" h="4" extrusionOk="0">
                  <a:moveTo>
                    <a:pt x="28"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9"/>
            <p:cNvSpPr/>
            <p:nvPr/>
          </p:nvSpPr>
          <p:spPr>
            <a:xfrm>
              <a:off x="3416009" y="3243592"/>
              <a:ext cx="137" cy="712"/>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9"/>
            <p:cNvSpPr/>
            <p:nvPr/>
          </p:nvSpPr>
          <p:spPr>
            <a:xfrm>
              <a:off x="3394664" y="3249065"/>
              <a:ext cx="602" cy="109"/>
            </a:xfrm>
            <a:custGeom>
              <a:avLst/>
              <a:gdLst/>
              <a:ahLst/>
              <a:cxnLst/>
              <a:rect l="l" t="t" r="r" b="b"/>
              <a:pathLst>
                <a:path w="22" h="4" extrusionOk="0">
                  <a:moveTo>
                    <a:pt x="2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9"/>
            <p:cNvSpPr/>
            <p:nvPr/>
          </p:nvSpPr>
          <p:spPr>
            <a:xfrm>
              <a:off x="3414668" y="3210152"/>
              <a:ext cx="100541" cy="127742"/>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9"/>
            <p:cNvSpPr/>
            <p:nvPr/>
          </p:nvSpPr>
          <p:spPr>
            <a:xfrm>
              <a:off x="3486804" y="3224327"/>
              <a:ext cx="794" cy="1286"/>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9"/>
            <p:cNvSpPr/>
            <p:nvPr/>
          </p:nvSpPr>
          <p:spPr>
            <a:xfrm>
              <a:off x="3483356" y="3225586"/>
              <a:ext cx="3475" cy="12479"/>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9"/>
            <p:cNvSpPr/>
            <p:nvPr/>
          </p:nvSpPr>
          <p:spPr>
            <a:xfrm>
              <a:off x="3444469" y="3232482"/>
              <a:ext cx="3585" cy="109"/>
            </a:xfrm>
            <a:custGeom>
              <a:avLst/>
              <a:gdLst/>
              <a:ahLst/>
              <a:cxnLst/>
              <a:rect l="l" t="t" r="r" b="b"/>
              <a:pathLst>
                <a:path w="131" h="4" extrusionOk="0">
                  <a:moveTo>
                    <a:pt x="1" y="0"/>
                  </a:moveTo>
                  <a:lnTo>
                    <a:pt x="13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9"/>
            <p:cNvSpPr/>
            <p:nvPr/>
          </p:nvSpPr>
          <p:spPr>
            <a:xfrm>
              <a:off x="3448985" y="3232673"/>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9"/>
            <p:cNvSpPr/>
            <p:nvPr/>
          </p:nvSpPr>
          <p:spPr>
            <a:xfrm>
              <a:off x="3486530" y="3224819"/>
              <a:ext cx="794" cy="1368"/>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9"/>
            <p:cNvSpPr/>
            <p:nvPr/>
          </p:nvSpPr>
          <p:spPr>
            <a:xfrm>
              <a:off x="3414477" y="3323007"/>
              <a:ext cx="137" cy="137"/>
            </a:xfrm>
            <a:custGeom>
              <a:avLst/>
              <a:gdLst/>
              <a:ahLst/>
              <a:cxnLst/>
              <a:rect l="l" t="t" r="r" b="b"/>
              <a:pathLst>
                <a:path w="5" h="5" extrusionOk="0">
                  <a:moveTo>
                    <a:pt x="1" y="4"/>
                  </a:moveTo>
                  <a:lnTo>
                    <a:pt x="1" y="4"/>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9"/>
            <p:cNvSpPr/>
            <p:nvPr/>
          </p:nvSpPr>
          <p:spPr>
            <a:xfrm>
              <a:off x="3443128" y="3244358"/>
              <a:ext cx="137" cy="985"/>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9"/>
            <p:cNvSpPr/>
            <p:nvPr/>
          </p:nvSpPr>
          <p:spPr>
            <a:xfrm>
              <a:off x="3415434" y="3321857"/>
              <a:ext cx="602" cy="410"/>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9"/>
            <p:cNvSpPr/>
            <p:nvPr/>
          </p:nvSpPr>
          <p:spPr>
            <a:xfrm>
              <a:off x="3417651" y="3321091"/>
              <a:ext cx="493" cy="137"/>
            </a:xfrm>
            <a:custGeom>
              <a:avLst/>
              <a:gdLst/>
              <a:ahLst/>
              <a:cxnLst/>
              <a:rect l="l" t="t" r="r" b="b"/>
              <a:pathLst>
                <a:path w="18" h="5" extrusionOk="0">
                  <a:moveTo>
                    <a:pt x="0"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9"/>
            <p:cNvSpPr/>
            <p:nvPr/>
          </p:nvSpPr>
          <p:spPr>
            <a:xfrm>
              <a:off x="3414778" y="3322432"/>
              <a:ext cx="493" cy="410"/>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9"/>
            <p:cNvSpPr/>
            <p:nvPr/>
          </p:nvSpPr>
          <p:spPr>
            <a:xfrm>
              <a:off x="3416885" y="3321201"/>
              <a:ext cx="493" cy="219"/>
            </a:xfrm>
            <a:custGeom>
              <a:avLst/>
              <a:gdLst/>
              <a:ahLst/>
              <a:cxnLst/>
              <a:rect l="l" t="t" r="r" b="b"/>
              <a:pathLst>
                <a:path w="18" h="8" extrusionOk="0">
                  <a:moveTo>
                    <a:pt x="0"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9"/>
            <p:cNvSpPr/>
            <p:nvPr/>
          </p:nvSpPr>
          <p:spPr>
            <a:xfrm>
              <a:off x="3418417" y="3321009"/>
              <a:ext cx="794" cy="27"/>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9"/>
            <p:cNvSpPr/>
            <p:nvPr/>
          </p:nvSpPr>
          <p:spPr>
            <a:xfrm>
              <a:off x="3436998" y="3294273"/>
              <a:ext cx="2217" cy="3667"/>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9"/>
            <p:cNvSpPr/>
            <p:nvPr/>
          </p:nvSpPr>
          <p:spPr>
            <a:xfrm>
              <a:off x="3443703" y="3238119"/>
              <a:ext cx="219" cy="1560"/>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9"/>
            <p:cNvSpPr/>
            <p:nvPr/>
          </p:nvSpPr>
          <p:spPr>
            <a:xfrm>
              <a:off x="3443895" y="3235930"/>
              <a:ext cx="219" cy="1833"/>
            </a:xfrm>
            <a:custGeom>
              <a:avLst/>
              <a:gdLst/>
              <a:ahLst/>
              <a:cxnLst/>
              <a:rect l="l" t="t" r="r" b="b"/>
              <a:pathLst>
                <a:path w="8" h="67" extrusionOk="0">
                  <a:moveTo>
                    <a:pt x="1" y="6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9"/>
            <p:cNvSpPr/>
            <p:nvPr/>
          </p:nvSpPr>
          <p:spPr>
            <a:xfrm>
              <a:off x="3416009" y="3321474"/>
              <a:ext cx="712" cy="410"/>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9"/>
            <p:cNvSpPr/>
            <p:nvPr/>
          </p:nvSpPr>
          <p:spPr>
            <a:xfrm>
              <a:off x="3443511" y="3240035"/>
              <a:ext cx="137" cy="1286"/>
            </a:xfrm>
            <a:custGeom>
              <a:avLst/>
              <a:gdLst/>
              <a:ahLst/>
              <a:cxnLst/>
              <a:rect l="l" t="t" r="r" b="b"/>
              <a:pathLst>
                <a:path w="5" h="47" extrusionOk="0">
                  <a:moveTo>
                    <a:pt x="1" y="47"/>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9"/>
            <p:cNvSpPr/>
            <p:nvPr/>
          </p:nvSpPr>
          <p:spPr>
            <a:xfrm>
              <a:off x="3444196" y="3232482"/>
              <a:ext cx="301" cy="3174"/>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9"/>
            <p:cNvSpPr/>
            <p:nvPr/>
          </p:nvSpPr>
          <p:spPr>
            <a:xfrm>
              <a:off x="3443429" y="3241677"/>
              <a:ext cx="109" cy="1177"/>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9"/>
            <p:cNvSpPr/>
            <p:nvPr/>
          </p:nvSpPr>
          <p:spPr>
            <a:xfrm>
              <a:off x="3422440" y="3302400"/>
              <a:ext cx="6349" cy="1095"/>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9"/>
            <p:cNvSpPr/>
            <p:nvPr/>
          </p:nvSpPr>
          <p:spPr>
            <a:xfrm>
              <a:off x="3443238" y="3243127"/>
              <a:ext cx="109" cy="985"/>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9"/>
            <p:cNvSpPr/>
            <p:nvPr/>
          </p:nvSpPr>
          <p:spPr>
            <a:xfrm>
              <a:off x="3568736" y="2909624"/>
              <a:ext cx="241144" cy="298557"/>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9"/>
            <p:cNvSpPr/>
            <p:nvPr/>
          </p:nvSpPr>
          <p:spPr>
            <a:xfrm>
              <a:off x="3581652" y="3096530"/>
              <a:ext cx="10673" cy="14504"/>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9"/>
            <p:cNvSpPr/>
            <p:nvPr/>
          </p:nvSpPr>
          <p:spPr>
            <a:xfrm>
              <a:off x="3642294" y="3174713"/>
              <a:ext cx="794" cy="1259"/>
            </a:xfrm>
            <a:custGeom>
              <a:avLst/>
              <a:gdLst/>
              <a:ahLst/>
              <a:cxnLst/>
              <a:rect l="l" t="t" r="r" b="b"/>
              <a:pathLst>
                <a:path w="29" h="46" extrusionOk="0">
                  <a:moveTo>
                    <a:pt x="29" y="46"/>
                  </a:moveTo>
                  <a:lnTo>
                    <a:pt x="15" y="4"/>
                  </a:lnTo>
                  <a:lnTo>
                    <a:pt x="1" y="0"/>
                  </a:ln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9"/>
            <p:cNvSpPr/>
            <p:nvPr/>
          </p:nvSpPr>
          <p:spPr>
            <a:xfrm>
              <a:off x="3575714" y="3081890"/>
              <a:ext cx="137" cy="301"/>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9"/>
            <p:cNvSpPr/>
            <p:nvPr/>
          </p:nvSpPr>
          <p:spPr>
            <a:xfrm>
              <a:off x="3581379" y="3094916"/>
              <a:ext cx="493" cy="1450"/>
            </a:xfrm>
            <a:custGeom>
              <a:avLst/>
              <a:gdLst/>
              <a:ahLst/>
              <a:cxnLst/>
              <a:rect l="l" t="t" r="r" b="b"/>
              <a:pathLst>
                <a:path w="18" h="53" extrusionOk="0">
                  <a:moveTo>
                    <a:pt x="0" y="53"/>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9"/>
            <p:cNvSpPr/>
            <p:nvPr/>
          </p:nvSpPr>
          <p:spPr>
            <a:xfrm>
              <a:off x="3568818" y="3066346"/>
              <a:ext cx="27" cy="520"/>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9"/>
            <p:cNvSpPr/>
            <p:nvPr/>
          </p:nvSpPr>
          <p:spPr>
            <a:xfrm>
              <a:off x="3576480" y="3083805"/>
              <a:ext cx="1943" cy="2408"/>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9"/>
            <p:cNvSpPr/>
            <p:nvPr/>
          </p:nvSpPr>
          <p:spPr>
            <a:xfrm>
              <a:off x="3581953" y="3088786"/>
              <a:ext cx="109" cy="27"/>
            </a:xfrm>
            <a:custGeom>
              <a:avLst/>
              <a:gdLst/>
              <a:ahLst/>
              <a:cxnLst/>
              <a:rect l="l" t="t" r="r" b="b"/>
              <a:pathLst>
                <a:path w="4" h="1" extrusionOk="0">
                  <a:moveTo>
                    <a:pt x="4" y="0"/>
                  </a:moveTo>
                  <a:lnTo>
                    <a:pt x="4"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9"/>
            <p:cNvSpPr/>
            <p:nvPr/>
          </p:nvSpPr>
          <p:spPr>
            <a:xfrm>
              <a:off x="3576207" y="3083121"/>
              <a:ext cx="219" cy="602"/>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9"/>
            <p:cNvSpPr/>
            <p:nvPr/>
          </p:nvSpPr>
          <p:spPr>
            <a:xfrm>
              <a:off x="3575905" y="3082546"/>
              <a:ext cx="219" cy="520"/>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9"/>
            <p:cNvSpPr/>
            <p:nvPr/>
          </p:nvSpPr>
          <p:spPr>
            <a:xfrm>
              <a:off x="3583568" y="3099020"/>
              <a:ext cx="328" cy="328"/>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9"/>
            <p:cNvSpPr/>
            <p:nvPr/>
          </p:nvSpPr>
          <p:spPr>
            <a:xfrm>
              <a:off x="3767518" y="2909925"/>
              <a:ext cx="794" cy="985"/>
            </a:xfrm>
            <a:custGeom>
              <a:avLst/>
              <a:gdLst/>
              <a:ahLst/>
              <a:cxnLst/>
              <a:rect l="l" t="t" r="r" b="b"/>
              <a:pathLst>
                <a:path w="29" h="36" extrusionOk="0">
                  <a:moveTo>
                    <a:pt x="0" y="35"/>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9"/>
            <p:cNvSpPr/>
            <p:nvPr/>
          </p:nvSpPr>
          <p:spPr>
            <a:xfrm>
              <a:off x="3763961" y="2913373"/>
              <a:ext cx="712" cy="21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9"/>
            <p:cNvSpPr/>
            <p:nvPr/>
          </p:nvSpPr>
          <p:spPr>
            <a:xfrm>
              <a:off x="3765411" y="2912607"/>
              <a:ext cx="602" cy="410"/>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9"/>
            <p:cNvSpPr/>
            <p:nvPr/>
          </p:nvSpPr>
          <p:spPr>
            <a:xfrm>
              <a:off x="3764727" y="2913072"/>
              <a:ext cx="712" cy="328"/>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9"/>
            <p:cNvSpPr/>
            <p:nvPr/>
          </p:nvSpPr>
          <p:spPr>
            <a:xfrm>
              <a:off x="3766068" y="2912032"/>
              <a:ext cx="602" cy="602"/>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9"/>
            <p:cNvSpPr/>
            <p:nvPr/>
          </p:nvSpPr>
          <p:spPr>
            <a:xfrm>
              <a:off x="3766752" y="2911075"/>
              <a:ext cx="684" cy="7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9"/>
            <p:cNvSpPr/>
            <p:nvPr/>
          </p:nvSpPr>
          <p:spPr>
            <a:xfrm>
              <a:off x="3763113" y="2913565"/>
              <a:ext cx="794" cy="109"/>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9"/>
            <p:cNvSpPr/>
            <p:nvPr/>
          </p:nvSpPr>
          <p:spPr>
            <a:xfrm>
              <a:off x="3762921" y="2913647"/>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9"/>
            <p:cNvSpPr/>
            <p:nvPr/>
          </p:nvSpPr>
          <p:spPr>
            <a:xfrm>
              <a:off x="3860725" y="3073844"/>
              <a:ext cx="23781" cy="23589"/>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9"/>
            <p:cNvSpPr/>
            <p:nvPr/>
          </p:nvSpPr>
          <p:spPr>
            <a:xfrm>
              <a:off x="3876624" y="3093274"/>
              <a:ext cx="3585" cy="4160"/>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9"/>
            <p:cNvSpPr/>
            <p:nvPr/>
          </p:nvSpPr>
          <p:spPr>
            <a:xfrm>
              <a:off x="3782761" y="2992104"/>
              <a:ext cx="94767" cy="8127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9"/>
            <p:cNvSpPr/>
            <p:nvPr/>
          </p:nvSpPr>
          <p:spPr>
            <a:xfrm>
              <a:off x="3807663" y="2996044"/>
              <a:ext cx="1259" cy="1368"/>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9"/>
            <p:cNvSpPr/>
            <p:nvPr/>
          </p:nvSpPr>
          <p:spPr>
            <a:xfrm>
              <a:off x="3801151" y="3001682"/>
              <a:ext cx="985" cy="712"/>
            </a:xfrm>
            <a:custGeom>
              <a:avLst/>
              <a:gdLst/>
              <a:ahLst/>
              <a:cxnLst/>
              <a:rect l="l" t="t" r="r" b="b"/>
              <a:pathLst>
                <a:path w="36" h="26" extrusionOk="0">
                  <a:moveTo>
                    <a:pt x="0" y="25"/>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9"/>
            <p:cNvSpPr/>
            <p:nvPr/>
          </p:nvSpPr>
          <p:spPr>
            <a:xfrm>
              <a:off x="3804872" y="2998726"/>
              <a:ext cx="1286" cy="985"/>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9"/>
            <p:cNvSpPr/>
            <p:nvPr/>
          </p:nvSpPr>
          <p:spPr>
            <a:xfrm>
              <a:off x="3802300" y="3000833"/>
              <a:ext cx="1067" cy="794"/>
            </a:xfrm>
            <a:custGeom>
              <a:avLst/>
              <a:gdLst/>
              <a:ahLst/>
              <a:cxnLst/>
              <a:rect l="l" t="t" r="r" b="b"/>
              <a:pathLst>
                <a:path w="39" h="29" extrusionOk="0">
                  <a:moveTo>
                    <a:pt x="0" y="28"/>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9"/>
            <p:cNvSpPr/>
            <p:nvPr/>
          </p:nvSpPr>
          <p:spPr>
            <a:xfrm>
              <a:off x="3803531" y="2999875"/>
              <a:ext cx="1177" cy="876"/>
            </a:xfrm>
            <a:custGeom>
              <a:avLst/>
              <a:gdLst/>
              <a:ahLst/>
              <a:cxnLst/>
              <a:rect l="l" t="t" r="r" b="b"/>
              <a:pathLst>
                <a:path w="43" h="32" extrusionOk="0">
                  <a:moveTo>
                    <a:pt x="1" y="32"/>
                  </a:moveTo>
                  <a:lnTo>
                    <a:pt x="4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9"/>
            <p:cNvSpPr/>
            <p:nvPr/>
          </p:nvSpPr>
          <p:spPr>
            <a:xfrm>
              <a:off x="3809196" y="2994402"/>
              <a:ext cx="1259" cy="1478"/>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9"/>
            <p:cNvSpPr/>
            <p:nvPr/>
          </p:nvSpPr>
          <p:spPr>
            <a:xfrm>
              <a:off x="3806213" y="2997467"/>
              <a:ext cx="1368" cy="1177"/>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9"/>
            <p:cNvSpPr/>
            <p:nvPr/>
          </p:nvSpPr>
          <p:spPr>
            <a:xfrm>
              <a:off x="3810619" y="2992596"/>
              <a:ext cx="1368" cy="1560"/>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9"/>
            <p:cNvSpPr/>
            <p:nvPr/>
          </p:nvSpPr>
          <p:spPr>
            <a:xfrm>
              <a:off x="3783336" y="3027077"/>
              <a:ext cx="1751" cy="3284"/>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9"/>
            <p:cNvSpPr/>
            <p:nvPr/>
          </p:nvSpPr>
          <p:spPr>
            <a:xfrm>
              <a:off x="3783910" y="3042511"/>
              <a:ext cx="410" cy="1751"/>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9"/>
            <p:cNvSpPr/>
            <p:nvPr/>
          </p:nvSpPr>
          <p:spPr>
            <a:xfrm>
              <a:off x="3783035" y="3031784"/>
              <a:ext cx="27" cy="410"/>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9"/>
            <p:cNvSpPr/>
            <p:nvPr/>
          </p:nvSpPr>
          <p:spPr>
            <a:xfrm>
              <a:off x="3783144" y="3030443"/>
              <a:ext cx="219" cy="7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9"/>
            <p:cNvSpPr/>
            <p:nvPr/>
          </p:nvSpPr>
          <p:spPr>
            <a:xfrm>
              <a:off x="3876159" y="3072312"/>
              <a:ext cx="109" cy="109"/>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9"/>
            <p:cNvSpPr/>
            <p:nvPr/>
          </p:nvSpPr>
          <p:spPr>
            <a:xfrm>
              <a:off x="3877391" y="3071436"/>
              <a:ext cx="219" cy="219"/>
            </a:xfrm>
            <a:custGeom>
              <a:avLst/>
              <a:gdLst/>
              <a:ahLst/>
              <a:cxnLst/>
              <a:rect l="l" t="t" r="r" b="b"/>
              <a:pathLst>
                <a:path w="8" h="8" extrusionOk="0">
                  <a:moveTo>
                    <a:pt x="8" y="1"/>
                  </a:moveTo>
                  <a:lnTo>
                    <a:pt x="8" y="1"/>
                  </a:ln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9"/>
            <p:cNvSpPr/>
            <p:nvPr/>
          </p:nvSpPr>
          <p:spPr>
            <a:xfrm>
              <a:off x="3875393" y="3072969"/>
              <a:ext cx="27" cy="137"/>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9"/>
            <p:cNvSpPr/>
            <p:nvPr/>
          </p:nvSpPr>
          <p:spPr>
            <a:xfrm>
              <a:off x="3876624" y="3071929"/>
              <a:ext cx="219" cy="109"/>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9"/>
            <p:cNvSpPr/>
            <p:nvPr/>
          </p:nvSpPr>
          <p:spPr>
            <a:xfrm>
              <a:off x="3875776" y="3072695"/>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9"/>
            <p:cNvSpPr/>
            <p:nvPr/>
          </p:nvSpPr>
          <p:spPr>
            <a:xfrm>
              <a:off x="3875092" y="3073270"/>
              <a:ext cx="137" cy="27"/>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9"/>
            <p:cNvSpPr/>
            <p:nvPr/>
          </p:nvSpPr>
          <p:spPr>
            <a:xfrm>
              <a:off x="3730630" y="3040677"/>
              <a:ext cx="217884" cy="169118"/>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9"/>
            <p:cNvSpPr/>
            <p:nvPr/>
          </p:nvSpPr>
          <p:spPr>
            <a:xfrm>
              <a:off x="3873669" y="3101620"/>
              <a:ext cx="301" cy="410"/>
            </a:xfrm>
            <a:custGeom>
              <a:avLst/>
              <a:gdLst/>
              <a:ahLst/>
              <a:cxnLst/>
              <a:rect l="l" t="t" r="r" b="b"/>
              <a:pathLst>
                <a:path w="11" h="15" extrusionOk="0">
                  <a:moveTo>
                    <a:pt x="11"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9"/>
            <p:cNvSpPr/>
            <p:nvPr/>
          </p:nvSpPr>
          <p:spPr>
            <a:xfrm>
              <a:off x="3875585" y="3111089"/>
              <a:ext cx="7580" cy="9797"/>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9"/>
            <p:cNvSpPr/>
            <p:nvPr/>
          </p:nvSpPr>
          <p:spPr>
            <a:xfrm>
              <a:off x="3872793" y="3105643"/>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9"/>
            <p:cNvSpPr/>
            <p:nvPr/>
          </p:nvSpPr>
          <p:spPr>
            <a:xfrm>
              <a:off x="3874052" y="3100361"/>
              <a:ext cx="602" cy="985"/>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9"/>
            <p:cNvSpPr/>
            <p:nvPr/>
          </p:nvSpPr>
          <p:spPr>
            <a:xfrm>
              <a:off x="3861601" y="3199999"/>
              <a:ext cx="301" cy="27"/>
            </a:xfrm>
            <a:custGeom>
              <a:avLst/>
              <a:gdLst/>
              <a:ahLst/>
              <a:cxnLst/>
              <a:rect l="l" t="t" r="r" b="b"/>
              <a:pathLst>
                <a:path w="11" h="1" extrusionOk="0">
                  <a:moveTo>
                    <a:pt x="0" y="1"/>
                  </a:moveTo>
                  <a:lnTo>
                    <a:pt x="7" y="1"/>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9"/>
            <p:cNvSpPr/>
            <p:nvPr/>
          </p:nvSpPr>
          <p:spPr>
            <a:xfrm>
              <a:off x="3860835" y="3200108"/>
              <a:ext cx="602" cy="109"/>
            </a:xfrm>
            <a:custGeom>
              <a:avLst/>
              <a:gdLst/>
              <a:ahLst/>
              <a:cxnLst/>
              <a:rect l="l" t="t" r="r" b="b"/>
              <a:pathLst>
                <a:path w="22" h="4" extrusionOk="0">
                  <a:moveTo>
                    <a:pt x="0" y="4"/>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9"/>
            <p:cNvSpPr/>
            <p:nvPr/>
          </p:nvSpPr>
          <p:spPr>
            <a:xfrm>
              <a:off x="3865897" y="3198083"/>
              <a:ext cx="7690" cy="1095"/>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9"/>
            <p:cNvSpPr/>
            <p:nvPr/>
          </p:nvSpPr>
          <p:spPr>
            <a:xfrm>
              <a:off x="3782378" y="3054962"/>
              <a:ext cx="493" cy="1177"/>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9"/>
            <p:cNvSpPr/>
            <p:nvPr/>
          </p:nvSpPr>
          <p:spPr>
            <a:xfrm>
              <a:off x="3781694" y="3056385"/>
              <a:ext cx="520" cy="1095"/>
            </a:xfrm>
            <a:custGeom>
              <a:avLst/>
              <a:gdLst/>
              <a:ahLst/>
              <a:cxnLst/>
              <a:rect l="l" t="t" r="r" b="b"/>
              <a:pathLst>
                <a:path w="19" h="40" extrusionOk="0">
                  <a:moveTo>
                    <a:pt x="1" y="39"/>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9"/>
            <p:cNvSpPr/>
            <p:nvPr/>
          </p:nvSpPr>
          <p:spPr>
            <a:xfrm>
              <a:off x="3782952" y="3053621"/>
              <a:ext cx="493" cy="1177"/>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9"/>
            <p:cNvSpPr/>
            <p:nvPr/>
          </p:nvSpPr>
          <p:spPr>
            <a:xfrm>
              <a:off x="3783418" y="3052280"/>
              <a:ext cx="410" cy="1259"/>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9"/>
            <p:cNvSpPr/>
            <p:nvPr/>
          </p:nvSpPr>
          <p:spPr>
            <a:xfrm>
              <a:off x="3781037" y="3057726"/>
              <a:ext cx="493" cy="985"/>
            </a:xfrm>
            <a:custGeom>
              <a:avLst/>
              <a:gdLst/>
              <a:ahLst/>
              <a:cxnLst/>
              <a:rect l="l" t="t" r="r" b="b"/>
              <a:pathLst>
                <a:path w="18" h="36" extrusionOk="0">
                  <a:moveTo>
                    <a:pt x="0" y="36"/>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9"/>
            <p:cNvSpPr/>
            <p:nvPr/>
          </p:nvSpPr>
          <p:spPr>
            <a:xfrm>
              <a:off x="3783910" y="3050830"/>
              <a:ext cx="410" cy="1177"/>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9"/>
            <p:cNvSpPr/>
            <p:nvPr/>
          </p:nvSpPr>
          <p:spPr>
            <a:xfrm>
              <a:off x="3744723" y="3152000"/>
              <a:ext cx="3941" cy="4926"/>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9"/>
            <p:cNvSpPr/>
            <p:nvPr/>
          </p:nvSpPr>
          <p:spPr>
            <a:xfrm>
              <a:off x="3784567" y="3047957"/>
              <a:ext cx="137" cy="1177"/>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9"/>
            <p:cNvSpPr/>
            <p:nvPr/>
          </p:nvSpPr>
          <p:spPr>
            <a:xfrm>
              <a:off x="3784293" y="3049297"/>
              <a:ext cx="301" cy="1286"/>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9"/>
            <p:cNvSpPr/>
            <p:nvPr/>
          </p:nvSpPr>
          <p:spPr>
            <a:xfrm>
              <a:off x="3771924" y="3189655"/>
              <a:ext cx="109" cy="520"/>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9"/>
            <p:cNvSpPr/>
            <p:nvPr/>
          </p:nvSpPr>
          <p:spPr>
            <a:xfrm>
              <a:off x="3770665" y="3178736"/>
              <a:ext cx="2709" cy="7608"/>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9"/>
            <p:cNvSpPr/>
            <p:nvPr/>
          </p:nvSpPr>
          <p:spPr>
            <a:xfrm>
              <a:off x="3771541" y="3192446"/>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9"/>
            <p:cNvSpPr/>
            <p:nvPr/>
          </p:nvSpPr>
          <p:spPr>
            <a:xfrm>
              <a:off x="3752768" y="3104302"/>
              <a:ext cx="27" cy="602"/>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9"/>
            <p:cNvSpPr/>
            <p:nvPr/>
          </p:nvSpPr>
          <p:spPr>
            <a:xfrm>
              <a:off x="3871753" y="3098829"/>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9"/>
            <p:cNvSpPr/>
            <p:nvPr/>
          </p:nvSpPr>
          <p:spPr>
            <a:xfrm>
              <a:off x="3862367" y="3081780"/>
              <a:ext cx="301" cy="410"/>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9"/>
            <p:cNvSpPr/>
            <p:nvPr/>
          </p:nvSpPr>
          <p:spPr>
            <a:xfrm>
              <a:off x="3865131" y="3077949"/>
              <a:ext cx="219" cy="328"/>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9"/>
            <p:cNvSpPr/>
            <p:nvPr/>
          </p:nvSpPr>
          <p:spPr>
            <a:xfrm>
              <a:off x="3861409" y="3083121"/>
              <a:ext cx="219" cy="328"/>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9"/>
            <p:cNvSpPr/>
            <p:nvPr/>
          </p:nvSpPr>
          <p:spPr>
            <a:xfrm>
              <a:off x="3871452" y="3098829"/>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9"/>
            <p:cNvSpPr/>
            <p:nvPr/>
          </p:nvSpPr>
          <p:spPr>
            <a:xfrm>
              <a:off x="3863215" y="3080631"/>
              <a:ext cx="328" cy="410"/>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9"/>
            <p:cNvSpPr/>
            <p:nvPr/>
          </p:nvSpPr>
          <p:spPr>
            <a:xfrm>
              <a:off x="3871179" y="3098938"/>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9"/>
            <p:cNvSpPr/>
            <p:nvPr/>
          </p:nvSpPr>
          <p:spPr>
            <a:xfrm>
              <a:off x="3872520" y="3098938"/>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9"/>
            <p:cNvSpPr/>
            <p:nvPr/>
          </p:nvSpPr>
          <p:spPr>
            <a:xfrm>
              <a:off x="3865815" y="3076909"/>
              <a:ext cx="219" cy="21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9"/>
            <p:cNvSpPr/>
            <p:nvPr/>
          </p:nvSpPr>
          <p:spPr>
            <a:xfrm>
              <a:off x="3873751" y="3099705"/>
              <a:ext cx="137" cy="27"/>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9"/>
            <p:cNvSpPr/>
            <p:nvPr/>
          </p:nvSpPr>
          <p:spPr>
            <a:xfrm>
              <a:off x="3873094" y="3099212"/>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9"/>
            <p:cNvSpPr/>
            <p:nvPr/>
          </p:nvSpPr>
          <p:spPr>
            <a:xfrm>
              <a:off x="3864091" y="3079208"/>
              <a:ext cx="410" cy="493"/>
            </a:xfrm>
            <a:custGeom>
              <a:avLst/>
              <a:gdLst/>
              <a:ahLst/>
              <a:cxnLst/>
              <a:rect l="l" t="t" r="r" b="b"/>
              <a:pathLst>
                <a:path w="15" h="18" extrusionOk="0">
                  <a:moveTo>
                    <a:pt x="14"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9"/>
            <p:cNvSpPr/>
            <p:nvPr/>
          </p:nvSpPr>
          <p:spPr>
            <a:xfrm>
              <a:off x="3866663" y="3075842"/>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9"/>
            <p:cNvSpPr/>
            <p:nvPr/>
          </p:nvSpPr>
          <p:spPr>
            <a:xfrm>
              <a:off x="3874627" y="3100361"/>
              <a:ext cx="27" cy="27"/>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9"/>
            <p:cNvSpPr/>
            <p:nvPr/>
          </p:nvSpPr>
          <p:spPr>
            <a:xfrm>
              <a:off x="3792421" y="3047765"/>
              <a:ext cx="328" cy="27"/>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9"/>
            <p:cNvSpPr/>
            <p:nvPr/>
          </p:nvSpPr>
          <p:spPr>
            <a:xfrm>
              <a:off x="3863790" y="3071436"/>
              <a:ext cx="3475" cy="3585"/>
            </a:xfrm>
            <a:custGeom>
              <a:avLst/>
              <a:gdLst/>
              <a:ahLst/>
              <a:cxnLst/>
              <a:rect l="l" t="t" r="r" b="b"/>
              <a:pathLst>
                <a:path w="127" h="131" extrusionOk="0">
                  <a:moveTo>
                    <a:pt x="127" y="130"/>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9"/>
            <p:cNvSpPr/>
            <p:nvPr/>
          </p:nvSpPr>
          <p:spPr>
            <a:xfrm>
              <a:off x="3793953" y="3048066"/>
              <a:ext cx="137" cy="27"/>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9"/>
            <p:cNvSpPr/>
            <p:nvPr/>
          </p:nvSpPr>
          <p:spPr>
            <a:xfrm>
              <a:off x="3793871" y="3048066"/>
              <a:ext cx="109" cy="27"/>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9"/>
            <p:cNvSpPr/>
            <p:nvPr/>
          </p:nvSpPr>
          <p:spPr>
            <a:xfrm>
              <a:off x="3793488" y="3047957"/>
              <a:ext cx="219" cy="27"/>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9"/>
            <p:cNvSpPr/>
            <p:nvPr/>
          </p:nvSpPr>
          <p:spPr>
            <a:xfrm>
              <a:off x="3784677" y="3047683"/>
              <a:ext cx="3749" cy="109"/>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9"/>
            <p:cNvSpPr/>
            <p:nvPr/>
          </p:nvSpPr>
          <p:spPr>
            <a:xfrm>
              <a:off x="3792804" y="3047874"/>
              <a:ext cx="328" cy="27"/>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9"/>
            <p:cNvSpPr/>
            <p:nvPr/>
          </p:nvSpPr>
          <p:spPr>
            <a:xfrm>
              <a:off x="3793762" y="3047957"/>
              <a:ext cx="137" cy="27"/>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9"/>
            <p:cNvSpPr/>
            <p:nvPr/>
          </p:nvSpPr>
          <p:spPr>
            <a:xfrm>
              <a:off x="3793187" y="3047874"/>
              <a:ext cx="219" cy="27"/>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9"/>
            <p:cNvSpPr/>
            <p:nvPr/>
          </p:nvSpPr>
          <p:spPr>
            <a:xfrm>
              <a:off x="3837355" y="3045767"/>
              <a:ext cx="26189" cy="25395"/>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9"/>
            <p:cNvSpPr/>
            <p:nvPr/>
          </p:nvSpPr>
          <p:spPr>
            <a:xfrm>
              <a:off x="3803340" y="3040294"/>
              <a:ext cx="1861" cy="903"/>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9"/>
            <p:cNvSpPr/>
            <p:nvPr/>
          </p:nvSpPr>
          <p:spPr>
            <a:xfrm>
              <a:off x="3790505" y="3047683"/>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9"/>
            <p:cNvSpPr/>
            <p:nvPr/>
          </p:nvSpPr>
          <p:spPr>
            <a:xfrm>
              <a:off x="3791272" y="3047683"/>
              <a:ext cx="410" cy="27"/>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9"/>
            <p:cNvSpPr/>
            <p:nvPr/>
          </p:nvSpPr>
          <p:spPr>
            <a:xfrm>
              <a:off x="3789657" y="3047683"/>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9"/>
            <p:cNvSpPr/>
            <p:nvPr/>
          </p:nvSpPr>
          <p:spPr>
            <a:xfrm>
              <a:off x="3788508" y="3047683"/>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9"/>
            <p:cNvSpPr/>
            <p:nvPr/>
          </p:nvSpPr>
          <p:spPr>
            <a:xfrm>
              <a:off x="3831116" y="3045658"/>
              <a:ext cx="5117" cy="21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9"/>
            <p:cNvSpPr/>
            <p:nvPr/>
          </p:nvSpPr>
          <p:spPr>
            <a:xfrm>
              <a:off x="3791846" y="3047765"/>
              <a:ext cx="410" cy="27"/>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9"/>
            <p:cNvSpPr/>
            <p:nvPr/>
          </p:nvSpPr>
          <p:spPr>
            <a:xfrm>
              <a:off x="3765110" y="2719161"/>
              <a:ext cx="16720" cy="23315"/>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9"/>
            <p:cNvSpPr/>
            <p:nvPr/>
          </p:nvSpPr>
          <p:spPr>
            <a:xfrm>
              <a:off x="3772198" y="2677319"/>
              <a:ext cx="96600" cy="78101"/>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9"/>
            <p:cNvSpPr/>
            <p:nvPr/>
          </p:nvSpPr>
          <p:spPr>
            <a:xfrm>
              <a:off x="3782186" y="2717628"/>
              <a:ext cx="219" cy="21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9"/>
            <p:cNvSpPr/>
            <p:nvPr/>
          </p:nvSpPr>
          <p:spPr>
            <a:xfrm>
              <a:off x="3780462" y="2732022"/>
              <a:ext cx="383" cy="410"/>
            </a:xfrm>
            <a:custGeom>
              <a:avLst/>
              <a:gdLst/>
              <a:ahLst/>
              <a:cxnLst/>
              <a:rect l="l" t="t" r="r" b="b"/>
              <a:pathLst>
                <a:path w="14"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9"/>
            <p:cNvSpPr/>
            <p:nvPr/>
          </p:nvSpPr>
          <p:spPr>
            <a:xfrm>
              <a:off x="3784293" y="2720118"/>
              <a:ext cx="27" cy="21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9"/>
            <p:cNvSpPr/>
            <p:nvPr/>
          </p:nvSpPr>
          <p:spPr>
            <a:xfrm>
              <a:off x="3783992" y="2719735"/>
              <a:ext cx="137" cy="137"/>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9"/>
            <p:cNvSpPr/>
            <p:nvPr/>
          </p:nvSpPr>
          <p:spPr>
            <a:xfrm>
              <a:off x="3779888" y="2716287"/>
              <a:ext cx="493" cy="328"/>
            </a:xfrm>
            <a:custGeom>
              <a:avLst/>
              <a:gdLst/>
              <a:ahLst/>
              <a:cxnLst/>
              <a:rect l="l" t="t" r="r" b="b"/>
              <a:pathLst>
                <a:path w="18" h="12" extrusionOk="0">
                  <a:moveTo>
                    <a:pt x="18"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9"/>
            <p:cNvSpPr/>
            <p:nvPr/>
          </p:nvSpPr>
          <p:spPr>
            <a:xfrm>
              <a:off x="3781037" y="2731448"/>
              <a:ext cx="301" cy="301"/>
            </a:xfrm>
            <a:custGeom>
              <a:avLst/>
              <a:gdLst/>
              <a:ahLst/>
              <a:cxnLst/>
              <a:rect l="l" t="t" r="r" b="b"/>
              <a:pathLst>
                <a:path w="11" h="11" extrusionOk="0">
                  <a:moveTo>
                    <a:pt x="0"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9"/>
            <p:cNvSpPr/>
            <p:nvPr/>
          </p:nvSpPr>
          <p:spPr>
            <a:xfrm>
              <a:off x="3781995" y="2730380"/>
              <a:ext cx="410" cy="301"/>
            </a:xfrm>
            <a:custGeom>
              <a:avLst/>
              <a:gdLst/>
              <a:ahLst/>
              <a:cxnLst/>
              <a:rect l="l" t="t" r="r" b="b"/>
              <a:pathLst>
                <a:path w="15" h="11"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9"/>
            <p:cNvSpPr/>
            <p:nvPr/>
          </p:nvSpPr>
          <p:spPr>
            <a:xfrm>
              <a:off x="3780544" y="2716588"/>
              <a:ext cx="493" cy="301"/>
            </a:xfrm>
            <a:custGeom>
              <a:avLst/>
              <a:gdLst/>
              <a:ahLst/>
              <a:cxnLst/>
              <a:rect l="l" t="t" r="r" b="b"/>
              <a:pathLst>
                <a:path w="18" h="11" extrusionOk="0">
                  <a:moveTo>
                    <a:pt x="1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9"/>
            <p:cNvSpPr/>
            <p:nvPr/>
          </p:nvSpPr>
          <p:spPr>
            <a:xfrm>
              <a:off x="3781119" y="2716971"/>
              <a:ext cx="903" cy="602"/>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9"/>
            <p:cNvSpPr/>
            <p:nvPr/>
          </p:nvSpPr>
          <p:spPr>
            <a:xfrm>
              <a:off x="3783719" y="2719270"/>
              <a:ext cx="109" cy="219"/>
            </a:xfrm>
            <a:custGeom>
              <a:avLst/>
              <a:gdLst/>
              <a:ahLst/>
              <a:cxnLst/>
              <a:rect l="l" t="t" r="r" b="b"/>
              <a:pathLst>
                <a:path w="4" h="8" extrusionOk="0">
                  <a:moveTo>
                    <a:pt x="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9"/>
            <p:cNvSpPr/>
            <p:nvPr/>
          </p:nvSpPr>
          <p:spPr>
            <a:xfrm>
              <a:off x="3783418" y="2718887"/>
              <a:ext cx="219" cy="21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9"/>
            <p:cNvSpPr/>
            <p:nvPr/>
          </p:nvSpPr>
          <p:spPr>
            <a:xfrm>
              <a:off x="3783035" y="2718394"/>
              <a:ext cx="219" cy="21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9"/>
            <p:cNvSpPr/>
            <p:nvPr/>
          </p:nvSpPr>
          <p:spPr>
            <a:xfrm>
              <a:off x="3781502" y="2730764"/>
              <a:ext cx="410" cy="410"/>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9"/>
            <p:cNvSpPr/>
            <p:nvPr/>
          </p:nvSpPr>
          <p:spPr>
            <a:xfrm>
              <a:off x="3774414" y="2739575"/>
              <a:ext cx="684" cy="1095"/>
            </a:xfrm>
            <a:custGeom>
              <a:avLst/>
              <a:gdLst/>
              <a:ahLst/>
              <a:cxnLst/>
              <a:rect l="l" t="t" r="r" b="b"/>
              <a:pathLst>
                <a:path w="25" h="40" extrusionOk="0">
                  <a:moveTo>
                    <a:pt x="0" y="39"/>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9"/>
            <p:cNvSpPr/>
            <p:nvPr/>
          </p:nvSpPr>
          <p:spPr>
            <a:xfrm>
              <a:off x="3773539" y="2740725"/>
              <a:ext cx="794" cy="1286"/>
            </a:xfrm>
            <a:custGeom>
              <a:avLst/>
              <a:gdLst/>
              <a:ahLst/>
              <a:cxnLst/>
              <a:rect l="l" t="t" r="r" b="b"/>
              <a:pathLst>
                <a:path w="29" h="47" extrusionOk="0">
                  <a:moveTo>
                    <a:pt x="1" y="46"/>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9"/>
            <p:cNvSpPr/>
            <p:nvPr/>
          </p:nvSpPr>
          <p:spPr>
            <a:xfrm>
              <a:off x="3772198" y="2743406"/>
              <a:ext cx="520" cy="794"/>
            </a:xfrm>
            <a:custGeom>
              <a:avLst/>
              <a:gdLst/>
              <a:ahLst/>
              <a:cxnLst/>
              <a:rect l="l" t="t" r="r" b="b"/>
              <a:pathLst>
                <a:path w="19" h="29" extrusionOk="0">
                  <a:moveTo>
                    <a:pt x="1" y="29"/>
                  </a:moveTo>
                  <a:lnTo>
                    <a:pt x="1" y="29"/>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9"/>
            <p:cNvSpPr/>
            <p:nvPr/>
          </p:nvSpPr>
          <p:spPr>
            <a:xfrm>
              <a:off x="3779778" y="2732679"/>
              <a:ext cx="410" cy="520"/>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9"/>
            <p:cNvSpPr/>
            <p:nvPr/>
          </p:nvSpPr>
          <p:spPr>
            <a:xfrm>
              <a:off x="3775263" y="2738426"/>
              <a:ext cx="602" cy="794"/>
            </a:xfrm>
            <a:custGeom>
              <a:avLst/>
              <a:gdLst/>
              <a:ahLst/>
              <a:cxnLst/>
              <a:rect l="l" t="t" r="r" b="b"/>
              <a:pathLst>
                <a:path w="22" h="29" extrusionOk="0">
                  <a:moveTo>
                    <a:pt x="1" y="29"/>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9"/>
            <p:cNvSpPr/>
            <p:nvPr/>
          </p:nvSpPr>
          <p:spPr>
            <a:xfrm>
              <a:off x="3782651" y="2718011"/>
              <a:ext cx="219" cy="21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9"/>
            <p:cNvSpPr/>
            <p:nvPr/>
          </p:nvSpPr>
          <p:spPr>
            <a:xfrm>
              <a:off x="3779094" y="2733555"/>
              <a:ext cx="520" cy="493"/>
            </a:xfrm>
            <a:custGeom>
              <a:avLst/>
              <a:gdLst/>
              <a:ahLst/>
              <a:cxnLst/>
              <a:rect l="l" t="t" r="r" b="b"/>
              <a:pathLst>
                <a:path w="19" h="18" extrusionOk="0">
                  <a:moveTo>
                    <a:pt x="1" y="18"/>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9"/>
            <p:cNvSpPr/>
            <p:nvPr/>
          </p:nvSpPr>
          <p:spPr>
            <a:xfrm>
              <a:off x="3778437" y="2734403"/>
              <a:ext cx="493" cy="602"/>
            </a:xfrm>
            <a:custGeom>
              <a:avLst/>
              <a:gdLst/>
              <a:ahLst/>
              <a:cxnLst/>
              <a:rect l="l" t="t" r="r" b="b"/>
              <a:pathLst>
                <a:path w="18" h="22" extrusionOk="0">
                  <a:moveTo>
                    <a:pt x="0" y="22"/>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9"/>
            <p:cNvSpPr/>
            <p:nvPr/>
          </p:nvSpPr>
          <p:spPr>
            <a:xfrm>
              <a:off x="3777671" y="2735361"/>
              <a:ext cx="493" cy="602"/>
            </a:xfrm>
            <a:custGeom>
              <a:avLst/>
              <a:gdLst/>
              <a:ahLst/>
              <a:cxnLst/>
              <a:rect l="l" t="t" r="r" b="b"/>
              <a:pathLst>
                <a:path w="18" h="22" extrusionOk="0">
                  <a:moveTo>
                    <a:pt x="0" y="22"/>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9"/>
            <p:cNvSpPr/>
            <p:nvPr/>
          </p:nvSpPr>
          <p:spPr>
            <a:xfrm>
              <a:off x="3776905" y="2736319"/>
              <a:ext cx="493" cy="712"/>
            </a:xfrm>
            <a:custGeom>
              <a:avLst/>
              <a:gdLst/>
              <a:ahLst/>
              <a:cxnLst/>
              <a:rect l="l" t="t" r="r" b="b"/>
              <a:pathLst>
                <a:path w="18" h="26" extrusionOk="0">
                  <a:moveTo>
                    <a:pt x="0" y="2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9"/>
            <p:cNvSpPr/>
            <p:nvPr/>
          </p:nvSpPr>
          <p:spPr>
            <a:xfrm>
              <a:off x="3776138" y="2737386"/>
              <a:ext cx="493" cy="684"/>
            </a:xfrm>
            <a:custGeom>
              <a:avLst/>
              <a:gdLst/>
              <a:ahLst/>
              <a:cxnLst/>
              <a:rect l="l" t="t" r="r" b="b"/>
              <a:pathLst>
                <a:path w="18" h="25" extrusionOk="0">
                  <a:moveTo>
                    <a:pt x="0"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9"/>
            <p:cNvSpPr/>
            <p:nvPr/>
          </p:nvSpPr>
          <p:spPr>
            <a:xfrm>
              <a:off x="3772773" y="2741983"/>
              <a:ext cx="794" cy="1177"/>
            </a:xfrm>
            <a:custGeom>
              <a:avLst/>
              <a:gdLst/>
              <a:ahLst/>
              <a:cxnLst/>
              <a:rect l="l" t="t" r="r" b="b"/>
              <a:pathLst>
                <a:path w="29" h="43" extrusionOk="0">
                  <a:moveTo>
                    <a:pt x="1" y="42"/>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9"/>
            <p:cNvSpPr/>
            <p:nvPr/>
          </p:nvSpPr>
          <p:spPr>
            <a:xfrm>
              <a:off x="3777178" y="2715713"/>
              <a:ext cx="794" cy="137"/>
            </a:xfrm>
            <a:custGeom>
              <a:avLst/>
              <a:gdLst/>
              <a:ahLst/>
              <a:cxnLst/>
              <a:rect l="l" t="t" r="r" b="b"/>
              <a:pathLst>
                <a:path w="29" h="5" extrusionOk="0">
                  <a:moveTo>
                    <a:pt x="29"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9"/>
            <p:cNvSpPr/>
            <p:nvPr/>
          </p:nvSpPr>
          <p:spPr>
            <a:xfrm>
              <a:off x="3778136" y="2715822"/>
              <a:ext cx="712" cy="21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9"/>
            <p:cNvSpPr/>
            <p:nvPr/>
          </p:nvSpPr>
          <p:spPr>
            <a:xfrm>
              <a:off x="3776221" y="2715521"/>
              <a:ext cx="794" cy="137"/>
            </a:xfrm>
            <a:custGeom>
              <a:avLst/>
              <a:gdLst/>
              <a:ahLst/>
              <a:cxnLst/>
              <a:rect l="l" t="t" r="r" b="b"/>
              <a:pathLst>
                <a:path w="29" h="5" extrusionOk="0">
                  <a:moveTo>
                    <a:pt x="29"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9"/>
            <p:cNvSpPr/>
            <p:nvPr/>
          </p:nvSpPr>
          <p:spPr>
            <a:xfrm>
              <a:off x="3779012" y="2716096"/>
              <a:ext cx="602" cy="21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9"/>
            <p:cNvSpPr/>
            <p:nvPr/>
          </p:nvSpPr>
          <p:spPr>
            <a:xfrm>
              <a:off x="5121014" y="2659477"/>
              <a:ext cx="49750" cy="65212"/>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9"/>
            <p:cNvSpPr/>
            <p:nvPr/>
          </p:nvSpPr>
          <p:spPr>
            <a:xfrm>
              <a:off x="4559420" y="2862829"/>
              <a:ext cx="59027" cy="79004"/>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9"/>
            <p:cNvSpPr/>
            <p:nvPr/>
          </p:nvSpPr>
          <p:spPr>
            <a:xfrm>
              <a:off x="4268936" y="2709309"/>
              <a:ext cx="411111" cy="434591"/>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9"/>
            <p:cNvSpPr/>
            <p:nvPr/>
          </p:nvSpPr>
          <p:spPr>
            <a:xfrm>
              <a:off x="4564783" y="2913182"/>
              <a:ext cx="219" cy="794"/>
            </a:xfrm>
            <a:custGeom>
              <a:avLst/>
              <a:gdLst/>
              <a:ahLst/>
              <a:cxnLst/>
              <a:rect l="l" t="t" r="r" b="b"/>
              <a:pathLst>
                <a:path w="8" h="29" extrusionOk="0">
                  <a:moveTo>
                    <a:pt x="0" y="0"/>
                  </a:moveTo>
                  <a:lnTo>
                    <a:pt x="7"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9"/>
            <p:cNvSpPr/>
            <p:nvPr/>
          </p:nvSpPr>
          <p:spPr>
            <a:xfrm>
              <a:off x="4620144" y="2918354"/>
              <a:ext cx="410" cy="2600"/>
            </a:xfrm>
            <a:custGeom>
              <a:avLst/>
              <a:gdLst/>
              <a:ahLst/>
              <a:cxnLst/>
              <a:rect l="l" t="t" r="r" b="b"/>
              <a:pathLst>
                <a:path w="15" h="95" extrusionOk="0">
                  <a:moveTo>
                    <a:pt x="15" y="9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9"/>
            <p:cNvSpPr/>
            <p:nvPr/>
          </p:nvSpPr>
          <p:spPr>
            <a:xfrm>
              <a:off x="4565167" y="2914796"/>
              <a:ext cx="219" cy="903"/>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9"/>
            <p:cNvSpPr/>
            <p:nvPr/>
          </p:nvSpPr>
          <p:spPr>
            <a:xfrm>
              <a:off x="4563908" y="2910199"/>
              <a:ext cx="219" cy="794"/>
            </a:xfrm>
            <a:custGeom>
              <a:avLst/>
              <a:gdLst/>
              <a:ahLst/>
              <a:cxnLst/>
              <a:rect l="l" t="t" r="r" b="b"/>
              <a:pathLst>
                <a:path w="8" h="29" extrusionOk="0">
                  <a:moveTo>
                    <a:pt x="1" y="1"/>
                  </a:moveTo>
                  <a:lnTo>
                    <a:pt x="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9"/>
            <p:cNvSpPr/>
            <p:nvPr/>
          </p:nvSpPr>
          <p:spPr>
            <a:xfrm>
              <a:off x="4562485" y="2906286"/>
              <a:ext cx="410" cy="985"/>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9"/>
            <p:cNvSpPr/>
            <p:nvPr/>
          </p:nvSpPr>
          <p:spPr>
            <a:xfrm>
              <a:off x="4620718" y="2921692"/>
              <a:ext cx="328" cy="1943"/>
            </a:xfrm>
            <a:custGeom>
              <a:avLst/>
              <a:gdLst/>
              <a:ahLst/>
              <a:cxnLst/>
              <a:rect l="l" t="t" r="r" b="b"/>
              <a:pathLst>
                <a:path w="12" h="71" extrusionOk="0">
                  <a:moveTo>
                    <a:pt x="11" y="7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9"/>
            <p:cNvSpPr/>
            <p:nvPr/>
          </p:nvSpPr>
          <p:spPr>
            <a:xfrm>
              <a:off x="4621211" y="2924675"/>
              <a:ext cx="301" cy="2025"/>
            </a:xfrm>
            <a:custGeom>
              <a:avLst/>
              <a:gdLst/>
              <a:ahLst/>
              <a:cxnLst/>
              <a:rect l="l" t="t" r="r" b="b"/>
              <a:pathLst>
                <a:path w="11" h="74" extrusionOk="0">
                  <a:moveTo>
                    <a:pt x="11" y="7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9"/>
            <p:cNvSpPr/>
            <p:nvPr/>
          </p:nvSpPr>
          <p:spPr>
            <a:xfrm>
              <a:off x="4563525" y="2908858"/>
              <a:ext cx="219" cy="712"/>
            </a:xfrm>
            <a:custGeom>
              <a:avLst/>
              <a:gdLst/>
              <a:ahLst/>
              <a:cxnLst/>
              <a:rect l="l" t="t" r="r" b="b"/>
              <a:pathLst>
                <a:path w="8" h="26" extrusionOk="0">
                  <a:moveTo>
                    <a:pt x="1" y="1"/>
                  </a:moveTo>
                  <a:lnTo>
                    <a:pt x="8"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9"/>
            <p:cNvSpPr/>
            <p:nvPr/>
          </p:nvSpPr>
          <p:spPr>
            <a:xfrm>
              <a:off x="4566316" y="2920078"/>
              <a:ext cx="109" cy="876"/>
            </a:xfrm>
            <a:custGeom>
              <a:avLst/>
              <a:gdLst/>
              <a:ahLst/>
              <a:cxnLst/>
              <a:rect l="l" t="t" r="r" b="b"/>
              <a:pathLst>
                <a:path w="4" h="32" extrusionOk="0">
                  <a:moveTo>
                    <a:pt x="0" y="0"/>
                  </a:moveTo>
                  <a:lnTo>
                    <a:pt x="4"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9"/>
            <p:cNvSpPr/>
            <p:nvPr/>
          </p:nvSpPr>
          <p:spPr>
            <a:xfrm>
              <a:off x="4565933" y="2918244"/>
              <a:ext cx="219" cy="903"/>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9"/>
            <p:cNvSpPr/>
            <p:nvPr/>
          </p:nvSpPr>
          <p:spPr>
            <a:xfrm>
              <a:off x="4564291" y="2911731"/>
              <a:ext cx="328" cy="712"/>
            </a:xfrm>
            <a:custGeom>
              <a:avLst/>
              <a:gdLst/>
              <a:ahLst/>
              <a:cxnLst/>
              <a:rect l="l" t="t" r="r" b="b"/>
              <a:pathLst>
                <a:path w="12" h="26" extrusionOk="0">
                  <a:moveTo>
                    <a:pt x="1" y="1"/>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9"/>
            <p:cNvSpPr/>
            <p:nvPr/>
          </p:nvSpPr>
          <p:spPr>
            <a:xfrm>
              <a:off x="4621676" y="2927549"/>
              <a:ext cx="27" cy="219"/>
            </a:xfrm>
            <a:custGeom>
              <a:avLst/>
              <a:gdLst/>
              <a:ahLst/>
              <a:cxnLst/>
              <a:rect l="l" t="t" r="r" b="b"/>
              <a:pathLst>
                <a:path w="1" h="8" extrusionOk="0">
                  <a:moveTo>
                    <a:pt x="1" y="7"/>
                  </a:moveTo>
                  <a:lnTo>
                    <a:pt x="1" y="7"/>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9"/>
            <p:cNvSpPr/>
            <p:nvPr/>
          </p:nvSpPr>
          <p:spPr>
            <a:xfrm>
              <a:off x="4558544" y="2886145"/>
              <a:ext cx="3968" cy="20168"/>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9"/>
            <p:cNvSpPr/>
            <p:nvPr/>
          </p:nvSpPr>
          <p:spPr>
            <a:xfrm>
              <a:off x="4567356" y="2927549"/>
              <a:ext cx="137" cy="1067"/>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9"/>
            <p:cNvSpPr/>
            <p:nvPr/>
          </p:nvSpPr>
          <p:spPr>
            <a:xfrm>
              <a:off x="4555972" y="2864416"/>
              <a:ext cx="602" cy="2408"/>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9"/>
            <p:cNvSpPr/>
            <p:nvPr/>
          </p:nvSpPr>
          <p:spPr>
            <a:xfrm>
              <a:off x="4565550" y="2916520"/>
              <a:ext cx="219" cy="903"/>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9"/>
            <p:cNvSpPr/>
            <p:nvPr/>
          </p:nvSpPr>
          <p:spPr>
            <a:xfrm>
              <a:off x="4566891" y="2923799"/>
              <a:ext cx="109" cy="985"/>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9"/>
            <p:cNvSpPr/>
            <p:nvPr/>
          </p:nvSpPr>
          <p:spPr>
            <a:xfrm>
              <a:off x="4567465" y="2929355"/>
              <a:ext cx="109" cy="1095"/>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9"/>
            <p:cNvSpPr/>
            <p:nvPr/>
          </p:nvSpPr>
          <p:spPr>
            <a:xfrm>
              <a:off x="4567082" y="2925633"/>
              <a:ext cx="219" cy="985"/>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9"/>
            <p:cNvSpPr/>
            <p:nvPr/>
          </p:nvSpPr>
          <p:spPr>
            <a:xfrm>
              <a:off x="4567547" y="2931188"/>
              <a:ext cx="27" cy="21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9"/>
            <p:cNvSpPr/>
            <p:nvPr/>
          </p:nvSpPr>
          <p:spPr>
            <a:xfrm>
              <a:off x="4566590" y="2921884"/>
              <a:ext cx="137" cy="985"/>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9"/>
            <p:cNvSpPr/>
            <p:nvPr/>
          </p:nvSpPr>
          <p:spPr>
            <a:xfrm>
              <a:off x="4563059" y="2907626"/>
              <a:ext cx="301" cy="684"/>
            </a:xfrm>
            <a:custGeom>
              <a:avLst/>
              <a:gdLst/>
              <a:ahLst/>
              <a:cxnLst/>
              <a:rect l="l" t="t" r="r" b="b"/>
              <a:pathLst>
                <a:path w="11" h="25" extrusionOk="0">
                  <a:moveTo>
                    <a:pt x="0" y="0"/>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9"/>
            <p:cNvSpPr/>
            <p:nvPr/>
          </p:nvSpPr>
          <p:spPr>
            <a:xfrm>
              <a:off x="4556738" y="2402898"/>
              <a:ext cx="466006" cy="196977"/>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9"/>
            <p:cNvSpPr/>
            <p:nvPr/>
          </p:nvSpPr>
          <p:spPr>
            <a:xfrm>
              <a:off x="3763113" y="2756624"/>
              <a:ext cx="3859" cy="14203"/>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9"/>
            <p:cNvSpPr/>
            <p:nvPr/>
          </p:nvSpPr>
          <p:spPr>
            <a:xfrm>
              <a:off x="3750552" y="2744364"/>
              <a:ext cx="17842" cy="53308"/>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9"/>
            <p:cNvSpPr/>
            <p:nvPr/>
          </p:nvSpPr>
          <p:spPr>
            <a:xfrm>
              <a:off x="3750470" y="2775506"/>
              <a:ext cx="8921" cy="21865"/>
            </a:xfrm>
            <a:custGeom>
              <a:avLst/>
              <a:gdLst/>
              <a:ahLst/>
              <a:cxnLst/>
              <a:rect l="l" t="t" r="r" b="b"/>
              <a:pathLst>
                <a:path w="326" h="799" extrusionOk="0">
                  <a:moveTo>
                    <a:pt x="0" y="0"/>
                  </a:moveTo>
                  <a:lnTo>
                    <a:pt x="326" y="799"/>
                  </a:lnTo>
                  <a:lnTo>
                    <a:pt x="326" y="79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9"/>
            <p:cNvSpPr/>
            <p:nvPr/>
          </p:nvSpPr>
          <p:spPr>
            <a:xfrm>
              <a:off x="3759555" y="2766503"/>
              <a:ext cx="328" cy="876"/>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9"/>
            <p:cNvSpPr/>
            <p:nvPr/>
          </p:nvSpPr>
          <p:spPr>
            <a:xfrm>
              <a:off x="3766944" y="2752984"/>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9"/>
            <p:cNvSpPr/>
            <p:nvPr/>
          </p:nvSpPr>
          <p:spPr>
            <a:xfrm>
              <a:off x="3763879" y="2753367"/>
              <a:ext cx="109" cy="27"/>
            </a:xfrm>
            <a:custGeom>
              <a:avLst/>
              <a:gdLst/>
              <a:ahLst/>
              <a:cxnLst/>
              <a:rect l="l" t="t" r="r" b="b"/>
              <a:pathLst>
                <a:path w="4" h="1" extrusionOk="0">
                  <a:moveTo>
                    <a:pt x="0" y="1"/>
                  </a:move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9"/>
            <p:cNvSpPr/>
            <p:nvPr/>
          </p:nvSpPr>
          <p:spPr>
            <a:xfrm>
              <a:off x="3764453" y="2753176"/>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9"/>
            <p:cNvSpPr/>
            <p:nvPr/>
          </p:nvSpPr>
          <p:spPr>
            <a:xfrm>
              <a:off x="3760814" y="2770033"/>
              <a:ext cx="684" cy="1177"/>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9"/>
            <p:cNvSpPr/>
            <p:nvPr/>
          </p:nvSpPr>
          <p:spPr>
            <a:xfrm>
              <a:off x="3759856" y="2767461"/>
              <a:ext cx="410" cy="1067"/>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9"/>
            <p:cNvSpPr/>
            <p:nvPr/>
          </p:nvSpPr>
          <p:spPr>
            <a:xfrm>
              <a:off x="3762538" y="2772906"/>
              <a:ext cx="1067" cy="1368"/>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9"/>
            <p:cNvSpPr/>
            <p:nvPr/>
          </p:nvSpPr>
          <p:spPr>
            <a:xfrm>
              <a:off x="3763687" y="2774439"/>
              <a:ext cx="1259" cy="1478"/>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9"/>
            <p:cNvSpPr/>
            <p:nvPr/>
          </p:nvSpPr>
          <p:spPr>
            <a:xfrm>
              <a:off x="3761580" y="2771374"/>
              <a:ext cx="876" cy="1368"/>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9"/>
            <p:cNvSpPr/>
            <p:nvPr/>
          </p:nvSpPr>
          <p:spPr>
            <a:xfrm>
              <a:off x="3764070" y="2753285"/>
              <a:ext cx="219" cy="27"/>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9"/>
            <p:cNvSpPr/>
            <p:nvPr/>
          </p:nvSpPr>
          <p:spPr>
            <a:xfrm>
              <a:off x="3764837" y="2753094"/>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9"/>
            <p:cNvSpPr/>
            <p:nvPr/>
          </p:nvSpPr>
          <p:spPr>
            <a:xfrm>
              <a:off x="3759555" y="2765819"/>
              <a:ext cx="27" cy="712"/>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9"/>
            <p:cNvSpPr/>
            <p:nvPr/>
          </p:nvSpPr>
          <p:spPr>
            <a:xfrm>
              <a:off x="3760239" y="2768610"/>
              <a:ext cx="602" cy="1177"/>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9"/>
            <p:cNvSpPr/>
            <p:nvPr/>
          </p:nvSpPr>
          <p:spPr>
            <a:xfrm>
              <a:off x="3762620" y="2743516"/>
              <a:ext cx="59055" cy="64692"/>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9"/>
            <p:cNvSpPr/>
            <p:nvPr/>
          </p:nvSpPr>
          <p:spPr>
            <a:xfrm>
              <a:off x="3811112" y="2743516"/>
              <a:ext cx="6048" cy="3092"/>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9"/>
            <p:cNvSpPr/>
            <p:nvPr/>
          </p:nvSpPr>
          <p:spPr>
            <a:xfrm>
              <a:off x="3787824" y="2757117"/>
              <a:ext cx="1177" cy="794"/>
            </a:xfrm>
            <a:custGeom>
              <a:avLst/>
              <a:gdLst/>
              <a:ahLst/>
              <a:cxnLst/>
              <a:rect l="l" t="t" r="r" b="b"/>
              <a:pathLst>
                <a:path w="43" h="29" extrusionOk="0">
                  <a:moveTo>
                    <a:pt x="1" y="28"/>
                  </a:moveTo>
                  <a:lnTo>
                    <a:pt x="4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9"/>
            <p:cNvSpPr/>
            <p:nvPr/>
          </p:nvSpPr>
          <p:spPr>
            <a:xfrm>
              <a:off x="3770392" y="2757691"/>
              <a:ext cx="27" cy="109"/>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9"/>
            <p:cNvSpPr/>
            <p:nvPr/>
          </p:nvSpPr>
          <p:spPr>
            <a:xfrm>
              <a:off x="3768859" y="2772250"/>
              <a:ext cx="109" cy="1259"/>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9"/>
            <p:cNvSpPr/>
            <p:nvPr/>
          </p:nvSpPr>
          <p:spPr>
            <a:xfrm>
              <a:off x="3770966" y="2753176"/>
              <a:ext cx="109" cy="794"/>
            </a:xfrm>
            <a:custGeom>
              <a:avLst/>
              <a:gdLst/>
              <a:ahLst/>
              <a:cxnLst/>
              <a:rect l="l" t="t" r="r" b="b"/>
              <a:pathLst>
                <a:path w="4" h="29" extrusionOk="0">
                  <a:moveTo>
                    <a:pt x="4" y="1"/>
                  </a:moveTo>
                  <a:lnTo>
                    <a:pt x="4" y="1"/>
                  </a:lnTo>
                  <a:lnTo>
                    <a:pt x="0"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9"/>
            <p:cNvSpPr/>
            <p:nvPr/>
          </p:nvSpPr>
          <p:spPr>
            <a:xfrm>
              <a:off x="3769516" y="2758156"/>
              <a:ext cx="712" cy="7690"/>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9"/>
            <p:cNvSpPr/>
            <p:nvPr/>
          </p:nvSpPr>
          <p:spPr>
            <a:xfrm>
              <a:off x="3768093" y="2775588"/>
              <a:ext cx="602" cy="3667"/>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9"/>
            <p:cNvSpPr/>
            <p:nvPr/>
          </p:nvSpPr>
          <p:spPr>
            <a:xfrm>
              <a:off x="3769325" y="2767160"/>
              <a:ext cx="137" cy="1286"/>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9"/>
            <p:cNvSpPr/>
            <p:nvPr/>
          </p:nvSpPr>
          <p:spPr>
            <a:xfrm>
              <a:off x="3769051" y="2769185"/>
              <a:ext cx="219" cy="202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9"/>
            <p:cNvSpPr/>
            <p:nvPr/>
          </p:nvSpPr>
          <p:spPr>
            <a:xfrm>
              <a:off x="3765603" y="2785166"/>
              <a:ext cx="109" cy="520"/>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9"/>
            <p:cNvSpPr/>
            <p:nvPr/>
          </p:nvSpPr>
          <p:spPr>
            <a:xfrm>
              <a:off x="3768668" y="2774740"/>
              <a:ext cx="109" cy="876"/>
            </a:xfrm>
            <a:custGeom>
              <a:avLst/>
              <a:gdLst/>
              <a:ahLst/>
              <a:cxnLst/>
              <a:rect l="l" t="t" r="r" b="b"/>
              <a:pathLst>
                <a:path w="4" h="32" extrusionOk="0">
                  <a:moveTo>
                    <a:pt x="4" y="0"/>
                  </a:moveTo>
                  <a:lnTo>
                    <a:pt x="0" y="18"/>
                  </a:lnTo>
                  <a:lnTo>
                    <a:pt x="0" y="32"/>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9"/>
            <p:cNvSpPr/>
            <p:nvPr/>
          </p:nvSpPr>
          <p:spPr>
            <a:xfrm>
              <a:off x="3767600" y="2780295"/>
              <a:ext cx="219" cy="602"/>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9"/>
            <p:cNvSpPr/>
            <p:nvPr/>
          </p:nvSpPr>
          <p:spPr>
            <a:xfrm>
              <a:off x="3765986" y="2784017"/>
              <a:ext cx="219" cy="410"/>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9"/>
            <p:cNvSpPr/>
            <p:nvPr/>
          </p:nvSpPr>
          <p:spPr>
            <a:xfrm>
              <a:off x="3770583" y="2756350"/>
              <a:ext cx="27" cy="493"/>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9"/>
            <p:cNvSpPr/>
            <p:nvPr/>
          </p:nvSpPr>
          <p:spPr>
            <a:xfrm>
              <a:off x="3767901" y="2779337"/>
              <a:ext cx="109" cy="602"/>
            </a:xfrm>
            <a:custGeom>
              <a:avLst/>
              <a:gdLst/>
              <a:ahLst/>
              <a:cxnLst/>
              <a:rect l="l" t="t" r="r" b="b"/>
              <a:pathLst>
                <a:path w="4" h="22" extrusionOk="0">
                  <a:moveTo>
                    <a:pt x="0" y="21"/>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9"/>
            <p:cNvSpPr/>
            <p:nvPr/>
          </p:nvSpPr>
          <p:spPr>
            <a:xfrm>
              <a:off x="3767327" y="2781143"/>
              <a:ext cx="219" cy="712"/>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9"/>
            <p:cNvSpPr/>
            <p:nvPr/>
          </p:nvSpPr>
          <p:spPr>
            <a:xfrm>
              <a:off x="3767026" y="2781828"/>
              <a:ext cx="328" cy="684"/>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9"/>
            <p:cNvSpPr/>
            <p:nvPr/>
          </p:nvSpPr>
          <p:spPr>
            <a:xfrm>
              <a:off x="3765302" y="2785850"/>
              <a:ext cx="219" cy="602"/>
            </a:xfrm>
            <a:custGeom>
              <a:avLst/>
              <a:gdLst/>
              <a:ahLst/>
              <a:cxnLst/>
              <a:rect l="l" t="t" r="r" b="b"/>
              <a:pathLst>
                <a:path w="8" h="22" extrusionOk="0">
                  <a:moveTo>
                    <a:pt x="1" y="2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9"/>
            <p:cNvSpPr/>
            <p:nvPr/>
          </p:nvSpPr>
          <p:spPr>
            <a:xfrm>
              <a:off x="3765794" y="2784509"/>
              <a:ext cx="219" cy="493"/>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9"/>
            <p:cNvSpPr/>
            <p:nvPr/>
          </p:nvSpPr>
          <p:spPr>
            <a:xfrm>
              <a:off x="3763578" y="2793129"/>
              <a:ext cx="219" cy="985"/>
            </a:xfrm>
            <a:custGeom>
              <a:avLst/>
              <a:gdLst/>
              <a:ahLst/>
              <a:cxnLst/>
              <a:rect l="l" t="t" r="r" b="b"/>
              <a:pathLst>
                <a:path w="8" h="36" extrusionOk="0">
                  <a:moveTo>
                    <a:pt x="1" y="36"/>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9"/>
            <p:cNvSpPr/>
            <p:nvPr/>
          </p:nvSpPr>
          <p:spPr>
            <a:xfrm>
              <a:off x="3762155" y="2802707"/>
              <a:ext cx="27" cy="602"/>
            </a:xfrm>
            <a:custGeom>
              <a:avLst/>
              <a:gdLst/>
              <a:ahLst/>
              <a:cxnLst/>
              <a:rect l="l" t="t" r="r" b="b"/>
              <a:pathLst>
                <a:path w="1" h="22" extrusionOk="0">
                  <a:moveTo>
                    <a:pt x="0" y="22"/>
                  </a:moveTo>
                  <a:lnTo>
                    <a:pt x="0" y="22"/>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9"/>
            <p:cNvSpPr/>
            <p:nvPr/>
          </p:nvSpPr>
          <p:spPr>
            <a:xfrm>
              <a:off x="3762620" y="2798493"/>
              <a:ext cx="219" cy="1177"/>
            </a:xfrm>
            <a:custGeom>
              <a:avLst/>
              <a:gdLst/>
              <a:ahLst/>
              <a:cxnLst/>
              <a:rect l="l" t="t" r="r" b="b"/>
              <a:pathLst>
                <a:path w="8" h="43" extrusionOk="0">
                  <a:moveTo>
                    <a:pt x="1" y="43"/>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9"/>
            <p:cNvSpPr/>
            <p:nvPr/>
          </p:nvSpPr>
          <p:spPr>
            <a:xfrm>
              <a:off x="3764536" y="2788915"/>
              <a:ext cx="219" cy="794"/>
            </a:xfrm>
            <a:custGeom>
              <a:avLst/>
              <a:gdLst/>
              <a:ahLst/>
              <a:cxnLst/>
              <a:rect l="l" t="t" r="r" b="b"/>
              <a:pathLst>
                <a:path w="8" h="29" extrusionOk="0">
                  <a:moveTo>
                    <a:pt x="1" y="29"/>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9"/>
            <p:cNvSpPr/>
            <p:nvPr/>
          </p:nvSpPr>
          <p:spPr>
            <a:xfrm>
              <a:off x="3764262" y="2790174"/>
              <a:ext cx="219" cy="876"/>
            </a:xfrm>
            <a:custGeom>
              <a:avLst/>
              <a:gdLst/>
              <a:ahLst/>
              <a:cxnLst/>
              <a:rect l="l" t="t" r="r" b="b"/>
              <a:pathLst>
                <a:path w="8" h="32" extrusionOk="0">
                  <a:moveTo>
                    <a:pt x="0" y="32"/>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9"/>
            <p:cNvSpPr/>
            <p:nvPr/>
          </p:nvSpPr>
          <p:spPr>
            <a:xfrm>
              <a:off x="3763003" y="2796577"/>
              <a:ext cx="219" cy="1177"/>
            </a:xfrm>
            <a:custGeom>
              <a:avLst/>
              <a:gdLst/>
              <a:ahLst/>
              <a:cxnLst/>
              <a:rect l="l" t="t" r="r" b="b"/>
              <a:pathLst>
                <a:path w="8" h="43" extrusionOk="0">
                  <a:moveTo>
                    <a:pt x="1" y="43"/>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9"/>
            <p:cNvSpPr/>
            <p:nvPr/>
          </p:nvSpPr>
          <p:spPr>
            <a:xfrm>
              <a:off x="3762346" y="2800600"/>
              <a:ext cx="219" cy="1286"/>
            </a:xfrm>
            <a:custGeom>
              <a:avLst/>
              <a:gdLst/>
              <a:ahLst/>
              <a:cxnLst/>
              <a:rect l="l" t="t" r="r" b="b"/>
              <a:pathLst>
                <a:path w="8" h="47" extrusionOk="0">
                  <a:moveTo>
                    <a:pt x="0" y="46"/>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9"/>
            <p:cNvSpPr/>
            <p:nvPr/>
          </p:nvSpPr>
          <p:spPr>
            <a:xfrm>
              <a:off x="3763304" y="2794771"/>
              <a:ext cx="219" cy="1067"/>
            </a:xfrm>
            <a:custGeom>
              <a:avLst/>
              <a:gdLst/>
              <a:ahLst/>
              <a:cxnLst/>
              <a:rect l="l" t="t" r="r" b="b"/>
              <a:pathLst>
                <a:path w="8" h="39" extrusionOk="0">
                  <a:moveTo>
                    <a:pt x="0" y="39"/>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9"/>
            <p:cNvSpPr/>
            <p:nvPr/>
          </p:nvSpPr>
          <p:spPr>
            <a:xfrm>
              <a:off x="3763879" y="2791597"/>
              <a:ext cx="219" cy="985"/>
            </a:xfrm>
            <a:custGeom>
              <a:avLst/>
              <a:gdLst/>
              <a:ahLst/>
              <a:cxnLst/>
              <a:rect l="l" t="t" r="r" b="b"/>
              <a:pathLst>
                <a:path w="8" h="36" extrusionOk="0">
                  <a:moveTo>
                    <a:pt x="0" y="36"/>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9"/>
            <p:cNvSpPr/>
            <p:nvPr/>
          </p:nvSpPr>
          <p:spPr>
            <a:xfrm>
              <a:off x="3765028" y="2786808"/>
              <a:ext cx="219" cy="684"/>
            </a:xfrm>
            <a:custGeom>
              <a:avLst/>
              <a:gdLst/>
              <a:ahLst/>
              <a:cxnLst/>
              <a:rect l="l" t="t" r="r" b="b"/>
              <a:pathLst>
                <a:path w="8" h="25" extrusionOk="0">
                  <a:moveTo>
                    <a:pt x="0" y="25"/>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9"/>
            <p:cNvSpPr/>
            <p:nvPr/>
          </p:nvSpPr>
          <p:spPr>
            <a:xfrm>
              <a:off x="3764837" y="2787766"/>
              <a:ext cx="109" cy="794"/>
            </a:xfrm>
            <a:custGeom>
              <a:avLst/>
              <a:gdLst/>
              <a:ahLst/>
              <a:cxnLst/>
              <a:rect l="l" t="t" r="r" b="b"/>
              <a:pathLst>
                <a:path w="4" h="29" extrusionOk="0">
                  <a:moveTo>
                    <a:pt x="0" y="29"/>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9"/>
            <p:cNvSpPr/>
            <p:nvPr/>
          </p:nvSpPr>
          <p:spPr>
            <a:xfrm>
              <a:off x="3766177" y="2782484"/>
              <a:ext cx="876" cy="1560"/>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9"/>
            <p:cNvSpPr/>
            <p:nvPr/>
          </p:nvSpPr>
          <p:spPr>
            <a:xfrm>
              <a:off x="3768093" y="2778270"/>
              <a:ext cx="109" cy="520"/>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9"/>
            <p:cNvSpPr/>
            <p:nvPr/>
          </p:nvSpPr>
          <p:spPr>
            <a:xfrm>
              <a:off x="3768367" y="2776929"/>
              <a:ext cx="137" cy="520"/>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9"/>
            <p:cNvSpPr/>
            <p:nvPr/>
          </p:nvSpPr>
          <p:spPr>
            <a:xfrm>
              <a:off x="3768476" y="2775205"/>
              <a:ext cx="219" cy="903"/>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9"/>
            <p:cNvSpPr/>
            <p:nvPr/>
          </p:nvSpPr>
          <p:spPr>
            <a:xfrm>
              <a:off x="4285519" y="2572838"/>
              <a:ext cx="159541" cy="64856"/>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9"/>
            <p:cNvSpPr/>
            <p:nvPr/>
          </p:nvSpPr>
          <p:spPr>
            <a:xfrm>
              <a:off x="3838231" y="2563506"/>
              <a:ext cx="96491" cy="42006"/>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9"/>
            <p:cNvSpPr/>
            <p:nvPr/>
          </p:nvSpPr>
          <p:spPr>
            <a:xfrm>
              <a:off x="3632141" y="2591391"/>
              <a:ext cx="38448" cy="23671"/>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9"/>
            <p:cNvSpPr/>
            <p:nvPr/>
          </p:nvSpPr>
          <p:spPr>
            <a:xfrm>
              <a:off x="3631676" y="2592021"/>
              <a:ext cx="274694" cy="104673"/>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9"/>
            <p:cNvSpPr/>
            <p:nvPr/>
          </p:nvSpPr>
          <p:spPr>
            <a:xfrm>
              <a:off x="3781694" y="2691959"/>
              <a:ext cx="137" cy="410"/>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9"/>
            <p:cNvSpPr/>
            <p:nvPr/>
          </p:nvSpPr>
          <p:spPr>
            <a:xfrm>
              <a:off x="3781995" y="2690810"/>
              <a:ext cx="27" cy="410"/>
            </a:xfrm>
            <a:custGeom>
              <a:avLst/>
              <a:gdLst/>
              <a:ahLst/>
              <a:cxnLst/>
              <a:rect l="l" t="t" r="r" b="b"/>
              <a:pathLst>
                <a:path w="1" h="15" extrusionOk="0">
                  <a:moveTo>
                    <a:pt x="0"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9"/>
            <p:cNvSpPr/>
            <p:nvPr/>
          </p:nvSpPr>
          <p:spPr>
            <a:xfrm>
              <a:off x="3782186" y="2689579"/>
              <a:ext cx="27" cy="493"/>
            </a:xfrm>
            <a:custGeom>
              <a:avLst/>
              <a:gdLst/>
              <a:ahLst/>
              <a:cxnLst/>
              <a:rect l="l" t="t" r="r" b="b"/>
              <a:pathLst>
                <a:path w="1" h="18" extrusionOk="0">
                  <a:moveTo>
                    <a:pt x="0"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9"/>
            <p:cNvSpPr/>
            <p:nvPr/>
          </p:nvSpPr>
          <p:spPr>
            <a:xfrm>
              <a:off x="3782077" y="2690235"/>
              <a:ext cx="27" cy="410"/>
            </a:xfrm>
            <a:custGeom>
              <a:avLst/>
              <a:gdLst/>
              <a:ahLst/>
              <a:cxnLst/>
              <a:rect l="l" t="t" r="r" b="b"/>
              <a:pathLst>
                <a:path w="1" h="15" extrusionOk="0">
                  <a:moveTo>
                    <a:pt x="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9"/>
            <p:cNvSpPr/>
            <p:nvPr/>
          </p:nvSpPr>
          <p:spPr>
            <a:xfrm>
              <a:off x="3781803" y="2691385"/>
              <a:ext cx="109" cy="410"/>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9"/>
            <p:cNvSpPr/>
            <p:nvPr/>
          </p:nvSpPr>
          <p:spPr>
            <a:xfrm>
              <a:off x="3781228" y="2692452"/>
              <a:ext cx="410" cy="1067"/>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9"/>
            <p:cNvSpPr/>
            <p:nvPr/>
          </p:nvSpPr>
          <p:spPr>
            <a:xfrm>
              <a:off x="3778054" y="2695900"/>
              <a:ext cx="794" cy="301"/>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9"/>
            <p:cNvSpPr/>
            <p:nvPr/>
          </p:nvSpPr>
          <p:spPr>
            <a:xfrm>
              <a:off x="3780544" y="2694176"/>
              <a:ext cx="301" cy="301"/>
            </a:xfrm>
            <a:custGeom>
              <a:avLst/>
              <a:gdLst/>
              <a:ahLst/>
              <a:cxnLst/>
              <a:rect l="l" t="t" r="r" b="b"/>
              <a:pathLst>
                <a:path w="11"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9"/>
            <p:cNvSpPr/>
            <p:nvPr/>
          </p:nvSpPr>
          <p:spPr>
            <a:xfrm>
              <a:off x="3780079" y="2694641"/>
              <a:ext cx="301" cy="328"/>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9"/>
            <p:cNvSpPr/>
            <p:nvPr/>
          </p:nvSpPr>
          <p:spPr>
            <a:xfrm>
              <a:off x="3830158" y="2678933"/>
              <a:ext cx="9332" cy="2901"/>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9"/>
            <p:cNvSpPr/>
            <p:nvPr/>
          </p:nvSpPr>
          <p:spPr>
            <a:xfrm>
              <a:off x="3777370" y="2696283"/>
              <a:ext cx="520" cy="21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9"/>
            <p:cNvSpPr/>
            <p:nvPr/>
          </p:nvSpPr>
          <p:spPr>
            <a:xfrm>
              <a:off x="3780927" y="2693683"/>
              <a:ext cx="219" cy="328"/>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9"/>
            <p:cNvSpPr/>
            <p:nvPr/>
          </p:nvSpPr>
          <p:spPr>
            <a:xfrm>
              <a:off x="3778820" y="2695517"/>
              <a:ext cx="602" cy="301"/>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9"/>
            <p:cNvSpPr/>
            <p:nvPr/>
          </p:nvSpPr>
          <p:spPr>
            <a:xfrm>
              <a:off x="3866089" y="2673488"/>
              <a:ext cx="2709" cy="57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9"/>
            <p:cNvSpPr/>
            <p:nvPr/>
          </p:nvSpPr>
          <p:spPr>
            <a:xfrm>
              <a:off x="3782378" y="2682491"/>
              <a:ext cx="4050" cy="5583"/>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9"/>
            <p:cNvSpPr/>
            <p:nvPr/>
          </p:nvSpPr>
          <p:spPr>
            <a:xfrm>
              <a:off x="3779587" y="2695134"/>
              <a:ext cx="410" cy="219"/>
            </a:xfrm>
            <a:custGeom>
              <a:avLst/>
              <a:gdLst/>
              <a:ahLst/>
              <a:cxnLst/>
              <a:rect l="l" t="t" r="r" b="b"/>
              <a:pathLst>
                <a:path w="15" h="8" extrusionOk="0">
                  <a:moveTo>
                    <a:pt x="1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9"/>
            <p:cNvSpPr/>
            <p:nvPr/>
          </p:nvSpPr>
          <p:spPr>
            <a:xfrm>
              <a:off x="3875475" y="2599519"/>
              <a:ext cx="328" cy="27"/>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9"/>
            <p:cNvSpPr/>
            <p:nvPr/>
          </p:nvSpPr>
          <p:spPr>
            <a:xfrm>
              <a:off x="3874709" y="2599710"/>
              <a:ext cx="328" cy="27"/>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9"/>
            <p:cNvSpPr/>
            <p:nvPr/>
          </p:nvSpPr>
          <p:spPr>
            <a:xfrm>
              <a:off x="3876241" y="2599218"/>
              <a:ext cx="137" cy="27"/>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9"/>
            <p:cNvSpPr/>
            <p:nvPr/>
          </p:nvSpPr>
          <p:spPr>
            <a:xfrm>
              <a:off x="3882371" y="2603624"/>
              <a:ext cx="2436" cy="3475"/>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9"/>
            <p:cNvSpPr/>
            <p:nvPr/>
          </p:nvSpPr>
          <p:spPr>
            <a:xfrm>
              <a:off x="3871069" y="2600176"/>
              <a:ext cx="410" cy="27"/>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9"/>
            <p:cNvSpPr/>
            <p:nvPr/>
          </p:nvSpPr>
          <p:spPr>
            <a:xfrm>
              <a:off x="3861874" y="2599984"/>
              <a:ext cx="520" cy="27"/>
            </a:xfrm>
            <a:custGeom>
              <a:avLst/>
              <a:gdLst/>
              <a:ahLst/>
              <a:cxnLst/>
              <a:rect l="l" t="t" r="r" b="b"/>
              <a:pathLst>
                <a:path w="19" h="1" extrusionOk="0">
                  <a:moveTo>
                    <a:pt x="1"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9"/>
            <p:cNvSpPr/>
            <p:nvPr/>
          </p:nvSpPr>
          <p:spPr>
            <a:xfrm>
              <a:off x="3860643" y="2599902"/>
              <a:ext cx="794" cy="27"/>
            </a:xfrm>
            <a:custGeom>
              <a:avLst/>
              <a:gdLst/>
              <a:ahLst/>
              <a:cxnLst/>
              <a:rect l="l" t="t" r="r" b="b"/>
              <a:pathLst>
                <a:path w="29"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9"/>
            <p:cNvSpPr/>
            <p:nvPr/>
          </p:nvSpPr>
          <p:spPr>
            <a:xfrm>
              <a:off x="3872027" y="2600094"/>
              <a:ext cx="520" cy="27"/>
            </a:xfrm>
            <a:custGeom>
              <a:avLst/>
              <a:gdLst/>
              <a:ahLst/>
              <a:cxnLst/>
              <a:rect l="l" t="t" r="r" b="b"/>
              <a:pathLst>
                <a:path w="19" h="1" extrusionOk="0">
                  <a:moveTo>
                    <a:pt x="1"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9"/>
            <p:cNvSpPr/>
            <p:nvPr/>
          </p:nvSpPr>
          <p:spPr>
            <a:xfrm>
              <a:off x="3885354" y="2608030"/>
              <a:ext cx="27" cy="27"/>
            </a:xfrm>
            <a:custGeom>
              <a:avLst/>
              <a:gdLst/>
              <a:ahLst/>
              <a:cxnLst/>
              <a:rect l="l" t="t" r="r" b="b"/>
              <a:pathLst>
                <a:path w="1" h="1" extrusionOk="0">
                  <a:moveTo>
                    <a:pt x="0" y="1"/>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9"/>
            <p:cNvSpPr/>
            <p:nvPr/>
          </p:nvSpPr>
          <p:spPr>
            <a:xfrm>
              <a:off x="3863133" y="2600094"/>
              <a:ext cx="410" cy="27"/>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9"/>
            <p:cNvSpPr/>
            <p:nvPr/>
          </p:nvSpPr>
          <p:spPr>
            <a:xfrm>
              <a:off x="3864283" y="260017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9"/>
            <p:cNvSpPr/>
            <p:nvPr/>
          </p:nvSpPr>
          <p:spPr>
            <a:xfrm>
              <a:off x="3868962" y="260028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9"/>
            <p:cNvSpPr/>
            <p:nvPr/>
          </p:nvSpPr>
          <p:spPr>
            <a:xfrm>
              <a:off x="3872985" y="2599984"/>
              <a:ext cx="410" cy="27"/>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9"/>
            <p:cNvSpPr/>
            <p:nvPr/>
          </p:nvSpPr>
          <p:spPr>
            <a:xfrm>
              <a:off x="3870029" y="260017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9"/>
            <p:cNvSpPr/>
            <p:nvPr/>
          </p:nvSpPr>
          <p:spPr>
            <a:xfrm>
              <a:off x="3866663" y="2600176"/>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9"/>
            <p:cNvSpPr/>
            <p:nvPr/>
          </p:nvSpPr>
          <p:spPr>
            <a:xfrm>
              <a:off x="3873861" y="2599902"/>
              <a:ext cx="410" cy="27"/>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9"/>
            <p:cNvSpPr/>
            <p:nvPr/>
          </p:nvSpPr>
          <p:spPr>
            <a:xfrm>
              <a:off x="3868196" y="260028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9"/>
            <p:cNvSpPr/>
            <p:nvPr/>
          </p:nvSpPr>
          <p:spPr>
            <a:xfrm>
              <a:off x="3865514" y="2600176"/>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9"/>
            <p:cNvSpPr/>
            <p:nvPr/>
          </p:nvSpPr>
          <p:spPr>
            <a:xfrm>
              <a:off x="4414848" y="2702304"/>
              <a:ext cx="30403" cy="29062"/>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9"/>
            <p:cNvSpPr/>
            <p:nvPr/>
          </p:nvSpPr>
          <p:spPr>
            <a:xfrm>
              <a:off x="4426068" y="2723676"/>
              <a:ext cx="1943" cy="5282"/>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9"/>
            <p:cNvSpPr/>
            <p:nvPr/>
          </p:nvSpPr>
          <p:spPr>
            <a:xfrm>
              <a:off x="4425575" y="2723293"/>
              <a:ext cx="328" cy="21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9"/>
            <p:cNvSpPr/>
            <p:nvPr/>
          </p:nvSpPr>
          <p:spPr>
            <a:xfrm>
              <a:off x="4414766" y="2709884"/>
              <a:ext cx="684" cy="985"/>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9"/>
            <p:cNvSpPr/>
            <p:nvPr/>
          </p:nvSpPr>
          <p:spPr>
            <a:xfrm>
              <a:off x="4427683" y="2731065"/>
              <a:ext cx="27" cy="192"/>
            </a:xfrm>
            <a:custGeom>
              <a:avLst/>
              <a:gdLst/>
              <a:ahLst/>
              <a:cxnLst/>
              <a:rect l="l" t="t" r="r" b="b"/>
              <a:pathLst>
                <a:path w="1" h="7"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9"/>
            <p:cNvSpPr/>
            <p:nvPr/>
          </p:nvSpPr>
          <p:spPr>
            <a:xfrm>
              <a:off x="4416107" y="2711881"/>
              <a:ext cx="410" cy="7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9"/>
            <p:cNvSpPr/>
            <p:nvPr/>
          </p:nvSpPr>
          <p:spPr>
            <a:xfrm>
              <a:off x="4427874" y="2729122"/>
              <a:ext cx="27" cy="410"/>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9"/>
            <p:cNvSpPr/>
            <p:nvPr/>
          </p:nvSpPr>
          <p:spPr>
            <a:xfrm>
              <a:off x="4415614" y="2710924"/>
              <a:ext cx="410" cy="7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9"/>
            <p:cNvSpPr/>
            <p:nvPr/>
          </p:nvSpPr>
          <p:spPr>
            <a:xfrm>
              <a:off x="4416572" y="2712839"/>
              <a:ext cx="410" cy="985"/>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9"/>
            <p:cNvSpPr/>
            <p:nvPr/>
          </p:nvSpPr>
          <p:spPr>
            <a:xfrm>
              <a:off x="5091322" y="2577763"/>
              <a:ext cx="95423" cy="91784"/>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9"/>
            <p:cNvSpPr/>
            <p:nvPr/>
          </p:nvSpPr>
          <p:spPr>
            <a:xfrm>
              <a:off x="5147066" y="2657862"/>
              <a:ext cx="137" cy="27"/>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9"/>
            <p:cNvSpPr/>
            <p:nvPr/>
          </p:nvSpPr>
          <p:spPr>
            <a:xfrm>
              <a:off x="5139212" y="2658327"/>
              <a:ext cx="1259" cy="137"/>
            </a:xfrm>
            <a:custGeom>
              <a:avLst/>
              <a:gdLst/>
              <a:ahLst/>
              <a:cxnLst/>
              <a:rect l="l" t="t" r="r" b="b"/>
              <a:pathLst>
                <a:path w="46" h="5" extrusionOk="0">
                  <a:moveTo>
                    <a:pt x="46"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9"/>
            <p:cNvSpPr/>
            <p:nvPr/>
          </p:nvSpPr>
          <p:spPr>
            <a:xfrm>
              <a:off x="5148215" y="2657369"/>
              <a:ext cx="328" cy="137"/>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9"/>
            <p:cNvSpPr/>
            <p:nvPr/>
          </p:nvSpPr>
          <p:spPr>
            <a:xfrm>
              <a:off x="5124352" y="2664375"/>
              <a:ext cx="1560" cy="1177"/>
            </a:xfrm>
            <a:custGeom>
              <a:avLst/>
              <a:gdLst/>
              <a:ahLst/>
              <a:cxnLst/>
              <a:rect l="l" t="t" r="r" b="b"/>
              <a:pathLst>
                <a:path w="57" h="43" extrusionOk="0">
                  <a:moveTo>
                    <a:pt x="57"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9"/>
            <p:cNvSpPr/>
            <p:nvPr/>
          </p:nvSpPr>
          <p:spPr>
            <a:xfrm>
              <a:off x="5122355" y="2665798"/>
              <a:ext cx="1642" cy="1177"/>
            </a:xfrm>
            <a:custGeom>
              <a:avLst/>
              <a:gdLst/>
              <a:ahLst/>
              <a:cxnLst/>
              <a:rect l="l" t="t" r="r" b="b"/>
              <a:pathLst>
                <a:path w="60" h="43" extrusionOk="0">
                  <a:moveTo>
                    <a:pt x="60" y="1"/>
                  </a:moveTo>
                  <a:lnTo>
                    <a:pt x="0" y="4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9"/>
            <p:cNvSpPr/>
            <p:nvPr/>
          </p:nvSpPr>
          <p:spPr>
            <a:xfrm>
              <a:off x="5127910" y="2661009"/>
              <a:ext cx="2326" cy="1943"/>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9"/>
            <p:cNvSpPr/>
            <p:nvPr/>
          </p:nvSpPr>
          <p:spPr>
            <a:xfrm>
              <a:off x="5141592" y="2658136"/>
              <a:ext cx="2819" cy="27"/>
            </a:xfrm>
            <a:custGeom>
              <a:avLst/>
              <a:gdLst/>
              <a:ahLst/>
              <a:cxnLst/>
              <a:rect l="l" t="t" r="r" b="b"/>
              <a:pathLst>
                <a:path w="103" h="1" extrusionOk="0">
                  <a:moveTo>
                    <a:pt x="103"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9"/>
            <p:cNvSpPr/>
            <p:nvPr/>
          </p:nvSpPr>
          <p:spPr>
            <a:xfrm>
              <a:off x="5149556" y="2656713"/>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9"/>
            <p:cNvSpPr/>
            <p:nvPr/>
          </p:nvSpPr>
          <p:spPr>
            <a:xfrm>
              <a:off x="5145643" y="2658136"/>
              <a:ext cx="301" cy="27"/>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9"/>
            <p:cNvSpPr/>
            <p:nvPr/>
          </p:nvSpPr>
          <p:spPr>
            <a:xfrm>
              <a:off x="4445990" y="2796742"/>
              <a:ext cx="109818" cy="60478"/>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9"/>
            <p:cNvSpPr/>
            <p:nvPr/>
          </p:nvSpPr>
          <p:spPr>
            <a:xfrm>
              <a:off x="4448289" y="2800901"/>
              <a:ext cx="6048" cy="6814"/>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9"/>
            <p:cNvSpPr/>
            <p:nvPr/>
          </p:nvSpPr>
          <p:spPr>
            <a:xfrm>
              <a:off x="4554056" y="2838830"/>
              <a:ext cx="27" cy="7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9"/>
            <p:cNvSpPr/>
            <p:nvPr/>
          </p:nvSpPr>
          <p:spPr>
            <a:xfrm>
              <a:off x="4459673" y="2826378"/>
              <a:ext cx="5801" cy="3941"/>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9"/>
            <p:cNvSpPr/>
            <p:nvPr/>
          </p:nvSpPr>
          <p:spPr>
            <a:xfrm>
              <a:off x="4554138" y="2837954"/>
              <a:ext cx="137" cy="712"/>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9"/>
            <p:cNvSpPr/>
            <p:nvPr/>
          </p:nvSpPr>
          <p:spPr>
            <a:xfrm>
              <a:off x="4475983" y="2834999"/>
              <a:ext cx="11712" cy="6814"/>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9"/>
            <p:cNvSpPr/>
            <p:nvPr/>
          </p:nvSpPr>
          <p:spPr>
            <a:xfrm>
              <a:off x="4613248" y="2827637"/>
              <a:ext cx="120736" cy="273901"/>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9"/>
            <p:cNvSpPr/>
            <p:nvPr/>
          </p:nvSpPr>
          <p:spPr>
            <a:xfrm>
              <a:off x="4616696" y="2942299"/>
              <a:ext cx="219" cy="21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9"/>
            <p:cNvSpPr/>
            <p:nvPr/>
          </p:nvSpPr>
          <p:spPr>
            <a:xfrm>
              <a:off x="4617845" y="2941040"/>
              <a:ext cx="27" cy="137"/>
            </a:xfrm>
            <a:custGeom>
              <a:avLst/>
              <a:gdLst/>
              <a:ahLst/>
              <a:cxnLst/>
              <a:rect l="l" t="t" r="r" b="b"/>
              <a:pathLst>
                <a:path w="1" h="5" extrusionOk="0">
                  <a:moveTo>
                    <a:pt x="1" y="1"/>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9"/>
            <p:cNvSpPr/>
            <p:nvPr/>
          </p:nvSpPr>
          <p:spPr>
            <a:xfrm>
              <a:off x="4615656" y="2942955"/>
              <a:ext cx="301" cy="328"/>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9"/>
            <p:cNvSpPr/>
            <p:nvPr/>
          </p:nvSpPr>
          <p:spPr>
            <a:xfrm>
              <a:off x="4616997" y="2942107"/>
              <a:ext cx="109" cy="109"/>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9"/>
            <p:cNvSpPr/>
            <p:nvPr/>
          </p:nvSpPr>
          <p:spPr>
            <a:xfrm>
              <a:off x="4616230" y="2942572"/>
              <a:ext cx="301" cy="219"/>
            </a:xfrm>
            <a:custGeom>
              <a:avLst/>
              <a:gdLst/>
              <a:ahLst/>
              <a:cxnLst/>
              <a:rect l="l" t="t" r="r" b="b"/>
              <a:pathLst>
                <a:path w="11" h="8" extrusionOk="0">
                  <a:moveTo>
                    <a:pt x="0"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9"/>
            <p:cNvSpPr/>
            <p:nvPr/>
          </p:nvSpPr>
          <p:spPr>
            <a:xfrm>
              <a:off x="4614014" y="2944023"/>
              <a:ext cx="602" cy="493"/>
            </a:xfrm>
            <a:custGeom>
              <a:avLst/>
              <a:gdLst/>
              <a:ahLst/>
              <a:cxnLst/>
              <a:rect l="l" t="t" r="r" b="b"/>
              <a:pathLst>
                <a:path w="22" h="18" extrusionOk="0">
                  <a:moveTo>
                    <a:pt x="1" y="18"/>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9"/>
            <p:cNvSpPr/>
            <p:nvPr/>
          </p:nvSpPr>
          <p:spPr>
            <a:xfrm>
              <a:off x="4614890" y="2943448"/>
              <a:ext cx="410" cy="410"/>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9"/>
            <p:cNvSpPr/>
            <p:nvPr/>
          </p:nvSpPr>
          <p:spPr>
            <a:xfrm>
              <a:off x="4612974" y="2944679"/>
              <a:ext cx="794" cy="794"/>
            </a:xfrm>
            <a:custGeom>
              <a:avLst/>
              <a:gdLst/>
              <a:ahLst/>
              <a:cxnLst/>
              <a:rect l="l" t="t" r="r" b="b"/>
              <a:pathLst>
                <a:path w="29" h="29" extrusionOk="0">
                  <a:moveTo>
                    <a:pt x="0" y="29"/>
                  </a:moveTo>
                  <a:lnTo>
                    <a:pt x="0" y="29"/>
                  </a:ln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9"/>
            <p:cNvSpPr/>
            <p:nvPr/>
          </p:nvSpPr>
          <p:spPr>
            <a:xfrm>
              <a:off x="4617955" y="2931954"/>
              <a:ext cx="3859" cy="8730"/>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9"/>
            <p:cNvSpPr/>
            <p:nvPr/>
          </p:nvSpPr>
          <p:spPr>
            <a:xfrm>
              <a:off x="4626766" y="2924183"/>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9"/>
            <p:cNvSpPr/>
            <p:nvPr/>
          </p:nvSpPr>
          <p:spPr>
            <a:xfrm>
              <a:off x="4680512" y="2836230"/>
              <a:ext cx="219" cy="137"/>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9"/>
            <p:cNvSpPr/>
            <p:nvPr/>
          </p:nvSpPr>
          <p:spPr>
            <a:xfrm>
              <a:off x="4680977" y="2835765"/>
              <a:ext cx="219" cy="21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9"/>
            <p:cNvSpPr/>
            <p:nvPr/>
          </p:nvSpPr>
          <p:spPr>
            <a:xfrm>
              <a:off x="4681743" y="2834615"/>
              <a:ext cx="219" cy="21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9"/>
            <p:cNvSpPr/>
            <p:nvPr/>
          </p:nvSpPr>
          <p:spPr>
            <a:xfrm>
              <a:off x="4680019" y="2836613"/>
              <a:ext cx="219" cy="21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9"/>
            <p:cNvSpPr/>
            <p:nvPr/>
          </p:nvSpPr>
          <p:spPr>
            <a:xfrm>
              <a:off x="4681360" y="2835190"/>
              <a:ext cx="219" cy="21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9"/>
            <p:cNvSpPr/>
            <p:nvPr/>
          </p:nvSpPr>
          <p:spPr>
            <a:xfrm>
              <a:off x="4682126" y="2834041"/>
              <a:ext cx="137" cy="21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9"/>
            <p:cNvSpPr/>
            <p:nvPr/>
          </p:nvSpPr>
          <p:spPr>
            <a:xfrm>
              <a:off x="4670359" y="2846793"/>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9"/>
            <p:cNvSpPr/>
            <p:nvPr/>
          </p:nvSpPr>
          <p:spPr>
            <a:xfrm>
              <a:off x="4628189" y="2904452"/>
              <a:ext cx="2135" cy="10098"/>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9"/>
            <p:cNvSpPr/>
            <p:nvPr/>
          </p:nvSpPr>
          <p:spPr>
            <a:xfrm>
              <a:off x="4623209" y="2931188"/>
              <a:ext cx="219" cy="27"/>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9"/>
            <p:cNvSpPr/>
            <p:nvPr/>
          </p:nvSpPr>
          <p:spPr>
            <a:xfrm>
              <a:off x="4682126" y="2847559"/>
              <a:ext cx="410" cy="145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9"/>
            <p:cNvSpPr/>
            <p:nvPr/>
          </p:nvSpPr>
          <p:spPr>
            <a:xfrm>
              <a:off x="4670825" y="2846492"/>
              <a:ext cx="410" cy="137"/>
            </a:xfrm>
            <a:custGeom>
              <a:avLst/>
              <a:gdLst/>
              <a:ahLst/>
              <a:cxnLst/>
              <a:rect l="l" t="t" r="r" b="b"/>
              <a:pathLst>
                <a:path w="15" h="5" extrusionOk="0">
                  <a:moveTo>
                    <a:pt x="1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9"/>
            <p:cNvSpPr/>
            <p:nvPr/>
          </p:nvSpPr>
          <p:spPr>
            <a:xfrm>
              <a:off x="4683851" y="2829717"/>
              <a:ext cx="27" cy="21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9"/>
            <p:cNvSpPr/>
            <p:nvPr/>
          </p:nvSpPr>
          <p:spPr>
            <a:xfrm>
              <a:off x="4683960" y="2829334"/>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9"/>
            <p:cNvSpPr/>
            <p:nvPr/>
          </p:nvSpPr>
          <p:spPr>
            <a:xfrm>
              <a:off x="4624851" y="2930312"/>
              <a:ext cx="27" cy="137"/>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9"/>
            <p:cNvSpPr/>
            <p:nvPr/>
          </p:nvSpPr>
          <p:spPr>
            <a:xfrm>
              <a:off x="4683659" y="2830210"/>
              <a:ext cx="27" cy="21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9"/>
            <p:cNvSpPr/>
            <p:nvPr/>
          </p:nvSpPr>
          <p:spPr>
            <a:xfrm>
              <a:off x="4682510" y="2833466"/>
              <a:ext cx="27" cy="27"/>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9"/>
            <p:cNvSpPr/>
            <p:nvPr/>
          </p:nvSpPr>
          <p:spPr>
            <a:xfrm>
              <a:off x="4623783" y="2930997"/>
              <a:ext cx="137" cy="27"/>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9"/>
            <p:cNvSpPr/>
            <p:nvPr/>
          </p:nvSpPr>
          <p:spPr>
            <a:xfrm>
              <a:off x="4683577" y="2830784"/>
              <a:ext cx="27" cy="21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9"/>
            <p:cNvSpPr/>
            <p:nvPr/>
          </p:nvSpPr>
          <p:spPr>
            <a:xfrm>
              <a:off x="4682811" y="2832590"/>
              <a:ext cx="109" cy="21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9"/>
            <p:cNvSpPr/>
            <p:nvPr/>
          </p:nvSpPr>
          <p:spPr>
            <a:xfrm>
              <a:off x="4683084" y="2831934"/>
              <a:ext cx="137" cy="21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9"/>
            <p:cNvSpPr/>
            <p:nvPr/>
          </p:nvSpPr>
          <p:spPr>
            <a:xfrm>
              <a:off x="4683276" y="2831359"/>
              <a:ext cx="137" cy="21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9"/>
            <p:cNvSpPr/>
            <p:nvPr/>
          </p:nvSpPr>
          <p:spPr>
            <a:xfrm>
              <a:off x="4624358" y="2930696"/>
              <a:ext cx="137" cy="27"/>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9"/>
            <p:cNvSpPr/>
            <p:nvPr/>
          </p:nvSpPr>
          <p:spPr>
            <a:xfrm>
              <a:off x="4621786" y="2931188"/>
              <a:ext cx="876" cy="7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9"/>
            <p:cNvSpPr/>
            <p:nvPr/>
          </p:nvSpPr>
          <p:spPr>
            <a:xfrm>
              <a:off x="4671509" y="2846410"/>
              <a:ext cx="410" cy="27"/>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9"/>
            <p:cNvSpPr/>
            <p:nvPr/>
          </p:nvSpPr>
          <p:spPr>
            <a:xfrm>
              <a:off x="4621211" y="2931380"/>
              <a:ext cx="1177" cy="1259"/>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9"/>
            <p:cNvSpPr/>
            <p:nvPr/>
          </p:nvSpPr>
          <p:spPr>
            <a:xfrm>
              <a:off x="4569381" y="2831934"/>
              <a:ext cx="40638" cy="20551"/>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9"/>
            <p:cNvSpPr/>
            <p:nvPr/>
          </p:nvSpPr>
          <p:spPr>
            <a:xfrm>
              <a:off x="4585472" y="2850898"/>
              <a:ext cx="985" cy="328"/>
            </a:xfrm>
            <a:custGeom>
              <a:avLst/>
              <a:gdLst/>
              <a:ahLst/>
              <a:cxnLst/>
              <a:rect l="l" t="t" r="r" b="b"/>
              <a:pathLst>
                <a:path w="36" h="12" extrusionOk="0">
                  <a:moveTo>
                    <a:pt x="36"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9"/>
            <p:cNvSpPr/>
            <p:nvPr/>
          </p:nvSpPr>
          <p:spPr>
            <a:xfrm>
              <a:off x="4583173" y="2850624"/>
              <a:ext cx="985" cy="109"/>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9"/>
            <p:cNvSpPr/>
            <p:nvPr/>
          </p:nvSpPr>
          <p:spPr>
            <a:xfrm>
              <a:off x="4586731" y="2851281"/>
              <a:ext cx="985" cy="328"/>
            </a:xfrm>
            <a:custGeom>
              <a:avLst/>
              <a:gdLst/>
              <a:ahLst/>
              <a:cxnLst/>
              <a:rect l="l" t="t" r="r" b="b"/>
              <a:pathLst>
                <a:path w="36" h="12" extrusionOk="0">
                  <a:moveTo>
                    <a:pt x="35"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9"/>
            <p:cNvSpPr/>
            <p:nvPr/>
          </p:nvSpPr>
          <p:spPr>
            <a:xfrm>
              <a:off x="4582133" y="2850624"/>
              <a:ext cx="794" cy="27"/>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9"/>
            <p:cNvSpPr/>
            <p:nvPr/>
          </p:nvSpPr>
          <p:spPr>
            <a:xfrm>
              <a:off x="4606078" y="2837872"/>
              <a:ext cx="794" cy="1368"/>
            </a:xfrm>
            <a:custGeom>
              <a:avLst/>
              <a:gdLst/>
              <a:ahLst/>
              <a:cxnLst/>
              <a:rect l="l" t="t" r="r" b="b"/>
              <a:pathLst>
                <a:path w="29" h="50" extrusionOk="0">
                  <a:moveTo>
                    <a:pt x="18" y="49"/>
                  </a:moveTo>
                  <a:lnTo>
                    <a:pt x="0" y="11"/>
                  </a:lnTo>
                  <a:lnTo>
                    <a:pt x="28" y="0"/>
                  </a:ln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9"/>
            <p:cNvSpPr/>
            <p:nvPr/>
          </p:nvSpPr>
          <p:spPr>
            <a:xfrm>
              <a:off x="4571105" y="2848408"/>
              <a:ext cx="4242" cy="1286"/>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9"/>
            <p:cNvSpPr/>
            <p:nvPr/>
          </p:nvSpPr>
          <p:spPr>
            <a:xfrm>
              <a:off x="4580792" y="2850706"/>
              <a:ext cx="1067" cy="21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9"/>
            <p:cNvSpPr/>
            <p:nvPr/>
          </p:nvSpPr>
          <p:spPr>
            <a:xfrm>
              <a:off x="4584240" y="2850706"/>
              <a:ext cx="1177" cy="21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9"/>
            <p:cNvSpPr/>
            <p:nvPr/>
          </p:nvSpPr>
          <p:spPr>
            <a:xfrm>
              <a:off x="4757929" y="2910774"/>
              <a:ext cx="104919" cy="223412"/>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9"/>
            <p:cNvSpPr/>
            <p:nvPr/>
          </p:nvSpPr>
          <p:spPr>
            <a:xfrm>
              <a:off x="4759160" y="3049133"/>
              <a:ext cx="82233" cy="59410"/>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9"/>
            <p:cNvSpPr/>
            <p:nvPr/>
          </p:nvSpPr>
          <p:spPr>
            <a:xfrm>
              <a:off x="4794133" y="3106300"/>
              <a:ext cx="410" cy="328"/>
            </a:xfrm>
            <a:custGeom>
              <a:avLst/>
              <a:gdLst/>
              <a:ahLst/>
              <a:cxnLst/>
              <a:rect l="l" t="t" r="r" b="b"/>
              <a:pathLst>
                <a:path w="15" h="12" extrusionOk="0">
                  <a:moveTo>
                    <a:pt x="1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9"/>
            <p:cNvSpPr/>
            <p:nvPr/>
          </p:nvSpPr>
          <p:spPr>
            <a:xfrm>
              <a:off x="4792300" y="3107367"/>
              <a:ext cx="602" cy="301"/>
            </a:xfrm>
            <a:custGeom>
              <a:avLst/>
              <a:gdLst/>
              <a:ahLst/>
              <a:cxnLst/>
              <a:rect l="l" t="t" r="r" b="b"/>
              <a:pathLst>
                <a:path w="22" h="11" extrusionOk="0">
                  <a:moveTo>
                    <a:pt x="22"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9"/>
            <p:cNvSpPr/>
            <p:nvPr/>
          </p:nvSpPr>
          <p:spPr>
            <a:xfrm>
              <a:off x="4794790" y="3105834"/>
              <a:ext cx="410" cy="301"/>
            </a:xfrm>
            <a:custGeom>
              <a:avLst/>
              <a:gdLst/>
              <a:ahLst/>
              <a:cxnLst/>
              <a:rect l="l" t="t" r="r" b="b"/>
              <a:pathLst>
                <a:path w="15" h="11" extrusionOk="0">
                  <a:moveTo>
                    <a:pt x="15"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9"/>
            <p:cNvSpPr/>
            <p:nvPr/>
          </p:nvSpPr>
          <p:spPr>
            <a:xfrm>
              <a:off x="4790959" y="3107942"/>
              <a:ext cx="903" cy="410"/>
            </a:xfrm>
            <a:custGeom>
              <a:avLst/>
              <a:gdLst/>
              <a:ahLst/>
              <a:cxnLst/>
              <a:rect l="l" t="t" r="r" b="b"/>
              <a:pathLst>
                <a:path w="33" h="15" extrusionOk="0">
                  <a:moveTo>
                    <a:pt x="32"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9"/>
            <p:cNvSpPr/>
            <p:nvPr/>
          </p:nvSpPr>
          <p:spPr>
            <a:xfrm>
              <a:off x="4793258" y="3106792"/>
              <a:ext cx="520" cy="301"/>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9"/>
            <p:cNvSpPr/>
            <p:nvPr/>
          </p:nvSpPr>
          <p:spPr>
            <a:xfrm>
              <a:off x="4797472" y="3103618"/>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9"/>
            <p:cNvSpPr/>
            <p:nvPr/>
          </p:nvSpPr>
          <p:spPr>
            <a:xfrm>
              <a:off x="4837343" y="3063582"/>
              <a:ext cx="1259" cy="2135"/>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9"/>
            <p:cNvSpPr/>
            <p:nvPr/>
          </p:nvSpPr>
          <p:spPr>
            <a:xfrm>
              <a:off x="4797472" y="3103618"/>
              <a:ext cx="27" cy="137"/>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9"/>
            <p:cNvSpPr/>
            <p:nvPr/>
          </p:nvSpPr>
          <p:spPr>
            <a:xfrm>
              <a:off x="4797472" y="3103618"/>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9"/>
            <p:cNvSpPr/>
            <p:nvPr/>
          </p:nvSpPr>
          <p:spPr>
            <a:xfrm>
              <a:off x="4833211" y="3049215"/>
              <a:ext cx="4160" cy="14394"/>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9"/>
            <p:cNvSpPr/>
            <p:nvPr/>
          </p:nvSpPr>
          <p:spPr>
            <a:xfrm>
              <a:off x="4795474" y="3105451"/>
              <a:ext cx="301" cy="21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9"/>
            <p:cNvSpPr/>
            <p:nvPr/>
          </p:nvSpPr>
          <p:spPr>
            <a:xfrm>
              <a:off x="4797472" y="3101429"/>
              <a:ext cx="1095" cy="202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9"/>
            <p:cNvSpPr/>
            <p:nvPr/>
          </p:nvSpPr>
          <p:spPr>
            <a:xfrm>
              <a:off x="4797007" y="3104110"/>
              <a:ext cx="219" cy="21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9"/>
            <p:cNvSpPr/>
            <p:nvPr/>
          </p:nvSpPr>
          <p:spPr>
            <a:xfrm>
              <a:off x="4796432" y="3104767"/>
              <a:ext cx="219" cy="21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9"/>
            <p:cNvSpPr/>
            <p:nvPr/>
          </p:nvSpPr>
          <p:spPr>
            <a:xfrm>
              <a:off x="4795939" y="3105068"/>
              <a:ext cx="328" cy="21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9"/>
            <p:cNvSpPr/>
            <p:nvPr/>
          </p:nvSpPr>
          <p:spPr>
            <a:xfrm>
              <a:off x="4796706" y="3104384"/>
              <a:ext cx="219" cy="21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9"/>
            <p:cNvSpPr/>
            <p:nvPr/>
          </p:nvSpPr>
          <p:spPr>
            <a:xfrm>
              <a:off x="4797198" y="3103919"/>
              <a:ext cx="109" cy="21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9"/>
            <p:cNvSpPr/>
            <p:nvPr/>
          </p:nvSpPr>
          <p:spPr>
            <a:xfrm>
              <a:off x="4797390" y="3103727"/>
              <a:ext cx="27" cy="21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9"/>
            <p:cNvSpPr/>
            <p:nvPr/>
          </p:nvSpPr>
          <p:spPr>
            <a:xfrm>
              <a:off x="4728702" y="2925441"/>
              <a:ext cx="105685" cy="128864"/>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9"/>
            <p:cNvSpPr/>
            <p:nvPr/>
          </p:nvSpPr>
          <p:spPr>
            <a:xfrm>
              <a:off x="4733300" y="2945938"/>
              <a:ext cx="109" cy="410"/>
            </a:xfrm>
            <a:custGeom>
              <a:avLst/>
              <a:gdLst/>
              <a:ahLst/>
              <a:cxnLst/>
              <a:rect l="l" t="t" r="r" b="b"/>
              <a:pathLst>
                <a:path w="4" h="15" extrusionOk="0">
                  <a:moveTo>
                    <a:pt x="4"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9"/>
            <p:cNvSpPr/>
            <p:nvPr/>
          </p:nvSpPr>
          <p:spPr>
            <a:xfrm>
              <a:off x="4736447" y="2940958"/>
              <a:ext cx="328" cy="410"/>
            </a:xfrm>
            <a:custGeom>
              <a:avLst/>
              <a:gdLst/>
              <a:ahLst/>
              <a:cxnLst/>
              <a:rect l="l" t="t" r="r" b="b"/>
              <a:pathLst>
                <a:path w="12" h="15" extrusionOk="0">
                  <a:moveTo>
                    <a:pt x="1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9"/>
            <p:cNvSpPr/>
            <p:nvPr/>
          </p:nvSpPr>
          <p:spPr>
            <a:xfrm>
              <a:off x="4731466" y="2951001"/>
              <a:ext cx="219" cy="328"/>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9"/>
            <p:cNvSpPr/>
            <p:nvPr/>
          </p:nvSpPr>
          <p:spPr>
            <a:xfrm>
              <a:off x="4738280" y="2938659"/>
              <a:ext cx="219" cy="301"/>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9"/>
            <p:cNvSpPr/>
            <p:nvPr/>
          </p:nvSpPr>
          <p:spPr>
            <a:xfrm>
              <a:off x="4737022" y="2940191"/>
              <a:ext cx="328" cy="301"/>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9"/>
            <p:cNvSpPr/>
            <p:nvPr/>
          </p:nvSpPr>
          <p:spPr>
            <a:xfrm>
              <a:off x="4732616" y="2948045"/>
              <a:ext cx="27" cy="301"/>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9"/>
            <p:cNvSpPr/>
            <p:nvPr/>
          </p:nvSpPr>
          <p:spPr>
            <a:xfrm>
              <a:off x="4732999" y="2946595"/>
              <a:ext cx="137" cy="328"/>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9"/>
            <p:cNvSpPr/>
            <p:nvPr/>
          </p:nvSpPr>
          <p:spPr>
            <a:xfrm>
              <a:off x="4732807" y="2947087"/>
              <a:ext cx="137" cy="301"/>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9"/>
            <p:cNvSpPr/>
            <p:nvPr/>
          </p:nvSpPr>
          <p:spPr>
            <a:xfrm>
              <a:off x="4735872" y="2941724"/>
              <a:ext cx="328" cy="410"/>
            </a:xfrm>
            <a:custGeom>
              <a:avLst/>
              <a:gdLst/>
              <a:ahLst/>
              <a:cxnLst/>
              <a:rect l="l" t="t" r="r" b="b"/>
              <a:pathLst>
                <a:path w="12" h="15" extrusionOk="0">
                  <a:moveTo>
                    <a:pt x="1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9"/>
            <p:cNvSpPr/>
            <p:nvPr/>
          </p:nvSpPr>
          <p:spPr>
            <a:xfrm>
              <a:off x="4737596" y="2939425"/>
              <a:ext cx="328" cy="301"/>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9"/>
            <p:cNvSpPr/>
            <p:nvPr/>
          </p:nvSpPr>
          <p:spPr>
            <a:xfrm>
              <a:off x="4732616" y="2947553"/>
              <a:ext cx="137" cy="328"/>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9"/>
            <p:cNvSpPr/>
            <p:nvPr/>
          </p:nvSpPr>
          <p:spPr>
            <a:xfrm>
              <a:off x="4730810" y="2951685"/>
              <a:ext cx="219" cy="21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9"/>
            <p:cNvSpPr/>
            <p:nvPr/>
          </p:nvSpPr>
          <p:spPr>
            <a:xfrm>
              <a:off x="4732342" y="2949386"/>
              <a:ext cx="109" cy="301"/>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9"/>
            <p:cNvSpPr/>
            <p:nvPr/>
          </p:nvSpPr>
          <p:spPr>
            <a:xfrm>
              <a:off x="4731959" y="2950234"/>
              <a:ext cx="219" cy="328"/>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9"/>
            <p:cNvSpPr/>
            <p:nvPr/>
          </p:nvSpPr>
          <p:spPr>
            <a:xfrm>
              <a:off x="4735407" y="2942490"/>
              <a:ext cx="219" cy="410"/>
            </a:xfrm>
            <a:custGeom>
              <a:avLst/>
              <a:gdLst/>
              <a:ahLst/>
              <a:cxnLst/>
              <a:rect l="l" t="t" r="r" b="b"/>
              <a:pathLst>
                <a:path w="8" h="15" extrusionOk="0">
                  <a:moveTo>
                    <a:pt x="7"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9"/>
            <p:cNvSpPr/>
            <p:nvPr/>
          </p:nvSpPr>
          <p:spPr>
            <a:xfrm>
              <a:off x="4738855" y="2938084"/>
              <a:ext cx="109" cy="219"/>
            </a:xfrm>
            <a:custGeom>
              <a:avLst/>
              <a:gdLst/>
              <a:ahLst/>
              <a:cxnLst/>
              <a:rect l="l" t="t" r="r" b="b"/>
              <a:pathLst>
                <a:path w="4" h="8" extrusionOk="0">
                  <a:moveTo>
                    <a:pt x="0" y="7"/>
                  </a:moveTo>
                  <a:lnTo>
                    <a:pt x="4" y="0"/>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9"/>
            <p:cNvSpPr/>
            <p:nvPr/>
          </p:nvSpPr>
          <p:spPr>
            <a:xfrm>
              <a:off x="4734832" y="2943256"/>
              <a:ext cx="301" cy="301"/>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9"/>
            <p:cNvSpPr/>
            <p:nvPr/>
          </p:nvSpPr>
          <p:spPr>
            <a:xfrm>
              <a:off x="4734340" y="2943913"/>
              <a:ext cx="328" cy="410"/>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9"/>
            <p:cNvSpPr/>
            <p:nvPr/>
          </p:nvSpPr>
          <p:spPr>
            <a:xfrm>
              <a:off x="4733957" y="2944679"/>
              <a:ext cx="219" cy="328"/>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9"/>
            <p:cNvSpPr/>
            <p:nvPr/>
          </p:nvSpPr>
          <p:spPr>
            <a:xfrm>
              <a:off x="4733683" y="2945363"/>
              <a:ext cx="219" cy="301"/>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9"/>
            <p:cNvSpPr/>
            <p:nvPr/>
          </p:nvSpPr>
          <p:spPr>
            <a:xfrm>
              <a:off x="4833403" y="3039829"/>
              <a:ext cx="219" cy="1067"/>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9"/>
            <p:cNvSpPr/>
            <p:nvPr/>
          </p:nvSpPr>
          <p:spPr>
            <a:xfrm>
              <a:off x="4833129" y="3041060"/>
              <a:ext cx="301" cy="4160"/>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9"/>
            <p:cNvSpPr/>
            <p:nvPr/>
          </p:nvSpPr>
          <p:spPr>
            <a:xfrm>
              <a:off x="4754563" y="2925332"/>
              <a:ext cx="27" cy="27"/>
            </a:xfrm>
            <a:custGeom>
              <a:avLst/>
              <a:gdLst/>
              <a:ahLst/>
              <a:cxnLst/>
              <a:rect l="l" t="t" r="r" b="b"/>
              <a:pathLst>
                <a:path w="1" h="1" extrusionOk="0">
                  <a:moveTo>
                    <a:pt x="1"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9"/>
            <p:cNvSpPr/>
            <p:nvPr/>
          </p:nvSpPr>
          <p:spPr>
            <a:xfrm>
              <a:off x="4811483" y="3052280"/>
              <a:ext cx="684" cy="1642"/>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9"/>
            <p:cNvSpPr/>
            <p:nvPr/>
          </p:nvSpPr>
          <p:spPr>
            <a:xfrm>
              <a:off x="4824974" y="3046534"/>
              <a:ext cx="712" cy="301"/>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9"/>
            <p:cNvSpPr/>
            <p:nvPr/>
          </p:nvSpPr>
          <p:spPr>
            <a:xfrm>
              <a:off x="4826890" y="3046917"/>
              <a:ext cx="712" cy="27"/>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9"/>
            <p:cNvSpPr/>
            <p:nvPr/>
          </p:nvSpPr>
          <p:spPr>
            <a:xfrm>
              <a:off x="4810607" y="3052855"/>
              <a:ext cx="794" cy="1259"/>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9"/>
            <p:cNvSpPr/>
            <p:nvPr/>
          </p:nvSpPr>
          <p:spPr>
            <a:xfrm>
              <a:off x="4832746" y="3045193"/>
              <a:ext cx="301" cy="219"/>
            </a:xfrm>
            <a:custGeom>
              <a:avLst/>
              <a:gdLst/>
              <a:ahLst/>
              <a:cxnLst/>
              <a:rect l="l" t="t" r="r" b="b"/>
              <a:pathLst>
                <a:path w="11" h="8" extrusionOk="0">
                  <a:moveTo>
                    <a:pt x="0" y="7"/>
                  </a:moveTo>
                  <a:lnTo>
                    <a:pt x="11" y="0"/>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9"/>
            <p:cNvSpPr/>
            <p:nvPr/>
          </p:nvSpPr>
          <p:spPr>
            <a:xfrm>
              <a:off x="4827957" y="3046917"/>
              <a:ext cx="684" cy="27"/>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9"/>
            <p:cNvSpPr/>
            <p:nvPr/>
          </p:nvSpPr>
          <p:spPr>
            <a:xfrm>
              <a:off x="4825850" y="3046807"/>
              <a:ext cx="684" cy="137"/>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9"/>
            <p:cNvSpPr/>
            <p:nvPr/>
          </p:nvSpPr>
          <p:spPr>
            <a:xfrm>
              <a:off x="4830338" y="3046232"/>
              <a:ext cx="712" cy="328"/>
            </a:xfrm>
            <a:custGeom>
              <a:avLst/>
              <a:gdLst/>
              <a:ahLst/>
              <a:cxnLst/>
              <a:rect l="l" t="t" r="r" b="b"/>
              <a:pathLst>
                <a:path w="26" h="12" extrusionOk="0">
                  <a:moveTo>
                    <a:pt x="25"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9"/>
            <p:cNvSpPr/>
            <p:nvPr/>
          </p:nvSpPr>
          <p:spPr>
            <a:xfrm>
              <a:off x="4829106" y="3046616"/>
              <a:ext cx="684" cy="219"/>
            </a:xfrm>
            <a:custGeom>
              <a:avLst/>
              <a:gdLst/>
              <a:ahLst/>
              <a:cxnLst/>
              <a:rect l="l" t="t" r="r" b="b"/>
              <a:pathLst>
                <a:path w="25" h="8" extrusionOk="0">
                  <a:moveTo>
                    <a:pt x="25"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9"/>
            <p:cNvSpPr/>
            <p:nvPr/>
          </p:nvSpPr>
          <p:spPr>
            <a:xfrm>
              <a:off x="4831487" y="3045658"/>
              <a:ext cx="712" cy="410"/>
            </a:xfrm>
            <a:custGeom>
              <a:avLst/>
              <a:gdLst/>
              <a:ahLst/>
              <a:cxnLst/>
              <a:rect l="l" t="t" r="r" b="b"/>
              <a:pathLst>
                <a:path w="26" h="15" extrusionOk="0">
                  <a:moveTo>
                    <a:pt x="25"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9"/>
            <p:cNvSpPr/>
            <p:nvPr/>
          </p:nvSpPr>
          <p:spPr>
            <a:xfrm>
              <a:off x="4833129" y="3045193"/>
              <a:ext cx="27" cy="27"/>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9"/>
            <p:cNvSpPr/>
            <p:nvPr/>
          </p:nvSpPr>
          <p:spPr>
            <a:xfrm>
              <a:off x="4688831" y="2955023"/>
              <a:ext cx="115181" cy="222591"/>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9"/>
            <p:cNvSpPr/>
            <p:nvPr/>
          </p:nvSpPr>
          <p:spPr>
            <a:xfrm>
              <a:off x="4708780" y="3100553"/>
              <a:ext cx="301" cy="520"/>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9"/>
            <p:cNvSpPr/>
            <p:nvPr/>
          </p:nvSpPr>
          <p:spPr>
            <a:xfrm>
              <a:off x="4708288" y="3101511"/>
              <a:ext cx="219" cy="410"/>
            </a:xfrm>
            <a:custGeom>
              <a:avLst/>
              <a:gdLst/>
              <a:ahLst/>
              <a:cxnLst/>
              <a:rect l="l" t="t" r="r" b="b"/>
              <a:pathLst>
                <a:path w="8" h="15" extrusionOk="0">
                  <a:moveTo>
                    <a:pt x="1" y="15"/>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9"/>
            <p:cNvSpPr/>
            <p:nvPr/>
          </p:nvSpPr>
          <p:spPr>
            <a:xfrm>
              <a:off x="4709246" y="3099705"/>
              <a:ext cx="328" cy="410"/>
            </a:xfrm>
            <a:custGeom>
              <a:avLst/>
              <a:gdLst/>
              <a:ahLst/>
              <a:cxnLst/>
              <a:rect l="l" t="t" r="r" b="b"/>
              <a:pathLst>
                <a:path w="12" h="15" extrusionOk="0">
                  <a:moveTo>
                    <a:pt x="1"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9"/>
            <p:cNvSpPr/>
            <p:nvPr/>
          </p:nvSpPr>
          <p:spPr>
            <a:xfrm>
              <a:off x="4711271" y="3095189"/>
              <a:ext cx="219" cy="520"/>
            </a:xfrm>
            <a:custGeom>
              <a:avLst/>
              <a:gdLst/>
              <a:ahLst/>
              <a:cxnLst/>
              <a:rect l="l" t="t" r="r" b="b"/>
              <a:pathLst>
                <a:path w="8" h="19" extrusionOk="0">
                  <a:moveTo>
                    <a:pt x="0" y="18"/>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9"/>
            <p:cNvSpPr/>
            <p:nvPr/>
          </p:nvSpPr>
          <p:spPr>
            <a:xfrm>
              <a:off x="4710696" y="3096448"/>
              <a:ext cx="301" cy="794"/>
            </a:xfrm>
            <a:custGeom>
              <a:avLst/>
              <a:gdLst/>
              <a:ahLst/>
              <a:cxnLst/>
              <a:rect l="l" t="t" r="r" b="b"/>
              <a:pathLst>
                <a:path w="11" h="29" extrusionOk="0">
                  <a:moveTo>
                    <a:pt x="0" y="2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9"/>
            <p:cNvSpPr/>
            <p:nvPr/>
          </p:nvSpPr>
          <p:spPr>
            <a:xfrm>
              <a:off x="4710203" y="3097680"/>
              <a:ext cx="219" cy="520"/>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9"/>
            <p:cNvSpPr/>
            <p:nvPr/>
          </p:nvSpPr>
          <p:spPr>
            <a:xfrm>
              <a:off x="4709738" y="3098747"/>
              <a:ext cx="301" cy="493"/>
            </a:xfrm>
            <a:custGeom>
              <a:avLst/>
              <a:gdLst/>
              <a:ahLst/>
              <a:cxnLst/>
              <a:rect l="l" t="t" r="r" b="b"/>
              <a:pathLst>
                <a:path w="11" h="18" extrusionOk="0">
                  <a:moveTo>
                    <a:pt x="0" y="1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9"/>
            <p:cNvSpPr/>
            <p:nvPr/>
          </p:nvSpPr>
          <p:spPr>
            <a:xfrm>
              <a:off x="4707823" y="3102386"/>
              <a:ext cx="219" cy="410"/>
            </a:xfrm>
            <a:custGeom>
              <a:avLst/>
              <a:gdLst/>
              <a:ahLst/>
              <a:cxnLst/>
              <a:rect l="l" t="t" r="r" b="b"/>
              <a:pathLst>
                <a:path w="8" h="15"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9"/>
            <p:cNvSpPr/>
            <p:nvPr/>
          </p:nvSpPr>
          <p:spPr>
            <a:xfrm>
              <a:off x="4704566" y="3106409"/>
              <a:ext cx="301" cy="219"/>
            </a:xfrm>
            <a:custGeom>
              <a:avLst/>
              <a:gdLst/>
              <a:ahLst/>
              <a:cxnLst/>
              <a:rect l="l" t="t" r="r" b="b"/>
              <a:pathLst>
                <a:path w="11" h="8" extrusionOk="0">
                  <a:moveTo>
                    <a:pt x="0"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9"/>
            <p:cNvSpPr/>
            <p:nvPr/>
          </p:nvSpPr>
          <p:spPr>
            <a:xfrm>
              <a:off x="4705716" y="3105260"/>
              <a:ext cx="219" cy="301"/>
            </a:xfrm>
            <a:custGeom>
              <a:avLst/>
              <a:gdLst/>
              <a:ahLst/>
              <a:cxnLst/>
              <a:rect l="l" t="t" r="r" b="b"/>
              <a:pathLst>
                <a:path w="8" h="11" extrusionOk="0">
                  <a:moveTo>
                    <a:pt x="0" y="11"/>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9"/>
            <p:cNvSpPr/>
            <p:nvPr/>
          </p:nvSpPr>
          <p:spPr>
            <a:xfrm>
              <a:off x="4703991" y="3106874"/>
              <a:ext cx="301" cy="137"/>
            </a:xfrm>
            <a:custGeom>
              <a:avLst/>
              <a:gdLst/>
              <a:ahLst/>
              <a:cxnLst/>
              <a:rect l="l" t="t" r="r" b="b"/>
              <a:pathLst>
                <a:path w="11" h="5" extrusionOk="0">
                  <a:moveTo>
                    <a:pt x="0"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9"/>
            <p:cNvSpPr/>
            <p:nvPr/>
          </p:nvSpPr>
          <p:spPr>
            <a:xfrm>
              <a:off x="4707248" y="3103235"/>
              <a:ext cx="301" cy="410"/>
            </a:xfrm>
            <a:custGeom>
              <a:avLst/>
              <a:gdLst/>
              <a:ahLst/>
              <a:cxnLst/>
              <a:rect l="l" t="t" r="r" b="b"/>
              <a:pathLst>
                <a:path w="11" h="15" extrusionOk="0">
                  <a:moveTo>
                    <a:pt x="0"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9"/>
            <p:cNvSpPr/>
            <p:nvPr/>
          </p:nvSpPr>
          <p:spPr>
            <a:xfrm>
              <a:off x="4706181" y="3104576"/>
              <a:ext cx="328" cy="410"/>
            </a:xfrm>
            <a:custGeom>
              <a:avLst/>
              <a:gdLst/>
              <a:ahLst/>
              <a:cxnLst/>
              <a:rect l="l" t="t" r="r" b="b"/>
              <a:pathLst>
                <a:path w="12" h="15" extrusionOk="0">
                  <a:moveTo>
                    <a:pt x="1"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9"/>
            <p:cNvSpPr/>
            <p:nvPr/>
          </p:nvSpPr>
          <p:spPr>
            <a:xfrm>
              <a:off x="4706755" y="3103919"/>
              <a:ext cx="219" cy="410"/>
            </a:xfrm>
            <a:custGeom>
              <a:avLst/>
              <a:gdLst/>
              <a:ahLst/>
              <a:cxnLst/>
              <a:rect l="l" t="t" r="r" b="b"/>
              <a:pathLst>
                <a:path w="8" h="15" extrusionOk="0">
                  <a:moveTo>
                    <a:pt x="1" y="1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9"/>
            <p:cNvSpPr/>
            <p:nvPr/>
          </p:nvSpPr>
          <p:spPr>
            <a:xfrm>
              <a:off x="4713651" y="3088868"/>
              <a:ext cx="137" cy="602"/>
            </a:xfrm>
            <a:custGeom>
              <a:avLst/>
              <a:gdLst/>
              <a:ahLst/>
              <a:cxnLst/>
              <a:rect l="l" t="t" r="r" b="b"/>
              <a:pathLst>
                <a:path w="5" h="22" extrusionOk="0">
                  <a:moveTo>
                    <a:pt x="1" y="22"/>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9"/>
            <p:cNvSpPr/>
            <p:nvPr/>
          </p:nvSpPr>
          <p:spPr>
            <a:xfrm>
              <a:off x="4715102" y="3084188"/>
              <a:ext cx="219" cy="410"/>
            </a:xfrm>
            <a:custGeom>
              <a:avLst/>
              <a:gdLst/>
              <a:ahLst/>
              <a:cxnLst/>
              <a:rect l="l" t="t" r="r" b="b"/>
              <a:pathLst>
                <a:path w="8" h="15"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9"/>
            <p:cNvSpPr/>
            <p:nvPr/>
          </p:nvSpPr>
          <p:spPr>
            <a:xfrm>
              <a:off x="4715376" y="3083313"/>
              <a:ext cx="137" cy="410"/>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9"/>
            <p:cNvSpPr/>
            <p:nvPr/>
          </p:nvSpPr>
          <p:spPr>
            <a:xfrm>
              <a:off x="4713953" y="3087910"/>
              <a:ext cx="219" cy="520"/>
            </a:xfrm>
            <a:custGeom>
              <a:avLst/>
              <a:gdLst/>
              <a:ahLst/>
              <a:cxnLst/>
              <a:rect l="l" t="t" r="r" b="b"/>
              <a:pathLst>
                <a:path w="8" h="19" extrusionOk="0">
                  <a:moveTo>
                    <a:pt x="0" y="18"/>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9"/>
            <p:cNvSpPr/>
            <p:nvPr/>
          </p:nvSpPr>
          <p:spPr>
            <a:xfrm>
              <a:off x="4714609" y="3085994"/>
              <a:ext cx="137" cy="410"/>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9"/>
            <p:cNvSpPr/>
            <p:nvPr/>
          </p:nvSpPr>
          <p:spPr>
            <a:xfrm>
              <a:off x="4715677" y="3082546"/>
              <a:ext cx="27" cy="21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9"/>
            <p:cNvSpPr/>
            <p:nvPr/>
          </p:nvSpPr>
          <p:spPr>
            <a:xfrm>
              <a:off x="4714226" y="3086952"/>
              <a:ext cx="219" cy="520"/>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9"/>
            <p:cNvSpPr/>
            <p:nvPr/>
          </p:nvSpPr>
          <p:spPr>
            <a:xfrm>
              <a:off x="4713268" y="3089935"/>
              <a:ext cx="219" cy="493"/>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9"/>
            <p:cNvSpPr/>
            <p:nvPr/>
          </p:nvSpPr>
          <p:spPr>
            <a:xfrm>
              <a:off x="4712502" y="3092042"/>
              <a:ext cx="219" cy="493"/>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9"/>
            <p:cNvSpPr/>
            <p:nvPr/>
          </p:nvSpPr>
          <p:spPr>
            <a:xfrm>
              <a:off x="4712119" y="3093082"/>
              <a:ext cx="219" cy="520"/>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9"/>
            <p:cNvSpPr/>
            <p:nvPr/>
          </p:nvSpPr>
          <p:spPr>
            <a:xfrm>
              <a:off x="4712885" y="3090975"/>
              <a:ext cx="219" cy="520"/>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9"/>
            <p:cNvSpPr/>
            <p:nvPr/>
          </p:nvSpPr>
          <p:spPr>
            <a:xfrm>
              <a:off x="4714910" y="3085037"/>
              <a:ext cx="109" cy="520"/>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9"/>
            <p:cNvSpPr/>
            <p:nvPr/>
          </p:nvSpPr>
          <p:spPr>
            <a:xfrm>
              <a:off x="4705141" y="3105834"/>
              <a:ext cx="301" cy="301"/>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9"/>
            <p:cNvSpPr/>
            <p:nvPr/>
          </p:nvSpPr>
          <p:spPr>
            <a:xfrm>
              <a:off x="4711736" y="3094149"/>
              <a:ext cx="219" cy="493"/>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9"/>
            <p:cNvSpPr/>
            <p:nvPr/>
          </p:nvSpPr>
          <p:spPr>
            <a:xfrm>
              <a:off x="4703417" y="3107257"/>
              <a:ext cx="219" cy="137"/>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9"/>
            <p:cNvSpPr/>
            <p:nvPr/>
          </p:nvSpPr>
          <p:spPr>
            <a:xfrm>
              <a:off x="4761267" y="3079865"/>
              <a:ext cx="137" cy="137"/>
            </a:xfrm>
            <a:custGeom>
              <a:avLst/>
              <a:gdLst/>
              <a:ahLst/>
              <a:cxnLst/>
              <a:rect l="l" t="t" r="r" b="b"/>
              <a:pathLst>
                <a:path w="5" h="5" extrusionOk="0">
                  <a:moveTo>
                    <a:pt x="1"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9"/>
            <p:cNvSpPr/>
            <p:nvPr/>
          </p:nvSpPr>
          <p:spPr>
            <a:xfrm>
              <a:off x="4761650" y="3081206"/>
              <a:ext cx="27" cy="21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9"/>
            <p:cNvSpPr/>
            <p:nvPr/>
          </p:nvSpPr>
          <p:spPr>
            <a:xfrm>
              <a:off x="4761650" y="3082081"/>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9"/>
            <p:cNvSpPr/>
            <p:nvPr/>
          </p:nvSpPr>
          <p:spPr>
            <a:xfrm>
              <a:off x="4802644" y="3048340"/>
              <a:ext cx="219" cy="219"/>
            </a:xfrm>
            <a:custGeom>
              <a:avLst/>
              <a:gdLst/>
              <a:ahLst/>
              <a:cxnLst/>
              <a:rect l="l" t="t" r="r" b="b"/>
              <a:pathLst>
                <a:path w="8" h="8" extrusionOk="0">
                  <a:moveTo>
                    <a:pt x="1" y="1"/>
                  </a:moveTo>
                  <a:lnTo>
                    <a:pt x="8" y="8"/>
                  </a:ln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9"/>
            <p:cNvSpPr/>
            <p:nvPr/>
          </p:nvSpPr>
          <p:spPr>
            <a:xfrm>
              <a:off x="4761568" y="3080631"/>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9"/>
            <p:cNvSpPr/>
            <p:nvPr/>
          </p:nvSpPr>
          <p:spPr>
            <a:xfrm>
              <a:off x="4726787" y="2956364"/>
              <a:ext cx="109" cy="137"/>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9"/>
            <p:cNvSpPr/>
            <p:nvPr/>
          </p:nvSpPr>
          <p:spPr>
            <a:xfrm>
              <a:off x="4804012" y="3042593"/>
              <a:ext cx="0" cy="219"/>
            </a:xfrm>
            <a:custGeom>
              <a:avLst/>
              <a:gdLst/>
              <a:ahLst/>
              <a:cxnLst/>
              <a:rect l="l" t="t" r="r" b="b"/>
              <a:pathLst>
                <a:path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9"/>
            <p:cNvSpPr/>
            <p:nvPr/>
          </p:nvSpPr>
          <p:spPr>
            <a:xfrm>
              <a:off x="4803903" y="3041444"/>
              <a:ext cx="27" cy="328"/>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9"/>
            <p:cNvSpPr/>
            <p:nvPr/>
          </p:nvSpPr>
          <p:spPr>
            <a:xfrm>
              <a:off x="4735024" y="2986849"/>
              <a:ext cx="1943" cy="4816"/>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9"/>
            <p:cNvSpPr/>
            <p:nvPr/>
          </p:nvSpPr>
          <p:spPr>
            <a:xfrm>
              <a:off x="4726021" y="2955598"/>
              <a:ext cx="410" cy="328"/>
            </a:xfrm>
            <a:custGeom>
              <a:avLst/>
              <a:gdLst/>
              <a:ahLst/>
              <a:cxnLst/>
              <a:rect l="l" t="t" r="r" b="b"/>
              <a:pathLst>
                <a:path w="15"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9"/>
            <p:cNvSpPr/>
            <p:nvPr/>
          </p:nvSpPr>
          <p:spPr>
            <a:xfrm>
              <a:off x="4726595" y="2956173"/>
              <a:ext cx="219" cy="21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9"/>
            <p:cNvSpPr/>
            <p:nvPr/>
          </p:nvSpPr>
          <p:spPr>
            <a:xfrm>
              <a:off x="4792683" y="3001873"/>
              <a:ext cx="602" cy="2052"/>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9"/>
            <p:cNvSpPr/>
            <p:nvPr/>
          </p:nvSpPr>
          <p:spPr>
            <a:xfrm>
              <a:off x="4804094" y="3043742"/>
              <a:ext cx="27" cy="137"/>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9"/>
            <p:cNvSpPr/>
            <p:nvPr/>
          </p:nvSpPr>
          <p:spPr>
            <a:xfrm>
              <a:off x="4725337" y="2954941"/>
              <a:ext cx="27" cy="27"/>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9"/>
            <p:cNvSpPr/>
            <p:nvPr/>
          </p:nvSpPr>
          <p:spPr>
            <a:xfrm>
              <a:off x="4725638" y="2955215"/>
              <a:ext cx="301" cy="21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9"/>
            <p:cNvSpPr/>
            <p:nvPr/>
          </p:nvSpPr>
          <p:spPr>
            <a:xfrm>
              <a:off x="4726404" y="2955899"/>
              <a:ext cx="301" cy="301"/>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9"/>
            <p:cNvSpPr/>
            <p:nvPr/>
          </p:nvSpPr>
          <p:spPr>
            <a:xfrm>
              <a:off x="4726869" y="2956474"/>
              <a:ext cx="137" cy="109"/>
            </a:xfrm>
            <a:custGeom>
              <a:avLst/>
              <a:gdLst/>
              <a:ahLst/>
              <a:cxnLst/>
              <a:rect l="l" t="t" r="r" b="b"/>
              <a:pathLst>
                <a:path w="5" h="4" extrusionOk="0">
                  <a:moveTo>
                    <a:pt x="4"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9"/>
            <p:cNvSpPr/>
            <p:nvPr/>
          </p:nvSpPr>
          <p:spPr>
            <a:xfrm>
              <a:off x="4803438" y="3047683"/>
              <a:ext cx="0" cy="27"/>
            </a:xfrm>
            <a:custGeom>
              <a:avLst/>
              <a:gdLst/>
              <a:ahLst/>
              <a:cxnLst/>
              <a:rect l="l" t="t" r="r" b="b"/>
              <a:pathLst>
                <a:path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9"/>
            <p:cNvSpPr/>
            <p:nvPr/>
          </p:nvSpPr>
          <p:spPr>
            <a:xfrm>
              <a:off x="4804012" y="3045658"/>
              <a:ext cx="0" cy="137"/>
            </a:xfrm>
            <a:custGeom>
              <a:avLst/>
              <a:gdLst/>
              <a:ahLst/>
              <a:cxnLst/>
              <a:rect l="l" t="t" r="r" b="b"/>
              <a:pathLst>
                <a:path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9"/>
            <p:cNvSpPr/>
            <p:nvPr/>
          </p:nvSpPr>
          <p:spPr>
            <a:xfrm>
              <a:off x="4804094" y="3044618"/>
              <a:ext cx="27" cy="21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9"/>
            <p:cNvSpPr/>
            <p:nvPr/>
          </p:nvSpPr>
          <p:spPr>
            <a:xfrm>
              <a:off x="4802863" y="3048449"/>
              <a:ext cx="0" cy="109"/>
            </a:xfrm>
            <a:custGeom>
              <a:avLst/>
              <a:gdLst/>
              <a:ahLst/>
              <a:cxnLst/>
              <a:rect l="l" t="t" r="r" b="b"/>
              <a:pathLst>
                <a:path h="4" extrusionOk="0">
                  <a:moveTo>
                    <a:pt x="0" y="4"/>
                  </a:moveTo>
                  <a:lnTo>
                    <a:pt x="0" y="4"/>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9"/>
            <p:cNvSpPr/>
            <p:nvPr/>
          </p:nvSpPr>
          <p:spPr>
            <a:xfrm>
              <a:off x="4803711" y="3046616"/>
              <a:ext cx="27" cy="137"/>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9"/>
            <p:cNvSpPr/>
            <p:nvPr/>
          </p:nvSpPr>
          <p:spPr>
            <a:xfrm>
              <a:off x="3459028" y="2342530"/>
              <a:ext cx="139318" cy="110721"/>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9"/>
            <p:cNvSpPr/>
            <p:nvPr/>
          </p:nvSpPr>
          <p:spPr>
            <a:xfrm>
              <a:off x="3479634" y="2532692"/>
              <a:ext cx="50024" cy="45673"/>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9"/>
            <p:cNvSpPr/>
            <p:nvPr/>
          </p:nvSpPr>
          <p:spPr>
            <a:xfrm>
              <a:off x="3453199" y="2508036"/>
              <a:ext cx="75118" cy="63159"/>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9"/>
            <p:cNvSpPr/>
            <p:nvPr/>
          </p:nvSpPr>
          <p:spPr>
            <a:xfrm>
              <a:off x="3523227" y="253359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9"/>
            <p:cNvSpPr/>
            <p:nvPr/>
          </p:nvSpPr>
          <p:spPr>
            <a:xfrm>
              <a:off x="3525334" y="2534553"/>
              <a:ext cx="410" cy="21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9"/>
            <p:cNvSpPr/>
            <p:nvPr/>
          </p:nvSpPr>
          <p:spPr>
            <a:xfrm>
              <a:off x="3527633" y="2535894"/>
              <a:ext cx="410" cy="21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9"/>
            <p:cNvSpPr/>
            <p:nvPr/>
          </p:nvSpPr>
          <p:spPr>
            <a:xfrm>
              <a:off x="3522078" y="2533130"/>
              <a:ext cx="301" cy="109"/>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9"/>
            <p:cNvSpPr/>
            <p:nvPr/>
          </p:nvSpPr>
          <p:spPr>
            <a:xfrm>
              <a:off x="3524267" y="2534088"/>
              <a:ext cx="219" cy="109"/>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9"/>
            <p:cNvSpPr/>
            <p:nvPr/>
          </p:nvSpPr>
          <p:spPr>
            <a:xfrm>
              <a:off x="3520436" y="2532446"/>
              <a:ext cx="219" cy="27"/>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9"/>
            <p:cNvSpPr/>
            <p:nvPr/>
          </p:nvSpPr>
          <p:spPr>
            <a:xfrm>
              <a:off x="3521202" y="2532747"/>
              <a:ext cx="328" cy="109"/>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9"/>
            <p:cNvSpPr/>
            <p:nvPr/>
          </p:nvSpPr>
          <p:spPr>
            <a:xfrm>
              <a:off x="3518137" y="253159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9"/>
            <p:cNvSpPr/>
            <p:nvPr/>
          </p:nvSpPr>
          <p:spPr>
            <a:xfrm>
              <a:off x="3501471" y="2569335"/>
              <a:ext cx="328" cy="328"/>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9"/>
            <p:cNvSpPr/>
            <p:nvPr/>
          </p:nvSpPr>
          <p:spPr>
            <a:xfrm>
              <a:off x="3503305" y="2571168"/>
              <a:ext cx="109" cy="109"/>
            </a:xfrm>
            <a:custGeom>
              <a:avLst/>
              <a:gdLst/>
              <a:ahLst/>
              <a:cxnLst/>
              <a:rect l="l" t="t" r="r" b="b"/>
              <a:pathLst>
                <a:path w="4" h="4" extrusionOk="0">
                  <a:moveTo>
                    <a:pt x="4" y="4"/>
                  </a:moveTo>
                  <a:lnTo>
                    <a:pt x="0" y="0"/>
                  </a:ln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9"/>
            <p:cNvSpPr/>
            <p:nvPr/>
          </p:nvSpPr>
          <p:spPr>
            <a:xfrm>
              <a:off x="3526374" y="2535237"/>
              <a:ext cx="520" cy="219"/>
            </a:xfrm>
            <a:custGeom>
              <a:avLst/>
              <a:gdLst/>
              <a:ahLst/>
              <a:cxnLst/>
              <a:rect l="l" t="t" r="r" b="b"/>
              <a:pathLst>
                <a:path w="19" h="8" extrusionOk="0">
                  <a:moveTo>
                    <a:pt x="1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9"/>
            <p:cNvSpPr/>
            <p:nvPr/>
          </p:nvSpPr>
          <p:spPr>
            <a:xfrm>
              <a:off x="3485846" y="2531488"/>
              <a:ext cx="985" cy="328"/>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9"/>
            <p:cNvSpPr/>
            <p:nvPr/>
          </p:nvSpPr>
          <p:spPr>
            <a:xfrm>
              <a:off x="3518329" y="2531680"/>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9"/>
            <p:cNvSpPr/>
            <p:nvPr/>
          </p:nvSpPr>
          <p:spPr>
            <a:xfrm>
              <a:off x="3519204" y="2531981"/>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9"/>
            <p:cNvSpPr/>
            <p:nvPr/>
          </p:nvSpPr>
          <p:spPr>
            <a:xfrm>
              <a:off x="3518630" y="2531789"/>
              <a:ext cx="109" cy="27"/>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9"/>
            <p:cNvSpPr/>
            <p:nvPr/>
          </p:nvSpPr>
          <p:spPr>
            <a:xfrm>
              <a:off x="3530588" y="2580828"/>
              <a:ext cx="22823" cy="50051"/>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9"/>
            <p:cNvSpPr/>
            <p:nvPr/>
          </p:nvSpPr>
          <p:spPr>
            <a:xfrm>
              <a:off x="3392174" y="2459736"/>
              <a:ext cx="106068" cy="46685"/>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9"/>
            <p:cNvSpPr/>
            <p:nvPr/>
          </p:nvSpPr>
          <p:spPr>
            <a:xfrm>
              <a:off x="3487761" y="2466550"/>
              <a:ext cx="92386" cy="50517"/>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9"/>
            <p:cNvSpPr/>
            <p:nvPr/>
          </p:nvSpPr>
          <p:spPr>
            <a:xfrm>
              <a:off x="3491127" y="2505245"/>
              <a:ext cx="109" cy="137"/>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9"/>
            <p:cNvSpPr/>
            <p:nvPr/>
          </p:nvSpPr>
          <p:spPr>
            <a:xfrm>
              <a:off x="3491976" y="2505737"/>
              <a:ext cx="137" cy="109"/>
            </a:xfrm>
            <a:custGeom>
              <a:avLst/>
              <a:gdLst/>
              <a:ahLst/>
              <a:cxnLst/>
              <a:rect l="l" t="t" r="r" b="b"/>
              <a:pathLst>
                <a:path w="5" h="4" extrusionOk="0">
                  <a:moveTo>
                    <a:pt x="4"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9"/>
            <p:cNvSpPr/>
            <p:nvPr/>
          </p:nvSpPr>
          <p:spPr>
            <a:xfrm>
              <a:off x="3501280" y="2512716"/>
              <a:ext cx="328" cy="21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9"/>
            <p:cNvSpPr/>
            <p:nvPr/>
          </p:nvSpPr>
          <p:spPr>
            <a:xfrm>
              <a:off x="3516030" y="2515397"/>
              <a:ext cx="5117" cy="1478"/>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9"/>
            <p:cNvSpPr/>
            <p:nvPr/>
          </p:nvSpPr>
          <p:spPr>
            <a:xfrm>
              <a:off x="3501964" y="2513290"/>
              <a:ext cx="219" cy="21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9"/>
            <p:cNvSpPr/>
            <p:nvPr/>
          </p:nvSpPr>
          <p:spPr>
            <a:xfrm>
              <a:off x="3499939" y="2511375"/>
              <a:ext cx="328" cy="328"/>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9"/>
            <p:cNvSpPr/>
            <p:nvPr/>
          </p:nvSpPr>
          <p:spPr>
            <a:xfrm>
              <a:off x="3499173" y="2510800"/>
              <a:ext cx="219" cy="21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9"/>
            <p:cNvSpPr/>
            <p:nvPr/>
          </p:nvSpPr>
          <p:spPr>
            <a:xfrm>
              <a:off x="3492851" y="2506312"/>
              <a:ext cx="109" cy="109"/>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9"/>
            <p:cNvSpPr/>
            <p:nvPr/>
          </p:nvSpPr>
          <p:spPr>
            <a:xfrm>
              <a:off x="3498324" y="2510143"/>
              <a:ext cx="301" cy="21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9"/>
            <p:cNvSpPr/>
            <p:nvPr/>
          </p:nvSpPr>
          <p:spPr>
            <a:xfrm>
              <a:off x="3500623" y="2512059"/>
              <a:ext cx="301" cy="21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9"/>
            <p:cNvSpPr/>
            <p:nvPr/>
          </p:nvSpPr>
          <p:spPr>
            <a:xfrm>
              <a:off x="3493809" y="2506969"/>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9"/>
            <p:cNvSpPr/>
            <p:nvPr/>
          </p:nvSpPr>
          <p:spPr>
            <a:xfrm>
              <a:off x="3496683" y="2508884"/>
              <a:ext cx="109" cy="137"/>
            </a:xfrm>
            <a:custGeom>
              <a:avLst/>
              <a:gdLst/>
              <a:ahLst/>
              <a:cxnLst/>
              <a:rect l="l" t="t" r="r" b="b"/>
              <a:pathLst>
                <a:path w="4"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9"/>
            <p:cNvSpPr/>
            <p:nvPr/>
          </p:nvSpPr>
          <p:spPr>
            <a:xfrm>
              <a:off x="3497449" y="2509459"/>
              <a:ext cx="328" cy="219"/>
            </a:xfrm>
            <a:custGeom>
              <a:avLst/>
              <a:gdLst/>
              <a:ahLst/>
              <a:cxnLst/>
              <a:rect l="l" t="t" r="r" b="b"/>
              <a:pathLst>
                <a:path w="12" h="8" extrusionOk="0">
                  <a:moveTo>
                    <a:pt x="11"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9"/>
            <p:cNvSpPr/>
            <p:nvPr/>
          </p:nvSpPr>
          <p:spPr>
            <a:xfrm>
              <a:off x="3500432" y="2479576"/>
              <a:ext cx="109" cy="602"/>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9"/>
            <p:cNvSpPr/>
            <p:nvPr/>
          </p:nvSpPr>
          <p:spPr>
            <a:xfrm>
              <a:off x="3487871" y="2498431"/>
              <a:ext cx="109" cy="137"/>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9"/>
            <p:cNvSpPr/>
            <p:nvPr/>
          </p:nvSpPr>
          <p:spPr>
            <a:xfrm>
              <a:off x="3487488" y="2499307"/>
              <a:ext cx="27" cy="109"/>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9"/>
            <p:cNvSpPr/>
            <p:nvPr/>
          </p:nvSpPr>
          <p:spPr>
            <a:xfrm>
              <a:off x="3487570" y="2498923"/>
              <a:ext cx="137" cy="301"/>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9"/>
            <p:cNvSpPr/>
            <p:nvPr/>
          </p:nvSpPr>
          <p:spPr>
            <a:xfrm>
              <a:off x="3488144" y="2498239"/>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9"/>
            <p:cNvSpPr/>
            <p:nvPr/>
          </p:nvSpPr>
          <p:spPr>
            <a:xfrm>
              <a:off x="3488062" y="2498239"/>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9"/>
            <p:cNvSpPr/>
            <p:nvPr/>
          </p:nvSpPr>
          <p:spPr>
            <a:xfrm>
              <a:off x="3487953" y="2498349"/>
              <a:ext cx="27" cy="27"/>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9"/>
            <p:cNvSpPr/>
            <p:nvPr/>
          </p:nvSpPr>
          <p:spPr>
            <a:xfrm>
              <a:off x="3487679" y="2498622"/>
              <a:ext cx="109" cy="21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9"/>
            <p:cNvSpPr/>
            <p:nvPr/>
          </p:nvSpPr>
          <p:spPr>
            <a:xfrm>
              <a:off x="3500514" y="2479193"/>
              <a:ext cx="137" cy="21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9"/>
            <p:cNvSpPr/>
            <p:nvPr/>
          </p:nvSpPr>
          <p:spPr>
            <a:xfrm>
              <a:off x="3432401" y="2421507"/>
              <a:ext cx="87870" cy="42964"/>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9"/>
            <p:cNvSpPr/>
            <p:nvPr/>
          </p:nvSpPr>
          <p:spPr>
            <a:xfrm>
              <a:off x="3517289" y="2442304"/>
              <a:ext cx="3092" cy="4816"/>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9"/>
            <p:cNvSpPr/>
            <p:nvPr/>
          </p:nvSpPr>
          <p:spPr>
            <a:xfrm>
              <a:off x="3474079" y="2423915"/>
              <a:ext cx="1560" cy="7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9"/>
            <p:cNvSpPr/>
            <p:nvPr/>
          </p:nvSpPr>
          <p:spPr>
            <a:xfrm>
              <a:off x="3475803" y="2424763"/>
              <a:ext cx="1450" cy="602"/>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9"/>
            <p:cNvSpPr/>
            <p:nvPr/>
          </p:nvSpPr>
          <p:spPr>
            <a:xfrm>
              <a:off x="3516988" y="2442003"/>
              <a:ext cx="137" cy="137"/>
            </a:xfrm>
            <a:custGeom>
              <a:avLst/>
              <a:gdLst/>
              <a:ahLst/>
              <a:cxnLst/>
              <a:rect l="l" t="t" r="r" b="b"/>
              <a:pathLst>
                <a:path w="5" h="5" extrusionOk="0">
                  <a:moveTo>
                    <a:pt x="1" y="1"/>
                  </a:moveTo>
                  <a:lnTo>
                    <a:pt x="1" y="1"/>
                  </a:ln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9"/>
            <p:cNvSpPr/>
            <p:nvPr/>
          </p:nvSpPr>
          <p:spPr>
            <a:xfrm>
              <a:off x="3471972" y="2422765"/>
              <a:ext cx="1642" cy="985"/>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9"/>
            <p:cNvSpPr/>
            <p:nvPr/>
          </p:nvSpPr>
          <p:spPr>
            <a:xfrm>
              <a:off x="3470138" y="2421507"/>
              <a:ext cx="1751" cy="1177"/>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9"/>
            <p:cNvSpPr/>
            <p:nvPr/>
          </p:nvSpPr>
          <p:spPr>
            <a:xfrm>
              <a:off x="3483356" y="2459928"/>
              <a:ext cx="410" cy="328"/>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9"/>
            <p:cNvSpPr/>
            <p:nvPr/>
          </p:nvSpPr>
          <p:spPr>
            <a:xfrm>
              <a:off x="3464200" y="2464251"/>
              <a:ext cx="328" cy="109"/>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9"/>
            <p:cNvSpPr/>
            <p:nvPr/>
          </p:nvSpPr>
          <p:spPr>
            <a:xfrm>
              <a:off x="3464583" y="2464142"/>
              <a:ext cx="328" cy="137"/>
            </a:xfrm>
            <a:custGeom>
              <a:avLst/>
              <a:gdLst/>
              <a:ahLst/>
              <a:cxnLst/>
              <a:rect l="l" t="t" r="r" b="b"/>
              <a:pathLst>
                <a:path w="12" h="5" extrusionOk="0">
                  <a:moveTo>
                    <a:pt x="1"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9"/>
            <p:cNvSpPr/>
            <p:nvPr/>
          </p:nvSpPr>
          <p:spPr>
            <a:xfrm>
              <a:off x="3463625" y="2464334"/>
              <a:ext cx="410" cy="137"/>
            </a:xfrm>
            <a:custGeom>
              <a:avLst/>
              <a:gdLst/>
              <a:ahLst/>
              <a:cxnLst/>
              <a:rect l="l" t="t" r="r" b="b"/>
              <a:pathLst>
                <a:path w="15" h="5" extrusionOk="0">
                  <a:moveTo>
                    <a:pt x="1" y="4"/>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9"/>
            <p:cNvSpPr/>
            <p:nvPr/>
          </p:nvSpPr>
          <p:spPr>
            <a:xfrm>
              <a:off x="3465267" y="2463759"/>
              <a:ext cx="301" cy="21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9"/>
            <p:cNvSpPr/>
            <p:nvPr/>
          </p:nvSpPr>
          <p:spPr>
            <a:xfrm>
              <a:off x="3480674" y="2458313"/>
              <a:ext cx="2135" cy="1177"/>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9"/>
            <p:cNvSpPr/>
            <p:nvPr/>
          </p:nvSpPr>
          <p:spPr>
            <a:xfrm>
              <a:off x="3464966" y="2464060"/>
              <a:ext cx="328" cy="109"/>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9"/>
            <p:cNvSpPr/>
            <p:nvPr/>
          </p:nvSpPr>
          <p:spPr>
            <a:xfrm>
              <a:off x="3471670" y="2456097"/>
              <a:ext cx="2627" cy="410"/>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9"/>
            <p:cNvSpPr/>
            <p:nvPr/>
          </p:nvSpPr>
          <p:spPr>
            <a:xfrm>
              <a:off x="3479524" y="2457821"/>
              <a:ext cx="985" cy="410"/>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9"/>
            <p:cNvSpPr/>
            <p:nvPr/>
          </p:nvSpPr>
          <p:spPr>
            <a:xfrm>
              <a:off x="3474845" y="2456589"/>
              <a:ext cx="4433" cy="1177"/>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9"/>
            <p:cNvSpPr/>
            <p:nvPr/>
          </p:nvSpPr>
          <p:spPr>
            <a:xfrm>
              <a:off x="3462968" y="2464525"/>
              <a:ext cx="493" cy="27"/>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9"/>
            <p:cNvSpPr/>
            <p:nvPr/>
          </p:nvSpPr>
          <p:spPr>
            <a:xfrm>
              <a:off x="3459712" y="2464525"/>
              <a:ext cx="2408" cy="109"/>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9"/>
            <p:cNvSpPr/>
            <p:nvPr/>
          </p:nvSpPr>
          <p:spPr>
            <a:xfrm>
              <a:off x="3484614" y="2461077"/>
              <a:ext cx="5856" cy="2244"/>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9"/>
            <p:cNvSpPr/>
            <p:nvPr/>
          </p:nvSpPr>
          <p:spPr>
            <a:xfrm>
              <a:off x="3458946" y="2464525"/>
              <a:ext cx="794" cy="27"/>
            </a:xfrm>
            <a:custGeom>
              <a:avLst/>
              <a:gdLst/>
              <a:ahLst/>
              <a:cxnLst/>
              <a:rect l="l" t="t" r="r" b="b"/>
              <a:pathLst>
                <a:path w="29" h="1" extrusionOk="0">
                  <a:moveTo>
                    <a:pt x="0" y="1"/>
                  </a:move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9"/>
            <p:cNvSpPr/>
            <p:nvPr/>
          </p:nvSpPr>
          <p:spPr>
            <a:xfrm>
              <a:off x="3458070" y="2464443"/>
              <a:ext cx="712" cy="109"/>
            </a:xfrm>
            <a:custGeom>
              <a:avLst/>
              <a:gdLst/>
              <a:ahLst/>
              <a:cxnLst/>
              <a:rect l="l" t="t" r="r" b="b"/>
              <a:pathLst>
                <a:path w="26" h="4" extrusionOk="0">
                  <a:moveTo>
                    <a:pt x="1" y="0"/>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9"/>
            <p:cNvSpPr/>
            <p:nvPr/>
          </p:nvSpPr>
          <p:spPr>
            <a:xfrm>
              <a:off x="3457304" y="2464334"/>
              <a:ext cx="602" cy="137"/>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9"/>
            <p:cNvSpPr/>
            <p:nvPr/>
          </p:nvSpPr>
          <p:spPr>
            <a:xfrm>
              <a:off x="3494001" y="2461378"/>
              <a:ext cx="2217" cy="1067"/>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9"/>
            <p:cNvSpPr/>
            <p:nvPr/>
          </p:nvSpPr>
          <p:spPr>
            <a:xfrm>
              <a:off x="3456346" y="2464251"/>
              <a:ext cx="712" cy="109"/>
            </a:xfrm>
            <a:custGeom>
              <a:avLst/>
              <a:gdLst/>
              <a:ahLst/>
              <a:cxnLst/>
              <a:rect l="l" t="t" r="r" b="b"/>
              <a:pathLst>
                <a:path w="26" h="4" extrusionOk="0">
                  <a:moveTo>
                    <a:pt x="1" y="0"/>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9"/>
            <p:cNvSpPr/>
            <p:nvPr/>
          </p:nvSpPr>
          <p:spPr>
            <a:xfrm>
              <a:off x="3462202" y="2464525"/>
              <a:ext cx="602" cy="27"/>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9"/>
            <p:cNvSpPr/>
            <p:nvPr/>
          </p:nvSpPr>
          <p:spPr>
            <a:xfrm>
              <a:off x="3455963" y="2464142"/>
              <a:ext cx="219" cy="27"/>
            </a:xfrm>
            <a:custGeom>
              <a:avLst/>
              <a:gdLst/>
              <a:ahLst/>
              <a:cxnLst/>
              <a:rect l="l" t="t" r="r" b="b"/>
              <a:pathLst>
                <a:path w="8" h="1" extrusionOk="0">
                  <a:moveTo>
                    <a:pt x="1" y="1"/>
                  </a:moveTo>
                  <a:lnTo>
                    <a:pt x="1" y="1"/>
                  </a:ln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9"/>
            <p:cNvSpPr/>
            <p:nvPr/>
          </p:nvSpPr>
          <p:spPr>
            <a:xfrm>
              <a:off x="3498023" y="2450021"/>
              <a:ext cx="78019" cy="29363"/>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9"/>
            <p:cNvSpPr/>
            <p:nvPr/>
          </p:nvSpPr>
          <p:spPr>
            <a:xfrm>
              <a:off x="3574674" y="2456972"/>
              <a:ext cx="109" cy="27"/>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9"/>
            <p:cNvSpPr/>
            <p:nvPr/>
          </p:nvSpPr>
          <p:spPr>
            <a:xfrm>
              <a:off x="3569967" y="2455522"/>
              <a:ext cx="137" cy="27"/>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9"/>
            <p:cNvSpPr/>
            <p:nvPr/>
          </p:nvSpPr>
          <p:spPr>
            <a:xfrm>
              <a:off x="3551851" y="2451882"/>
              <a:ext cx="6075" cy="985"/>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9"/>
            <p:cNvSpPr/>
            <p:nvPr/>
          </p:nvSpPr>
          <p:spPr>
            <a:xfrm>
              <a:off x="3575522" y="2457164"/>
              <a:ext cx="219" cy="27"/>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9"/>
            <p:cNvSpPr/>
            <p:nvPr/>
          </p:nvSpPr>
          <p:spPr>
            <a:xfrm>
              <a:off x="3570925" y="2455905"/>
              <a:ext cx="137" cy="27"/>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9"/>
            <p:cNvSpPr/>
            <p:nvPr/>
          </p:nvSpPr>
          <p:spPr>
            <a:xfrm>
              <a:off x="3570268" y="2455631"/>
              <a:ext cx="109" cy="27"/>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9"/>
            <p:cNvSpPr/>
            <p:nvPr/>
          </p:nvSpPr>
          <p:spPr>
            <a:xfrm>
              <a:off x="3570460" y="2455713"/>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9"/>
            <p:cNvSpPr/>
            <p:nvPr/>
          </p:nvSpPr>
          <p:spPr>
            <a:xfrm>
              <a:off x="3569885" y="2455330"/>
              <a:ext cx="27" cy="27"/>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9"/>
            <p:cNvSpPr/>
            <p:nvPr/>
          </p:nvSpPr>
          <p:spPr>
            <a:xfrm>
              <a:off x="3571226" y="2456097"/>
              <a:ext cx="219" cy="137"/>
            </a:xfrm>
            <a:custGeom>
              <a:avLst/>
              <a:gdLst/>
              <a:ahLst/>
              <a:cxnLst/>
              <a:rect l="l" t="t" r="r" b="b"/>
              <a:pathLst>
                <a:path w="8" h="5" extrusionOk="0">
                  <a:moveTo>
                    <a:pt x="0" y="1"/>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9"/>
            <p:cNvSpPr/>
            <p:nvPr/>
          </p:nvSpPr>
          <p:spPr>
            <a:xfrm>
              <a:off x="3522543" y="2449967"/>
              <a:ext cx="712" cy="520"/>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9"/>
            <p:cNvSpPr/>
            <p:nvPr/>
          </p:nvSpPr>
          <p:spPr>
            <a:xfrm>
              <a:off x="3569694" y="2455248"/>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9"/>
            <p:cNvSpPr/>
            <p:nvPr/>
          </p:nvSpPr>
          <p:spPr>
            <a:xfrm>
              <a:off x="3571691" y="2456206"/>
              <a:ext cx="219" cy="109"/>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9"/>
            <p:cNvSpPr/>
            <p:nvPr/>
          </p:nvSpPr>
          <p:spPr>
            <a:xfrm>
              <a:off x="3572266" y="2456398"/>
              <a:ext cx="219" cy="109"/>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9"/>
            <p:cNvSpPr/>
            <p:nvPr/>
          </p:nvSpPr>
          <p:spPr>
            <a:xfrm>
              <a:off x="3547254" y="2451308"/>
              <a:ext cx="4625" cy="602"/>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9"/>
            <p:cNvSpPr/>
            <p:nvPr/>
          </p:nvSpPr>
          <p:spPr>
            <a:xfrm>
              <a:off x="3572841" y="2456589"/>
              <a:ext cx="219" cy="27"/>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9"/>
            <p:cNvSpPr/>
            <p:nvPr/>
          </p:nvSpPr>
          <p:spPr>
            <a:xfrm>
              <a:off x="3497750" y="2466742"/>
              <a:ext cx="4324" cy="8456"/>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9"/>
            <p:cNvSpPr/>
            <p:nvPr/>
          </p:nvSpPr>
          <p:spPr>
            <a:xfrm>
              <a:off x="3567860" y="2468083"/>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9"/>
            <p:cNvSpPr/>
            <p:nvPr/>
          </p:nvSpPr>
          <p:spPr>
            <a:xfrm>
              <a:off x="3567668" y="2467973"/>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9"/>
            <p:cNvSpPr/>
            <p:nvPr/>
          </p:nvSpPr>
          <p:spPr>
            <a:xfrm>
              <a:off x="3571226" y="2469506"/>
              <a:ext cx="109" cy="27"/>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9"/>
            <p:cNvSpPr/>
            <p:nvPr/>
          </p:nvSpPr>
          <p:spPr>
            <a:xfrm>
              <a:off x="3570159" y="2469122"/>
              <a:ext cx="219" cy="137"/>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9"/>
            <p:cNvSpPr/>
            <p:nvPr/>
          </p:nvSpPr>
          <p:spPr>
            <a:xfrm>
              <a:off x="3568052" y="2468274"/>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9"/>
            <p:cNvSpPr/>
            <p:nvPr/>
          </p:nvSpPr>
          <p:spPr>
            <a:xfrm>
              <a:off x="3502046" y="2475170"/>
              <a:ext cx="1286" cy="1560"/>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9"/>
            <p:cNvSpPr/>
            <p:nvPr/>
          </p:nvSpPr>
          <p:spPr>
            <a:xfrm>
              <a:off x="3568353" y="2468356"/>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9"/>
            <p:cNvSpPr/>
            <p:nvPr/>
          </p:nvSpPr>
          <p:spPr>
            <a:xfrm>
              <a:off x="3568927" y="2468657"/>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9"/>
            <p:cNvSpPr/>
            <p:nvPr/>
          </p:nvSpPr>
          <p:spPr>
            <a:xfrm>
              <a:off x="3569393" y="2468931"/>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9"/>
            <p:cNvSpPr/>
            <p:nvPr/>
          </p:nvSpPr>
          <p:spPr>
            <a:xfrm>
              <a:off x="3501581" y="2474404"/>
              <a:ext cx="1067" cy="145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9"/>
            <p:cNvSpPr/>
            <p:nvPr/>
          </p:nvSpPr>
          <p:spPr>
            <a:xfrm>
              <a:off x="3499747" y="2463950"/>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9"/>
            <p:cNvSpPr/>
            <p:nvPr/>
          </p:nvSpPr>
          <p:spPr>
            <a:xfrm>
              <a:off x="3499474" y="2464251"/>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9"/>
            <p:cNvSpPr/>
            <p:nvPr/>
          </p:nvSpPr>
          <p:spPr>
            <a:xfrm>
              <a:off x="3499091" y="2464635"/>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9"/>
            <p:cNvSpPr/>
            <p:nvPr/>
          </p:nvSpPr>
          <p:spPr>
            <a:xfrm>
              <a:off x="3499939" y="2463759"/>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9"/>
            <p:cNvSpPr/>
            <p:nvPr/>
          </p:nvSpPr>
          <p:spPr>
            <a:xfrm>
              <a:off x="3498215" y="2465866"/>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9"/>
            <p:cNvSpPr/>
            <p:nvPr/>
          </p:nvSpPr>
          <p:spPr>
            <a:xfrm>
              <a:off x="3498708" y="2465100"/>
              <a:ext cx="27" cy="137"/>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9"/>
            <p:cNvSpPr/>
            <p:nvPr/>
          </p:nvSpPr>
          <p:spPr>
            <a:xfrm>
              <a:off x="3516714" y="2453907"/>
              <a:ext cx="684" cy="684"/>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9"/>
            <p:cNvSpPr/>
            <p:nvPr/>
          </p:nvSpPr>
          <p:spPr>
            <a:xfrm>
              <a:off x="3500131" y="2463759"/>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9"/>
            <p:cNvSpPr/>
            <p:nvPr/>
          </p:nvSpPr>
          <p:spPr>
            <a:xfrm>
              <a:off x="3521968" y="2449967"/>
              <a:ext cx="602" cy="328"/>
            </a:xfrm>
            <a:custGeom>
              <a:avLst/>
              <a:gdLst/>
              <a:ahLst/>
              <a:cxnLst/>
              <a:rect l="l" t="t" r="r" b="b"/>
              <a:pathLst>
                <a:path w="22" h="12" extrusionOk="0">
                  <a:moveTo>
                    <a:pt x="22" y="1"/>
                  </a:moveTo>
                  <a:lnTo>
                    <a:pt x="1" y="11"/>
                  </a:ln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9"/>
            <p:cNvSpPr/>
            <p:nvPr/>
          </p:nvSpPr>
          <p:spPr>
            <a:xfrm>
              <a:off x="3520737" y="2450459"/>
              <a:ext cx="985" cy="684"/>
            </a:xfrm>
            <a:custGeom>
              <a:avLst/>
              <a:gdLst/>
              <a:ahLst/>
              <a:cxnLst/>
              <a:rect l="l" t="t" r="r" b="b"/>
              <a:pathLst>
                <a:path w="36" h="25" extrusionOk="0">
                  <a:moveTo>
                    <a:pt x="0" y="25"/>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9"/>
            <p:cNvSpPr/>
            <p:nvPr/>
          </p:nvSpPr>
          <p:spPr>
            <a:xfrm>
              <a:off x="3497750" y="2466742"/>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9"/>
            <p:cNvSpPr/>
            <p:nvPr/>
          </p:nvSpPr>
          <p:spPr>
            <a:xfrm>
              <a:off x="3519669" y="2451308"/>
              <a:ext cx="712" cy="602"/>
            </a:xfrm>
            <a:custGeom>
              <a:avLst/>
              <a:gdLst/>
              <a:ahLst/>
              <a:cxnLst/>
              <a:rect l="l" t="t" r="r" b="b"/>
              <a:pathLst>
                <a:path w="26" h="22" extrusionOk="0">
                  <a:moveTo>
                    <a:pt x="1" y="22"/>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9"/>
            <p:cNvSpPr/>
            <p:nvPr/>
          </p:nvSpPr>
          <p:spPr>
            <a:xfrm>
              <a:off x="3515647" y="2454865"/>
              <a:ext cx="794" cy="985"/>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9"/>
            <p:cNvSpPr/>
            <p:nvPr/>
          </p:nvSpPr>
          <p:spPr>
            <a:xfrm>
              <a:off x="3518630" y="2452183"/>
              <a:ext cx="684" cy="493"/>
            </a:xfrm>
            <a:custGeom>
              <a:avLst/>
              <a:gdLst/>
              <a:ahLst/>
              <a:cxnLst/>
              <a:rect l="l" t="t" r="r" b="b"/>
              <a:pathLst>
                <a:path w="25" h="18" extrusionOk="0">
                  <a:moveTo>
                    <a:pt x="0" y="18"/>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9"/>
            <p:cNvSpPr/>
            <p:nvPr/>
          </p:nvSpPr>
          <p:spPr>
            <a:xfrm>
              <a:off x="3517672" y="2453032"/>
              <a:ext cx="684" cy="520"/>
            </a:xfrm>
            <a:custGeom>
              <a:avLst/>
              <a:gdLst/>
              <a:ahLst/>
              <a:cxnLst/>
              <a:rect l="l" t="t" r="r" b="b"/>
              <a:pathLst>
                <a:path w="25" h="19" extrusionOk="0">
                  <a:moveTo>
                    <a:pt x="0" y="1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9"/>
            <p:cNvSpPr/>
            <p:nvPr/>
          </p:nvSpPr>
          <p:spPr>
            <a:xfrm>
              <a:off x="3497750" y="2466824"/>
              <a:ext cx="27" cy="27"/>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9"/>
            <p:cNvSpPr/>
            <p:nvPr/>
          </p:nvSpPr>
          <p:spPr>
            <a:xfrm>
              <a:off x="3103332" y="2590023"/>
              <a:ext cx="46083" cy="87843"/>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9"/>
            <p:cNvSpPr/>
            <p:nvPr/>
          </p:nvSpPr>
          <p:spPr>
            <a:xfrm>
              <a:off x="3297134" y="2372468"/>
              <a:ext cx="55306" cy="46685"/>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9"/>
            <p:cNvSpPr/>
            <p:nvPr/>
          </p:nvSpPr>
          <p:spPr>
            <a:xfrm>
              <a:off x="3334789" y="2440088"/>
              <a:ext cx="5774" cy="8292"/>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9"/>
            <p:cNvSpPr/>
            <p:nvPr/>
          </p:nvSpPr>
          <p:spPr>
            <a:xfrm>
              <a:off x="3286872" y="2411436"/>
              <a:ext cx="52432" cy="36670"/>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9"/>
            <p:cNvSpPr/>
            <p:nvPr/>
          </p:nvSpPr>
          <p:spPr>
            <a:xfrm>
              <a:off x="3295683" y="2417019"/>
              <a:ext cx="520" cy="109"/>
            </a:xfrm>
            <a:custGeom>
              <a:avLst/>
              <a:gdLst/>
              <a:ahLst/>
              <a:cxnLst/>
              <a:rect l="l" t="t" r="r" b="b"/>
              <a:pathLst>
                <a:path w="19" h="4" extrusionOk="0">
                  <a:moveTo>
                    <a:pt x="1" y="0"/>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9"/>
            <p:cNvSpPr/>
            <p:nvPr/>
          </p:nvSpPr>
          <p:spPr>
            <a:xfrm>
              <a:off x="3332572" y="2421233"/>
              <a:ext cx="1095" cy="1067"/>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9"/>
            <p:cNvSpPr/>
            <p:nvPr/>
          </p:nvSpPr>
          <p:spPr>
            <a:xfrm>
              <a:off x="3298174" y="2417675"/>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9"/>
            <p:cNvSpPr/>
            <p:nvPr/>
          </p:nvSpPr>
          <p:spPr>
            <a:xfrm>
              <a:off x="3294725" y="2416636"/>
              <a:ext cx="520" cy="219"/>
            </a:xfrm>
            <a:custGeom>
              <a:avLst/>
              <a:gdLst/>
              <a:ahLst/>
              <a:cxnLst/>
              <a:rect l="l" t="t" r="r" b="b"/>
              <a:pathLst>
                <a:path w="19" h="8" extrusionOk="0">
                  <a:moveTo>
                    <a:pt x="1"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9"/>
            <p:cNvSpPr/>
            <p:nvPr/>
          </p:nvSpPr>
          <p:spPr>
            <a:xfrm>
              <a:off x="3293686" y="2416143"/>
              <a:ext cx="602" cy="21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9"/>
            <p:cNvSpPr/>
            <p:nvPr/>
          </p:nvSpPr>
          <p:spPr>
            <a:xfrm>
              <a:off x="3297216" y="2417484"/>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9"/>
            <p:cNvSpPr/>
            <p:nvPr/>
          </p:nvSpPr>
          <p:spPr>
            <a:xfrm>
              <a:off x="3296559" y="2417292"/>
              <a:ext cx="301" cy="137"/>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9"/>
            <p:cNvSpPr/>
            <p:nvPr/>
          </p:nvSpPr>
          <p:spPr>
            <a:xfrm>
              <a:off x="3297708" y="2417593"/>
              <a:ext cx="219" cy="27"/>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9"/>
            <p:cNvSpPr/>
            <p:nvPr/>
          </p:nvSpPr>
          <p:spPr>
            <a:xfrm>
              <a:off x="3333913" y="2422464"/>
              <a:ext cx="1286" cy="1095"/>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9"/>
            <p:cNvSpPr/>
            <p:nvPr/>
          </p:nvSpPr>
          <p:spPr>
            <a:xfrm>
              <a:off x="3331532" y="2442578"/>
              <a:ext cx="109" cy="410"/>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9"/>
            <p:cNvSpPr/>
            <p:nvPr/>
          </p:nvSpPr>
          <p:spPr>
            <a:xfrm>
              <a:off x="3331806" y="2441538"/>
              <a:ext cx="219" cy="410"/>
            </a:xfrm>
            <a:custGeom>
              <a:avLst/>
              <a:gdLst/>
              <a:ahLst/>
              <a:cxnLst/>
              <a:rect l="l" t="t" r="r" b="b"/>
              <a:pathLst>
                <a:path w="8" h="15" extrusionOk="0">
                  <a:moveTo>
                    <a:pt x="8"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9"/>
            <p:cNvSpPr/>
            <p:nvPr/>
          </p:nvSpPr>
          <p:spPr>
            <a:xfrm>
              <a:off x="3332572" y="2439814"/>
              <a:ext cx="219" cy="301"/>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9"/>
            <p:cNvSpPr/>
            <p:nvPr/>
          </p:nvSpPr>
          <p:spPr>
            <a:xfrm>
              <a:off x="3334214" y="2437515"/>
              <a:ext cx="219" cy="21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9"/>
            <p:cNvSpPr/>
            <p:nvPr/>
          </p:nvSpPr>
          <p:spPr>
            <a:xfrm>
              <a:off x="3333721" y="2438282"/>
              <a:ext cx="27" cy="27"/>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9"/>
            <p:cNvSpPr/>
            <p:nvPr/>
          </p:nvSpPr>
          <p:spPr>
            <a:xfrm>
              <a:off x="3334789" y="2436941"/>
              <a:ext cx="219" cy="21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9"/>
            <p:cNvSpPr/>
            <p:nvPr/>
          </p:nvSpPr>
          <p:spPr>
            <a:xfrm>
              <a:off x="3333147" y="2439048"/>
              <a:ext cx="137" cy="21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9"/>
            <p:cNvSpPr/>
            <p:nvPr/>
          </p:nvSpPr>
          <p:spPr>
            <a:xfrm>
              <a:off x="3330957" y="2446628"/>
              <a:ext cx="27" cy="192"/>
            </a:xfrm>
            <a:custGeom>
              <a:avLst/>
              <a:gdLst/>
              <a:ahLst/>
              <a:cxnLst/>
              <a:rect l="l" t="t" r="r" b="b"/>
              <a:pathLst>
                <a:path w="1" h="7"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9"/>
            <p:cNvSpPr/>
            <p:nvPr/>
          </p:nvSpPr>
          <p:spPr>
            <a:xfrm>
              <a:off x="3336403" y="2435600"/>
              <a:ext cx="219" cy="21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9"/>
            <p:cNvSpPr/>
            <p:nvPr/>
          </p:nvSpPr>
          <p:spPr>
            <a:xfrm>
              <a:off x="3331340" y="2443645"/>
              <a:ext cx="109" cy="493"/>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9"/>
            <p:cNvSpPr/>
            <p:nvPr/>
          </p:nvSpPr>
          <p:spPr>
            <a:xfrm>
              <a:off x="3331149" y="2444986"/>
              <a:ext cx="27" cy="410"/>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9"/>
            <p:cNvSpPr/>
            <p:nvPr/>
          </p:nvSpPr>
          <p:spPr>
            <a:xfrm>
              <a:off x="3332189" y="2440662"/>
              <a:ext cx="219" cy="328"/>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9"/>
            <p:cNvSpPr/>
            <p:nvPr/>
          </p:nvSpPr>
          <p:spPr>
            <a:xfrm>
              <a:off x="3335828" y="2435983"/>
              <a:ext cx="219" cy="21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9"/>
            <p:cNvSpPr/>
            <p:nvPr/>
          </p:nvSpPr>
          <p:spPr>
            <a:xfrm>
              <a:off x="3335254" y="2436448"/>
              <a:ext cx="328" cy="21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9"/>
            <p:cNvSpPr/>
            <p:nvPr/>
          </p:nvSpPr>
          <p:spPr>
            <a:xfrm>
              <a:off x="3549470" y="2472872"/>
              <a:ext cx="131272" cy="8351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9"/>
            <p:cNvSpPr/>
            <p:nvPr/>
          </p:nvSpPr>
          <p:spPr>
            <a:xfrm>
              <a:off x="3582993" y="2478044"/>
              <a:ext cx="712" cy="145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9"/>
            <p:cNvSpPr/>
            <p:nvPr/>
          </p:nvSpPr>
          <p:spPr>
            <a:xfrm>
              <a:off x="3580694" y="2481109"/>
              <a:ext cx="712" cy="493"/>
            </a:xfrm>
            <a:custGeom>
              <a:avLst/>
              <a:gdLst/>
              <a:ahLst/>
              <a:cxnLst/>
              <a:rect l="l" t="t" r="r" b="b"/>
              <a:pathLst>
                <a:path w="26" h="18" extrusionOk="0">
                  <a:moveTo>
                    <a:pt x="1" y="18"/>
                  </a:moveTo>
                  <a:lnTo>
                    <a:pt x="25" y="0"/>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9"/>
            <p:cNvSpPr/>
            <p:nvPr/>
          </p:nvSpPr>
          <p:spPr>
            <a:xfrm>
              <a:off x="3549361" y="2514932"/>
              <a:ext cx="1560" cy="985"/>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9"/>
            <p:cNvSpPr/>
            <p:nvPr/>
          </p:nvSpPr>
          <p:spPr>
            <a:xfrm>
              <a:off x="3582035" y="2480424"/>
              <a:ext cx="219" cy="137"/>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9"/>
            <p:cNvSpPr/>
            <p:nvPr/>
          </p:nvSpPr>
          <p:spPr>
            <a:xfrm>
              <a:off x="3579271" y="2481683"/>
              <a:ext cx="1368" cy="876"/>
            </a:xfrm>
            <a:custGeom>
              <a:avLst/>
              <a:gdLst/>
              <a:ahLst/>
              <a:cxnLst/>
              <a:rect l="l" t="t" r="r" b="b"/>
              <a:pathLst>
                <a:path w="50" h="32" extrusionOk="0">
                  <a:moveTo>
                    <a:pt x="49" y="0"/>
                  </a:moveTo>
                  <a:lnTo>
                    <a:pt x="0"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9"/>
            <p:cNvSpPr/>
            <p:nvPr/>
          </p:nvSpPr>
          <p:spPr>
            <a:xfrm>
              <a:off x="3582719" y="2479658"/>
              <a:ext cx="219" cy="328"/>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9"/>
            <p:cNvSpPr/>
            <p:nvPr/>
          </p:nvSpPr>
          <p:spPr>
            <a:xfrm>
              <a:off x="3643827" y="2469807"/>
              <a:ext cx="41814" cy="5281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9"/>
            <p:cNvSpPr/>
            <p:nvPr/>
          </p:nvSpPr>
          <p:spPr>
            <a:xfrm>
              <a:off x="3651024" y="2484447"/>
              <a:ext cx="301" cy="410"/>
            </a:xfrm>
            <a:custGeom>
              <a:avLst/>
              <a:gdLst/>
              <a:ahLst/>
              <a:cxnLst/>
              <a:rect l="l" t="t" r="r" b="b"/>
              <a:pathLst>
                <a:path w="11" h="15" extrusionOk="0">
                  <a:moveTo>
                    <a:pt x="1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9"/>
            <p:cNvSpPr/>
            <p:nvPr/>
          </p:nvSpPr>
          <p:spPr>
            <a:xfrm>
              <a:off x="3650531" y="2483790"/>
              <a:ext cx="328" cy="410"/>
            </a:xfrm>
            <a:custGeom>
              <a:avLst/>
              <a:gdLst/>
              <a:ahLst/>
              <a:cxnLst/>
              <a:rect l="l" t="t" r="r" b="b"/>
              <a:pathLst>
                <a:path w="12" h="15" extrusionOk="0">
                  <a:moveTo>
                    <a:pt x="1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9"/>
            <p:cNvSpPr/>
            <p:nvPr/>
          </p:nvSpPr>
          <p:spPr>
            <a:xfrm>
              <a:off x="3661559" y="2519147"/>
              <a:ext cx="410" cy="1177"/>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9"/>
            <p:cNvSpPr/>
            <p:nvPr/>
          </p:nvSpPr>
          <p:spPr>
            <a:xfrm>
              <a:off x="3661258" y="2517997"/>
              <a:ext cx="328" cy="1259"/>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9"/>
            <p:cNvSpPr/>
            <p:nvPr/>
          </p:nvSpPr>
          <p:spPr>
            <a:xfrm>
              <a:off x="3662517" y="2521637"/>
              <a:ext cx="493" cy="876"/>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9"/>
            <p:cNvSpPr/>
            <p:nvPr/>
          </p:nvSpPr>
          <p:spPr>
            <a:xfrm>
              <a:off x="3661067" y="2516656"/>
              <a:ext cx="219" cy="985"/>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9"/>
            <p:cNvSpPr/>
            <p:nvPr/>
          </p:nvSpPr>
          <p:spPr>
            <a:xfrm>
              <a:off x="3652173" y="2486089"/>
              <a:ext cx="301" cy="410"/>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9"/>
            <p:cNvSpPr/>
            <p:nvPr/>
          </p:nvSpPr>
          <p:spPr>
            <a:xfrm>
              <a:off x="3651790" y="2485596"/>
              <a:ext cx="219" cy="328"/>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9"/>
            <p:cNvSpPr/>
            <p:nvPr/>
          </p:nvSpPr>
          <p:spPr>
            <a:xfrm>
              <a:off x="3660875" y="2514932"/>
              <a:ext cx="219" cy="1368"/>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9"/>
            <p:cNvSpPr/>
            <p:nvPr/>
          </p:nvSpPr>
          <p:spPr>
            <a:xfrm>
              <a:off x="3651407" y="2485131"/>
              <a:ext cx="301" cy="301"/>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9"/>
            <p:cNvSpPr/>
            <p:nvPr/>
          </p:nvSpPr>
          <p:spPr>
            <a:xfrm>
              <a:off x="3662025" y="2520570"/>
              <a:ext cx="410" cy="7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9"/>
            <p:cNvSpPr/>
            <p:nvPr/>
          </p:nvSpPr>
          <p:spPr>
            <a:xfrm>
              <a:off x="3647767" y="2479001"/>
              <a:ext cx="301" cy="602"/>
            </a:xfrm>
            <a:custGeom>
              <a:avLst/>
              <a:gdLst/>
              <a:ahLst/>
              <a:cxnLst/>
              <a:rect l="l" t="t" r="r" b="b"/>
              <a:pathLst>
                <a:path w="11" h="22" extrusionOk="0">
                  <a:moveTo>
                    <a:pt x="11"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9"/>
            <p:cNvSpPr/>
            <p:nvPr/>
          </p:nvSpPr>
          <p:spPr>
            <a:xfrm>
              <a:off x="3662982" y="252259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9"/>
            <p:cNvSpPr/>
            <p:nvPr/>
          </p:nvSpPr>
          <p:spPr>
            <a:xfrm>
              <a:off x="3648424" y="2480151"/>
              <a:ext cx="328" cy="493"/>
            </a:xfrm>
            <a:custGeom>
              <a:avLst/>
              <a:gdLst/>
              <a:ahLst/>
              <a:cxnLst/>
              <a:rect l="l" t="t" r="r" b="b"/>
              <a:pathLst>
                <a:path w="12" h="18" extrusionOk="0">
                  <a:moveTo>
                    <a:pt x="11"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9"/>
            <p:cNvSpPr/>
            <p:nvPr/>
          </p:nvSpPr>
          <p:spPr>
            <a:xfrm>
              <a:off x="3643827" y="2471804"/>
              <a:ext cx="328" cy="712"/>
            </a:xfrm>
            <a:custGeom>
              <a:avLst/>
              <a:gdLst/>
              <a:ahLst/>
              <a:cxnLst/>
              <a:rect l="l" t="t" r="r" b="b"/>
              <a:pathLst>
                <a:path w="12" h="26" extrusionOk="0">
                  <a:moveTo>
                    <a:pt x="1" y="1"/>
                  </a:moveTo>
                  <a:lnTo>
                    <a:pt x="11" y="2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9"/>
            <p:cNvSpPr/>
            <p:nvPr/>
          </p:nvSpPr>
          <p:spPr>
            <a:xfrm>
              <a:off x="3647083" y="2477852"/>
              <a:ext cx="410" cy="684"/>
            </a:xfrm>
            <a:custGeom>
              <a:avLst/>
              <a:gdLst/>
              <a:ahLst/>
              <a:cxnLst/>
              <a:rect l="l" t="t" r="r" b="b"/>
              <a:pathLst>
                <a:path w="15" h="25" extrusionOk="0">
                  <a:moveTo>
                    <a:pt x="15"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9"/>
            <p:cNvSpPr/>
            <p:nvPr/>
          </p:nvSpPr>
          <p:spPr>
            <a:xfrm>
              <a:off x="3646426" y="2476593"/>
              <a:ext cx="301" cy="712"/>
            </a:xfrm>
            <a:custGeom>
              <a:avLst/>
              <a:gdLst/>
              <a:ahLst/>
              <a:cxnLst/>
              <a:rect l="l" t="t" r="r" b="b"/>
              <a:pathLst>
                <a:path w="11" h="26" extrusionOk="0">
                  <a:moveTo>
                    <a:pt x="11"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9"/>
            <p:cNvSpPr/>
            <p:nvPr/>
          </p:nvSpPr>
          <p:spPr>
            <a:xfrm>
              <a:off x="3645277" y="2474596"/>
              <a:ext cx="794" cy="1368"/>
            </a:xfrm>
            <a:custGeom>
              <a:avLst/>
              <a:gdLst/>
              <a:ahLst/>
              <a:cxnLst/>
              <a:rect l="l" t="t" r="r" b="b"/>
              <a:pathLst>
                <a:path w="29" h="50" extrusionOk="0">
                  <a:moveTo>
                    <a:pt x="28" y="49"/>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9"/>
            <p:cNvSpPr/>
            <p:nvPr/>
          </p:nvSpPr>
          <p:spPr>
            <a:xfrm>
              <a:off x="3644511" y="2473145"/>
              <a:ext cx="493" cy="903"/>
            </a:xfrm>
            <a:custGeom>
              <a:avLst/>
              <a:gdLst/>
              <a:ahLst/>
              <a:cxnLst/>
              <a:rect l="l" t="t" r="r" b="b"/>
              <a:pathLst>
                <a:path w="18" h="33" extrusionOk="0">
                  <a:moveTo>
                    <a:pt x="18" y="3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9"/>
            <p:cNvSpPr/>
            <p:nvPr/>
          </p:nvSpPr>
          <p:spPr>
            <a:xfrm>
              <a:off x="3650066" y="2483024"/>
              <a:ext cx="301" cy="410"/>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9"/>
            <p:cNvSpPr/>
            <p:nvPr/>
          </p:nvSpPr>
          <p:spPr>
            <a:xfrm>
              <a:off x="3649573" y="2482148"/>
              <a:ext cx="328" cy="410"/>
            </a:xfrm>
            <a:custGeom>
              <a:avLst/>
              <a:gdLst/>
              <a:ahLst/>
              <a:cxnLst/>
              <a:rect l="l" t="t" r="r" b="b"/>
              <a:pathLst>
                <a:path w="12" h="15" extrusionOk="0">
                  <a:moveTo>
                    <a:pt x="1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9"/>
            <p:cNvSpPr/>
            <p:nvPr/>
          </p:nvSpPr>
          <p:spPr>
            <a:xfrm>
              <a:off x="3648999" y="2481191"/>
              <a:ext cx="328" cy="520"/>
            </a:xfrm>
            <a:custGeom>
              <a:avLst/>
              <a:gdLst/>
              <a:ahLst/>
              <a:cxnLst/>
              <a:rect l="l" t="t" r="r" b="b"/>
              <a:pathLst>
                <a:path w="12" h="19" extrusionOk="0">
                  <a:moveTo>
                    <a:pt x="11"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9"/>
            <p:cNvSpPr/>
            <p:nvPr/>
          </p:nvSpPr>
          <p:spPr>
            <a:xfrm>
              <a:off x="3575440" y="2552423"/>
              <a:ext cx="88828" cy="47397"/>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9"/>
            <p:cNvSpPr/>
            <p:nvPr/>
          </p:nvSpPr>
          <p:spPr>
            <a:xfrm>
              <a:off x="3633783" y="2589257"/>
              <a:ext cx="684" cy="7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9"/>
            <p:cNvSpPr/>
            <p:nvPr/>
          </p:nvSpPr>
          <p:spPr>
            <a:xfrm>
              <a:off x="3653514" y="2588983"/>
              <a:ext cx="410" cy="109"/>
            </a:xfrm>
            <a:custGeom>
              <a:avLst/>
              <a:gdLst/>
              <a:ahLst/>
              <a:cxnLst/>
              <a:rect l="l" t="t" r="r" b="b"/>
              <a:pathLst>
                <a:path w="15" h="4" extrusionOk="0">
                  <a:moveTo>
                    <a:pt x="1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9"/>
            <p:cNvSpPr/>
            <p:nvPr/>
          </p:nvSpPr>
          <p:spPr>
            <a:xfrm>
              <a:off x="3633482" y="2591473"/>
              <a:ext cx="27" cy="109"/>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9"/>
            <p:cNvSpPr/>
            <p:nvPr/>
          </p:nvSpPr>
          <p:spPr>
            <a:xfrm>
              <a:off x="3653979" y="2588792"/>
              <a:ext cx="520" cy="219"/>
            </a:xfrm>
            <a:custGeom>
              <a:avLst/>
              <a:gdLst/>
              <a:ahLst/>
              <a:cxnLst/>
              <a:rect l="l" t="t" r="r" b="b"/>
              <a:pathLst>
                <a:path w="19" h="8" extrusionOk="0">
                  <a:moveTo>
                    <a:pt x="1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9"/>
            <p:cNvSpPr/>
            <p:nvPr/>
          </p:nvSpPr>
          <p:spPr>
            <a:xfrm>
              <a:off x="3654472" y="2588682"/>
              <a:ext cx="410" cy="219"/>
            </a:xfrm>
            <a:custGeom>
              <a:avLst/>
              <a:gdLst/>
              <a:ahLst/>
              <a:cxnLst/>
              <a:rect l="l" t="t" r="r" b="b"/>
              <a:pathLst>
                <a:path w="15" h="8" extrusionOk="0">
                  <a:moveTo>
                    <a:pt x="14" y="1"/>
                  </a:moveTo>
                  <a:lnTo>
                    <a:pt x="14" y="1"/>
                  </a:ln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9"/>
            <p:cNvSpPr/>
            <p:nvPr/>
          </p:nvSpPr>
          <p:spPr>
            <a:xfrm>
              <a:off x="3635015" y="2587533"/>
              <a:ext cx="11056" cy="1368"/>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9"/>
            <p:cNvSpPr/>
            <p:nvPr/>
          </p:nvSpPr>
          <p:spPr>
            <a:xfrm>
              <a:off x="3634550" y="2588874"/>
              <a:ext cx="493" cy="328"/>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9"/>
            <p:cNvSpPr/>
            <p:nvPr/>
          </p:nvSpPr>
          <p:spPr>
            <a:xfrm>
              <a:off x="3652830" y="2589065"/>
              <a:ext cx="602" cy="137"/>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9"/>
            <p:cNvSpPr/>
            <p:nvPr/>
          </p:nvSpPr>
          <p:spPr>
            <a:xfrm>
              <a:off x="3652365" y="2589175"/>
              <a:ext cx="410" cy="27"/>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9"/>
            <p:cNvSpPr/>
            <p:nvPr/>
          </p:nvSpPr>
          <p:spPr>
            <a:xfrm>
              <a:off x="3633592" y="2590133"/>
              <a:ext cx="219" cy="493"/>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9"/>
            <p:cNvSpPr/>
            <p:nvPr/>
          </p:nvSpPr>
          <p:spPr>
            <a:xfrm>
              <a:off x="3651790" y="2588983"/>
              <a:ext cx="493" cy="109"/>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9"/>
            <p:cNvSpPr/>
            <p:nvPr/>
          </p:nvSpPr>
          <p:spPr>
            <a:xfrm>
              <a:off x="3633482" y="2590598"/>
              <a:ext cx="27" cy="602"/>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9"/>
            <p:cNvSpPr/>
            <p:nvPr/>
          </p:nvSpPr>
          <p:spPr>
            <a:xfrm>
              <a:off x="3663283" y="2559182"/>
              <a:ext cx="602" cy="219"/>
            </a:xfrm>
            <a:custGeom>
              <a:avLst/>
              <a:gdLst/>
              <a:ahLst/>
              <a:cxnLst/>
              <a:rect l="l" t="t" r="r" b="b"/>
              <a:pathLst>
                <a:path w="22" h="8" extrusionOk="0">
                  <a:moveTo>
                    <a:pt x="2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9"/>
            <p:cNvSpPr/>
            <p:nvPr/>
          </p:nvSpPr>
          <p:spPr>
            <a:xfrm>
              <a:off x="3629460" y="2550754"/>
              <a:ext cx="16501" cy="4433"/>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9"/>
            <p:cNvSpPr/>
            <p:nvPr/>
          </p:nvSpPr>
          <p:spPr>
            <a:xfrm>
              <a:off x="3645934" y="2550754"/>
              <a:ext cx="27" cy="27"/>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9"/>
            <p:cNvSpPr/>
            <p:nvPr/>
          </p:nvSpPr>
          <p:spPr>
            <a:xfrm>
              <a:off x="3577931" y="2552368"/>
              <a:ext cx="109" cy="27"/>
            </a:xfrm>
            <a:custGeom>
              <a:avLst/>
              <a:gdLst/>
              <a:ahLst/>
              <a:cxnLst/>
              <a:rect l="l" t="t" r="r" b="b"/>
              <a:pathLst>
                <a:path w="4" h="1" extrusionOk="0">
                  <a:moveTo>
                    <a:pt x="0" y="1"/>
                  </a:moveTo>
                  <a:lnTo>
                    <a:pt x="4"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9"/>
            <p:cNvSpPr/>
            <p:nvPr/>
          </p:nvSpPr>
          <p:spPr>
            <a:xfrm>
              <a:off x="3659151" y="2557349"/>
              <a:ext cx="328" cy="21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9"/>
            <p:cNvSpPr/>
            <p:nvPr/>
          </p:nvSpPr>
          <p:spPr>
            <a:xfrm>
              <a:off x="3579846" y="2553627"/>
              <a:ext cx="109" cy="109"/>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9"/>
            <p:cNvSpPr/>
            <p:nvPr/>
          </p:nvSpPr>
          <p:spPr>
            <a:xfrm>
              <a:off x="3658577" y="2557075"/>
              <a:ext cx="219" cy="109"/>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9"/>
            <p:cNvSpPr/>
            <p:nvPr/>
          </p:nvSpPr>
          <p:spPr>
            <a:xfrm>
              <a:off x="3660109" y="2557841"/>
              <a:ext cx="328" cy="109"/>
            </a:xfrm>
            <a:custGeom>
              <a:avLst/>
              <a:gdLst/>
              <a:ahLst/>
              <a:cxnLst/>
              <a:rect l="l" t="t" r="r" b="b"/>
              <a:pathLst>
                <a:path w="12" h="4" extrusionOk="0">
                  <a:moveTo>
                    <a:pt x="1" y="0"/>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9"/>
            <p:cNvSpPr/>
            <p:nvPr/>
          </p:nvSpPr>
          <p:spPr>
            <a:xfrm>
              <a:off x="3658002" y="2556774"/>
              <a:ext cx="328" cy="137"/>
            </a:xfrm>
            <a:custGeom>
              <a:avLst/>
              <a:gdLst/>
              <a:ahLst/>
              <a:cxnLst/>
              <a:rect l="l" t="t" r="r" b="b"/>
              <a:pathLst>
                <a:path w="12" h="5" extrusionOk="0">
                  <a:moveTo>
                    <a:pt x="1"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9"/>
            <p:cNvSpPr/>
            <p:nvPr/>
          </p:nvSpPr>
          <p:spPr>
            <a:xfrm>
              <a:off x="3578888" y="2552943"/>
              <a:ext cx="219" cy="137"/>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9"/>
            <p:cNvSpPr/>
            <p:nvPr/>
          </p:nvSpPr>
          <p:spPr>
            <a:xfrm>
              <a:off x="3580804" y="2554475"/>
              <a:ext cx="219" cy="21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9"/>
            <p:cNvSpPr/>
            <p:nvPr/>
          </p:nvSpPr>
          <p:spPr>
            <a:xfrm>
              <a:off x="3657619" y="2556500"/>
              <a:ext cx="219" cy="109"/>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9"/>
            <p:cNvSpPr/>
            <p:nvPr/>
          </p:nvSpPr>
          <p:spPr>
            <a:xfrm>
              <a:off x="3661067" y="2558307"/>
              <a:ext cx="410" cy="137"/>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9"/>
            <p:cNvSpPr/>
            <p:nvPr/>
          </p:nvSpPr>
          <p:spPr>
            <a:xfrm>
              <a:off x="3662134" y="2558690"/>
              <a:ext cx="493" cy="21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9"/>
            <p:cNvSpPr/>
            <p:nvPr/>
          </p:nvSpPr>
          <p:spPr>
            <a:xfrm>
              <a:off x="3656770" y="2555734"/>
              <a:ext cx="109" cy="109"/>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9"/>
            <p:cNvSpPr/>
            <p:nvPr/>
          </p:nvSpPr>
          <p:spPr>
            <a:xfrm>
              <a:off x="3656962" y="2556008"/>
              <a:ext cx="219" cy="137"/>
            </a:xfrm>
            <a:custGeom>
              <a:avLst/>
              <a:gdLst/>
              <a:ahLst/>
              <a:cxnLst/>
              <a:rect l="l" t="t" r="r" b="b"/>
              <a:pathLst>
                <a:path w="8" h="5" extrusionOk="0">
                  <a:moveTo>
                    <a:pt x="0" y="1"/>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9"/>
            <p:cNvSpPr/>
            <p:nvPr/>
          </p:nvSpPr>
          <p:spPr>
            <a:xfrm>
              <a:off x="3656579" y="2555625"/>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9"/>
            <p:cNvSpPr/>
            <p:nvPr/>
          </p:nvSpPr>
          <p:spPr>
            <a:xfrm>
              <a:off x="3656469" y="2555433"/>
              <a:ext cx="27" cy="137"/>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9"/>
            <p:cNvSpPr/>
            <p:nvPr/>
          </p:nvSpPr>
          <p:spPr>
            <a:xfrm>
              <a:off x="3656387" y="2555351"/>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9"/>
            <p:cNvSpPr/>
            <p:nvPr/>
          </p:nvSpPr>
          <p:spPr>
            <a:xfrm>
              <a:off x="3657236" y="2556199"/>
              <a:ext cx="219" cy="137"/>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9"/>
            <p:cNvSpPr/>
            <p:nvPr/>
          </p:nvSpPr>
          <p:spPr>
            <a:xfrm>
              <a:off x="3548704" y="2584194"/>
              <a:ext cx="36341" cy="24738"/>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9"/>
            <p:cNvSpPr/>
            <p:nvPr/>
          </p:nvSpPr>
          <p:spPr>
            <a:xfrm>
              <a:off x="3548786" y="2594237"/>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9"/>
            <p:cNvSpPr/>
            <p:nvPr/>
          </p:nvSpPr>
          <p:spPr>
            <a:xfrm>
              <a:off x="3548595" y="2595879"/>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9"/>
            <p:cNvSpPr/>
            <p:nvPr/>
          </p:nvSpPr>
          <p:spPr>
            <a:xfrm>
              <a:off x="3548595" y="2600176"/>
              <a:ext cx="27" cy="137"/>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9"/>
            <p:cNvSpPr/>
            <p:nvPr/>
          </p:nvSpPr>
          <p:spPr>
            <a:xfrm>
              <a:off x="3555600" y="2608714"/>
              <a:ext cx="410" cy="301"/>
            </a:xfrm>
            <a:custGeom>
              <a:avLst/>
              <a:gdLst/>
              <a:ahLst/>
              <a:cxnLst/>
              <a:rect l="l" t="t" r="r" b="b"/>
              <a:pathLst>
                <a:path w="15" h="11" extrusionOk="0">
                  <a:moveTo>
                    <a:pt x="15" y="11"/>
                  </a:moveTo>
                  <a:lnTo>
                    <a:pt x="15" y="1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9"/>
            <p:cNvSpPr/>
            <p:nvPr/>
          </p:nvSpPr>
          <p:spPr>
            <a:xfrm>
              <a:off x="3550045" y="2603624"/>
              <a:ext cx="410" cy="602"/>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9"/>
            <p:cNvSpPr/>
            <p:nvPr/>
          </p:nvSpPr>
          <p:spPr>
            <a:xfrm>
              <a:off x="3548513" y="2597302"/>
              <a:ext cx="27" cy="21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9"/>
            <p:cNvSpPr/>
            <p:nvPr/>
          </p:nvSpPr>
          <p:spPr>
            <a:xfrm>
              <a:off x="3550811" y="2604581"/>
              <a:ext cx="602" cy="520"/>
            </a:xfrm>
            <a:custGeom>
              <a:avLst/>
              <a:gdLst/>
              <a:ahLst/>
              <a:cxnLst/>
              <a:rect l="l" t="t" r="r" b="b"/>
              <a:pathLst>
                <a:path w="22" h="19" extrusionOk="0">
                  <a:moveTo>
                    <a:pt x="2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9"/>
            <p:cNvSpPr/>
            <p:nvPr/>
          </p:nvSpPr>
          <p:spPr>
            <a:xfrm>
              <a:off x="3548513" y="259902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9"/>
            <p:cNvSpPr/>
            <p:nvPr/>
          </p:nvSpPr>
          <p:spPr>
            <a:xfrm>
              <a:off x="3554259" y="2607564"/>
              <a:ext cx="794" cy="684"/>
            </a:xfrm>
            <a:custGeom>
              <a:avLst/>
              <a:gdLst/>
              <a:ahLst/>
              <a:cxnLst/>
              <a:rect l="l" t="t" r="r" b="b"/>
              <a:pathLst>
                <a:path w="29" h="25" extrusionOk="0">
                  <a:moveTo>
                    <a:pt x="29"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9"/>
            <p:cNvSpPr/>
            <p:nvPr/>
          </p:nvSpPr>
          <p:spPr>
            <a:xfrm>
              <a:off x="3548978" y="2592240"/>
              <a:ext cx="27" cy="21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9"/>
            <p:cNvSpPr/>
            <p:nvPr/>
          </p:nvSpPr>
          <p:spPr>
            <a:xfrm>
              <a:off x="3552919" y="2606607"/>
              <a:ext cx="684" cy="493"/>
            </a:xfrm>
            <a:custGeom>
              <a:avLst/>
              <a:gdLst/>
              <a:ahLst/>
              <a:cxnLst/>
              <a:rect l="l" t="t" r="r" b="b"/>
              <a:pathLst>
                <a:path w="25" h="18" extrusionOk="0">
                  <a:moveTo>
                    <a:pt x="25"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9"/>
            <p:cNvSpPr/>
            <p:nvPr/>
          </p:nvSpPr>
          <p:spPr>
            <a:xfrm>
              <a:off x="3548786" y="2601243"/>
              <a:ext cx="410" cy="1067"/>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9"/>
            <p:cNvSpPr/>
            <p:nvPr/>
          </p:nvSpPr>
          <p:spPr>
            <a:xfrm>
              <a:off x="3551851" y="2605539"/>
              <a:ext cx="520" cy="602"/>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9"/>
            <p:cNvSpPr/>
            <p:nvPr/>
          </p:nvSpPr>
          <p:spPr>
            <a:xfrm>
              <a:off x="3549361" y="2590324"/>
              <a:ext cx="27" cy="301"/>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9"/>
            <p:cNvSpPr/>
            <p:nvPr/>
          </p:nvSpPr>
          <p:spPr>
            <a:xfrm>
              <a:off x="3549361" y="2602584"/>
              <a:ext cx="410" cy="684"/>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9"/>
            <p:cNvSpPr/>
            <p:nvPr/>
          </p:nvSpPr>
          <p:spPr>
            <a:xfrm>
              <a:off x="3549854" y="2588682"/>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9"/>
            <p:cNvSpPr/>
            <p:nvPr/>
          </p:nvSpPr>
          <p:spPr>
            <a:xfrm>
              <a:off x="3584635" y="2598260"/>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9"/>
            <p:cNvSpPr/>
            <p:nvPr/>
          </p:nvSpPr>
          <p:spPr>
            <a:xfrm>
              <a:off x="3584909" y="2598561"/>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9"/>
            <p:cNvSpPr/>
            <p:nvPr/>
          </p:nvSpPr>
          <p:spPr>
            <a:xfrm>
              <a:off x="3573525" y="2584194"/>
              <a:ext cx="876" cy="202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9"/>
            <p:cNvSpPr/>
            <p:nvPr/>
          </p:nvSpPr>
          <p:spPr>
            <a:xfrm>
              <a:off x="3574482" y="2392937"/>
              <a:ext cx="262790" cy="149716"/>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9"/>
            <p:cNvSpPr/>
            <p:nvPr/>
          </p:nvSpPr>
          <p:spPr>
            <a:xfrm>
              <a:off x="3595061" y="2410971"/>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9"/>
            <p:cNvSpPr/>
            <p:nvPr/>
          </p:nvSpPr>
          <p:spPr>
            <a:xfrm>
              <a:off x="3580421" y="2457164"/>
              <a:ext cx="602" cy="7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9"/>
            <p:cNvSpPr/>
            <p:nvPr/>
          </p:nvSpPr>
          <p:spPr>
            <a:xfrm>
              <a:off x="3597743" y="2415185"/>
              <a:ext cx="4433" cy="11822"/>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9"/>
            <p:cNvSpPr/>
            <p:nvPr/>
          </p:nvSpPr>
          <p:spPr>
            <a:xfrm>
              <a:off x="3578587" y="2472379"/>
              <a:ext cx="520" cy="328"/>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9"/>
            <p:cNvSpPr/>
            <p:nvPr/>
          </p:nvSpPr>
          <p:spPr>
            <a:xfrm>
              <a:off x="3576973" y="2471230"/>
              <a:ext cx="1368" cy="985"/>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9"/>
            <p:cNvSpPr/>
            <p:nvPr/>
          </p:nvSpPr>
          <p:spPr>
            <a:xfrm>
              <a:off x="3580694" y="2473337"/>
              <a:ext cx="602" cy="328"/>
            </a:xfrm>
            <a:custGeom>
              <a:avLst/>
              <a:gdLst/>
              <a:ahLst/>
              <a:cxnLst/>
              <a:rect l="l" t="t" r="r" b="b"/>
              <a:pathLst>
                <a:path w="22" h="12" extrusionOk="0">
                  <a:moveTo>
                    <a:pt x="1" y="1"/>
                  </a:moveTo>
                  <a:lnTo>
                    <a:pt x="22"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9"/>
            <p:cNvSpPr/>
            <p:nvPr/>
          </p:nvSpPr>
          <p:spPr>
            <a:xfrm>
              <a:off x="3581379" y="2473720"/>
              <a:ext cx="1177" cy="7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9"/>
            <p:cNvSpPr/>
            <p:nvPr/>
          </p:nvSpPr>
          <p:spPr>
            <a:xfrm>
              <a:off x="3576480" y="2470655"/>
              <a:ext cx="410" cy="410"/>
            </a:xfrm>
            <a:custGeom>
              <a:avLst/>
              <a:gdLst/>
              <a:ahLst/>
              <a:cxnLst/>
              <a:rect l="l" t="t" r="r" b="b"/>
              <a:pathLst>
                <a:path w="15" h="15" extrusionOk="0">
                  <a:moveTo>
                    <a:pt x="1" y="1"/>
                  </a:moveTo>
                  <a:lnTo>
                    <a:pt x="15" y="15"/>
                  </a:lnTo>
                  <a:lnTo>
                    <a:pt x="15" y="1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9"/>
            <p:cNvSpPr/>
            <p:nvPr/>
          </p:nvSpPr>
          <p:spPr>
            <a:xfrm>
              <a:off x="3574866" y="2468657"/>
              <a:ext cx="219" cy="301"/>
            </a:xfrm>
            <a:custGeom>
              <a:avLst/>
              <a:gdLst/>
              <a:ahLst/>
              <a:cxnLst/>
              <a:rect l="l" t="t" r="r" b="b"/>
              <a:pathLst>
                <a:path w="8" h="11" extrusionOk="0">
                  <a:moveTo>
                    <a:pt x="0" y="0"/>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9"/>
            <p:cNvSpPr/>
            <p:nvPr/>
          </p:nvSpPr>
          <p:spPr>
            <a:xfrm>
              <a:off x="3576015" y="2470272"/>
              <a:ext cx="410" cy="410"/>
            </a:xfrm>
            <a:custGeom>
              <a:avLst/>
              <a:gdLst/>
              <a:ahLst/>
              <a:cxnLst/>
              <a:rect l="l" t="t" r="r" b="b"/>
              <a:pathLst>
                <a:path w="15" h="15" extrusionOk="0">
                  <a:moveTo>
                    <a:pt x="14"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9"/>
            <p:cNvSpPr/>
            <p:nvPr/>
          </p:nvSpPr>
          <p:spPr>
            <a:xfrm>
              <a:off x="3575440" y="2469506"/>
              <a:ext cx="219" cy="328"/>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9"/>
            <p:cNvSpPr/>
            <p:nvPr/>
          </p:nvSpPr>
          <p:spPr>
            <a:xfrm>
              <a:off x="3574674" y="2467973"/>
              <a:ext cx="27" cy="137"/>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9"/>
            <p:cNvSpPr/>
            <p:nvPr/>
          </p:nvSpPr>
          <p:spPr>
            <a:xfrm>
              <a:off x="3581269" y="2454482"/>
              <a:ext cx="1177" cy="2135"/>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9"/>
            <p:cNvSpPr/>
            <p:nvPr/>
          </p:nvSpPr>
          <p:spPr>
            <a:xfrm>
              <a:off x="3580421" y="2457355"/>
              <a:ext cx="493" cy="493"/>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9"/>
            <p:cNvSpPr/>
            <p:nvPr/>
          </p:nvSpPr>
          <p:spPr>
            <a:xfrm>
              <a:off x="3576781" y="2471038"/>
              <a:ext cx="274" cy="274"/>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9"/>
            <p:cNvSpPr/>
            <p:nvPr/>
          </p:nvSpPr>
          <p:spPr>
            <a:xfrm>
              <a:off x="3583951" y="2474212"/>
              <a:ext cx="1286" cy="109"/>
            </a:xfrm>
            <a:custGeom>
              <a:avLst/>
              <a:gdLst/>
              <a:ahLst/>
              <a:cxnLst/>
              <a:rect l="l" t="t" r="r" b="b"/>
              <a:pathLst>
                <a:path w="47" h="4" extrusionOk="0">
                  <a:moveTo>
                    <a:pt x="1" y="4"/>
                  </a:moveTo>
                  <a:lnTo>
                    <a:pt x="4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9"/>
            <p:cNvSpPr/>
            <p:nvPr/>
          </p:nvSpPr>
          <p:spPr>
            <a:xfrm>
              <a:off x="3586633" y="2474103"/>
              <a:ext cx="903" cy="27"/>
            </a:xfrm>
            <a:custGeom>
              <a:avLst/>
              <a:gdLst/>
              <a:ahLst/>
              <a:cxnLst/>
              <a:rect l="l" t="t" r="r" b="b"/>
              <a:pathLst>
                <a:path w="33" h="1" extrusionOk="0">
                  <a:moveTo>
                    <a:pt x="1" y="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9"/>
            <p:cNvSpPr/>
            <p:nvPr/>
          </p:nvSpPr>
          <p:spPr>
            <a:xfrm>
              <a:off x="3637615" y="2470080"/>
              <a:ext cx="27" cy="27"/>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9"/>
            <p:cNvSpPr/>
            <p:nvPr/>
          </p:nvSpPr>
          <p:spPr>
            <a:xfrm>
              <a:off x="3641637" y="2468548"/>
              <a:ext cx="493" cy="137"/>
            </a:xfrm>
            <a:custGeom>
              <a:avLst/>
              <a:gdLst/>
              <a:ahLst/>
              <a:cxnLst/>
              <a:rect l="l" t="t" r="r" b="b"/>
              <a:pathLst>
                <a:path w="18" h="5" extrusionOk="0">
                  <a:moveTo>
                    <a:pt x="18" y="1"/>
                  </a:moveTo>
                  <a:lnTo>
                    <a:pt x="0" y="4"/>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9"/>
            <p:cNvSpPr/>
            <p:nvPr/>
          </p:nvSpPr>
          <p:spPr>
            <a:xfrm>
              <a:off x="3585401" y="2474103"/>
              <a:ext cx="1067" cy="137"/>
            </a:xfrm>
            <a:custGeom>
              <a:avLst/>
              <a:gdLst/>
              <a:ahLst/>
              <a:cxnLst/>
              <a:rect l="l" t="t" r="r" b="b"/>
              <a:pathLst>
                <a:path w="39" h="5" extrusionOk="0">
                  <a:moveTo>
                    <a:pt x="0" y="4"/>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9"/>
            <p:cNvSpPr/>
            <p:nvPr/>
          </p:nvSpPr>
          <p:spPr>
            <a:xfrm>
              <a:off x="3632443" y="2470190"/>
              <a:ext cx="4898" cy="3092"/>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9"/>
            <p:cNvSpPr/>
            <p:nvPr/>
          </p:nvSpPr>
          <p:spPr>
            <a:xfrm>
              <a:off x="3582528" y="2474404"/>
              <a:ext cx="1368" cy="109"/>
            </a:xfrm>
            <a:custGeom>
              <a:avLst/>
              <a:gdLst/>
              <a:ahLst/>
              <a:cxnLst/>
              <a:rect l="l" t="t" r="r" b="b"/>
              <a:pathLst>
                <a:path w="50" h="4" extrusionOk="0">
                  <a:moveTo>
                    <a:pt x="0" y="4"/>
                  </a:moveTo>
                  <a:lnTo>
                    <a:pt x="4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9"/>
            <p:cNvSpPr/>
            <p:nvPr/>
          </p:nvSpPr>
          <p:spPr>
            <a:xfrm>
              <a:off x="3619991" y="2476320"/>
              <a:ext cx="3667" cy="301"/>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9"/>
            <p:cNvSpPr/>
            <p:nvPr/>
          </p:nvSpPr>
          <p:spPr>
            <a:xfrm>
              <a:off x="3679675" y="2525359"/>
              <a:ext cx="602" cy="520"/>
            </a:xfrm>
            <a:custGeom>
              <a:avLst/>
              <a:gdLst/>
              <a:ahLst/>
              <a:cxnLst/>
              <a:rect l="l" t="t" r="r" b="b"/>
              <a:pathLst>
                <a:path w="22" h="19" extrusionOk="0">
                  <a:moveTo>
                    <a:pt x="2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9"/>
            <p:cNvSpPr/>
            <p:nvPr/>
          </p:nvSpPr>
          <p:spPr>
            <a:xfrm>
              <a:off x="3679101" y="2524975"/>
              <a:ext cx="493" cy="410"/>
            </a:xfrm>
            <a:custGeom>
              <a:avLst/>
              <a:gdLst/>
              <a:ahLst/>
              <a:cxnLst/>
              <a:rect l="l" t="t" r="r" b="b"/>
              <a:pathLst>
                <a:path w="18" h="15" extrusionOk="0">
                  <a:moveTo>
                    <a:pt x="18"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9"/>
            <p:cNvSpPr/>
            <p:nvPr/>
          </p:nvSpPr>
          <p:spPr>
            <a:xfrm>
              <a:off x="3677185" y="2524209"/>
              <a:ext cx="219" cy="27"/>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9"/>
            <p:cNvSpPr/>
            <p:nvPr/>
          </p:nvSpPr>
          <p:spPr>
            <a:xfrm>
              <a:off x="3677377" y="2524209"/>
              <a:ext cx="301" cy="137"/>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9"/>
            <p:cNvSpPr/>
            <p:nvPr/>
          </p:nvSpPr>
          <p:spPr>
            <a:xfrm>
              <a:off x="3667115" y="2527384"/>
              <a:ext cx="109" cy="27"/>
            </a:xfrm>
            <a:custGeom>
              <a:avLst/>
              <a:gdLst/>
              <a:ahLst/>
              <a:cxnLst/>
              <a:rect l="l" t="t" r="r" b="b"/>
              <a:pathLst>
                <a:path w="4"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9"/>
            <p:cNvSpPr/>
            <p:nvPr/>
          </p:nvSpPr>
          <p:spPr>
            <a:xfrm>
              <a:off x="3677760" y="2524319"/>
              <a:ext cx="301" cy="109"/>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9"/>
            <p:cNvSpPr/>
            <p:nvPr/>
          </p:nvSpPr>
          <p:spPr>
            <a:xfrm>
              <a:off x="3678033" y="2524401"/>
              <a:ext cx="410" cy="219"/>
            </a:xfrm>
            <a:custGeom>
              <a:avLst/>
              <a:gdLst/>
              <a:ahLst/>
              <a:cxnLst/>
              <a:rect l="l" t="t" r="r" b="b"/>
              <a:pathLst>
                <a:path w="15" h="8" extrusionOk="0">
                  <a:moveTo>
                    <a:pt x="15"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9"/>
            <p:cNvSpPr/>
            <p:nvPr/>
          </p:nvSpPr>
          <p:spPr>
            <a:xfrm>
              <a:off x="3677076" y="2524127"/>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9"/>
            <p:cNvSpPr/>
            <p:nvPr/>
          </p:nvSpPr>
          <p:spPr>
            <a:xfrm>
              <a:off x="3665007" y="2526699"/>
              <a:ext cx="219" cy="137"/>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9"/>
            <p:cNvSpPr/>
            <p:nvPr/>
          </p:nvSpPr>
          <p:spPr>
            <a:xfrm>
              <a:off x="3678526" y="2524702"/>
              <a:ext cx="493" cy="219"/>
            </a:xfrm>
            <a:custGeom>
              <a:avLst/>
              <a:gdLst/>
              <a:ahLst/>
              <a:cxnLst/>
              <a:rect l="l" t="t" r="r" b="b"/>
              <a:pathLst>
                <a:path w="18" h="8" extrusionOk="0">
                  <a:moveTo>
                    <a:pt x="18"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9"/>
            <p:cNvSpPr/>
            <p:nvPr/>
          </p:nvSpPr>
          <p:spPr>
            <a:xfrm>
              <a:off x="3676419" y="2482066"/>
              <a:ext cx="1450" cy="3475"/>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9"/>
            <p:cNvSpPr/>
            <p:nvPr/>
          </p:nvSpPr>
          <p:spPr>
            <a:xfrm>
              <a:off x="3643553" y="2466249"/>
              <a:ext cx="7963" cy="1943"/>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9"/>
            <p:cNvSpPr/>
            <p:nvPr/>
          </p:nvSpPr>
          <p:spPr>
            <a:xfrm>
              <a:off x="3681399" y="2491453"/>
              <a:ext cx="1751" cy="2408"/>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9"/>
            <p:cNvSpPr/>
            <p:nvPr/>
          </p:nvSpPr>
          <p:spPr>
            <a:xfrm>
              <a:off x="3638572" y="2469314"/>
              <a:ext cx="985" cy="410"/>
            </a:xfrm>
            <a:custGeom>
              <a:avLst/>
              <a:gdLst/>
              <a:ahLst/>
              <a:cxnLst/>
              <a:rect l="l" t="t" r="r" b="b"/>
              <a:pathLst>
                <a:path w="36" h="15" extrusionOk="0">
                  <a:moveTo>
                    <a:pt x="0" y="15"/>
                  </a:moveTo>
                  <a:lnTo>
                    <a:pt x="0" y="15"/>
                  </a:ln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9"/>
            <p:cNvSpPr/>
            <p:nvPr/>
          </p:nvSpPr>
          <p:spPr>
            <a:xfrm>
              <a:off x="3664515" y="2512141"/>
              <a:ext cx="8866" cy="14394"/>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9"/>
            <p:cNvSpPr/>
            <p:nvPr/>
          </p:nvSpPr>
          <p:spPr>
            <a:xfrm>
              <a:off x="3664515" y="2526426"/>
              <a:ext cx="137" cy="109"/>
            </a:xfrm>
            <a:custGeom>
              <a:avLst/>
              <a:gdLst/>
              <a:ahLst/>
              <a:cxnLst/>
              <a:rect l="l" t="t" r="r" b="b"/>
              <a:pathLst>
                <a:path w="5" h="4" extrusionOk="0">
                  <a:moveTo>
                    <a:pt x="1" y="4"/>
                  </a:moveTo>
                  <a:lnTo>
                    <a:pt x="1" y="4"/>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9"/>
            <p:cNvSpPr/>
            <p:nvPr/>
          </p:nvSpPr>
          <p:spPr>
            <a:xfrm>
              <a:off x="3589424" y="2314590"/>
              <a:ext cx="136745" cy="94794"/>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9"/>
            <p:cNvSpPr/>
            <p:nvPr/>
          </p:nvSpPr>
          <p:spPr>
            <a:xfrm>
              <a:off x="3595444" y="2367569"/>
              <a:ext cx="712" cy="903"/>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9"/>
            <p:cNvSpPr/>
            <p:nvPr/>
          </p:nvSpPr>
          <p:spPr>
            <a:xfrm>
              <a:off x="3593912" y="2359825"/>
              <a:ext cx="1669" cy="7772"/>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9"/>
            <p:cNvSpPr/>
            <p:nvPr/>
          </p:nvSpPr>
          <p:spPr>
            <a:xfrm>
              <a:off x="3707068" y="2394223"/>
              <a:ext cx="301" cy="27"/>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9"/>
            <p:cNvSpPr/>
            <p:nvPr/>
          </p:nvSpPr>
          <p:spPr>
            <a:xfrm>
              <a:off x="3597360" y="2404841"/>
              <a:ext cx="328" cy="137"/>
            </a:xfrm>
            <a:custGeom>
              <a:avLst/>
              <a:gdLst/>
              <a:ahLst/>
              <a:cxnLst/>
              <a:rect l="l" t="t" r="r" b="b"/>
              <a:pathLst>
                <a:path w="12" h="5" extrusionOk="0">
                  <a:moveTo>
                    <a:pt x="1"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9"/>
            <p:cNvSpPr/>
            <p:nvPr/>
          </p:nvSpPr>
          <p:spPr>
            <a:xfrm>
              <a:off x="3598619" y="2403883"/>
              <a:ext cx="493" cy="520"/>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9"/>
            <p:cNvSpPr/>
            <p:nvPr/>
          </p:nvSpPr>
          <p:spPr>
            <a:xfrm>
              <a:off x="3597935" y="2404458"/>
              <a:ext cx="328" cy="21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9"/>
            <p:cNvSpPr/>
            <p:nvPr/>
          </p:nvSpPr>
          <p:spPr>
            <a:xfrm>
              <a:off x="3705919" y="2394305"/>
              <a:ext cx="301" cy="27"/>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9"/>
            <p:cNvSpPr/>
            <p:nvPr/>
          </p:nvSpPr>
          <p:spPr>
            <a:xfrm>
              <a:off x="3706384" y="2394305"/>
              <a:ext cx="410" cy="27"/>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9"/>
            <p:cNvSpPr/>
            <p:nvPr/>
          </p:nvSpPr>
          <p:spPr>
            <a:xfrm>
              <a:off x="3678991" y="2408015"/>
              <a:ext cx="219" cy="109"/>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9"/>
            <p:cNvSpPr/>
            <p:nvPr/>
          </p:nvSpPr>
          <p:spPr>
            <a:xfrm>
              <a:off x="3667607" y="2405607"/>
              <a:ext cx="301" cy="27"/>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9"/>
            <p:cNvSpPr/>
            <p:nvPr/>
          </p:nvSpPr>
          <p:spPr>
            <a:xfrm>
              <a:off x="3665664" y="2405416"/>
              <a:ext cx="328" cy="137"/>
            </a:xfrm>
            <a:custGeom>
              <a:avLst/>
              <a:gdLst/>
              <a:ahLst/>
              <a:cxnLst/>
              <a:rect l="l" t="t" r="r" b="b"/>
              <a:pathLst>
                <a:path w="12" h="5" extrusionOk="0">
                  <a:moveTo>
                    <a:pt x="1"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9"/>
            <p:cNvSpPr/>
            <p:nvPr/>
          </p:nvSpPr>
          <p:spPr>
            <a:xfrm>
              <a:off x="3596785" y="2405033"/>
              <a:ext cx="219" cy="137"/>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9"/>
            <p:cNvSpPr/>
            <p:nvPr/>
          </p:nvSpPr>
          <p:spPr>
            <a:xfrm>
              <a:off x="3708984" y="2393731"/>
              <a:ext cx="684" cy="219"/>
            </a:xfrm>
            <a:custGeom>
              <a:avLst/>
              <a:gdLst/>
              <a:ahLst/>
              <a:cxnLst/>
              <a:rect l="l" t="t" r="r" b="b"/>
              <a:pathLst>
                <a:path w="25" h="8" extrusionOk="0">
                  <a:moveTo>
                    <a:pt x="0" y="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9"/>
            <p:cNvSpPr/>
            <p:nvPr/>
          </p:nvSpPr>
          <p:spPr>
            <a:xfrm>
              <a:off x="3708300" y="2393922"/>
              <a:ext cx="712" cy="137"/>
            </a:xfrm>
            <a:custGeom>
              <a:avLst/>
              <a:gdLst/>
              <a:ahLst/>
              <a:cxnLst/>
              <a:rect l="l" t="t" r="r" b="b"/>
              <a:pathLst>
                <a:path w="26" h="5" extrusionOk="0">
                  <a:moveTo>
                    <a:pt x="1" y="4"/>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9"/>
            <p:cNvSpPr/>
            <p:nvPr/>
          </p:nvSpPr>
          <p:spPr>
            <a:xfrm>
              <a:off x="3692701" y="2408672"/>
              <a:ext cx="794" cy="410"/>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9"/>
            <p:cNvSpPr/>
            <p:nvPr/>
          </p:nvSpPr>
          <p:spPr>
            <a:xfrm>
              <a:off x="3707643" y="2394032"/>
              <a:ext cx="410" cy="109"/>
            </a:xfrm>
            <a:custGeom>
              <a:avLst/>
              <a:gdLst/>
              <a:ahLst/>
              <a:cxnLst/>
              <a:rect l="l" t="t" r="r" b="b"/>
              <a:pathLst>
                <a:path w="15"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9"/>
            <p:cNvSpPr/>
            <p:nvPr/>
          </p:nvSpPr>
          <p:spPr>
            <a:xfrm>
              <a:off x="3596211" y="2405224"/>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9"/>
            <p:cNvSpPr/>
            <p:nvPr/>
          </p:nvSpPr>
          <p:spPr>
            <a:xfrm>
              <a:off x="3595444" y="2405224"/>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9"/>
            <p:cNvSpPr/>
            <p:nvPr/>
          </p:nvSpPr>
          <p:spPr>
            <a:xfrm>
              <a:off x="3688761" y="2407523"/>
              <a:ext cx="602" cy="137"/>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9"/>
            <p:cNvSpPr/>
            <p:nvPr/>
          </p:nvSpPr>
          <p:spPr>
            <a:xfrm>
              <a:off x="3687611" y="2407441"/>
              <a:ext cx="602" cy="27"/>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9"/>
            <p:cNvSpPr/>
            <p:nvPr/>
          </p:nvSpPr>
          <p:spPr>
            <a:xfrm>
              <a:off x="3704386" y="2394497"/>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9"/>
            <p:cNvSpPr/>
            <p:nvPr/>
          </p:nvSpPr>
          <p:spPr>
            <a:xfrm>
              <a:off x="3709832" y="2393649"/>
              <a:ext cx="520" cy="109"/>
            </a:xfrm>
            <a:custGeom>
              <a:avLst/>
              <a:gdLst/>
              <a:ahLst/>
              <a:cxnLst/>
              <a:rect l="l" t="t" r="r" b="b"/>
              <a:pathLst>
                <a:path w="19" h="4" extrusionOk="0">
                  <a:moveTo>
                    <a:pt x="1"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9"/>
            <p:cNvSpPr/>
            <p:nvPr/>
          </p:nvSpPr>
          <p:spPr>
            <a:xfrm>
              <a:off x="3685230" y="2407249"/>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9"/>
            <p:cNvSpPr/>
            <p:nvPr/>
          </p:nvSpPr>
          <p:spPr>
            <a:xfrm>
              <a:off x="3686462" y="2407331"/>
              <a:ext cx="602" cy="27"/>
            </a:xfrm>
            <a:custGeom>
              <a:avLst/>
              <a:gdLst/>
              <a:ahLst/>
              <a:cxnLst/>
              <a:rect l="l" t="t" r="r" b="b"/>
              <a:pathLst>
                <a:path w="22" h="1" extrusionOk="0">
                  <a:moveTo>
                    <a:pt x="1" y="1"/>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9"/>
            <p:cNvSpPr/>
            <p:nvPr/>
          </p:nvSpPr>
          <p:spPr>
            <a:xfrm>
              <a:off x="3691826" y="2408289"/>
              <a:ext cx="602" cy="328"/>
            </a:xfrm>
            <a:custGeom>
              <a:avLst/>
              <a:gdLst/>
              <a:ahLst/>
              <a:cxnLst/>
              <a:rect l="l" t="t" r="r" b="b"/>
              <a:pathLst>
                <a:path w="22" h="12" extrusionOk="0">
                  <a:moveTo>
                    <a:pt x="1" y="1"/>
                  </a:moveTo>
                  <a:lnTo>
                    <a:pt x="22"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9"/>
            <p:cNvSpPr/>
            <p:nvPr/>
          </p:nvSpPr>
          <p:spPr>
            <a:xfrm>
              <a:off x="3690868" y="2408015"/>
              <a:ext cx="602" cy="219"/>
            </a:xfrm>
            <a:custGeom>
              <a:avLst/>
              <a:gdLst/>
              <a:ahLst/>
              <a:cxnLst/>
              <a:rect l="l" t="t" r="r" b="b"/>
              <a:pathLst>
                <a:path w="22" h="8" extrusionOk="0">
                  <a:moveTo>
                    <a:pt x="1" y="0"/>
                  </a:moveTo>
                  <a:lnTo>
                    <a:pt x="22"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9"/>
            <p:cNvSpPr/>
            <p:nvPr/>
          </p:nvSpPr>
          <p:spPr>
            <a:xfrm>
              <a:off x="3679675" y="2407714"/>
              <a:ext cx="301" cy="137"/>
            </a:xfrm>
            <a:custGeom>
              <a:avLst/>
              <a:gdLst/>
              <a:ahLst/>
              <a:cxnLst/>
              <a:rect l="l" t="t" r="r" b="b"/>
              <a:pathLst>
                <a:path w="11" h="5" extrusionOk="0">
                  <a:moveTo>
                    <a:pt x="0"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9"/>
            <p:cNvSpPr/>
            <p:nvPr/>
          </p:nvSpPr>
          <p:spPr>
            <a:xfrm>
              <a:off x="3689828" y="2407714"/>
              <a:ext cx="602" cy="21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9"/>
            <p:cNvSpPr/>
            <p:nvPr/>
          </p:nvSpPr>
          <p:spPr>
            <a:xfrm>
              <a:off x="3681290" y="2407523"/>
              <a:ext cx="410" cy="27"/>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9"/>
            <p:cNvSpPr/>
            <p:nvPr/>
          </p:nvSpPr>
          <p:spPr>
            <a:xfrm>
              <a:off x="3705235" y="239441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9"/>
            <p:cNvSpPr/>
            <p:nvPr/>
          </p:nvSpPr>
          <p:spPr>
            <a:xfrm>
              <a:off x="3680442" y="2407632"/>
              <a:ext cx="410" cy="27"/>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9"/>
            <p:cNvSpPr/>
            <p:nvPr/>
          </p:nvSpPr>
          <p:spPr>
            <a:xfrm>
              <a:off x="3683315" y="2407331"/>
              <a:ext cx="410" cy="27"/>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9"/>
            <p:cNvSpPr/>
            <p:nvPr/>
          </p:nvSpPr>
          <p:spPr>
            <a:xfrm>
              <a:off x="3684355" y="2407249"/>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9"/>
            <p:cNvSpPr/>
            <p:nvPr/>
          </p:nvSpPr>
          <p:spPr>
            <a:xfrm>
              <a:off x="3704851" y="239441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9"/>
            <p:cNvSpPr/>
            <p:nvPr/>
          </p:nvSpPr>
          <p:spPr>
            <a:xfrm>
              <a:off x="3704578" y="2394497"/>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9"/>
            <p:cNvSpPr/>
            <p:nvPr/>
          </p:nvSpPr>
          <p:spPr>
            <a:xfrm>
              <a:off x="3682248" y="2407441"/>
              <a:ext cx="410" cy="27"/>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9"/>
            <p:cNvSpPr/>
            <p:nvPr/>
          </p:nvSpPr>
          <p:spPr>
            <a:xfrm>
              <a:off x="3594104" y="2405224"/>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9"/>
            <p:cNvSpPr/>
            <p:nvPr/>
          </p:nvSpPr>
          <p:spPr>
            <a:xfrm>
              <a:off x="3666047" y="2405525"/>
              <a:ext cx="1286" cy="109"/>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9"/>
            <p:cNvSpPr/>
            <p:nvPr/>
          </p:nvSpPr>
          <p:spPr>
            <a:xfrm>
              <a:off x="3594870" y="2405224"/>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9"/>
            <p:cNvSpPr/>
            <p:nvPr/>
          </p:nvSpPr>
          <p:spPr>
            <a:xfrm>
              <a:off x="3711282" y="2393348"/>
              <a:ext cx="109" cy="27"/>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9"/>
            <p:cNvSpPr/>
            <p:nvPr/>
          </p:nvSpPr>
          <p:spPr>
            <a:xfrm>
              <a:off x="3710598" y="2393457"/>
              <a:ext cx="520" cy="109"/>
            </a:xfrm>
            <a:custGeom>
              <a:avLst/>
              <a:gdLst/>
              <a:ahLst/>
              <a:cxnLst/>
              <a:rect l="l" t="t" r="r" b="b"/>
              <a:pathLst>
                <a:path w="19" h="4" extrusionOk="0">
                  <a:moveTo>
                    <a:pt x="1"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9"/>
            <p:cNvSpPr/>
            <p:nvPr/>
          </p:nvSpPr>
          <p:spPr>
            <a:xfrm>
              <a:off x="3553876" y="2273487"/>
              <a:ext cx="106370" cy="47370"/>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9"/>
            <p:cNvSpPr/>
            <p:nvPr/>
          </p:nvSpPr>
          <p:spPr>
            <a:xfrm>
              <a:off x="3640871" y="2316505"/>
              <a:ext cx="7006" cy="2244"/>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9"/>
            <p:cNvSpPr/>
            <p:nvPr/>
          </p:nvSpPr>
          <p:spPr>
            <a:xfrm>
              <a:off x="3638463" y="2318722"/>
              <a:ext cx="2436" cy="2326"/>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9"/>
            <p:cNvSpPr/>
            <p:nvPr/>
          </p:nvSpPr>
          <p:spPr>
            <a:xfrm>
              <a:off x="3657619" y="2311333"/>
              <a:ext cx="328" cy="21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9"/>
            <p:cNvSpPr/>
            <p:nvPr/>
          </p:nvSpPr>
          <p:spPr>
            <a:xfrm>
              <a:off x="3658878" y="2310759"/>
              <a:ext cx="219" cy="137"/>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9"/>
            <p:cNvSpPr/>
            <p:nvPr/>
          </p:nvSpPr>
          <p:spPr>
            <a:xfrm>
              <a:off x="3555135" y="2307119"/>
              <a:ext cx="81631" cy="49121"/>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9"/>
            <p:cNvSpPr/>
            <p:nvPr/>
          </p:nvSpPr>
          <p:spPr>
            <a:xfrm>
              <a:off x="3591039" y="2352628"/>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9"/>
            <p:cNvSpPr/>
            <p:nvPr/>
          </p:nvSpPr>
          <p:spPr>
            <a:xfrm>
              <a:off x="3591613" y="2353011"/>
              <a:ext cx="712" cy="520"/>
            </a:xfrm>
            <a:custGeom>
              <a:avLst/>
              <a:gdLst/>
              <a:ahLst/>
              <a:cxnLst/>
              <a:rect l="l" t="t" r="r" b="b"/>
              <a:pathLst>
                <a:path w="26" h="19" extrusionOk="0">
                  <a:moveTo>
                    <a:pt x="25"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9"/>
            <p:cNvSpPr/>
            <p:nvPr/>
          </p:nvSpPr>
          <p:spPr>
            <a:xfrm>
              <a:off x="3592297" y="2353503"/>
              <a:ext cx="2326" cy="260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9"/>
            <p:cNvSpPr/>
            <p:nvPr/>
          </p:nvSpPr>
          <p:spPr>
            <a:xfrm>
              <a:off x="3598619" y="2356267"/>
              <a:ext cx="684" cy="27"/>
            </a:xfrm>
            <a:custGeom>
              <a:avLst/>
              <a:gdLst/>
              <a:ahLst/>
              <a:cxnLst/>
              <a:rect l="l" t="t" r="r" b="b"/>
              <a:pathLst>
                <a:path w="25" h="1" extrusionOk="0">
                  <a:moveTo>
                    <a:pt x="0"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9"/>
            <p:cNvSpPr/>
            <p:nvPr/>
          </p:nvSpPr>
          <p:spPr>
            <a:xfrm>
              <a:off x="3596129" y="2356185"/>
              <a:ext cx="985" cy="27"/>
            </a:xfrm>
            <a:custGeom>
              <a:avLst/>
              <a:gdLst/>
              <a:ahLst/>
              <a:cxnLst/>
              <a:rect l="l" t="t" r="r" b="b"/>
              <a:pathLst>
                <a:path w="36" h="1" extrusionOk="0">
                  <a:moveTo>
                    <a:pt x="0" y="0"/>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9"/>
            <p:cNvSpPr/>
            <p:nvPr/>
          </p:nvSpPr>
          <p:spPr>
            <a:xfrm>
              <a:off x="3601301" y="2356459"/>
              <a:ext cx="410" cy="27"/>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9"/>
            <p:cNvSpPr/>
            <p:nvPr/>
          </p:nvSpPr>
          <p:spPr>
            <a:xfrm>
              <a:off x="3597360" y="2356185"/>
              <a:ext cx="794" cy="27"/>
            </a:xfrm>
            <a:custGeom>
              <a:avLst/>
              <a:gdLst/>
              <a:ahLst/>
              <a:cxnLst/>
              <a:rect l="l" t="t" r="r" b="b"/>
              <a:pathLst>
                <a:path w="29" h="1" extrusionOk="0">
                  <a:moveTo>
                    <a:pt x="1" y="0"/>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9"/>
            <p:cNvSpPr/>
            <p:nvPr/>
          </p:nvSpPr>
          <p:spPr>
            <a:xfrm>
              <a:off x="3599577" y="2356377"/>
              <a:ext cx="602" cy="27"/>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9"/>
            <p:cNvSpPr/>
            <p:nvPr/>
          </p:nvSpPr>
          <p:spPr>
            <a:xfrm>
              <a:off x="3594678" y="2356076"/>
              <a:ext cx="1177" cy="27"/>
            </a:xfrm>
            <a:custGeom>
              <a:avLst/>
              <a:gdLst/>
              <a:ahLst/>
              <a:cxnLst/>
              <a:rect l="l" t="t" r="r" b="b"/>
              <a:pathLst>
                <a:path w="43" h="1" extrusionOk="0">
                  <a:moveTo>
                    <a:pt x="1" y="1"/>
                  </a:moveTo>
                  <a:lnTo>
                    <a:pt x="4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9"/>
            <p:cNvSpPr/>
            <p:nvPr/>
          </p:nvSpPr>
          <p:spPr>
            <a:xfrm>
              <a:off x="3600425" y="2356377"/>
              <a:ext cx="602" cy="27"/>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9"/>
            <p:cNvSpPr/>
            <p:nvPr/>
          </p:nvSpPr>
          <p:spPr>
            <a:xfrm>
              <a:off x="3601957" y="2356459"/>
              <a:ext cx="410" cy="27"/>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9"/>
            <p:cNvSpPr/>
            <p:nvPr/>
          </p:nvSpPr>
          <p:spPr>
            <a:xfrm>
              <a:off x="3635973" y="2324086"/>
              <a:ext cx="712" cy="4433"/>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9"/>
            <p:cNvSpPr/>
            <p:nvPr/>
          </p:nvSpPr>
          <p:spPr>
            <a:xfrm>
              <a:off x="3602532" y="2356568"/>
              <a:ext cx="328" cy="27"/>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9"/>
            <p:cNvSpPr/>
            <p:nvPr/>
          </p:nvSpPr>
          <p:spPr>
            <a:xfrm>
              <a:off x="3604557" y="2356842"/>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9"/>
            <p:cNvSpPr/>
            <p:nvPr/>
          </p:nvSpPr>
          <p:spPr>
            <a:xfrm>
              <a:off x="3604448" y="2356842"/>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9"/>
            <p:cNvSpPr/>
            <p:nvPr/>
          </p:nvSpPr>
          <p:spPr>
            <a:xfrm>
              <a:off x="3603873" y="2356760"/>
              <a:ext cx="137" cy="27"/>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9"/>
            <p:cNvSpPr/>
            <p:nvPr/>
          </p:nvSpPr>
          <p:spPr>
            <a:xfrm>
              <a:off x="3604174" y="2356760"/>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9"/>
            <p:cNvSpPr/>
            <p:nvPr/>
          </p:nvSpPr>
          <p:spPr>
            <a:xfrm>
              <a:off x="3603490" y="2356650"/>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9"/>
            <p:cNvSpPr/>
            <p:nvPr/>
          </p:nvSpPr>
          <p:spPr>
            <a:xfrm>
              <a:off x="3603107" y="2356650"/>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9"/>
            <p:cNvSpPr/>
            <p:nvPr/>
          </p:nvSpPr>
          <p:spPr>
            <a:xfrm>
              <a:off x="3631868" y="2321103"/>
              <a:ext cx="602" cy="410"/>
            </a:xfrm>
            <a:custGeom>
              <a:avLst/>
              <a:gdLst/>
              <a:ahLst/>
              <a:cxnLst/>
              <a:rect l="l" t="t" r="r" b="b"/>
              <a:pathLst>
                <a:path w="22" h="15" extrusionOk="0">
                  <a:moveTo>
                    <a:pt x="0" y="1"/>
                  </a:moveTo>
                  <a:lnTo>
                    <a:pt x="2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9"/>
            <p:cNvSpPr/>
            <p:nvPr/>
          </p:nvSpPr>
          <p:spPr>
            <a:xfrm>
              <a:off x="3563646" y="2311251"/>
              <a:ext cx="520" cy="21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9"/>
            <p:cNvSpPr/>
            <p:nvPr/>
          </p:nvSpPr>
          <p:spPr>
            <a:xfrm>
              <a:off x="3567586" y="2309719"/>
              <a:ext cx="410" cy="219"/>
            </a:xfrm>
            <a:custGeom>
              <a:avLst/>
              <a:gdLst/>
              <a:ahLst/>
              <a:cxnLst/>
              <a:rect l="l" t="t" r="r" b="b"/>
              <a:pathLst>
                <a:path w="15" h="8" extrusionOk="0">
                  <a:moveTo>
                    <a:pt x="0" y="7"/>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9"/>
            <p:cNvSpPr/>
            <p:nvPr/>
          </p:nvSpPr>
          <p:spPr>
            <a:xfrm>
              <a:off x="3601766" y="2310184"/>
              <a:ext cx="3859" cy="21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9"/>
            <p:cNvSpPr/>
            <p:nvPr/>
          </p:nvSpPr>
          <p:spPr>
            <a:xfrm>
              <a:off x="3566328" y="2310293"/>
              <a:ext cx="520" cy="21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9"/>
            <p:cNvSpPr/>
            <p:nvPr/>
          </p:nvSpPr>
          <p:spPr>
            <a:xfrm>
              <a:off x="3633592" y="2322252"/>
              <a:ext cx="684" cy="410"/>
            </a:xfrm>
            <a:custGeom>
              <a:avLst/>
              <a:gdLst/>
              <a:ahLst/>
              <a:cxnLst/>
              <a:rect l="l" t="t" r="r" b="b"/>
              <a:pathLst>
                <a:path w="25" h="15" extrusionOk="0">
                  <a:moveTo>
                    <a:pt x="0" y="1"/>
                  </a:moveTo>
                  <a:lnTo>
                    <a:pt x="25"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9"/>
            <p:cNvSpPr/>
            <p:nvPr/>
          </p:nvSpPr>
          <p:spPr>
            <a:xfrm>
              <a:off x="3565096" y="2310759"/>
              <a:ext cx="493" cy="219"/>
            </a:xfrm>
            <a:custGeom>
              <a:avLst/>
              <a:gdLst/>
              <a:ahLst/>
              <a:cxnLst/>
              <a:rect l="l" t="t" r="r" b="b"/>
              <a:pathLst>
                <a:path w="18" h="8" extrusionOk="0">
                  <a:moveTo>
                    <a:pt x="0" y="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9"/>
            <p:cNvSpPr/>
            <p:nvPr/>
          </p:nvSpPr>
          <p:spPr>
            <a:xfrm>
              <a:off x="3635316" y="2323319"/>
              <a:ext cx="1067" cy="602"/>
            </a:xfrm>
            <a:custGeom>
              <a:avLst/>
              <a:gdLst/>
              <a:ahLst/>
              <a:cxnLst/>
              <a:rect l="l" t="t" r="r" b="b"/>
              <a:pathLst>
                <a:path w="39" h="22" extrusionOk="0">
                  <a:moveTo>
                    <a:pt x="0" y="0"/>
                  </a:moveTo>
                  <a:lnTo>
                    <a:pt x="39"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9"/>
            <p:cNvSpPr/>
            <p:nvPr/>
          </p:nvSpPr>
          <p:spPr>
            <a:xfrm>
              <a:off x="3560307" y="2312017"/>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9"/>
            <p:cNvSpPr/>
            <p:nvPr/>
          </p:nvSpPr>
          <p:spPr>
            <a:xfrm>
              <a:off x="3610304" y="2309035"/>
              <a:ext cx="2052" cy="1095"/>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9"/>
            <p:cNvSpPr/>
            <p:nvPr/>
          </p:nvSpPr>
          <p:spPr>
            <a:xfrm>
              <a:off x="3562031" y="2311634"/>
              <a:ext cx="493" cy="109"/>
            </a:xfrm>
            <a:custGeom>
              <a:avLst/>
              <a:gdLst/>
              <a:ahLst/>
              <a:cxnLst/>
              <a:rect l="l" t="t" r="r" b="b"/>
              <a:pathLst>
                <a:path w="18" h="4" extrusionOk="0">
                  <a:moveTo>
                    <a:pt x="0"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9"/>
            <p:cNvSpPr/>
            <p:nvPr/>
          </p:nvSpPr>
          <p:spPr>
            <a:xfrm>
              <a:off x="3341110" y="2486116"/>
              <a:ext cx="61435" cy="31525"/>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9"/>
            <p:cNvSpPr/>
            <p:nvPr/>
          </p:nvSpPr>
          <p:spPr>
            <a:xfrm>
              <a:off x="3398878" y="2500921"/>
              <a:ext cx="301" cy="137"/>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9"/>
            <p:cNvSpPr/>
            <p:nvPr/>
          </p:nvSpPr>
          <p:spPr>
            <a:xfrm>
              <a:off x="3402600" y="2500839"/>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9"/>
            <p:cNvSpPr/>
            <p:nvPr/>
          </p:nvSpPr>
          <p:spPr>
            <a:xfrm>
              <a:off x="3388753" y="2490194"/>
              <a:ext cx="274" cy="5117"/>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9"/>
            <p:cNvSpPr/>
            <p:nvPr/>
          </p:nvSpPr>
          <p:spPr>
            <a:xfrm>
              <a:off x="3401369" y="2500647"/>
              <a:ext cx="301" cy="27"/>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9"/>
            <p:cNvSpPr/>
            <p:nvPr/>
          </p:nvSpPr>
          <p:spPr>
            <a:xfrm>
              <a:off x="3400411" y="2500647"/>
              <a:ext cx="410" cy="27"/>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9"/>
            <p:cNvSpPr/>
            <p:nvPr/>
          </p:nvSpPr>
          <p:spPr>
            <a:xfrm>
              <a:off x="3399152" y="2500647"/>
              <a:ext cx="794" cy="301"/>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9"/>
            <p:cNvSpPr/>
            <p:nvPr/>
          </p:nvSpPr>
          <p:spPr>
            <a:xfrm>
              <a:off x="3338702" y="2343433"/>
              <a:ext cx="129356" cy="14563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9"/>
            <p:cNvSpPr/>
            <p:nvPr/>
          </p:nvSpPr>
          <p:spPr>
            <a:xfrm>
              <a:off x="3467566" y="2415760"/>
              <a:ext cx="602" cy="2244"/>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9"/>
            <p:cNvSpPr/>
            <p:nvPr/>
          </p:nvSpPr>
          <p:spPr>
            <a:xfrm>
              <a:off x="3467757" y="2413762"/>
              <a:ext cx="27" cy="109"/>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9"/>
            <p:cNvSpPr/>
            <p:nvPr/>
          </p:nvSpPr>
          <p:spPr>
            <a:xfrm>
              <a:off x="3468031" y="2415103"/>
              <a:ext cx="137" cy="301"/>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9"/>
            <p:cNvSpPr/>
            <p:nvPr/>
          </p:nvSpPr>
          <p:spPr>
            <a:xfrm>
              <a:off x="3457304" y="2362206"/>
              <a:ext cx="27" cy="602"/>
            </a:xfrm>
            <a:custGeom>
              <a:avLst/>
              <a:gdLst/>
              <a:ahLst/>
              <a:cxnLst/>
              <a:rect l="l" t="t" r="r" b="b"/>
              <a:pathLst>
                <a:path w="1" h="22" extrusionOk="0">
                  <a:moveTo>
                    <a:pt x="1"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9"/>
            <p:cNvSpPr/>
            <p:nvPr/>
          </p:nvSpPr>
          <p:spPr>
            <a:xfrm>
              <a:off x="3468031" y="2414419"/>
              <a:ext cx="27" cy="21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9"/>
            <p:cNvSpPr/>
            <p:nvPr/>
          </p:nvSpPr>
          <p:spPr>
            <a:xfrm>
              <a:off x="3457304" y="2362972"/>
              <a:ext cx="219" cy="903"/>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9"/>
            <p:cNvSpPr/>
            <p:nvPr/>
          </p:nvSpPr>
          <p:spPr>
            <a:xfrm>
              <a:off x="3444661" y="2464826"/>
              <a:ext cx="7608" cy="4816"/>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9"/>
            <p:cNvSpPr/>
            <p:nvPr/>
          </p:nvSpPr>
          <p:spPr>
            <a:xfrm>
              <a:off x="3392831" y="2485514"/>
              <a:ext cx="410" cy="27"/>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9"/>
            <p:cNvSpPr/>
            <p:nvPr/>
          </p:nvSpPr>
          <p:spPr>
            <a:xfrm>
              <a:off x="3390067" y="2485706"/>
              <a:ext cx="1642" cy="985"/>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9"/>
            <p:cNvSpPr/>
            <p:nvPr/>
          </p:nvSpPr>
          <p:spPr>
            <a:xfrm>
              <a:off x="3392256" y="2485514"/>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9"/>
            <p:cNvSpPr/>
            <p:nvPr/>
          </p:nvSpPr>
          <p:spPr>
            <a:xfrm>
              <a:off x="3394089" y="2485706"/>
              <a:ext cx="493" cy="219"/>
            </a:xfrm>
            <a:custGeom>
              <a:avLst/>
              <a:gdLst/>
              <a:ahLst/>
              <a:cxnLst/>
              <a:rect l="l" t="t" r="r" b="b"/>
              <a:pathLst>
                <a:path w="18" h="8" extrusionOk="0">
                  <a:moveTo>
                    <a:pt x="0"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9"/>
            <p:cNvSpPr/>
            <p:nvPr/>
          </p:nvSpPr>
          <p:spPr>
            <a:xfrm>
              <a:off x="3396005" y="2486664"/>
              <a:ext cx="301" cy="21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9"/>
            <p:cNvSpPr/>
            <p:nvPr/>
          </p:nvSpPr>
          <p:spPr>
            <a:xfrm>
              <a:off x="3395321" y="2486281"/>
              <a:ext cx="410" cy="219"/>
            </a:xfrm>
            <a:custGeom>
              <a:avLst/>
              <a:gdLst/>
              <a:ahLst/>
              <a:cxnLst/>
              <a:rect l="l" t="t" r="r" b="b"/>
              <a:pathLst>
                <a:path w="15" h="8" extrusionOk="0">
                  <a:moveTo>
                    <a:pt x="1" y="0"/>
                  </a:moveTo>
                  <a:lnTo>
                    <a:pt x="1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9"/>
            <p:cNvSpPr/>
            <p:nvPr/>
          </p:nvSpPr>
          <p:spPr>
            <a:xfrm>
              <a:off x="3394746" y="2485980"/>
              <a:ext cx="410" cy="219"/>
            </a:xfrm>
            <a:custGeom>
              <a:avLst/>
              <a:gdLst/>
              <a:ahLst/>
              <a:cxnLst/>
              <a:rect l="l" t="t" r="r" b="b"/>
              <a:pathLst>
                <a:path w="15" h="8" extrusionOk="0">
                  <a:moveTo>
                    <a:pt x="1" y="1"/>
                  </a:moveTo>
                  <a:lnTo>
                    <a:pt x="1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9"/>
            <p:cNvSpPr/>
            <p:nvPr/>
          </p:nvSpPr>
          <p:spPr>
            <a:xfrm>
              <a:off x="3393405" y="2485596"/>
              <a:ext cx="520" cy="137"/>
            </a:xfrm>
            <a:custGeom>
              <a:avLst/>
              <a:gdLst/>
              <a:ahLst/>
              <a:cxnLst/>
              <a:rect l="l" t="t" r="r" b="b"/>
              <a:pathLst>
                <a:path w="19" h="5" extrusionOk="0">
                  <a:moveTo>
                    <a:pt x="1"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9"/>
            <p:cNvSpPr/>
            <p:nvPr/>
          </p:nvSpPr>
          <p:spPr>
            <a:xfrm>
              <a:off x="3396580" y="2487047"/>
              <a:ext cx="876" cy="602"/>
            </a:xfrm>
            <a:custGeom>
              <a:avLst/>
              <a:gdLst/>
              <a:ahLst/>
              <a:cxnLst/>
              <a:rect l="l" t="t" r="r" b="b"/>
              <a:pathLst>
                <a:path w="32" h="22" extrusionOk="0">
                  <a:moveTo>
                    <a:pt x="0" y="0"/>
                  </a:moveTo>
                  <a:lnTo>
                    <a:pt x="32"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9"/>
            <p:cNvSpPr/>
            <p:nvPr/>
          </p:nvSpPr>
          <p:spPr>
            <a:xfrm>
              <a:off x="3443238" y="2458122"/>
              <a:ext cx="109" cy="27"/>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9"/>
            <p:cNvSpPr/>
            <p:nvPr/>
          </p:nvSpPr>
          <p:spPr>
            <a:xfrm>
              <a:off x="3443895" y="2458587"/>
              <a:ext cx="219" cy="137"/>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9"/>
            <p:cNvSpPr/>
            <p:nvPr/>
          </p:nvSpPr>
          <p:spPr>
            <a:xfrm>
              <a:off x="3452132" y="2464717"/>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9"/>
            <p:cNvSpPr/>
            <p:nvPr/>
          </p:nvSpPr>
          <p:spPr>
            <a:xfrm>
              <a:off x="3467073" y="2418059"/>
              <a:ext cx="520" cy="1095"/>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9"/>
            <p:cNvSpPr/>
            <p:nvPr/>
          </p:nvSpPr>
          <p:spPr>
            <a:xfrm>
              <a:off x="3451858" y="2464443"/>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9"/>
            <p:cNvSpPr/>
            <p:nvPr/>
          </p:nvSpPr>
          <p:spPr>
            <a:xfrm>
              <a:off x="3466225" y="2418934"/>
              <a:ext cx="109" cy="27"/>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9"/>
            <p:cNvSpPr/>
            <p:nvPr/>
          </p:nvSpPr>
          <p:spPr>
            <a:xfrm>
              <a:off x="3466690" y="2419016"/>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9"/>
            <p:cNvSpPr/>
            <p:nvPr/>
          </p:nvSpPr>
          <p:spPr>
            <a:xfrm>
              <a:off x="3444962" y="2459353"/>
              <a:ext cx="109" cy="27"/>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9"/>
            <p:cNvSpPr/>
            <p:nvPr/>
          </p:nvSpPr>
          <p:spPr>
            <a:xfrm>
              <a:off x="3445920" y="2459928"/>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9"/>
            <p:cNvSpPr/>
            <p:nvPr/>
          </p:nvSpPr>
          <p:spPr>
            <a:xfrm>
              <a:off x="3441131" y="2456671"/>
              <a:ext cx="602" cy="410"/>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9"/>
            <p:cNvSpPr/>
            <p:nvPr/>
          </p:nvSpPr>
          <p:spPr>
            <a:xfrm>
              <a:off x="3440447" y="2456206"/>
              <a:ext cx="602" cy="410"/>
            </a:xfrm>
            <a:custGeom>
              <a:avLst/>
              <a:gdLst/>
              <a:ahLst/>
              <a:cxnLst/>
              <a:rect l="l" t="t" r="r" b="b"/>
              <a:pathLst>
                <a:path w="22" h="15" extrusionOk="0">
                  <a:moveTo>
                    <a:pt x="22"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9"/>
            <p:cNvSpPr/>
            <p:nvPr/>
          </p:nvSpPr>
          <p:spPr>
            <a:xfrm>
              <a:off x="3467374" y="2417484"/>
              <a:ext cx="410" cy="1095"/>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9"/>
            <p:cNvSpPr/>
            <p:nvPr/>
          </p:nvSpPr>
          <p:spPr>
            <a:xfrm>
              <a:off x="3452241" y="2464826"/>
              <a:ext cx="27" cy="27"/>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9"/>
            <p:cNvSpPr/>
            <p:nvPr/>
          </p:nvSpPr>
          <p:spPr>
            <a:xfrm>
              <a:off x="3355477" y="2371017"/>
              <a:ext cx="219" cy="985"/>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9"/>
            <p:cNvSpPr/>
            <p:nvPr/>
          </p:nvSpPr>
          <p:spPr>
            <a:xfrm>
              <a:off x="3355860" y="2380130"/>
              <a:ext cx="109" cy="301"/>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9"/>
            <p:cNvSpPr/>
            <p:nvPr/>
          </p:nvSpPr>
          <p:spPr>
            <a:xfrm>
              <a:off x="3355942" y="2373042"/>
              <a:ext cx="137" cy="7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9"/>
            <p:cNvSpPr/>
            <p:nvPr/>
          </p:nvSpPr>
          <p:spPr>
            <a:xfrm>
              <a:off x="3356243" y="2374766"/>
              <a:ext cx="27" cy="7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9"/>
            <p:cNvSpPr/>
            <p:nvPr/>
          </p:nvSpPr>
          <p:spPr>
            <a:xfrm>
              <a:off x="3356325" y="2376299"/>
              <a:ext cx="27" cy="684"/>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9"/>
            <p:cNvSpPr/>
            <p:nvPr/>
          </p:nvSpPr>
          <p:spPr>
            <a:xfrm>
              <a:off x="3356134" y="2378981"/>
              <a:ext cx="137" cy="493"/>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9"/>
            <p:cNvSpPr/>
            <p:nvPr/>
          </p:nvSpPr>
          <p:spPr>
            <a:xfrm>
              <a:off x="3356325" y="2377722"/>
              <a:ext cx="27" cy="520"/>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9"/>
            <p:cNvSpPr/>
            <p:nvPr/>
          </p:nvSpPr>
          <p:spPr>
            <a:xfrm>
              <a:off x="3340152" y="2412038"/>
              <a:ext cx="301" cy="985"/>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9"/>
            <p:cNvSpPr/>
            <p:nvPr/>
          </p:nvSpPr>
          <p:spPr>
            <a:xfrm>
              <a:off x="3340727" y="2439239"/>
              <a:ext cx="109" cy="21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9"/>
            <p:cNvSpPr/>
            <p:nvPr/>
          </p:nvSpPr>
          <p:spPr>
            <a:xfrm>
              <a:off x="3340152" y="2438473"/>
              <a:ext cx="493" cy="602"/>
            </a:xfrm>
            <a:custGeom>
              <a:avLst/>
              <a:gdLst/>
              <a:ahLst/>
              <a:cxnLst/>
              <a:rect l="l" t="t" r="r" b="b"/>
              <a:pathLst>
                <a:path w="18" h="22" extrusionOk="0">
                  <a:moveTo>
                    <a:pt x="0"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9"/>
            <p:cNvSpPr/>
            <p:nvPr/>
          </p:nvSpPr>
          <p:spPr>
            <a:xfrm>
              <a:off x="3339851" y="2437981"/>
              <a:ext cx="27" cy="137"/>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9"/>
            <p:cNvSpPr/>
            <p:nvPr/>
          </p:nvSpPr>
          <p:spPr>
            <a:xfrm>
              <a:off x="3344257" y="2449118"/>
              <a:ext cx="27" cy="21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9"/>
            <p:cNvSpPr/>
            <p:nvPr/>
          </p:nvSpPr>
          <p:spPr>
            <a:xfrm>
              <a:off x="3341876" y="2441237"/>
              <a:ext cx="219" cy="328"/>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9"/>
            <p:cNvSpPr/>
            <p:nvPr/>
          </p:nvSpPr>
          <p:spPr>
            <a:xfrm>
              <a:off x="3341575" y="2440662"/>
              <a:ext cx="219" cy="328"/>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9"/>
            <p:cNvSpPr/>
            <p:nvPr/>
          </p:nvSpPr>
          <p:spPr>
            <a:xfrm>
              <a:off x="3344065" y="2447860"/>
              <a:ext cx="137" cy="328"/>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9"/>
            <p:cNvSpPr/>
            <p:nvPr/>
          </p:nvSpPr>
          <p:spPr>
            <a:xfrm>
              <a:off x="3343682" y="2445752"/>
              <a:ext cx="27" cy="410"/>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9"/>
            <p:cNvSpPr/>
            <p:nvPr/>
          </p:nvSpPr>
          <p:spPr>
            <a:xfrm>
              <a:off x="3343108" y="2444028"/>
              <a:ext cx="137" cy="301"/>
            </a:xfrm>
            <a:custGeom>
              <a:avLst/>
              <a:gdLst/>
              <a:ahLst/>
              <a:cxnLst/>
              <a:rect l="l" t="t" r="r" b="b"/>
              <a:pathLst>
                <a:path w="5" h="11" extrusionOk="0">
                  <a:moveTo>
                    <a:pt x="1"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9"/>
            <p:cNvSpPr/>
            <p:nvPr/>
          </p:nvSpPr>
          <p:spPr>
            <a:xfrm>
              <a:off x="3342834" y="2443153"/>
              <a:ext cx="109" cy="410"/>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9"/>
            <p:cNvSpPr/>
            <p:nvPr/>
          </p:nvSpPr>
          <p:spPr>
            <a:xfrm>
              <a:off x="3343874" y="2446710"/>
              <a:ext cx="137" cy="410"/>
            </a:xfrm>
            <a:custGeom>
              <a:avLst/>
              <a:gdLst/>
              <a:ahLst/>
              <a:cxnLst/>
              <a:rect l="l" t="t" r="r" b="b"/>
              <a:pathLst>
                <a:path w="5" h="15" extrusionOk="0">
                  <a:moveTo>
                    <a:pt x="1"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9"/>
            <p:cNvSpPr/>
            <p:nvPr/>
          </p:nvSpPr>
          <p:spPr>
            <a:xfrm>
              <a:off x="3343409" y="2444795"/>
              <a:ext cx="109" cy="410"/>
            </a:xfrm>
            <a:custGeom>
              <a:avLst/>
              <a:gdLst/>
              <a:ahLst/>
              <a:cxnLst/>
              <a:rect l="l" t="t" r="r" b="b"/>
              <a:pathLst>
                <a:path w="4" h="15" extrusionOk="0">
                  <a:moveTo>
                    <a:pt x="0"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9"/>
            <p:cNvSpPr/>
            <p:nvPr/>
          </p:nvSpPr>
          <p:spPr>
            <a:xfrm>
              <a:off x="3342259" y="2441812"/>
              <a:ext cx="109" cy="328"/>
            </a:xfrm>
            <a:custGeom>
              <a:avLst/>
              <a:gdLst/>
              <a:ahLst/>
              <a:cxnLst/>
              <a:rect l="l" t="t" r="r" b="b"/>
              <a:pathLst>
                <a:path w="4" h="12" extrusionOk="0">
                  <a:moveTo>
                    <a:pt x="0"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9"/>
            <p:cNvSpPr/>
            <p:nvPr/>
          </p:nvSpPr>
          <p:spPr>
            <a:xfrm>
              <a:off x="3342533" y="2442578"/>
              <a:ext cx="137" cy="328"/>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9"/>
            <p:cNvSpPr/>
            <p:nvPr/>
          </p:nvSpPr>
          <p:spPr>
            <a:xfrm>
              <a:off x="3341301" y="2440197"/>
              <a:ext cx="109" cy="21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9"/>
            <p:cNvSpPr/>
            <p:nvPr/>
          </p:nvSpPr>
          <p:spPr>
            <a:xfrm>
              <a:off x="3341000" y="2439705"/>
              <a:ext cx="137" cy="21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9"/>
            <p:cNvSpPr/>
            <p:nvPr/>
          </p:nvSpPr>
          <p:spPr>
            <a:xfrm>
              <a:off x="3340043" y="2437023"/>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9"/>
            <p:cNvSpPr/>
            <p:nvPr/>
          </p:nvSpPr>
          <p:spPr>
            <a:xfrm>
              <a:off x="3339660" y="2437214"/>
              <a:ext cx="328" cy="520"/>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9"/>
            <p:cNvSpPr/>
            <p:nvPr/>
          </p:nvSpPr>
          <p:spPr>
            <a:xfrm>
              <a:off x="3338702" y="2423532"/>
              <a:ext cx="1943" cy="3749"/>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9"/>
            <p:cNvSpPr/>
            <p:nvPr/>
          </p:nvSpPr>
          <p:spPr>
            <a:xfrm>
              <a:off x="3339660" y="2437707"/>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9"/>
            <p:cNvSpPr/>
            <p:nvPr/>
          </p:nvSpPr>
          <p:spPr>
            <a:xfrm>
              <a:off x="3369652" y="2484447"/>
              <a:ext cx="301" cy="27"/>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9"/>
            <p:cNvSpPr/>
            <p:nvPr/>
          </p:nvSpPr>
          <p:spPr>
            <a:xfrm>
              <a:off x="3370884" y="2484173"/>
              <a:ext cx="137" cy="27"/>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9"/>
            <p:cNvSpPr/>
            <p:nvPr/>
          </p:nvSpPr>
          <p:spPr>
            <a:xfrm>
              <a:off x="3386126" y="2484748"/>
              <a:ext cx="1751" cy="794"/>
            </a:xfrm>
            <a:custGeom>
              <a:avLst/>
              <a:gdLst/>
              <a:ahLst/>
              <a:cxnLst/>
              <a:rect l="l" t="t" r="r" b="b"/>
              <a:pathLst>
                <a:path w="64" h="29" extrusionOk="0">
                  <a:moveTo>
                    <a:pt x="1" y="0"/>
                  </a:moveTo>
                  <a:lnTo>
                    <a:pt x="64"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9"/>
            <p:cNvSpPr/>
            <p:nvPr/>
          </p:nvSpPr>
          <p:spPr>
            <a:xfrm>
              <a:off x="3368503" y="2484557"/>
              <a:ext cx="493" cy="27"/>
            </a:xfrm>
            <a:custGeom>
              <a:avLst/>
              <a:gdLst/>
              <a:ahLst/>
              <a:cxnLst/>
              <a:rect l="l" t="t" r="r" b="b"/>
              <a:pathLst>
                <a:path w="18" h="1" extrusionOk="0">
                  <a:moveTo>
                    <a:pt x="0"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9"/>
            <p:cNvSpPr/>
            <p:nvPr/>
          </p:nvSpPr>
          <p:spPr>
            <a:xfrm>
              <a:off x="3370418" y="2484256"/>
              <a:ext cx="219" cy="27"/>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9"/>
            <p:cNvSpPr/>
            <p:nvPr/>
          </p:nvSpPr>
          <p:spPr>
            <a:xfrm>
              <a:off x="3384320" y="2484064"/>
              <a:ext cx="1560" cy="602"/>
            </a:xfrm>
            <a:custGeom>
              <a:avLst/>
              <a:gdLst/>
              <a:ahLst/>
              <a:cxnLst/>
              <a:rect l="l" t="t" r="r" b="b"/>
              <a:pathLst>
                <a:path w="57" h="22" extrusionOk="0">
                  <a:moveTo>
                    <a:pt x="0" y="1"/>
                  </a:moveTo>
                  <a:lnTo>
                    <a:pt x="56"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9"/>
            <p:cNvSpPr/>
            <p:nvPr/>
          </p:nvSpPr>
          <p:spPr>
            <a:xfrm>
              <a:off x="3371075" y="2484064"/>
              <a:ext cx="137" cy="27"/>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9"/>
            <p:cNvSpPr/>
            <p:nvPr/>
          </p:nvSpPr>
          <p:spPr>
            <a:xfrm>
              <a:off x="3370035" y="2484365"/>
              <a:ext cx="301" cy="27"/>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9"/>
            <p:cNvSpPr/>
            <p:nvPr/>
          </p:nvSpPr>
          <p:spPr>
            <a:xfrm>
              <a:off x="3388042" y="2485706"/>
              <a:ext cx="1943" cy="876"/>
            </a:xfrm>
            <a:custGeom>
              <a:avLst/>
              <a:gdLst/>
              <a:ahLst/>
              <a:cxnLst/>
              <a:rect l="l" t="t" r="r" b="b"/>
              <a:pathLst>
                <a:path w="71" h="32" extrusionOk="0">
                  <a:moveTo>
                    <a:pt x="1" y="0"/>
                  </a:moveTo>
                  <a:lnTo>
                    <a:pt x="7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9"/>
            <p:cNvSpPr/>
            <p:nvPr/>
          </p:nvSpPr>
          <p:spPr>
            <a:xfrm>
              <a:off x="3367737" y="2484639"/>
              <a:ext cx="684" cy="27"/>
            </a:xfrm>
            <a:custGeom>
              <a:avLst/>
              <a:gdLst/>
              <a:ahLst/>
              <a:cxnLst/>
              <a:rect l="l" t="t" r="r" b="b"/>
              <a:pathLst>
                <a:path w="25" h="1" extrusionOk="0">
                  <a:moveTo>
                    <a:pt x="0"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9"/>
            <p:cNvSpPr/>
            <p:nvPr/>
          </p:nvSpPr>
          <p:spPr>
            <a:xfrm>
              <a:off x="3369077" y="2484447"/>
              <a:ext cx="410" cy="27"/>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9"/>
            <p:cNvSpPr/>
            <p:nvPr/>
          </p:nvSpPr>
          <p:spPr>
            <a:xfrm>
              <a:off x="3382678" y="2483489"/>
              <a:ext cx="1368" cy="520"/>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9"/>
            <p:cNvSpPr/>
            <p:nvPr/>
          </p:nvSpPr>
          <p:spPr>
            <a:xfrm>
              <a:off x="3362564" y="2484557"/>
              <a:ext cx="1177" cy="27"/>
            </a:xfrm>
            <a:custGeom>
              <a:avLst/>
              <a:gdLst/>
              <a:ahLst/>
              <a:cxnLst/>
              <a:rect l="l" t="t" r="r" b="b"/>
              <a:pathLst>
                <a:path w="43" h="1" extrusionOk="0">
                  <a:moveTo>
                    <a:pt x="0" y="0"/>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9"/>
            <p:cNvSpPr/>
            <p:nvPr/>
          </p:nvSpPr>
          <p:spPr>
            <a:xfrm>
              <a:off x="3361497" y="2484447"/>
              <a:ext cx="602" cy="27"/>
            </a:xfrm>
            <a:custGeom>
              <a:avLst/>
              <a:gdLst/>
              <a:ahLst/>
              <a:cxnLst/>
              <a:rect l="l" t="t" r="r" b="b"/>
              <a:pathLst>
                <a:path w="22" h="1" extrusionOk="0">
                  <a:moveTo>
                    <a:pt x="22"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9"/>
            <p:cNvSpPr/>
            <p:nvPr/>
          </p:nvSpPr>
          <p:spPr>
            <a:xfrm>
              <a:off x="3370692" y="2484256"/>
              <a:ext cx="137" cy="27"/>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9"/>
            <p:cNvSpPr/>
            <p:nvPr/>
          </p:nvSpPr>
          <p:spPr>
            <a:xfrm>
              <a:off x="3363796" y="2484639"/>
              <a:ext cx="3968" cy="27"/>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9"/>
            <p:cNvSpPr/>
            <p:nvPr/>
          </p:nvSpPr>
          <p:spPr>
            <a:xfrm>
              <a:off x="3557516" y="1981197"/>
              <a:ext cx="153028" cy="244565"/>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9"/>
            <p:cNvSpPr/>
            <p:nvPr/>
          </p:nvSpPr>
          <p:spPr>
            <a:xfrm>
              <a:off x="3758324" y="2764533"/>
              <a:ext cx="311391" cy="248478"/>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9"/>
            <p:cNvSpPr/>
            <p:nvPr/>
          </p:nvSpPr>
          <p:spPr>
            <a:xfrm>
              <a:off x="3758789" y="2806073"/>
              <a:ext cx="794" cy="2135"/>
            </a:xfrm>
            <a:custGeom>
              <a:avLst/>
              <a:gdLst/>
              <a:ahLst/>
              <a:cxnLst/>
              <a:rect l="l" t="t" r="r" b="b"/>
              <a:pathLst>
                <a:path w="29" h="78" extrusionOk="0">
                  <a:moveTo>
                    <a:pt x="29" y="0"/>
                  </a:moveTo>
                  <a:lnTo>
                    <a:pt x="1" y="7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9"/>
            <p:cNvSpPr/>
            <p:nvPr/>
          </p:nvSpPr>
          <p:spPr>
            <a:xfrm>
              <a:off x="3822496" y="2764587"/>
              <a:ext cx="3092" cy="27"/>
            </a:xfrm>
            <a:custGeom>
              <a:avLst/>
              <a:gdLst/>
              <a:ahLst/>
              <a:cxnLst/>
              <a:rect l="l" t="t" r="r" b="b"/>
              <a:pathLst>
                <a:path w="113" h="1" extrusionOk="0">
                  <a:moveTo>
                    <a:pt x="113" y="0"/>
                  </a:moveTo>
                  <a:lnTo>
                    <a:pt x="113"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9"/>
            <p:cNvSpPr/>
            <p:nvPr/>
          </p:nvSpPr>
          <p:spPr>
            <a:xfrm>
              <a:off x="3778437" y="2810671"/>
              <a:ext cx="876" cy="410"/>
            </a:xfrm>
            <a:custGeom>
              <a:avLst/>
              <a:gdLst/>
              <a:ahLst/>
              <a:cxnLst/>
              <a:rect l="l" t="t" r="r" b="b"/>
              <a:pathLst>
                <a:path w="32" h="15" extrusionOk="0">
                  <a:moveTo>
                    <a:pt x="32"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9"/>
            <p:cNvSpPr/>
            <p:nvPr/>
          </p:nvSpPr>
          <p:spPr>
            <a:xfrm>
              <a:off x="3775947" y="2811519"/>
              <a:ext cx="876" cy="219"/>
            </a:xfrm>
            <a:custGeom>
              <a:avLst/>
              <a:gdLst/>
              <a:ahLst/>
              <a:cxnLst/>
              <a:rect l="l" t="t" r="r" b="b"/>
              <a:pathLst>
                <a:path w="32" h="8" extrusionOk="0">
                  <a:moveTo>
                    <a:pt x="32"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9"/>
            <p:cNvSpPr/>
            <p:nvPr/>
          </p:nvSpPr>
          <p:spPr>
            <a:xfrm>
              <a:off x="3782077" y="2807989"/>
              <a:ext cx="1177" cy="985"/>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9"/>
            <p:cNvSpPr/>
            <p:nvPr/>
          </p:nvSpPr>
          <p:spPr>
            <a:xfrm>
              <a:off x="3774798" y="2811820"/>
              <a:ext cx="794" cy="109"/>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9"/>
            <p:cNvSpPr/>
            <p:nvPr/>
          </p:nvSpPr>
          <p:spPr>
            <a:xfrm>
              <a:off x="3779669" y="2809987"/>
              <a:ext cx="903" cy="520"/>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9"/>
            <p:cNvSpPr/>
            <p:nvPr/>
          </p:nvSpPr>
          <p:spPr>
            <a:xfrm>
              <a:off x="3780927" y="2809138"/>
              <a:ext cx="903" cy="602"/>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9"/>
            <p:cNvSpPr/>
            <p:nvPr/>
          </p:nvSpPr>
          <p:spPr>
            <a:xfrm>
              <a:off x="3764727" y="2808755"/>
              <a:ext cx="8565" cy="3092"/>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9"/>
            <p:cNvSpPr/>
            <p:nvPr/>
          </p:nvSpPr>
          <p:spPr>
            <a:xfrm>
              <a:off x="3777178" y="2811136"/>
              <a:ext cx="903" cy="328"/>
            </a:xfrm>
            <a:custGeom>
              <a:avLst/>
              <a:gdLst/>
              <a:ahLst/>
              <a:cxnLst/>
              <a:rect l="l" t="t" r="r" b="b"/>
              <a:pathLst>
                <a:path w="33" h="12" extrusionOk="0">
                  <a:moveTo>
                    <a:pt x="32"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9"/>
            <p:cNvSpPr/>
            <p:nvPr/>
          </p:nvSpPr>
          <p:spPr>
            <a:xfrm>
              <a:off x="3763687" y="2808180"/>
              <a:ext cx="410" cy="219"/>
            </a:xfrm>
            <a:custGeom>
              <a:avLst/>
              <a:gdLst/>
              <a:ahLst/>
              <a:cxnLst/>
              <a:rect l="l" t="t" r="r" b="b"/>
              <a:pathLst>
                <a:path w="15" h="8" extrusionOk="0">
                  <a:moveTo>
                    <a:pt x="1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9"/>
            <p:cNvSpPr/>
            <p:nvPr/>
          </p:nvSpPr>
          <p:spPr>
            <a:xfrm>
              <a:off x="3773265" y="2811902"/>
              <a:ext cx="1177" cy="27"/>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9"/>
            <p:cNvSpPr/>
            <p:nvPr/>
          </p:nvSpPr>
          <p:spPr>
            <a:xfrm>
              <a:off x="4017858" y="2881164"/>
              <a:ext cx="115564" cy="128973"/>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9"/>
            <p:cNvSpPr/>
            <p:nvPr/>
          </p:nvSpPr>
          <p:spPr>
            <a:xfrm>
              <a:off x="4066814" y="2916329"/>
              <a:ext cx="1259" cy="985"/>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9"/>
            <p:cNvSpPr/>
            <p:nvPr/>
          </p:nvSpPr>
          <p:spPr>
            <a:xfrm>
              <a:off x="4062190" y="2960688"/>
              <a:ext cx="219" cy="137"/>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9"/>
            <p:cNvSpPr/>
            <p:nvPr/>
          </p:nvSpPr>
          <p:spPr>
            <a:xfrm>
              <a:off x="4066705" y="2916247"/>
              <a:ext cx="137" cy="27"/>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9"/>
            <p:cNvSpPr/>
            <p:nvPr/>
          </p:nvSpPr>
          <p:spPr>
            <a:xfrm>
              <a:off x="4061916" y="2960880"/>
              <a:ext cx="109" cy="27"/>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9"/>
            <p:cNvSpPr/>
            <p:nvPr/>
          </p:nvSpPr>
          <p:spPr>
            <a:xfrm>
              <a:off x="4063640" y="2915480"/>
              <a:ext cx="2135" cy="410"/>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9"/>
            <p:cNvSpPr/>
            <p:nvPr/>
          </p:nvSpPr>
          <p:spPr>
            <a:xfrm>
              <a:off x="3998674" y="2865621"/>
              <a:ext cx="12013" cy="19977"/>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9"/>
            <p:cNvSpPr/>
            <p:nvPr/>
          </p:nvSpPr>
          <p:spPr>
            <a:xfrm>
              <a:off x="4005762" y="2885679"/>
              <a:ext cx="712" cy="27"/>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9"/>
            <p:cNvSpPr/>
            <p:nvPr/>
          </p:nvSpPr>
          <p:spPr>
            <a:xfrm>
              <a:off x="4000316" y="2882423"/>
              <a:ext cx="493" cy="602"/>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9"/>
            <p:cNvSpPr/>
            <p:nvPr/>
          </p:nvSpPr>
          <p:spPr>
            <a:xfrm>
              <a:off x="3998674" y="2880015"/>
              <a:ext cx="219" cy="410"/>
            </a:xfrm>
            <a:custGeom>
              <a:avLst/>
              <a:gdLst/>
              <a:ahLst/>
              <a:cxnLst/>
              <a:rect l="l" t="t" r="r" b="b"/>
              <a:pathLst>
                <a:path w="8" h="15" extrusionOk="0">
                  <a:moveTo>
                    <a:pt x="1" y="1"/>
                  </a:moveTo>
                  <a:lnTo>
                    <a:pt x="8" y="1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9"/>
            <p:cNvSpPr/>
            <p:nvPr/>
          </p:nvSpPr>
          <p:spPr>
            <a:xfrm>
              <a:off x="3998975" y="2880589"/>
              <a:ext cx="1177" cy="1751"/>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9"/>
            <p:cNvSpPr/>
            <p:nvPr/>
          </p:nvSpPr>
          <p:spPr>
            <a:xfrm>
              <a:off x="4006638" y="2885761"/>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9"/>
            <p:cNvSpPr/>
            <p:nvPr/>
          </p:nvSpPr>
          <p:spPr>
            <a:xfrm>
              <a:off x="4003655" y="2885105"/>
              <a:ext cx="712" cy="21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9"/>
            <p:cNvSpPr/>
            <p:nvPr/>
          </p:nvSpPr>
          <p:spPr>
            <a:xfrm>
              <a:off x="4002916" y="2884722"/>
              <a:ext cx="766" cy="301"/>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9"/>
            <p:cNvSpPr/>
            <p:nvPr/>
          </p:nvSpPr>
          <p:spPr>
            <a:xfrm>
              <a:off x="4000891" y="2883080"/>
              <a:ext cx="684" cy="712"/>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9"/>
            <p:cNvSpPr/>
            <p:nvPr/>
          </p:nvSpPr>
          <p:spPr>
            <a:xfrm>
              <a:off x="4002314" y="2884338"/>
              <a:ext cx="602" cy="410"/>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9"/>
            <p:cNvSpPr/>
            <p:nvPr/>
          </p:nvSpPr>
          <p:spPr>
            <a:xfrm>
              <a:off x="4001466" y="2883764"/>
              <a:ext cx="684" cy="493"/>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9"/>
            <p:cNvSpPr/>
            <p:nvPr/>
          </p:nvSpPr>
          <p:spPr>
            <a:xfrm>
              <a:off x="4004339" y="2885296"/>
              <a:ext cx="1450" cy="410"/>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9"/>
            <p:cNvSpPr/>
            <p:nvPr/>
          </p:nvSpPr>
          <p:spPr>
            <a:xfrm>
              <a:off x="4017474" y="2862008"/>
              <a:ext cx="66608" cy="53499"/>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9"/>
            <p:cNvSpPr/>
            <p:nvPr/>
          </p:nvSpPr>
          <p:spPr>
            <a:xfrm>
              <a:off x="4026177" y="2910965"/>
              <a:ext cx="520" cy="328"/>
            </a:xfrm>
            <a:custGeom>
              <a:avLst/>
              <a:gdLst/>
              <a:ahLst/>
              <a:cxnLst/>
              <a:rect l="l" t="t" r="r" b="b"/>
              <a:pathLst>
                <a:path w="19" h="12" extrusionOk="0">
                  <a:moveTo>
                    <a:pt x="18"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9"/>
            <p:cNvSpPr/>
            <p:nvPr/>
          </p:nvSpPr>
          <p:spPr>
            <a:xfrm>
              <a:off x="4020156" y="2904753"/>
              <a:ext cx="410" cy="602"/>
            </a:xfrm>
            <a:custGeom>
              <a:avLst/>
              <a:gdLst/>
              <a:ahLst/>
              <a:cxnLst/>
              <a:rect l="l" t="t" r="r" b="b"/>
              <a:pathLst>
                <a:path w="15" h="22" extrusionOk="0">
                  <a:moveTo>
                    <a:pt x="14"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9"/>
            <p:cNvSpPr/>
            <p:nvPr/>
          </p:nvSpPr>
          <p:spPr>
            <a:xfrm>
              <a:off x="4025602" y="2910500"/>
              <a:ext cx="410" cy="301"/>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9"/>
            <p:cNvSpPr/>
            <p:nvPr/>
          </p:nvSpPr>
          <p:spPr>
            <a:xfrm>
              <a:off x="4033948" y="2912799"/>
              <a:ext cx="22522" cy="2518"/>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9"/>
            <p:cNvSpPr/>
            <p:nvPr/>
          </p:nvSpPr>
          <p:spPr>
            <a:xfrm>
              <a:off x="4026751" y="2911266"/>
              <a:ext cx="328" cy="301"/>
            </a:xfrm>
            <a:custGeom>
              <a:avLst/>
              <a:gdLst/>
              <a:ahLst/>
              <a:cxnLst/>
              <a:rect l="l" t="t" r="r" b="b"/>
              <a:pathLst>
                <a:path w="12" h="11" extrusionOk="0">
                  <a:moveTo>
                    <a:pt x="11" y="11"/>
                  </a:moveTo>
                  <a:lnTo>
                    <a:pt x="11" y="1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9"/>
            <p:cNvSpPr/>
            <p:nvPr/>
          </p:nvSpPr>
          <p:spPr>
            <a:xfrm>
              <a:off x="4019390" y="2903686"/>
              <a:ext cx="493" cy="712"/>
            </a:xfrm>
            <a:custGeom>
              <a:avLst/>
              <a:gdLst/>
              <a:ahLst/>
              <a:cxnLst/>
              <a:rect l="l" t="t" r="r" b="b"/>
              <a:pathLst>
                <a:path w="18" h="26" extrusionOk="0">
                  <a:moveTo>
                    <a:pt x="1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9"/>
            <p:cNvSpPr/>
            <p:nvPr/>
          </p:nvSpPr>
          <p:spPr>
            <a:xfrm>
              <a:off x="4017474" y="2899937"/>
              <a:ext cx="301" cy="712"/>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9"/>
            <p:cNvSpPr/>
            <p:nvPr/>
          </p:nvSpPr>
          <p:spPr>
            <a:xfrm>
              <a:off x="4024945" y="2909925"/>
              <a:ext cx="410" cy="410"/>
            </a:xfrm>
            <a:custGeom>
              <a:avLst/>
              <a:gdLst/>
              <a:ahLst/>
              <a:cxnLst/>
              <a:rect l="l" t="t" r="r" b="b"/>
              <a:pathLst>
                <a:path w="15" h="15" extrusionOk="0">
                  <a:moveTo>
                    <a:pt x="1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9"/>
            <p:cNvSpPr/>
            <p:nvPr/>
          </p:nvSpPr>
          <p:spPr>
            <a:xfrm>
              <a:off x="4020813" y="2905793"/>
              <a:ext cx="520" cy="602"/>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9"/>
            <p:cNvSpPr/>
            <p:nvPr/>
          </p:nvSpPr>
          <p:spPr>
            <a:xfrm>
              <a:off x="4024261" y="2909351"/>
              <a:ext cx="410" cy="410"/>
            </a:xfrm>
            <a:custGeom>
              <a:avLst/>
              <a:gdLst/>
              <a:ahLst/>
              <a:cxnLst/>
              <a:rect l="l" t="t" r="r" b="b"/>
              <a:pathLst>
                <a:path w="15" h="15" extrusionOk="0">
                  <a:moveTo>
                    <a:pt x="15"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9"/>
            <p:cNvSpPr/>
            <p:nvPr/>
          </p:nvSpPr>
          <p:spPr>
            <a:xfrm>
              <a:off x="4021689" y="2906669"/>
              <a:ext cx="602" cy="684"/>
            </a:xfrm>
            <a:custGeom>
              <a:avLst/>
              <a:gdLst/>
              <a:ahLst/>
              <a:cxnLst/>
              <a:rect l="l" t="t" r="r" b="b"/>
              <a:pathLst>
                <a:path w="22" h="25" extrusionOk="0">
                  <a:moveTo>
                    <a:pt x="21"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9"/>
            <p:cNvSpPr/>
            <p:nvPr/>
          </p:nvSpPr>
          <p:spPr>
            <a:xfrm>
              <a:off x="4023495" y="2908584"/>
              <a:ext cx="520" cy="493"/>
            </a:xfrm>
            <a:custGeom>
              <a:avLst/>
              <a:gdLst/>
              <a:ahLst/>
              <a:cxnLst/>
              <a:rect l="l" t="t" r="r" b="b"/>
              <a:pathLst>
                <a:path w="19" h="18" extrusionOk="0">
                  <a:moveTo>
                    <a:pt x="18"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9"/>
            <p:cNvSpPr/>
            <p:nvPr/>
          </p:nvSpPr>
          <p:spPr>
            <a:xfrm>
              <a:off x="4018624" y="2902345"/>
              <a:ext cx="493" cy="903"/>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9"/>
            <p:cNvSpPr/>
            <p:nvPr/>
          </p:nvSpPr>
          <p:spPr>
            <a:xfrm>
              <a:off x="4022455" y="2907626"/>
              <a:ext cx="794" cy="794"/>
            </a:xfrm>
            <a:custGeom>
              <a:avLst/>
              <a:gdLst/>
              <a:ahLst/>
              <a:cxnLst/>
              <a:rect l="l" t="t" r="r" b="b"/>
              <a:pathLst>
                <a:path w="29" h="29" extrusionOk="0">
                  <a:moveTo>
                    <a:pt x="28" y="2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9"/>
            <p:cNvSpPr/>
            <p:nvPr/>
          </p:nvSpPr>
          <p:spPr>
            <a:xfrm>
              <a:off x="4017940" y="2900922"/>
              <a:ext cx="520" cy="1259"/>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9"/>
            <p:cNvSpPr/>
            <p:nvPr/>
          </p:nvSpPr>
          <p:spPr>
            <a:xfrm>
              <a:off x="4059617" y="2903795"/>
              <a:ext cx="4625" cy="11712"/>
            </a:xfrm>
            <a:custGeom>
              <a:avLst/>
              <a:gdLst/>
              <a:ahLst/>
              <a:cxnLst/>
              <a:rect l="l" t="t" r="r" b="b"/>
              <a:pathLst>
                <a:path w="169" h="428" extrusionOk="0">
                  <a:moveTo>
                    <a:pt x="0" y="427"/>
                  </a:moveTo>
                  <a:lnTo>
                    <a:pt x="16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9"/>
            <p:cNvSpPr/>
            <p:nvPr/>
          </p:nvSpPr>
          <p:spPr>
            <a:xfrm>
              <a:off x="4724953" y="3169432"/>
              <a:ext cx="58945" cy="76870"/>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9"/>
            <p:cNvSpPr/>
            <p:nvPr/>
          </p:nvSpPr>
          <p:spPr>
            <a:xfrm>
              <a:off x="4868376" y="3167626"/>
              <a:ext cx="141425" cy="84559"/>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9"/>
            <p:cNvSpPr/>
            <p:nvPr/>
          </p:nvSpPr>
          <p:spPr>
            <a:xfrm>
              <a:off x="4744219" y="3181117"/>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9"/>
            <p:cNvSpPr/>
            <p:nvPr/>
          </p:nvSpPr>
          <p:spPr>
            <a:xfrm>
              <a:off x="4741044" y="3180925"/>
              <a:ext cx="602" cy="137"/>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9"/>
            <p:cNvSpPr/>
            <p:nvPr/>
          </p:nvSpPr>
          <p:spPr>
            <a:xfrm>
              <a:off x="4745259" y="3181117"/>
              <a:ext cx="794" cy="27"/>
            </a:xfrm>
            <a:custGeom>
              <a:avLst/>
              <a:gdLst/>
              <a:ahLst/>
              <a:cxnLst/>
              <a:rect l="l" t="t" r="r" b="b"/>
              <a:pathLst>
                <a:path w="29" h="1" extrusionOk="0">
                  <a:moveTo>
                    <a:pt x="1" y="1"/>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9"/>
            <p:cNvSpPr/>
            <p:nvPr/>
          </p:nvSpPr>
          <p:spPr>
            <a:xfrm>
              <a:off x="4742002" y="3181035"/>
              <a:ext cx="794" cy="27"/>
            </a:xfrm>
            <a:custGeom>
              <a:avLst/>
              <a:gdLst/>
              <a:ahLst/>
              <a:cxnLst/>
              <a:rect l="l" t="t" r="r" b="b"/>
              <a:pathLst>
                <a:path w="29" h="1" extrusionOk="0">
                  <a:moveTo>
                    <a:pt x="1" y="0"/>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9"/>
            <p:cNvSpPr/>
            <p:nvPr/>
          </p:nvSpPr>
          <p:spPr>
            <a:xfrm>
              <a:off x="4747284" y="3180925"/>
              <a:ext cx="712" cy="27"/>
            </a:xfrm>
            <a:custGeom>
              <a:avLst/>
              <a:gdLst/>
              <a:ahLst/>
              <a:cxnLst/>
              <a:rect l="l" t="t" r="r" b="b"/>
              <a:pathLst>
                <a:path w="26" h="1" extrusionOk="0">
                  <a:moveTo>
                    <a:pt x="1"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9"/>
            <p:cNvSpPr/>
            <p:nvPr/>
          </p:nvSpPr>
          <p:spPr>
            <a:xfrm>
              <a:off x="4746244" y="3181035"/>
              <a:ext cx="766" cy="27"/>
            </a:xfrm>
            <a:custGeom>
              <a:avLst/>
              <a:gdLst/>
              <a:ahLst/>
              <a:cxnLst/>
              <a:rect l="l" t="t" r="r" b="b"/>
              <a:pathLst>
                <a:path w="28"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9"/>
            <p:cNvSpPr/>
            <p:nvPr/>
          </p:nvSpPr>
          <p:spPr>
            <a:xfrm>
              <a:off x="4748241" y="3180843"/>
              <a:ext cx="602" cy="27"/>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9"/>
            <p:cNvSpPr/>
            <p:nvPr/>
          </p:nvSpPr>
          <p:spPr>
            <a:xfrm>
              <a:off x="4737596" y="3179694"/>
              <a:ext cx="712" cy="493"/>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9"/>
            <p:cNvSpPr/>
            <p:nvPr/>
          </p:nvSpPr>
          <p:spPr>
            <a:xfrm>
              <a:off x="4727252" y="3169815"/>
              <a:ext cx="794" cy="137"/>
            </a:xfrm>
            <a:custGeom>
              <a:avLst/>
              <a:gdLst/>
              <a:ahLst/>
              <a:cxnLst/>
              <a:rect l="l" t="t" r="r" b="b"/>
              <a:pathLst>
                <a:path w="29" h="5" extrusionOk="0">
                  <a:moveTo>
                    <a:pt x="1" y="1"/>
                  </a:moveTo>
                  <a:lnTo>
                    <a:pt x="29"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9"/>
            <p:cNvSpPr/>
            <p:nvPr/>
          </p:nvSpPr>
          <p:spPr>
            <a:xfrm>
              <a:off x="4724871" y="3169733"/>
              <a:ext cx="493" cy="27"/>
            </a:xfrm>
            <a:custGeom>
              <a:avLst/>
              <a:gdLst/>
              <a:ahLst/>
              <a:cxnLst/>
              <a:rect l="l" t="t" r="r" b="b"/>
              <a:pathLst>
                <a:path w="18" h="1" extrusionOk="0">
                  <a:moveTo>
                    <a:pt x="0" y="0"/>
                  </a:moveTo>
                  <a:lnTo>
                    <a:pt x="0" y="0"/>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9"/>
            <p:cNvSpPr/>
            <p:nvPr/>
          </p:nvSpPr>
          <p:spPr>
            <a:xfrm>
              <a:off x="4739238" y="3180542"/>
              <a:ext cx="602" cy="21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9"/>
            <p:cNvSpPr/>
            <p:nvPr/>
          </p:nvSpPr>
          <p:spPr>
            <a:xfrm>
              <a:off x="4738472" y="3180268"/>
              <a:ext cx="493" cy="219"/>
            </a:xfrm>
            <a:custGeom>
              <a:avLst/>
              <a:gdLst/>
              <a:ahLst/>
              <a:cxnLst/>
              <a:rect l="l" t="t" r="r" b="b"/>
              <a:pathLst>
                <a:path w="18" h="8" extrusionOk="0">
                  <a:moveTo>
                    <a:pt x="0"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9"/>
            <p:cNvSpPr/>
            <p:nvPr/>
          </p:nvSpPr>
          <p:spPr>
            <a:xfrm>
              <a:off x="4740087" y="3180734"/>
              <a:ext cx="602" cy="219"/>
            </a:xfrm>
            <a:custGeom>
              <a:avLst/>
              <a:gdLst/>
              <a:ahLst/>
              <a:cxnLst/>
              <a:rect l="l" t="t" r="r" b="b"/>
              <a:pathLst>
                <a:path w="22" h="8" extrusionOk="0">
                  <a:moveTo>
                    <a:pt x="1" y="1"/>
                  </a:moveTo>
                  <a:lnTo>
                    <a:pt x="22"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9"/>
            <p:cNvSpPr/>
            <p:nvPr/>
          </p:nvSpPr>
          <p:spPr>
            <a:xfrm>
              <a:off x="4750266" y="3180542"/>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9"/>
            <p:cNvSpPr/>
            <p:nvPr/>
          </p:nvSpPr>
          <p:spPr>
            <a:xfrm>
              <a:off x="4752565" y="3177286"/>
              <a:ext cx="109" cy="410"/>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9"/>
            <p:cNvSpPr/>
            <p:nvPr/>
          </p:nvSpPr>
          <p:spPr>
            <a:xfrm>
              <a:off x="4744027" y="3181117"/>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9"/>
            <p:cNvSpPr/>
            <p:nvPr/>
          </p:nvSpPr>
          <p:spPr>
            <a:xfrm>
              <a:off x="4749500" y="3180652"/>
              <a:ext cx="410" cy="109"/>
            </a:xfrm>
            <a:custGeom>
              <a:avLst/>
              <a:gdLst/>
              <a:ahLst/>
              <a:cxnLst/>
              <a:rect l="l" t="t" r="r" b="b"/>
              <a:pathLst>
                <a:path w="15"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9"/>
            <p:cNvSpPr/>
            <p:nvPr/>
          </p:nvSpPr>
          <p:spPr>
            <a:xfrm>
              <a:off x="4749965" y="3180652"/>
              <a:ext cx="328" cy="27"/>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9"/>
            <p:cNvSpPr/>
            <p:nvPr/>
          </p:nvSpPr>
          <p:spPr>
            <a:xfrm>
              <a:off x="4752647" y="3176820"/>
              <a:ext cx="137" cy="301"/>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9"/>
            <p:cNvSpPr/>
            <p:nvPr/>
          </p:nvSpPr>
          <p:spPr>
            <a:xfrm>
              <a:off x="4753906" y="3175096"/>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9"/>
            <p:cNvSpPr/>
            <p:nvPr/>
          </p:nvSpPr>
          <p:spPr>
            <a:xfrm>
              <a:off x="4753523" y="3175179"/>
              <a:ext cx="301" cy="328"/>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9"/>
            <p:cNvSpPr/>
            <p:nvPr/>
          </p:nvSpPr>
          <p:spPr>
            <a:xfrm>
              <a:off x="4752757" y="3176246"/>
              <a:ext cx="109" cy="410"/>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9"/>
            <p:cNvSpPr/>
            <p:nvPr/>
          </p:nvSpPr>
          <p:spPr>
            <a:xfrm>
              <a:off x="4753140" y="3175562"/>
              <a:ext cx="301" cy="21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9"/>
            <p:cNvSpPr/>
            <p:nvPr/>
          </p:nvSpPr>
          <p:spPr>
            <a:xfrm>
              <a:off x="4752948" y="3175863"/>
              <a:ext cx="219" cy="410"/>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9"/>
            <p:cNvSpPr/>
            <p:nvPr/>
          </p:nvSpPr>
          <p:spPr>
            <a:xfrm>
              <a:off x="4748816" y="3180734"/>
              <a:ext cx="602" cy="137"/>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9"/>
            <p:cNvSpPr/>
            <p:nvPr/>
          </p:nvSpPr>
          <p:spPr>
            <a:xfrm>
              <a:off x="4936981" y="3197126"/>
              <a:ext cx="13245" cy="8264"/>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9"/>
            <p:cNvSpPr/>
            <p:nvPr/>
          </p:nvSpPr>
          <p:spPr>
            <a:xfrm>
              <a:off x="4939170" y="3203365"/>
              <a:ext cx="410" cy="493"/>
            </a:xfrm>
            <a:custGeom>
              <a:avLst/>
              <a:gdLst/>
              <a:ahLst/>
              <a:cxnLst/>
              <a:rect l="l" t="t" r="r" b="b"/>
              <a:pathLst>
                <a:path w="15" h="18" extrusionOk="0">
                  <a:moveTo>
                    <a:pt x="15"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9"/>
            <p:cNvSpPr/>
            <p:nvPr/>
          </p:nvSpPr>
          <p:spPr>
            <a:xfrm>
              <a:off x="4939663" y="3203940"/>
              <a:ext cx="219" cy="410"/>
            </a:xfrm>
            <a:custGeom>
              <a:avLst/>
              <a:gdLst/>
              <a:ahLst/>
              <a:cxnLst/>
              <a:rect l="l" t="t" r="r" b="b"/>
              <a:pathLst>
                <a:path w="8" h="15" extrusionOk="0">
                  <a:moveTo>
                    <a:pt x="7"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9"/>
            <p:cNvSpPr/>
            <p:nvPr/>
          </p:nvSpPr>
          <p:spPr>
            <a:xfrm>
              <a:off x="4938705" y="3202790"/>
              <a:ext cx="301" cy="410"/>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9"/>
            <p:cNvSpPr/>
            <p:nvPr/>
          </p:nvSpPr>
          <p:spPr>
            <a:xfrm>
              <a:off x="4939936" y="3204405"/>
              <a:ext cx="328" cy="328"/>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9"/>
            <p:cNvSpPr/>
            <p:nvPr/>
          </p:nvSpPr>
          <p:spPr>
            <a:xfrm>
              <a:off x="4936981" y="3200108"/>
              <a:ext cx="602" cy="876"/>
            </a:xfrm>
            <a:custGeom>
              <a:avLst/>
              <a:gdLst/>
              <a:ahLst/>
              <a:cxnLst/>
              <a:rect l="l" t="t" r="r" b="b"/>
              <a:pathLst>
                <a:path w="22" h="32" extrusionOk="0">
                  <a:moveTo>
                    <a:pt x="0" y="0"/>
                  </a:moveTo>
                  <a:lnTo>
                    <a:pt x="2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9"/>
            <p:cNvSpPr/>
            <p:nvPr/>
          </p:nvSpPr>
          <p:spPr>
            <a:xfrm>
              <a:off x="4938322" y="3202106"/>
              <a:ext cx="301" cy="410"/>
            </a:xfrm>
            <a:custGeom>
              <a:avLst/>
              <a:gdLst/>
              <a:ahLst/>
              <a:cxnLst/>
              <a:rect l="l" t="t" r="r" b="b"/>
              <a:pathLst>
                <a:path w="11" h="15" extrusionOk="0">
                  <a:moveTo>
                    <a:pt x="1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9"/>
            <p:cNvSpPr/>
            <p:nvPr/>
          </p:nvSpPr>
          <p:spPr>
            <a:xfrm>
              <a:off x="4940320" y="3204788"/>
              <a:ext cx="219" cy="21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9"/>
            <p:cNvSpPr/>
            <p:nvPr/>
          </p:nvSpPr>
          <p:spPr>
            <a:xfrm>
              <a:off x="4937638" y="3201148"/>
              <a:ext cx="410" cy="712"/>
            </a:xfrm>
            <a:custGeom>
              <a:avLst/>
              <a:gdLst/>
              <a:ahLst/>
              <a:cxnLst/>
              <a:rect l="l" t="t" r="r" b="b"/>
              <a:pathLst>
                <a:path w="15" h="26" extrusionOk="0">
                  <a:moveTo>
                    <a:pt x="15"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9"/>
            <p:cNvSpPr/>
            <p:nvPr/>
          </p:nvSpPr>
          <p:spPr>
            <a:xfrm>
              <a:off x="4940511" y="3205089"/>
              <a:ext cx="328" cy="21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9"/>
            <p:cNvSpPr/>
            <p:nvPr/>
          </p:nvSpPr>
          <p:spPr>
            <a:xfrm>
              <a:off x="4949514" y="3197427"/>
              <a:ext cx="27" cy="109"/>
            </a:xfrm>
            <a:custGeom>
              <a:avLst/>
              <a:gdLst/>
              <a:ahLst/>
              <a:cxnLst/>
              <a:rect l="l" t="t" r="r" b="b"/>
              <a:pathLst>
                <a:path w="1" h="4" extrusionOk="0">
                  <a:moveTo>
                    <a:pt x="1" y="0"/>
                  </a:moveTo>
                  <a:lnTo>
                    <a:pt x="1" y="0"/>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9"/>
            <p:cNvSpPr/>
            <p:nvPr/>
          </p:nvSpPr>
          <p:spPr>
            <a:xfrm>
              <a:off x="4940812" y="3205281"/>
              <a:ext cx="109" cy="109"/>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9"/>
            <p:cNvSpPr/>
            <p:nvPr/>
          </p:nvSpPr>
          <p:spPr>
            <a:xfrm>
              <a:off x="4941004" y="3205472"/>
              <a:ext cx="109" cy="27"/>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9"/>
            <p:cNvSpPr/>
            <p:nvPr/>
          </p:nvSpPr>
          <p:spPr>
            <a:xfrm>
              <a:off x="4941086" y="3205554"/>
              <a:ext cx="137" cy="27"/>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9"/>
            <p:cNvSpPr/>
            <p:nvPr/>
          </p:nvSpPr>
          <p:spPr>
            <a:xfrm>
              <a:off x="4950281" y="3201340"/>
              <a:ext cx="137" cy="712"/>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9"/>
            <p:cNvSpPr/>
            <p:nvPr/>
          </p:nvSpPr>
          <p:spPr>
            <a:xfrm>
              <a:off x="4949815" y="3198850"/>
              <a:ext cx="109" cy="602"/>
            </a:xfrm>
            <a:custGeom>
              <a:avLst/>
              <a:gdLst/>
              <a:ahLst/>
              <a:cxnLst/>
              <a:rect l="l" t="t" r="r" b="b"/>
              <a:pathLst>
                <a:path w="4" h="22" extrusionOk="0">
                  <a:moveTo>
                    <a:pt x="0" y="1"/>
                  </a:moveTo>
                  <a:lnTo>
                    <a:pt x="4"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9"/>
            <p:cNvSpPr/>
            <p:nvPr/>
          </p:nvSpPr>
          <p:spPr>
            <a:xfrm>
              <a:off x="4950007" y="3199725"/>
              <a:ext cx="109" cy="7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9"/>
            <p:cNvSpPr/>
            <p:nvPr/>
          </p:nvSpPr>
          <p:spPr>
            <a:xfrm>
              <a:off x="4950198" y="3200574"/>
              <a:ext cx="109" cy="712"/>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9"/>
            <p:cNvSpPr/>
            <p:nvPr/>
          </p:nvSpPr>
          <p:spPr>
            <a:xfrm>
              <a:off x="4941277" y="3205664"/>
              <a:ext cx="27" cy="27"/>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9"/>
            <p:cNvSpPr/>
            <p:nvPr/>
          </p:nvSpPr>
          <p:spPr>
            <a:xfrm>
              <a:off x="4949624" y="3197892"/>
              <a:ext cx="109" cy="712"/>
            </a:xfrm>
            <a:custGeom>
              <a:avLst/>
              <a:gdLst/>
              <a:ahLst/>
              <a:cxnLst/>
              <a:rect l="l" t="t" r="r" b="b"/>
              <a:pathLst>
                <a:path w="4" h="26" extrusionOk="0">
                  <a:moveTo>
                    <a:pt x="0" y="1"/>
                  </a:moveTo>
                  <a:lnTo>
                    <a:pt x="4"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9"/>
            <p:cNvSpPr/>
            <p:nvPr/>
          </p:nvSpPr>
          <p:spPr>
            <a:xfrm>
              <a:off x="3820580" y="2673679"/>
              <a:ext cx="141069" cy="138442"/>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9"/>
            <p:cNvSpPr/>
            <p:nvPr/>
          </p:nvSpPr>
          <p:spPr>
            <a:xfrm>
              <a:off x="3875585" y="2676060"/>
              <a:ext cx="1177" cy="410"/>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9"/>
            <p:cNvSpPr/>
            <p:nvPr/>
          </p:nvSpPr>
          <p:spPr>
            <a:xfrm>
              <a:off x="3820580" y="2725400"/>
              <a:ext cx="31169" cy="16419"/>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9"/>
            <p:cNvSpPr/>
            <p:nvPr/>
          </p:nvSpPr>
          <p:spPr>
            <a:xfrm>
              <a:off x="3820580" y="2741792"/>
              <a:ext cx="27" cy="27"/>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9"/>
            <p:cNvSpPr/>
            <p:nvPr/>
          </p:nvSpPr>
          <p:spPr>
            <a:xfrm>
              <a:off x="3822687" y="2751944"/>
              <a:ext cx="2135" cy="903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9"/>
            <p:cNvSpPr/>
            <p:nvPr/>
          </p:nvSpPr>
          <p:spPr>
            <a:xfrm>
              <a:off x="3822304" y="2750303"/>
              <a:ext cx="410" cy="1669"/>
            </a:xfrm>
            <a:custGeom>
              <a:avLst/>
              <a:gdLst/>
              <a:ahLst/>
              <a:cxnLst/>
              <a:rect l="l" t="t" r="r" b="b"/>
              <a:pathLst>
                <a:path w="15" h="61" extrusionOk="0">
                  <a:moveTo>
                    <a:pt x="1" y="1"/>
                  </a:moveTo>
                  <a:lnTo>
                    <a:pt x="15" y="6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9"/>
            <p:cNvSpPr/>
            <p:nvPr/>
          </p:nvSpPr>
          <p:spPr>
            <a:xfrm>
              <a:off x="3821921" y="2748880"/>
              <a:ext cx="410" cy="1450"/>
            </a:xfrm>
            <a:custGeom>
              <a:avLst/>
              <a:gdLst/>
              <a:ahLst/>
              <a:cxnLst/>
              <a:rect l="l" t="t" r="r" b="b"/>
              <a:pathLst>
                <a:path w="15" h="53" extrusionOk="0">
                  <a:moveTo>
                    <a:pt x="1" y="0"/>
                  </a:moveTo>
                  <a:lnTo>
                    <a:pt x="15"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9"/>
            <p:cNvSpPr/>
            <p:nvPr/>
          </p:nvSpPr>
          <p:spPr>
            <a:xfrm>
              <a:off x="3820772" y="2743516"/>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9"/>
            <p:cNvSpPr/>
            <p:nvPr/>
          </p:nvSpPr>
          <p:spPr>
            <a:xfrm>
              <a:off x="3821538" y="2747621"/>
              <a:ext cx="410" cy="1177"/>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9"/>
            <p:cNvSpPr/>
            <p:nvPr/>
          </p:nvSpPr>
          <p:spPr>
            <a:xfrm>
              <a:off x="3820963" y="2744939"/>
              <a:ext cx="27" cy="21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9"/>
            <p:cNvSpPr/>
            <p:nvPr/>
          </p:nvSpPr>
          <p:spPr>
            <a:xfrm>
              <a:off x="3821346" y="2746389"/>
              <a:ext cx="27" cy="21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9"/>
            <p:cNvSpPr/>
            <p:nvPr/>
          </p:nvSpPr>
          <p:spPr>
            <a:xfrm>
              <a:off x="3820580" y="2741792"/>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9"/>
            <p:cNvSpPr/>
            <p:nvPr/>
          </p:nvSpPr>
          <p:spPr>
            <a:xfrm>
              <a:off x="3893208" y="2676060"/>
              <a:ext cx="5199" cy="2518"/>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9"/>
            <p:cNvSpPr/>
            <p:nvPr/>
          </p:nvSpPr>
          <p:spPr>
            <a:xfrm>
              <a:off x="3849724" y="2768418"/>
              <a:ext cx="5282" cy="3475"/>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9"/>
            <p:cNvSpPr/>
            <p:nvPr/>
          </p:nvSpPr>
          <p:spPr>
            <a:xfrm>
              <a:off x="3828625" y="2760838"/>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9"/>
            <p:cNvSpPr/>
            <p:nvPr/>
          </p:nvSpPr>
          <p:spPr>
            <a:xfrm>
              <a:off x="3829392" y="2760756"/>
              <a:ext cx="1368" cy="27"/>
            </a:xfrm>
            <a:custGeom>
              <a:avLst/>
              <a:gdLst/>
              <a:ahLst/>
              <a:cxnLst/>
              <a:rect l="l" t="t" r="r" b="b"/>
              <a:pathLst>
                <a:path w="50" h="1" extrusionOk="0">
                  <a:moveTo>
                    <a:pt x="1" y="0"/>
                  </a:moveTo>
                  <a:lnTo>
                    <a:pt x="5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9"/>
            <p:cNvSpPr/>
            <p:nvPr/>
          </p:nvSpPr>
          <p:spPr>
            <a:xfrm>
              <a:off x="3838696" y="2762097"/>
              <a:ext cx="712" cy="410"/>
            </a:xfrm>
            <a:custGeom>
              <a:avLst/>
              <a:gdLst/>
              <a:ahLst/>
              <a:cxnLst/>
              <a:rect l="l" t="t" r="r" b="b"/>
              <a:pathLst>
                <a:path w="26" h="15" extrusionOk="0">
                  <a:moveTo>
                    <a:pt x="1" y="0"/>
                  </a:moveTo>
                  <a:lnTo>
                    <a:pt x="25"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9"/>
            <p:cNvSpPr/>
            <p:nvPr/>
          </p:nvSpPr>
          <p:spPr>
            <a:xfrm>
              <a:off x="3841569" y="2763629"/>
              <a:ext cx="8182" cy="4816"/>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9"/>
            <p:cNvSpPr/>
            <p:nvPr/>
          </p:nvSpPr>
          <p:spPr>
            <a:xfrm>
              <a:off x="3839763" y="2762672"/>
              <a:ext cx="219" cy="109"/>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9"/>
            <p:cNvSpPr/>
            <p:nvPr/>
          </p:nvSpPr>
          <p:spPr>
            <a:xfrm>
              <a:off x="3830733" y="2760756"/>
              <a:ext cx="4050" cy="21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9"/>
            <p:cNvSpPr/>
            <p:nvPr/>
          </p:nvSpPr>
          <p:spPr>
            <a:xfrm>
              <a:off x="3918603" y="2810671"/>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9"/>
            <p:cNvSpPr/>
            <p:nvPr/>
          </p:nvSpPr>
          <p:spPr>
            <a:xfrm>
              <a:off x="3927606" y="2811519"/>
              <a:ext cx="6923" cy="794"/>
            </a:xfrm>
            <a:custGeom>
              <a:avLst/>
              <a:gdLst/>
              <a:ahLst/>
              <a:cxnLst/>
              <a:rect l="l" t="t" r="r" b="b"/>
              <a:pathLst>
                <a:path w="253" h="29" extrusionOk="0">
                  <a:moveTo>
                    <a:pt x="252" y="29"/>
                  </a:moveTo>
                  <a:lnTo>
                    <a:pt x="0" y="1"/>
                  </a:lnTo>
                  <a:lnTo>
                    <a:pt x="252"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9"/>
            <p:cNvSpPr/>
            <p:nvPr/>
          </p:nvSpPr>
          <p:spPr>
            <a:xfrm>
              <a:off x="3938334" y="2797180"/>
              <a:ext cx="23507" cy="23288"/>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9"/>
            <p:cNvSpPr/>
            <p:nvPr/>
          </p:nvSpPr>
          <p:spPr>
            <a:xfrm>
              <a:off x="3938142" y="2812778"/>
              <a:ext cx="6923" cy="876"/>
            </a:xfrm>
            <a:custGeom>
              <a:avLst/>
              <a:gdLst/>
              <a:ahLst/>
              <a:cxnLst/>
              <a:rect l="l" t="t" r="r" b="b"/>
              <a:pathLst>
                <a:path w="253" h="32" extrusionOk="0">
                  <a:moveTo>
                    <a:pt x="0" y="0"/>
                  </a:moveTo>
                  <a:lnTo>
                    <a:pt x="0" y="0"/>
                  </a:lnTo>
                  <a:lnTo>
                    <a:pt x="252" y="32"/>
                  </a:lnTo>
                  <a:lnTo>
                    <a:pt x="252"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9"/>
            <p:cNvSpPr/>
            <p:nvPr/>
          </p:nvSpPr>
          <p:spPr>
            <a:xfrm>
              <a:off x="3953193" y="2820139"/>
              <a:ext cx="8538" cy="410"/>
            </a:xfrm>
            <a:custGeom>
              <a:avLst/>
              <a:gdLst/>
              <a:ahLst/>
              <a:cxnLst/>
              <a:rect l="l" t="t" r="r" b="b"/>
              <a:pathLst>
                <a:path w="312" h="15" extrusionOk="0">
                  <a:moveTo>
                    <a:pt x="312" y="15"/>
                  </a:moveTo>
                  <a:lnTo>
                    <a:pt x="312" y="15"/>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9"/>
            <p:cNvSpPr/>
            <p:nvPr/>
          </p:nvSpPr>
          <p:spPr>
            <a:xfrm>
              <a:off x="3950210" y="2797344"/>
              <a:ext cx="410" cy="27"/>
            </a:xfrm>
            <a:custGeom>
              <a:avLst/>
              <a:gdLst/>
              <a:ahLst/>
              <a:cxnLst/>
              <a:rect l="l" t="t" r="r" b="b"/>
              <a:pathLst>
                <a:path w="15" h="1" extrusionOk="0">
                  <a:moveTo>
                    <a:pt x="0"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9"/>
            <p:cNvSpPr/>
            <p:nvPr/>
          </p:nvSpPr>
          <p:spPr>
            <a:xfrm>
              <a:off x="3940523" y="2807305"/>
              <a:ext cx="27" cy="137"/>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9"/>
            <p:cNvSpPr/>
            <p:nvPr/>
          </p:nvSpPr>
          <p:spPr>
            <a:xfrm>
              <a:off x="3953658" y="2799068"/>
              <a:ext cx="410" cy="410"/>
            </a:xfrm>
            <a:custGeom>
              <a:avLst/>
              <a:gdLst/>
              <a:ahLst/>
              <a:cxnLst/>
              <a:rect l="l" t="t" r="r" b="b"/>
              <a:pathLst>
                <a:path w="15" h="15" extrusionOk="0">
                  <a:moveTo>
                    <a:pt x="1" y="1"/>
                  </a:moveTo>
                  <a:lnTo>
                    <a:pt x="15"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9"/>
            <p:cNvSpPr/>
            <p:nvPr/>
          </p:nvSpPr>
          <p:spPr>
            <a:xfrm>
              <a:off x="3952700" y="2798411"/>
              <a:ext cx="410" cy="301"/>
            </a:xfrm>
            <a:custGeom>
              <a:avLst/>
              <a:gdLst/>
              <a:ahLst/>
              <a:cxnLst/>
              <a:rect l="l" t="t" r="r" b="b"/>
              <a:pathLst>
                <a:path w="15" h="11" extrusionOk="0">
                  <a:moveTo>
                    <a:pt x="1" y="0"/>
                  </a:move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9"/>
            <p:cNvSpPr/>
            <p:nvPr/>
          </p:nvSpPr>
          <p:spPr>
            <a:xfrm>
              <a:off x="3951086" y="2797535"/>
              <a:ext cx="301" cy="137"/>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9"/>
            <p:cNvSpPr/>
            <p:nvPr/>
          </p:nvSpPr>
          <p:spPr>
            <a:xfrm>
              <a:off x="3948951" y="2797344"/>
              <a:ext cx="794" cy="27"/>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9"/>
            <p:cNvSpPr/>
            <p:nvPr/>
          </p:nvSpPr>
          <p:spPr>
            <a:xfrm>
              <a:off x="3941672" y="2804732"/>
              <a:ext cx="137" cy="21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9"/>
            <p:cNvSpPr/>
            <p:nvPr/>
          </p:nvSpPr>
          <p:spPr>
            <a:xfrm>
              <a:off x="3955765" y="2800983"/>
              <a:ext cx="410" cy="328"/>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9"/>
            <p:cNvSpPr/>
            <p:nvPr/>
          </p:nvSpPr>
          <p:spPr>
            <a:xfrm>
              <a:off x="3940906" y="2806265"/>
              <a:ext cx="137" cy="21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9"/>
            <p:cNvSpPr/>
            <p:nvPr/>
          </p:nvSpPr>
          <p:spPr>
            <a:xfrm>
              <a:off x="3954616" y="2799943"/>
              <a:ext cx="602" cy="493"/>
            </a:xfrm>
            <a:custGeom>
              <a:avLst/>
              <a:gdLst/>
              <a:ahLst/>
              <a:cxnLst/>
              <a:rect l="l" t="t" r="r" b="b"/>
              <a:pathLst>
                <a:path w="22" h="18" extrusionOk="0">
                  <a:moveTo>
                    <a:pt x="1" y="0"/>
                  </a:moveTo>
                  <a:lnTo>
                    <a:pt x="2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9"/>
            <p:cNvSpPr/>
            <p:nvPr/>
          </p:nvSpPr>
          <p:spPr>
            <a:xfrm>
              <a:off x="3941289" y="2805389"/>
              <a:ext cx="137" cy="21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9"/>
            <p:cNvSpPr/>
            <p:nvPr/>
          </p:nvSpPr>
          <p:spPr>
            <a:xfrm>
              <a:off x="3951852" y="2797918"/>
              <a:ext cx="410" cy="219"/>
            </a:xfrm>
            <a:custGeom>
              <a:avLst/>
              <a:gdLst/>
              <a:ahLst/>
              <a:cxnLst/>
              <a:rect l="l" t="t" r="r" b="b"/>
              <a:pathLst>
                <a:path w="15" h="8" extrusionOk="0">
                  <a:moveTo>
                    <a:pt x="0" y="1"/>
                  </a:moveTo>
                  <a:lnTo>
                    <a:pt x="1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9"/>
            <p:cNvSpPr/>
            <p:nvPr/>
          </p:nvSpPr>
          <p:spPr>
            <a:xfrm>
              <a:off x="3943013" y="2802434"/>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9"/>
            <p:cNvSpPr/>
            <p:nvPr/>
          </p:nvSpPr>
          <p:spPr>
            <a:xfrm>
              <a:off x="3942247" y="2803583"/>
              <a:ext cx="137" cy="21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9"/>
            <p:cNvSpPr/>
            <p:nvPr/>
          </p:nvSpPr>
          <p:spPr>
            <a:xfrm>
              <a:off x="3942438" y="2803200"/>
              <a:ext cx="27" cy="109"/>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9"/>
            <p:cNvSpPr/>
            <p:nvPr/>
          </p:nvSpPr>
          <p:spPr>
            <a:xfrm>
              <a:off x="3942630" y="2802899"/>
              <a:ext cx="27" cy="137"/>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9"/>
            <p:cNvSpPr/>
            <p:nvPr/>
          </p:nvSpPr>
          <p:spPr>
            <a:xfrm>
              <a:off x="3942931" y="280251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9"/>
            <p:cNvSpPr/>
            <p:nvPr/>
          </p:nvSpPr>
          <p:spPr>
            <a:xfrm>
              <a:off x="3942821" y="2802707"/>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9"/>
            <p:cNvSpPr/>
            <p:nvPr/>
          </p:nvSpPr>
          <p:spPr>
            <a:xfrm>
              <a:off x="3941973" y="2804048"/>
              <a:ext cx="109" cy="21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9"/>
            <p:cNvSpPr/>
            <p:nvPr/>
          </p:nvSpPr>
          <p:spPr>
            <a:xfrm>
              <a:off x="3174892" y="2420467"/>
              <a:ext cx="191421" cy="161401"/>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9"/>
            <p:cNvSpPr/>
            <p:nvPr/>
          </p:nvSpPr>
          <p:spPr>
            <a:xfrm>
              <a:off x="3376630" y="2574698"/>
              <a:ext cx="11247" cy="23808"/>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9"/>
            <p:cNvSpPr/>
            <p:nvPr/>
          </p:nvSpPr>
          <p:spPr>
            <a:xfrm>
              <a:off x="3332873" y="2451308"/>
              <a:ext cx="9304" cy="1095"/>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9"/>
            <p:cNvSpPr/>
            <p:nvPr/>
          </p:nvSpPr>
          <p:spPr>
            <a:xfrm>
              <a:off x="3316481" y="2439896"/>
              <a:ext cx="301" cy="219"/>
            </a:xfrm>
            <a:custGeom>
              <a:avLst/>
              <a:gdLst/>
              <a:ahLst/>
              <a:cxnLst/>
              <a:rect l="l" t="t" r="r" b="b"/>
              <a:pathLst>
                <a:path w="11" h="8" extrusionOk="0">
                  <a:moveTo>
                    <a:pt x="1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9"/>
            <p:cNvSpPr/>
            <p:nvPr/>
          </p:nvSpPr>
          <p:spPr>
            <a:xfrm>
              <a:off x="3283040" y="2420357"/>
              <a:ext cx="137" cy="137"/>
            </a:xfrm>
            <a:custGeom>
              <a:avLst/>
              <a:gdLst/>
              <a:ahLst/>
              <a:cxnLst/>
              <a:rect l="l" t="t" r="r" b="b"/>
              <a:pathLst>
                <a:path w="5" h="5" extrusionOk="0">
                  <a:moveTo>
                    <a:pt x="1"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9"/>
            <p:cNvSpPr/>
            <p:nvPr/>
          </p:nvSpPr>
          <p:spPr>
            <a:xfrm>
              <a:off x="3325101" y="2448434"/>
              <a:ext cx="493" cy="602"/>
            </a:xfrm>
            <a:custGeom>
              <a:avLst/>
              <a:gdLst/>
              <a:ahLst/>
              <a:cxnLst/>
              <a:rect l="l" t="t" r="r" b="b"/>
              <a:pathLst>
                <a:path w="18" h="22" extrusionOk="0">
                  <a:moveTo>
                    <a:pt x="1" y="1"/>
                  </a:moveTo>
                  <a:lnTo>
                    <a:pt x="18"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9"/>
            <p:cNvSpPr/>
            <p:nvPr/>
          </p:nvSpPr>
          <p:spPr>
            <a:xfrm>
              <a:off x="3328932" y="2451499"/>
              <a:ext cx="712" cy="21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9"/>
            <p:cNvSpPr/>
            <p:nvPr/>
          </p:nvSpPr>
          <p:spPr>
            <a:xfrm>
              <a:off x="3328166" y="2451225"/>
              <a:ext cx="602" cy="301"/>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9"/>
            <p:cNvSpPr/>
            <p:nvPr/>
          </p:nvSpPr>
          <p:spPr>
            <a:xfrm>
              <a:off x="3309284" y="2442770"/>
              <a:ext cx="3284" cy="602"/>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9"/>
            <p:cNvSpPr/>
            <p:nvPr/>
          </p:nvSpPr>
          <p:spPr>
            <a:xfrm>
              <a:off x="3326250" y="2449775"/>
              <a:ext cx="410" cy="410"/>
            </a:xfrm>
            <a:custGeom>
              <a:avLst/>
              <a:gdLst/>
              <a:ahLst/>
              <a:cxnLst/>
              <a:rect l="l" t="t" r="r" b="b"/>
              <a:pathLst>
                <a:path w="15" h="15" extrusionOk="0">
                  <a:moveTo>
                    <a:pt x="15"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9"/>
            <p:cNvSpPr/>
            <p:nvPr/>
          </p:nvSpPr>
          <p:spPr>
            <a:xfrm>
              <a:off x="3327400" y="2450842"/>
              <a:ext cx="602" cy="301"/>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9"/>
            <p:cNvSpPr/>
            <p:nvPr/>
          </p:nvSpPr>
          <p:spPr>
            <a:xfrm>
              <a:off x="3329699" y="2451417"/>
              <a:ext cx="3202" cy="21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9"/>
            <p:cNvSpPr/>
            <p:nvPr/>
          </p:nvSpPr>
          <p:spPr>
            <a:xfrm>
              <a:off x="3325676" y="2449118"/>
              <a:ext cx="410" cy="493"/>
            </a:xfrm>
            <a:custGeom>
              <a:avLst/>
              <a:gdLst/>
              <a:ahLst/>
              <a:cxnLst/>
              <a:rect l="l" t="t" r="r" b="b"/>
              <a:pathLst>
                <a:path w="15" h="18" extrusionOk="0">
                  <a:moveTo>
                    <a:pt x="1" y="0"/>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9"/>
            <p:cNvSpPr/>
            <p:nvPr/>
          </p:nvSpPr>
          <p:spPr>
            <a:xfrm>
              <a:off x="3326825" y="2450350"/>
              <a:ext cx="520" cy="410"/>
            </a:xfrm>
            <a:custGeom>
              <a:avLst/>
              <a:gdLst/>
              <a:ahLst/>
              <a:cxnLst/>
              <a:rect l="l" t="t" r="r" b="b"/>
              <a:pathLst>
                <a:path w="19" h="15" extrusionOk="0">
                  <a:moveTo>
                    <a:pt x="1" y="1"/>
                  </a:moveTo>
                  <a:lnTo>
                    <a:pt x="18"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9"/>
            <p:cNvSpPr/>
            <p:nvPr/>
          </p:nvSpPr>
          <p:spPr>
            <a:xfrm>
              <a:off x="3331915" y="2451308"/>
              <a:ext cx="2217" cy="137"/>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9"/>
            <p:cNvSpPr/>
            <p:nvPr/>
          </p:nvSpPr>
          <p:spPr>
            <a:xfrm>
              <a:off x="3337361" y="2512716"/>
              <a:ext cx="219" cy="520"/>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9"/>
            <p:cNvSpPr/>
            <p:nvPr/>
          </p:nvSpPr>
          <p:spPr>
            <a:xfrm>
              <a:off x="3357201" y="2485596"/>
              <a:ext cx="410" cy="903"/>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9"/>
            <p:cNvSpPr/>
            <p:nvPr/>
          </p:nvSpPr>
          <p:spPr>
            <a:xfrm>
              <a:off x="3352987" y="2487512"/>
              <a:ext cx="493" cy="328"/>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9"/>
            <p:cNvSpPr/>
            <p:nvPr/>
          </p:nvSpPr>
          <p:spPr>
            <a:xfrm>
              <a:off x="3348772" y="2516273"/>
              <a:ext cx="1013" cy="2791"/>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9"/>
            <p:cNvSpPr/>
            <p:nvPr/>
          </p:nvSpPr>
          <p:spPr>
            <a:xfrm>
              <a:off x="3352220" y="2487895"/>
              <a:ext cx="493" cy="328"/>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9"/>
            <p:cNvSpPr/>
            <p:nvPr/>
          </p:nvSpPr>
          <p:spPr>
            <a:xfrm>
              <a:off x="3350879" y="2488853"/>
              <a:ext cx="493" cy="410"/>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9"/>
            <p:cNvSpPr/>
            <p:nvPr/>
          </p:nvSpPr>
          <p:spPr>
            <a:xfrm>
              <a:off x="3351536" y="2488388"/>
              <a:ext cx="520" cy="410"/>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9"/>
            <p:cNvSpPr/>
            <p:nvPr/>
          </p:nvSpPr>
          <p:spPr>
            <a:xfrm>
              <a:off x="3353753" y="2487129"/>
              <a:ext cx="410" cy="328"/>
            </a:xfrm>
            <a:custGeom>
              <a:avLst/>
              <a:gdLst/>
              <a:ahLst/>
              <a:cxnLst/>
              <a:rect l="l" t="t" r="r" b="b"/>
              <a:pathLst>
                <a:path w="15" h="12"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9"/>
            <p:cNvSpPr/>
            <p:nvPr/>
          </p:nvSpPr>
          <p:spPr>
            <a:xfrm>
              <a:off x="3355942" y="2486554"/>
              <a:ext cx="520" cy="137"/>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9"/>
            <p:cNvSpPr/>
            <p:nvPr/>
          </p:nvSpPr>
          <p:spPr>
            <a:xfrm>
              <a:off x="3355285" y="2486746"/>
              <a:ext cx="410" cy="137"/>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9"/>
            <p:cNvSpPr/>
            <p:nvPr/>
          </p:nvSpPr>
          <p:spPr>
            <a:xfrm>
              <a:off x="3354519" y="2486937"/>
              <a:ext cx="410" cy="137"/>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9"/>
            <p:cNvSpPr/>
            <p:nvPr/>
          </p:nvSpPr>
          <p:spPr>
            <a:xfrm>
              <a:off x="3350305" y="2489537"/>
              <a:ext cx="410" cy="410"/>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9"/>
            <p:cNvSpPr/>
            <p:nvPr/>
          </p:nvSpPr>
          <p:spPr>
            <a:xfrm>
              <a:off x="3348389" y="2492109"/>
              <a:ext cx="301" cy="602"/>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9"/>
            <p:cNvSpPr/>
            <p:nvPr/>
          </p:nvSpPr>
          <p:spPr>
            <a:xfrm>
              <a:off x="3348772" y="2491343"/>
              <a:ext cx="301" cy="520"/>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9"/>
            <p:cNvSpPr/>
            <p:nvPr/>
          </p:nvSpPr>
          <p:spPr>
            <a:xfrm>
              <a:off x="3348088" y="2492794"/>
              <a:ext cx="328" cy="602"/>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9"/>
            <p:cNvSpPr/>
            <p:nvPr/>
          </p:nvSpPr>
          <p:spPr>
            <a:xfrm>
              <a:off x="3347897" y="2493560"/>
              <a:ext cx="219" cy="684"/>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9"/>
            <p:cNvSpPr/>
            <p:nvPr/>
          </p:nvSpPr>
          <p:spPr>
            <a:xfrm>
              <a:off x="3337552" y="2513591"/>
              <a:ext cx="1095" cy="1177"/>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9"/>
            <p:cNvSpPr/>
            <p:nvPr/>
          </p:nvSpPr>
          <p:spPr>
            <a:xfrm>
              <a:off x="3349730" y="2490112"/>
              <a:ext cx="410" cy="493"/>
            </a:xfrm>
            <a:custGeom>
              <a:avLst/>
              <a:gdLst/>
              <a:ahLst/>
              <a:cxnLst/>
              <a:rect l="l" t="t" r="r" b="b"/>
              <a:pathLst>
                <a:path w="15" h="18" extrusionOk="0">
                  <a:moveTo>
                    <a:pt x="0" y="18"/>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9"/>
            <p:cNvSpPr/>
            <p:nvPr/>
          </p:nvSpPr>
          <p:spPr>
            <a:xfrm>
              <a:off x="3349237" y="2490686"/>
              <a:ext cx="328" cy="602"/>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9"/>
            <p:cNvSpPr/>
            <p:nvPr/>
          </p:nvSpPr>
          <p:spPr>
            <a:xfrm>
              <a:off x="3342150" y="2452457"/>
              <a:ext cx="2244" cy="985"/>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9"/>
            <p:cNvSpPr/>
            <p:nvPr/>
          </p:nvSpPr>
          <p:spPr>
            <a:xfrm>
              <a:off x="3357584" y="2481300"/>
              <a:ext cx="602" cy="4324"/>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9"/>
            <p:cNvSpPr/>
            <p:nvPr/>
          </p:nvSpPr>
          <p:spPr>
            <a:xfrm>
              <a:off x="3359965" y="2460420"/>
              <a:ext cx="3968" cy="1259"/>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9"/>
            <p:cNvSpPr/>
            <p:nvPr/>
          </p:nvSpPr>
          <p:spPr>
            <a:xfrm>
              <a:off x="3341192" y="2452183"/>
              <a:ext cx="2052" cy="602"/>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9"/>
            <p:cNvSpPr/>
            <p:nvPr/>
          </p:nvSpPr>
          <p:spPr>
            <a:xfrm>
              <a:off x="3357392" y="2485131"/>
              <a:ext cx="301" cy="1067"/>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9"/>
            <p:cNvSpPr/>
            <p:nvPr/>
          </p:nvSpPr>
          <p:spPr>
            <a:xfrm>
              <a:off x="1888634" y="3048531"/>
              <a:ext cx="29637" cy="15160"/>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9"/>
            <p:cNvSpPr/>
            <p:nvPr/>
          </p:nvSpPr>
          <p:spPr>
            <a:xfrm>
              <a:off x="1899744" y="3022753"/>
              <a:ext cx="86639" cy="44113"/>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9"/>
            <p:cNvSpPr/>
            <p:nvPr/>
          </p:nvSpPr>
          <p:spPr>
            <a:xfrm>
              <a:off x="1922074" y="3056960"/>
              <a:ext cx="137" cy="219"/>
            </a:xfrm>
            <a:custGeom>
              <a:avLst/>
              <a:gdLst/>
              <a:ahLst/>
              <a:cxnLst/>
              <a:rect l="l" t="t" r="r" b="b"/>
              <a:pathLst>
                <a:path w="5" h="8" extrusionOk="0">
                  <a:moveTo>
                    <a:pt x="1" y="1"/>
                  </a:moveTo>
                  <a:lnTo>
                    <a:pt x="1" y="8"/>
                  </a:lnTo>
                  <a:cubicBezTo>
                    <a:pt x="4" y="4"/>
                    <a:pt x="4" y="1"/>
                    <a:pt x="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9"/>
            <p:cNvSpPr/>
            <p:nvPr/>
          </p:nvSpPr>
          <p:spPr>
            <a:xfrm>
              <a:off x="1922074" y="3058875"/>
              <a:ext cx="27" cy="328"/>
            </a:xfrm>
            <a:custGeom>
              <a:avLst/>
              <a:gdLst/>
              <a:ahLst/>
              <a:cxnLst/>
              <a:rect l="l" t="t" r="r" b="b"/>
              <a:pathLst>
                <a:path w="1" h="12" extrusionOk="0">
                  <a:moveTo>
                    <a:pt x="1" y="11"/>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9"/>
            <p:cNvSpPr/>
            <p:nvPr/>
          </p:nvSpPr>
          <p:spPr>
            <a:xfrm>
              <a:off x="1922074" y="3057726"/>
              <a:ext cx="27" cy="328"/>
            </a:xfrm>
            <a:custGeom>
              <a:avLst/>
              <a:gdLst/>
              <a:ahLst/>
              <a:cxnLst/>
              <a:rect l="l" t="t" r="r" b="b"/>
              <a:pathLst>
                <a:path w="1" h="12" extrusionOk="0">
                  <a:moveTo>
                    <a:pt x="1" y="11"/>
                  </a:moveTo>
                  <a:lnTo>
                    <a:pt x="1" y="1"/>
                  </a:lnTo>
                  <a:cubicBezTo>
                    <a:pt x="1" y="1"/>
                    <a:pt x="1" y="8"/>
                    <a:pt x="1" y="1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9"/>
            <p:cNvSpPr/>
            <p:nvPr/>
          </p:nvSpPr>
          <p:spPr>
            <a:xfrm>
              <a:off x="1921801" y="3053703"/>
              <a:ext cx="27" cy="137"/>
            </a:xfrm>
            <a:custGeom>
              <a:avLst/>
              <a:gdLst/>
              <a:ahLst/>
              <a:cxnLst/>
              <a:rect l="l" t="t" r="r" b="b"/>
              <a:pathLst>
                <a:path w="1" h="5" extrusionOk="0">
                  <a:moveTo>
                    <a:pt x="0" y="4"/>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9"/>
            <p:cNvSpPr/>
            <p:nvPr/>
          </p:nvSpPr>
          <p:spPr>
            <a:xfrm>
              <a:off x="1901277" y="3046232"/>
              <a:ext cx="410" cy="328"/>
            </a:xfrm>
            <a:custGeom>
              <a:avLst/>
              <a:gdLst/>
              <a:ahLst/>
              <a:cxnLst/>
              <a:rect l="l" t="t" r="r" b="b"/>
              <a:pathLst>
                <a:path w="15" h="12" extrusionOk="0">
                  <a:moveTo>
                    <a:pt x="15" y="11"/>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9"/>
            <p:cNvSpPr/>
            <p:nvPr/>
          </p:nvSpPr>
          <p:spPr>
            <a:xfrm>
              <a:off x="1921418" y="3052855"/>
              <a:ext cx="27" cy="109"/>
            </a:xfrm>
            <a:custGeom>
              <a:avLst/>
              <a:gdLst/>
              <a:ahLst/>
              <a:cxnLst/>
              <a:rect l="l" t="t" r="r" b="b"/>
              <a:pathLst>
                <a:path w="1" h="4" extrusionOk="0">
                  <a:moveTo>
                    <a:pt x="0" y="4"/>
                  </a:moveTo>
                  <a:lnTo>
                    <a:pt x="0"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9"/>
            <p:cNvSpPr/>
            <p:nvPr/>
          </p:nvSpPr>
          <p:spPr>
            <a:xfrm>
              <a:off x="1902809" y="3047108"/>
              <a:ext cx="410" cy="219"/>
            </a:xfrm>
            <a:custGeom>
              <a:avLst/>
              <a:gdLst/>
              <a:ahLst/>
              <a:cxnLst/>
              <a:rect l="l" t="t" r="r" b="b"/>
              <a:pathLst>
                <a:path w="15" h="8" extrusionOk="0">
                  <a:moveTo>
                    <a:pt x="15" y="7"/>
                  </a:moveTo>
                  <a:lnTo>
                    <a:pt x="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9"/>
            <p:cNvSpPr/>
            <p:nvPr/>
          </p:nvSpPr>
          <p:spPr>
            <a:xfrm>
              <a:off x="1922074" y="3056194"/>
              <a:ext cx="137" cy="328"/>
            </a:xfrm>
            <a:custGeom>
              <a:avLst/>
              <a:gdLst/>
              <a:ahLst/>
              <a:cxnLst/>
              <a:rect l="l" t="t" r="r" b="b"/>
              <a:pathLst>
                <a:path w="5" h="12" extrusionOk="0">
                  <a:moveTo>
                    <a:pt x="1" y="1"/>
                  </a:moveTo>
                  <a:lnTo>
                    <a:pt x="1" y="11"/>
                  </a:lnTo>
                  <a:cubicBezTo>
                    <a:pt x="4" y="8"/>
                    <a:pt x="4" y="4"/>
                    <a:pt x="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9"/>
            <p:cNvSpPr/>
            <p:nvPr/>
          </p:nvSpPr>
          <p:spPr>
            <a:xfrm>
              <a:off x="1921883" y="3059833"/>
              <a:ext cx="27" cy="410"/>
            </a:xfrm>
            <a:custGeom>
              <a:avLst/>
              <a:gdLst/>
              <a:ahLst/>
              <a:cxnLst/>
              <a:rect l="l" t="t" r="r" b="b"/>
              <a:pathLst>
                <a:path w="1" h="15" extrusionOk="0">
                  <a:moveTo>
                    <a:pt x="1" y="15"/>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9"/>
            <p:cNvSpPr/>
            <p:nvPr/>
          </p:nvSpPr>
          <p:spPr>
            <a:xfrm>
              <a:off x="1922074" y="3055044"/>
              <a:ext cx="27" cy="219"/>
            </a:xfrm>
            <a:custGeom>
              <a:avLst/>
              <a:gdLst/>
              <a:ahLst/>
              <a:cxnLst/>
              <a:rect l="l" t="t" r="r" b="b"/>
              <a:pathLst>
                <a:path w="1" h="8" extrusionOk="0">
                  <a:moveTo>
                    <a:pt x="1" y="8"/>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9"/>
            <p:cNvSpPr/>
            <p:nvPr/>
          </p:nvSpPr>
          <p:spPr>
            <a:xfrm>
              <a:off x="1922074" y="3055810"/>
              <a:ext cx="27" cy="27"/>
            </a:xfrm>
            <a:custGeom>
              <a:avLst/>
              <a:gdLst/>
              <a:ahLst/>
              <a:cxnLst/>
              <a:rect l="l" t="t" r="r" b="b"/>
              <a:pathLst>
                <a:path w="1" h="1" extrusionOk="0">
                  <a:moveTo>
                    <a:pt x="1" y="1"/>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9"/>
            <p:cNvSpPr/>
            <p:nvPr/>
          </p:nvSpPr>
          <p:spPr>
            <a:xfrm>
              <a:off x="1922074" y="3054661"/>
              <a:ext cx="27" cy="27"/>
            </a:xfrm>
            <a:custGeom>
              <a:avLst/>
              <a:gdLst/>
              <a:ahLst/>
              <a:cxnLst/>
              <a:rect l="l" t="t" r="r" b="b"/>
              <a:pathLst>
                <a:path w="1" h="1" extrusionOk="0">
                  <a:moveTo>
                    <a:pt x="1" y="1"/>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9"/>
            <p:cNvSpPr/>
            <p:nvPr/>
          </p:nvSpPr>
          <p:spPr>
            <a:xfrm>
              <a:off x="1921883" y="3054086"/>
              <a:ext cx="27" cy="137"/>
            </a:xfrm>
            <a:custGeom>
              <a:avLst/>
              <a:gdLst/>
              <a:ahLst/>
              <a:cxnLst/>
              <a:rect l="l" t="t" r="r" b="b"/>
              <a:pathLst>
                <a:path w="1" h="5" extrusionOk="0">
                  <a:moveTo>
                    <a:pt x="1" y="4"/>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9"/>
            <p:cNvSpPr/>
            <p:nvPr/>
          </p:nvSpPr>
          <p:spPr>
            <a:xfrm>
              <a:off x="1921609" y="3053129"/>
              <a:ext cx="27" cy="137"/>
            </a:xfrm>
            <a:custGeom>
              <a:avLst/>
              <a:gdLst/>
              <a:ahLst/>
              <a:cxnLst/>
              <a:rect l="l" t="t" r="r" b="b"/>
              <a:pathLst>
                <a:path w="1" h="5" extrusionOk="0">
                  <a:moveTo>
                    <a:pt x="0" y="4"/>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9"/>
            <p:cNvSpPr/>
            <p:nvPr/>
          </p:nvSpPr>
          <p:spPr>
            <a:xfrm>
              <a:off x="1921691" y="3053430"/>
              <a:ext cx="27" cy="109"/>
            </a:xfrm>
            <a:custGeom>
              <a:avLst/>
              <a:gdLst/>
              <a:ahLst/>
              <a:cxnLst/>
              <a:rect l="l" t="t" r="r" b="b"/>
              <a:pathLst>
                <a:path w="1" h="4" extrusionOk="0">
                  <a:moveTo>
                    <a:pt x="1" y="4"/>
                  </a:moveTo>
                  <a:lnTo>
                    <a:pt x="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9"/>
            <p:cNvSpPr/>
            <p:nvPr/>
          </p:nvSpPr>
          <p:spPr>
            <a:xfrm>
              <a:off x="1483406" y="2755967"/>
              <a:ext cx="450873" cy="278909"/>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9"/>
            <p:cNvSpPr/>
            <p:nvPr/>
          </p:nvSpPr>
          <p:spPr>
            <a:xfrm>
              <a:off x="1850322" y="2995360"/>
              <a:ext cx="56756" cy="57987"/>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9"/>
            <p:cNvSpPr/>
            <p:nvPr/>
          </p:nvSpPr>
          <p:spPr>
            <a:xfrm>
              <a:off x="1895530" y="3045083"/>
              <a:ext cx="27" cy="27"/>
            </a:xfrm>
            <a:custGeom>
              <a:avLst/>
              <a:gdLst/>
              <a:ahLst/>
              <a:cxnLst/>
              <a:rect l="l" t="t" r="r" b="b"/>
              <a:pathLst>
                <a:path w="1" h="1" extrusionOk="0">
                  <a:moveTo>
                    <a:pt x="1" y="1"/>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9"/>
            <p:cNvSpPr/>
            <p:nvPr/>
          </p:nvSpPr>
          <p:spPr>
            <a:xfrm>
              <a:off x="1887101" y="3051596"/>
              <a:ext cx="328" cy="328"/>
            </a:xfrm>
            <a:custGeom>
              <a:avLst/>
              <a:gdLst/>
              <a:ahLst/>
              <a:cxnLst/>
              <a:rect l="l" t="t" r="r" b="b"/>
              <a:pathLst>
                <a:path w="12" h="12" extrusionOk="0">
                  <a:moveTo>
                    <a:pt x="11" y="1"/>
                  </a:moveTo>
                  <a:lnTo>
                    <a:pt x="1"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9"/>
            <p:cNvSpPr/>
            <p:nvPr/>
          </p:nvSpPr>
          <p:spPr>
            <a:xfrm>
              <a:off x="1885870" y="3052745"/>
              <a:ext cx="301" cy="328"/>
            </a:xfrm>
            <a:custGeom>
              <a:avLst/>
              <a:gdLst/>
              <a:ahLst/>
              <a:cxnLst/>
              <a:rect l="l" t="t" r="r" b="b"/>
              <a:pathLst>
                <a:path w="11" h="12" extrusionOk="0">
                  <a:moveTo>
                    <a:pt x="11" y="1"/>
                  </a:moveTo>
                  <a:lnTo>
                    <a:pt x="0"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9"/>
            <p:cNvSpPr/>
            <p:nvPr/>
          </p:nvSpPr>
          <p:spPr>
            <a:xfrm>
              <a:off x="1893614" y="3046150"/>
              <a:ext cx="219" cy="109"/>
            </a:xfrm>
            <a:custGeom>
              <a:avLst/>
              <a:gdLst/>
              <a:ahLst/>
              <a:cxnLst/>
              <a:rect l="l" t="t" r="r" b="b"/>
              <a:pathLst>
                <a:path w="8" h="4" extrusionOk="0">
                  <a:moveTo>
                    <a:pt x="8" y="0"/>
                  </a:moveTo>
                  <a:lnTo>
                    <a:pt x="1"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9"/>
            <p:cNvSpPr/>
            <p:nvPr/>
          </p:nvSpPr>
          <p:spPr>
            <a:xfrm>
              <a:off x="1895147" y="3045193"/>
              <a:ext cx="137" cy="27"/>
            </a:xfrm>
            <a:custGeom>
              <a:avLst/>
              <a:gdLst/>
              <a:ahLst/>
              <a:cxnLst/>
              <a:rect l="l" t="t" r="r" b="b"/>
              <a:pathLst>
                <a:path w="5" h="1" extrusionOk="0">
                  <a:moveTo>
                    <a:pt x="4" y="0"/>
                  </a:moveTo>
                  <a:lnTo>
                    <a:pt x="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9"/>
            <p:cNvSpPr/>
            <p:nvPr/>
          </p:nvSpPr>
          <p:spPr>
            <a:xfrm>
              <a:off x="1893149" y="3046534"/>
              <a:ext cx="219" cy="109"/>
            </a:xfrm>
            <a:custGeom>
              <a:avLst/>
              <a:gdLst/>
              <a:ahLst/>
              <a:cxnLst/>
              <a:rect l="l" t="t" r="r" b="b"/>
              <a:pathLst>
                <a:path w="8" h="4" extrusionOk="0">
                  <a:moveTo>
                    <a:pt x="7" y="0"/>
                  </a:moveTo>
                  <a:lnTo>
                    <a:pt x="0"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9"/>
            <p:cNvSpPr/>
            <p:nvPr/>
          </p:nvSpPr>
          <p:spPr>
            <a:xfrm>
              <a:off x="1892465" y="3046917"/>
              <a:ext cx="328" cy="219"/>
            </a:xfrm>
            <a:custGeom>
              <a:avLst/>
              <a:gdLst/>
              <a:ahLst/>
              <a:cxnLst/>
              <a:rect l="l" t="t" r="r" b="b"/>
              <a:pathLst>
                <a:path w="12" h="8" extrusionOk="0">
                  <a:moveTo>
                    <a:pt x="11" y="0"/>
                  </a:moveTo>
                  <a:lnTo>
                    <a:pt x="1" y="7"/>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9"/>
            <p:cNvSpPr/>
            <p:nvPr/>
          </p:nvSpPr>
          <p:spPr>
            <a:xfrm>
              <a:off x="1891808" y="3047491"/>
              <a:ext cx="301" cy="219"/>
            </a:xfrm>
            <a:custGeom>
              <a:avLst/>
              <a:gdLst/>
              <a:ahLst/>
              <a:cxnLst/>
              <a:rect l="l" t="t" r="r" b="b"/>
              <a:pathLst>
                <a:path w="11" h="8" extrusionOk="0">
                  <a:moveTo>
                    <a:pt x="11" y="0"/>
                  </a:moveTo>
                  <a:lnTo>
                    <a:pt x="0" y="7"/>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9"/>
            <p:cNvSpPr/>
            <p:nvPr/>
          </p:nvSpPr>
          <p:spPr>
            <a:xfrm>
              <a:off x="1889318" y="3049598"/>
              <a:ext cx="301" cy="301"/>
            </a:xfrm>
            <a:custGeom>
              <a:avLst/>
              <a:gdLst/>
              <a:ahLst/>
              <a:cxnLst/>
              <a:rect l="l" t="t" r="r" b="b"/>
              <a:pathLst>
                <a:path w="11" h="11" extrusionOk="0">
                  <a:moveTo>
                    <a:pt x="11" y="0"/>
                  </a:moveTo>
                  <a:lnTo>
                    <a:pt x="0"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9"/>
            <p:cNvSpPr/>
            <p:nvPr/>
          </p:nvSpPr>
          <p:spPr>
            <a:xfrm>
              <a:off x="1894107" y="3045849"/>
              <a:ext cx="219" cy="137"/>
            </a:xfrm>
            <a:custGeom>
              <a:avLst/>
              <a:gdLst/>
              <a:ahLst/>
              <a:cxnLst/>
              <a:rect l="l" t="t" r="r" b="b"/>
              <a:pathLst>
                <a:path w="8" h="5" extrusionOk="0">
                  <a:moveTo>
                    <a:pt x="7" y="1"/>
                  </a:moveTo>
                  <a:lnTo>
                    <a:pt x="0"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9"/>
            <p:cNvSpPr/>
            <p:nvPr/>
          </p:nvSpPr>
          <p:spPr>
            <a:xfrm>
              <a:off x="1894572" y="3045576"/>
              <a:ext cx="137" cy="109"/>
            </a:xfrm>
            <a:custGeom>
              <a:avLst/>
              <a:gdLst/>
              <a:ahLst/>
              <a:cxnLst/>
              <a:rect l="l" t="t" r="r" b="b"/>
              <a:pathLst>
                <a:path w="5" h="4" extrusionOk="0">
                  <a:moveTo>
                    <a:pt x="4" y="0"/>
                  </a:moveTo>
                  <a:lnTo>
                    <a:pt x="1"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9"/>
            <p:cNvSpPr/>
            <p:nvPr/>
          </p:nvSpPr>
          <p:spPr>
            <a:xfrm>
              <a:off x="1888169" y="3050556"/>
              <a:ext cx="410" cy="301"/>
            </a:xfrm>
            <a:custGeom>
              <a:avLst/>
              <a:gdLst/>
              <a:ahLst/>
              <a:cxnLst/>
              <a:rect l="l" t="t" r="r" b="b"/>
              <a:pathLst>
                <a:path w="15" h="11" extrusionOk="0">
                  <a:moveTo>
                    <a:pt x="14" y="0"/>
                  </a:moveTo>
                  <a:lnTo>
                    <a:pt x="0"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9"/>
            <p:cNvSpPr/>
            <p:nvPr/>
          </p:nvSpPr>
          <p:spPr>
            <a:xfrm>
              <a:off x="1890166" y="3048832"/>
              <a:ext cx="410" cy="219"/>
            </a:xfrm>
            <a:custGeom>
              <a:avLst/>
              <a:gdLst/>
              <a:ahLst/>
              <a:cxnLst/>
              <a:rect l="l" t="t" r="r" b="b"/>
              <a:pathLst>
                <a:path w="15" h="8" extrusionOk="0">
                  <a:moveTo>
                    <a:pt x="15" y="0"/>
                  </a:moveTo>
                  <a:lnTo>
                    <a:pt x="1" y="7"/>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9"/>
            <p:cNvSpPr/>
            <p:nvPr/>
          </p:nvSpPr>
          <p:spPr>
            <a:xfrm>
              <a:off x="1891042" y="3048066"/>
              <a:ext cx="301" cy="301"/>
            </a:xfrm>
            <a:custGeom>
              <a:avLst/>
              <a:gdLst/>
              <a:ahLst/>
              <a:cxnLst/>
              <a:rect l="l" t="t" r="r" b="b"/>
              <a:pathLst>
                <a:path w="11" h="11" extrusionOk="0">
                  <a:moveTo>
                    <a:pt x="11" y="0"/>
                  </a:moveTo>
                  <a:lnTo>
                    <a:pt x="0"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9"/>
            <p:cNvSpPr/>
            <p:nvPr/>
          </p:nvSpPr>
          <p:spPr>
            <a:xfrm>
              <a:off x="1894873" y="3045384"/>
              <a:ext cx="109" cy="27"/>
            </a:xfrm>
            <a:custGeom>
              <a:avLst/>
              <a:gdLst/>
              <a:ahLst/>
              <a:cxnLst/>
              <a:rect l="l" t="t" r="r" b="b"/>
              <a:pathLst>
                <a:path w="4" h="1" extrusionOk="0">
                  <a:moveTo>
                    <a:pt x="4" y="0"/>
                  </a:moveTo>
                  <a:lnTo>
                    <a:pt x="0"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9"/>
            <p:cNvSpPr/>
            <p:nvPr/>
          </p:nvSpPr>
          <p:spPr>
            <a:xfrm>
              <a:off x="1895722" y="3033508"/>
              <a:ext cx="6923" cy="11521"/>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9"/>
            <p:cNvSpPr/>
            <p:nvPr/>
          </p:nvSpPr>
          <p:spPr>
            <a:xfrm>
              <a:off x="1906668" y="3029375"/>
              <a:ext cx="410" cy="410"/>
            </a:xfrm>
            <a:custGeom>
              <a:avLst/>
              <a:gdLst/>
              <a:ahLst/>
              <a:cxnLst/>
              <a:rect l="l" t="t" r="r" b="b"/>
              <a:pathLst>
                <a:path w="15" h="15" extrusionOk="0">
                  <a:moveTo>
                    <a:pt x="14" y="1"/>
                  </a:moveTo>
                  <a:lnTo>
                    <a:pt x="14" y="1"/>
                  </a:lnTo>
                  <a:lnTo>
                    <a:pt x="0" y="15"/>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9"/>
            <p:cNvSpPr/>
            <p:nvPr/>
          </p:nvSpPr>
          <p:spPr>
            <a:xfrm>
              <a:off x="1904752" y="3029950"/>
              <a:ext cx="1751" cy="1751"/>
            </a:xfrm>
            <a:custGeom>
              <a:avLst/>
              <a:gdLst/>
              <a:ahLst/>
              <a:cxnLst/>
              <a:rect l="l" t="t" r="r" b="b"/>
              <a:pathLst>
                <a:path w="64" h="64" extrusionOk="0">
                  <a:moveTo>
                    <a:pt x="63" y="1"/>
                  </a:moveTo>
                  <a:cubicBezTo>
                    <a:pt x="39" y="22"/>
                    <a:pt x="21" y="43"/>
                    <a:pt x="0" y="64"/>
                  </a:cubicBezTo>
                  <a:cubicBezTo>
                    <a:pt x="21" y="46"/>
                    <a:pt x="42" y="22"/>
                    <a:pt x="63"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9"/>
            <p:cNvSpPr/>
            <p:nvPr/>
          </p:nvSpPr>
          <p:spPr>
            <a:xfrm>
              <a:off x="1895722" y="3044809"/>
              <a:ext cx="410" cy="301"/>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9"/>
            <p:cNvSpPr/>
            <p:nvPr/>
          </p:nvSpPr>
          <p:spPr>
            <a:xfrm>
              <a:off x="1854537" y="3030333"/>
              <a:ext cx="794" cy="1095"/>
            </a:xfrm>
            <a:custGeom>
              <a:avLst/>
              <a:gdLst/>
              <a:ahLst/>
              <a:cxnLst/>
              <a:rect l="l" t="t" r="r" b="b"/>
              <a:pathLst>
                <a:path w="29" h="40" extrusionOk="0">
                  <a:moveTo>
                    <a:pt x="1" y="39"/>
                  </a:moveTo>
                  <a:lnTo>
                    <a:pt x="29"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9"/>
            <p:cNvSpPr/>
            <p:nvPr/>
          </p:nvSpPr>
          <p:spPr>
            <a:xfrm>
              <a:off x="1859900" y="3024012"/>
              <a:ext cx="219" cy="328"/>
            </a:xfrm>
            <a:custGeom>
              <a:avLst/>
              <a:gdLst/>
              <a:ahLst/>
              <a:cxnLst/>
              <a:rect l="l" t="t" r="r" b="b"/>
              <a:pathLst>
                <a:path w="8" h="12" extrusionOk="0">
                  <a:moveTo>
                    <a:pt x="1" y="11"/>
                  </a:moveTo>
                  <a:lnTo>
                    <a:pt x="8"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9"/>
            <p:cNvSpPr/>
            <p:nvPr/>
          </p:nvSpPr>
          <p:spPr>
            <a:xfrm>
              <a:off x="1860283" y="3023547"/>
              <a:ext cx="219" cy="301"/>
            </a:xfrm>
            <a:custGeom>
              <a:avLst/>
              <a:gdLst/>
              <a:ahLst/>
              <a:cxnLst/>
              <a:rect l="l" t="t" r="r" b="b"/>
              <a:pathLst>
                <a:path w="8" h="11" extrusionOk="0">
                  <a:moveTo>
                    <a:pt x="1" y="11"/>
                  </a:moveTo>
                  <a:lnTo>
                    <a:pt x="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9"/>
            <p:cNvSpPr/>
            <p:nvPr/>
          </p:nvSpPr>
          <p:spPr>
            <a:xfrm>
              <a:off x="1850322" y="3031483"/>
              <a:ext cx="4160" cy="5774"/>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9"/>
            <p:cNvSpPr/>
            <p:nvPr/>
          </p:nvSpPr>
          <p:spPr>
            <a:xfrm>
              <a:off x="1855412" y="3029293"/>
              <a:ext cx="684" cy="876"/>
            </a:xfrm>
            <a:custGeom>
              <a:avLst/>
              <a:gdLst/>
              <a:ahLst/>
              <a:cxnLst/>
              <a:rect l="l" t="t" r="r" b="b"/>
              <a:pathLst>
                <a:path w="25" h="32" extrusionOk="0">
                  <a:moveTo>
                    <a:pt x="0" y="32"/>
                  </a:moveTo>
                  <a:lnTo>
                    <a:pt x="25"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9"/>
            <p:cNvSpPr/>
            <p:nvPr/>
          </p:nvSpPr>
          <p:spPr>
            <a:xfrm>
              <a:off x="1893341" y="2995552"/>
              <a:ext cx="3941" cy="27"/>
            </a:xfrm>
            <a:custGeom>
              <a:avLst/>
              <a:gdLst/>
              <a:ahLst/>
              <a:cxnLst/>
              <a:rect l="l" t="t" r="r" b="b"/>
              <a:pathLst>
                <a:path w="144" h="1" extrusionOk="0">
                  <a:moveTo>
                    <a:pt x="144" y="1"/>
                  </a:moveTo>
                  <a:lnTo>
                    <a:pt x="144" y="1"/>
                  </a:lnTo>
                  <a:lnTo>
                    <a:pt x="0" y="1"/>
                  </a:lnTo>
                  <a:cubicBezTo>
                    <a:pt x="60" y="1"/>
                    <a:pt x="105" y="1"/>
                    <a:pt x="144"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9"/>
            <p:cNvSpPr/>
            <p:nvPr/>
          </p:nvSpPr>
          <p:spPr>
            <a:xfrm>
              <a:off x="1857711" y="3026502"/>
              <a:ext cx="410" cy="602"/>
            </a:xfrm>
            <a:custGeom>
              <a:avLst/>
              <a:gdLst/>
              <a:ahLst/>
              <a:cxnLst/>
              <a:rect l="l" t="t" r="r" b="b"/>
              <a:pathLst>
                <a:path w="15" h="22" extrusionOk="0">
                  <a:moveTo>
                    <a:pt x="0" y="22"/>
                  </a:moveTo>
                  <a:lnTo>
                    <a:pt x="14"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9"/>
            <p:cNvSpPr/>
            <p:nvPr/>
          </p:nvSpPr>
          <p:spPr>
            <a:xfrm>
              <a:off x="1857027" y="3027378"/>
              <a:ext cx="520" cy="684"/>
            </a:xfrm>
            <a:custGeom>
              <a:avLst/>
              <a:gdLst/>
              <a:ahLst/>
              <a:cxnLst/>
              <a:rect l="l" t="t" r="r" b="b"/>
              <a:pathLst>
                <a:path w="19" h="25" extrusionOk="0">
                  <a:moveTo>
                    <a:pt x="1" y="25"/>
                  </a:moveTo>
                  <a:lnTo>
                    <a:pt x="1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9"/>
            <p:cNvSpPr/>
            <p:nvPr/>
          </p:nvSpPr>
          <p:spPr>
            <a:xfrm>
              <a:off x="1858368" y="3025845"/>
              <a:ext cx="328" cy="410"/>
            </a:xfrm>
            <a:custGeom>
              <a:avLst/>
              <a:gdLst/>
              <a:ahLst/>
              <a:cxnLst/>
              <a:rect l="l" t="t" r="r" b="b"/>
              <a:pathLst>
                <a:path w="12" h="15" extrusionOk="0">
                  <a:moveTo>
                    <a:pt x="1" y="14"/>
                  </a:moveTo>
                  <a:lnTo>
                    <a:pt x="1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9"/>
            <p:cNvSpPr/>
            <p:nvPr/>
          </p:nvSpPr>
          <p:spPr>
            <a:xfrm>
              <a:off x="1860584" y="3023163"/>
              <a:ext cx="301" cy="301"/>
            </a:xfrm>
            <a:custGeom>
              <a:avLst/>
              <a:gdLst/>
              <a:ahLst/>
              <a:cxnLst/>
              <a:rect l="l" t="t" r="r" b="b"/>
              <a:pathLst>
                <a:path w="11" h="11" extrusionOk="0">
                  <a:moveTo>
                    <a:pt x="0" y="11"/>
                  </a:moveTo>
                  <a:lnTo>
                    <a:pt x="1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9"/>
            <p:cNvSpPr/>
            <p:nvPr/>
          </p:nvSpPr>
          <p:spPr>
            <a:xfrm>
              <a:off x="1859435" y="3024504"/>
              <a:ext cx="301" cy="410"/>
            </a:xfrm>
            <a:custGeom>
              <a:avLst/>
              <a:gdLst/>
              <a:ahLst/>
              <a:cxnLst/>
              <a:rect l="l" t="t" r="r" b="b"/>
              <a:pathLst>
                <a:path w="11" h="15" extrusionOk="0">
                  <a:moveTo>
                    <a:pt x="0" y="14"/>
                  </a:moveTo>
                  <a:lnTo>
                    <a:pt x="1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9"/>
            <p:cNvSpPr/>
            <p:nvPr/>
          </p:nvSpPr>
          <p:spPr>
            <a:xfrm>
              <a:off x="1858942" y="3025079"/>
              <a:ext cx="328" cy="493"/>
            </a:xfrm>
            <a:custGeom>
              <a:avLst/>
              <a:gdLst/>
              <a:ahLst/>
              <a:cxnLst/>
              <a:rect l="l" t="t" r="r" b="b"/>
              <a:pathLst>
                <a:path w="12" h="18" extrusionOk="0">
                  <a:moveTo>
                    <a:pt x="1" y="18"/>
                  </a:moveTo>
                  <a:lnTo>
                    <a:pt x="1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9"/>
            <p:cNvSpPr/>
            <p:nvPr/>
          </p:nvSpPr>
          <p:spPr>
            <a:xfrm>
              <a:off x="1856261" y="3028335"/>
              <a:ext cx="520" cy="684"/>
            </a:xfrm>
            <a:custGeom>
              <a:avLst/>
              <a:gdLst/>
              <a:ahLst/>
              <a:cxnLst/>
              <a:rect l="l" t="t" r="r" b="b"/>
              <a:pathLst>
                <a:path w="19" h="25" extrusionOk="0">
                  <a:moveTo>
                    <a:pt x="1" y="25"/>
                  </a:moveTo>
                  <a:lnTo>
                    <a:pt x="1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9"/>
            <p:cNvSpPr/>
            <p:nvPr/>
          </p:nvSpPr>
          <p:spPr>
            <a:xfrm>
              <a:off x="1900127" y="2985974"/>
              <a:ext cx="14887" cy="35958"/>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9"/>
            <p:cNvSpPr/>
            <p:nvPr/>
          </p:nvSpPr>
          <p:spPr>
            <a:xfrm>
              <a:off x="1902426" y="2994703"/>
              <a:ext cx="219" cy="109"/>
            </a:xfrm>
            <a:custGeom>
              <a:avLst/>
              <a:gdLst/>
              <a:ahLst/>
              <a:cxnLst/>
              <a:rect l="l" t="t" r="r" b="b"/>
              <a:pathLst>
                <a:path w="8" h="4" extrusionOk="0">
                  <a:moveTo>
                    <a:pt x="1" y="4"/>
                  </a:moveTo>
                  <a:lnTo>
                    <a:pt x="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9"/>
            <p:cNvSpPr/>
            <p:nvPr/>
          </p:nvSpPr>
          <p:spPr>
            <a:xfrm>
              <a:off x="1902152" y="2994977"/>
              <a:ext cx="219" cy="27"/>
            </a:xfrm>
            <a:custGeom>
              <a:avLst/>
              <a:gdLst/>
              <a:ahLst/>
              <a:cxnLst/>
              <a:rect l="l" t="t" r="r" b="b"/>
              <a:pathLst>
                <a:path w="8" h="1" extrusionOk="0">
                  <a:moveTo>
                    <a:pt x="0" y="1"/>
                  </a:moveTo>
                  <a:lnTo>
                    <a:pt x="7"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9"/>
            <p:cNvSpPr/>
            <p:nvPr/>
          </p:nvSpPr>
          <p:spPr>
            <a:xfrm>
              <a:off x="1912497" y="2986548"/>
              <a:ext cx="137" cy="137"/>
            </a:xfrm>
            <a:custGeom>
              <a:avLst/>
              <a:gdLst/>
              <a:ahLst/>
              <a:cxnLst/>
              <a:rect l="l" t="t" r="r" b="b"/>
              <a:pathLst>
                <a:path w="5" h="5" extrusionOk="0">
                  <a:moveTo>
                    <a:pt x="1" y="1"/>
                  </a:moveTo>
                  <a:lnTo>
                    <a:pt x="4"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9"/>
            <p:cNvSpPr/>
            <p:nvPr/>
          </p:nvSpPr>
          <p:spPr>
            <a:xfrm>
              <a:off x="1902727" y="2994402"/>
              <a:ext cx="219" cy="219"/>
            </a:xfrm>
            <a:custGeom>
              <a:avLst/>
              <a:gdLst/>
              <a:ahLst/>
              <a:cxnLst/>
              <a:rect l="l" t="t" r="r" b="b"/>
              <a:pathLst>
                <a:path w="8" h="8" extrusionOk="0">
                  <a:moveTo>
                    <a:pt x="7" y="1"/>
                  </a:moveTo>
                  <a:lnTo>
                    <a:pt x="0" y="8"/>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9"/>
            <p:cNvSpPr/>
            <p:nvPr/>
          </p:nvSpPr>
          <p:spPr>
            <a:xfrm>
              <a:off x="1903575" y="2992104"/>
              <a:ext cx="1177" cy="1560"/>
            </a:xfrm>
            <a:custGeom>
              <a:avLst/>
              <a:gdLst/>
              <a:ahLst/>
              <a:cxnLst/>
              <a:rect l="l" t="t" r="r" b="b"/>
              <a:pathLst>
                <a:path w="43" h="57" extrusionOk="0">
                  <a:moveTo>
                    <a:pt x="1" y="57"/>
                  </a:moveTo>
                  <a:cubicBezTo>
                    <a:pt x="11" y="43"/>
                    <a:pt x="25" y="22"/>
                    <a:pt x="43" y="1"/>
                  </a:cubicBezTo>
                  <a:cubicBezTo>
                    <a:pt x="25" y="22"/>
                    <a:pt x="11" y="43"/>
                    <a:pt x="1" y="57"/>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9"/>
            <p:cNvSpPr/>
            <p:nvPr/>
          </p:nvSpPr>
          <p:spPr>
            <a:xfrm>
              <a:off x="1912989" y="2986849"/>
              <a:ext cx="493" cy="410"/>
            </a:xfrm>
            <a:custGeom>
              <a:avLst/>
              <a:gdLst/>
              <a:ahLst/>
              <a:cxnLst/>
              <a:rect l="l" t="t" r="r" b="b"/>
              <a:pathLst>
                <a:path w="18" h="15" extrusionOk="0">
                  <a:moveTo>
                    <a:pt x="0" y="0"/>
                  </a:moveTo>
                  <a:lnTo>
                    <a:pt x="18" y="1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9"/>
            <p:cNvSpPr/>
            <p:nvPr/>
          </p:nvSpPr>
          <p:spPr>
            <a:xfrm>
              <a:off x="1903302" y="2993746"/>
              <a:ext cx="219" cy="301"/>
            </a:xfrm>
            <a:custGeom>
              <a:avLst/>
              <a:gdLst/>
              <a:ahLst/>
              <a:cxnLst/>
              <a:rect l="l" t="t" r="r" b="b"/>
              <a:pathLst>
                <a:path w="8" h="11" extrusionOk="0">
                  <a:moveTo>
                    <a:pt x="0" y="11"/>
                  </a:moveTo>
                  <a:lnTo>
                    <a:pt x="7"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9"/>
            <p:cNvSpPr/>
            <p:nvPr/>
          </p:nvSpPr>
          <p:spPr>
            <a:xfrm>
              <a:off x="1901660" y="2995278"/>
              <a:ext cx="27" cy="27"/>
            </a:xfrm>
            <a:custGeom>
              <a:avLst/>
              <a:gdLst/>
              <a:ahLst/>
              <a:cxnLst/>
              <a:rect l="l" t="t" r="r" b="b"/>
              <a:pathLst>
                <a:path w="1" h="1" extrusionOk="0">
                  <a:moveTo>
                    <a:pt x="1"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9"/>
            <p:cNvSpPr/>
            <p:nvPr/>
          </p:nvSpPr>
          <p:spPr>
            <a:xfrm>
              <a:off x="1913564" y="2987233"/>
              <a:ext cx="1450" cy="1177"/>
            </a:xfrm>
            <a:custGeom>
              <a:avLst/>
              <a:gdLst/>
              <a:ahLst/>
              <a:cxnLst/>
              <a:rect l="l" t="t" r="r" b="b"/>
              <a:pathLst>
                <a:path w="53" h="43" extrusionOk="0">
                  <a:moveTo>
                    <a:pt x="0" y="0"/>
                  </a:moveTo>
                  <a:cubicBezTo>
                    <a:pt x="14" y="14"/>
                    <a:pt x="32" y="25"/>
                    <a:pt x="53" y="42"/>
                  </a:cubicBezTo>
                  <a:cubicBezTo>
                    <a:pt x="32" y="25"/>
                    <a:pt x="14" y="11"/>
                    <a:pt x="0"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9"/>
            <p:cNvSpPr/>
            <p:nvPr/>
          </p:nvSpPr>
          <p:spPr>
            <a:xfrm>
              <a:off x="1903001" y="2994129"/>
              <a:ext cx="219" cy="219"/>
            </a:xfrm>
            <a:custGeom>
              <a:avLst/>
              <a:gdLst/>
              <a:ahLst/>
              <a:cxnLst/>
              <a:rect l="l" t="t" r="r" b="b"/>
              <a:pathLst>
                <a:path w="8" h="8" extrusionOk="0">
                  <a:moveTo>
                    <a:pt x="1" y="7"/>
                  </a:moveTo>
                  <a:lnTo>
                    <a:pt x="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9"/>
            <p:cNvSpPr/>
            <p:nvPr/>
          </p:nvSpPr>
          <p:spPr>
            <a:xfrm>
              <a:off x="1901851" y="2995086"/>
              <a:ext cx="219" cy="109"/>
            </a:xfrm>
            <a:custGeom>
              <a:avLst/>
              <a:gdLst/>
              <a:ahLst/>
              <a:cxnLst/>
              <a:rect l="l" t="t" r="r" b="b"/>
              <a:pathLst>
                <a:path w="8" h="4" extrusionOk="0">
                  <a:moveTo>
                    <a:pt x="4" y="0"/>
                  </a:moveTo>
                  <a:lnTo>
                    <a:pt x="1" y="4"/>
                  </a:lnTo>
                  <a:lnTo>
                    <a:pt x="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9"/>
            <p:cNvSpPr/>
            <p:nvPr/>
          </p:nvSpPr>
          <p:spPr>
            <a:xfrm>
              <a:off x="1900127" y="3021330"/>
              <a:ext cx="4242" cy="602"/>
            </a:xfrm>
            <a:custGeom>
              <a:avLst/>
              <a:gdLst/>
              <a:ahLst/>
              <a:cxnLst/>
              <a:rect l="l" t="t" r="r" b="b"/>
              <a:pathLst>
                <a:path w="155" h="22" extrusionOk="0">
                  <a:moveTo>
                    <a:pt x="155" y="1"/>
                  </a:moveTo>
                  <a:lnTo>
                    <a:pt x="155" y="1"/>
                  </a:lnTo>
                  <a:lnTo>
                    <a:pt x="1" y="22"/>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9"/>
            <p:cNvSpPr/>
            <p:nvPr/>
          </p:nvSpPr>
          <p:spPr>
            <a:xfrm>
              <a:off x="2121240" y="2959676"/>
              <a:ext cx="39133" cy="29774"/>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9"/>
            <p:cNvSpPr/>
            <p:nvPr/>
          </p:nvSpPr>
          <p:spPr>
            <a:xfrm>
              <a:off x="2161768" y="2965012"/>
              <a:ext cx="47069" cy="26709"/>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9"/>
            <p:cNvSpPr/>
            <p:nvPr/>
          </p:nvSpPr>
          <p:spPr>
            <a:xfrm>
              <a:off x="2162069" y="2984058"/>
              <a:ext cx="27" cy="520"/>
            </a:xfrm>
            <a:custGeom>
              <a:avLst/>
              <a:gdLst/>
              <a:ahLst/>
              <a:cxnLst/>
              <a:rect l="l" t="t" r="r" b="b"/>
              <a:pathLst>
                <a:path w="1" h="19" extrusionOk="0">
                  <a:moveTo>
                    <a:pt x="0" y="18"/>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9"/>
            <p:cNvSpPr/>
            <p:nvPr/>
          </p:nvSpPr>
          <p:spPr>
            <a:xfrm>
              <a:off x="2163684" y="2968077"/>
              <a:ext cx="27" cy="410"/>
            </a:xfrm>
            <a:custGeom>
              <a:avLst/>
              <a:gdLst/>
              <a:ahLst/>
              <a:cxnLst/>
              <a:rect l="l" t="t" r="r" b="b"/>
              <a:pathLst>
                <a:path w="1" h="15" extrusionOk="0">
                  <a:moveTo>
                    <a:pt x="1" y="14"/>
                  </a:moveTo>
                  <a:lnTo>
                    <a:pt x="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9"/>
            <p:cNvSpPr/>
            <p:nvPr/>
          </p:nvSpPr>
          <p:spPr>
            <a:xfrm>
              <a:off x="2161768" y="2987315"/>
              <a:ext cx="27" cy="903"/>
            </a:xfrm>
            <a:custGeom>
              <a:avLst/>
              <a:gdLst/>
              <a:ahLst/>
              <a:cxnLst/>
              <a:rect l="l" t="t" r="r" b="b"/>
              <a:pathLst>
                <a:path w="1" h="33" extrusionOk="0">
                  <a:moveTo>
                    <a:pt x="1" y="32"/>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9"/>
            <p:cNvSpPr/>
            <p:nvPr/>
          </p:nvSpPr>
          <p:spPr>
            <a:xfrm>
              <a:off x="2161577" y="2990763"/>
              <a:ext cx="27" cy="410"/>
            </a:xfrm>
            <a:custGeom>
              <a:avLst/>
              <a:gdLst/>
              <a:ahLst/>
              <a:cxnLst/>
              <a:rect l="l" t="t" r="r" b="b"/>
              <a:pathLst>
                <a:path w="1" h="15" extrusionOk="0">
                  <a:moveTo>
                    <a:pt x="1" y="15"/>
                  </a:moveTo>
                  <a:lnTo>
                    <a:pt x="1" y="15"/>
                  </a:ln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9"/>
            <p:cNvSpPr/>
            <p:nvPr/>
          </p:nvSpPr>
          <p:spPr>
            <a:xfrm>
              <a:off x="2162343" y="2980911"/>
              <a:ext cx="27" cy="410"/>
            </a:xfrm>
            <a:custGeom>
              <a:avLst/>
              <a:gdLst/>
              <a:ahLst/>
              <a:cxnLst/>
              <a:rect l="l" t="t" r="r" b="b"/>
              <a:pathLst>
                <a:path w="1" h="15" extrusionOk="0">
                  <a:moveTo>
                    <a:pt x="1" y="14"/>
                  </a:moveTo>
                  <a:lnTo>
                    <a:pt x="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9"/>
            <p:cNvSpPr/>
            <p:nvPr/>
          </p:nvSpPr>
          <p:spPr>
            <a:xfrm>
              <a:off x="2162644" y="2977354"/>
              <a:ext cx="109" cy="712"/>
            </a:xfrm>
            <a:custGeom>
              <a:avLst/>
              <a:gdLst/>
              <a:ahLst/>
              <a:cxnLst/>
              <a:rect l="l" t="t" r="r" b="b"/>
              <a:pathLst>
                <a:path w="4" h="26" extrusionOk="0">
                  <a:moveTo>
                    <a:pt x="0" y="25"/>
                  </a:moveTo>
                  <a:lnTo>
                    <a:pt x="4"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9"/>
            <p:cNvSpPr/>
            <p:nvPr/>
          </p:nvSpPr>
          <p:spPr>
            <a:xfrm>
              <a:off x="2163410" y="2970841"/>
              <a:ext cx="27" cy="520"/>
            </a:xfrm>
            <a:custGeom>
              <a:avLst/>
              <a:gdLst/>
              <a:ahLst/>
              <a:cxnLst/>
              <a:rect l="l" t="t" r="r" b="b"/>
              <a:pathLst>
                <a:path w="1" h="19" extrusionOk="0">
                  <a:moveTo>
                    <a:pt x="0" y="18"/>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9"/>
            <p:cNvSpPr/>
            <p:nvPr/>
          </p:nvSpPr>
          <p:spPr>
            <a:xfrm>
              <a:off x="2163027" y="2974015"/>
              <a:ext cx="109" cy="684"/>
            </a:xfrm>
            <a:custGeom>
              <a:avLst/>
              <a:gdLst/>
              <a:ahLst/>
              <a:cxnLst/>
              <a:rect l="l" t="t" r="r" b="b"/>
              <a:pathLst>
                <a:path w="4" h="25" extrusionOk="0">
                  <a:moveTo>
                    <a:pt x="0" y="25"/>
                  </a:moveTo>
                  <a:lnTo>
                    <a:pt x="4"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9"/>
            <p:cNvSpPr/>
            <p:nvPr/>
          </p:nvSpPr>
          <p:spPr>
            <a:xfrm>
              <a:off x="2164067" y="2965285"/>
              <a:ext cx="27" cy="328"/>
            </a:xfrm>
            <a:custGeom>
              <a:avLst/>
              <a:gdLst/>
              <a:ahLst/>
              <a:cxnLst/>
              <a:rect l="l" t="t" r="r" b="b"/>
              <a:pathLst>
                <a:path w="1" h="12" extrusionOk="0">
                  <a:moveTo>
                    <a:pt x="1" y="1"/>
                  </a:moveTo>
                  <a:lnTo>
                    <a:pt x="1"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9"/>
            <p:cNvSpPr/>
            <p:nvPr/>
          </p:nvSpPr>
          <p:spPr>
            <a:xfrm>
              <a:off x="1927055" y="3038953"/>
              <a:ext cx="59629" cy="61435"/>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9"/>
            <p:cNvSpPr/>
            <p:nvPr/>
          </p:nvSpPr>
          <p:spPr>
            <a:xfrm>
              <a:off x="1976778" y="3042976"/>
              <a:ext cx="410" cy="219"/>
            </a:xfrm>
            <a:custGeom>
              <a:avLst/>
              <a:gdLst/>
              <a:ahLst/>
              <a:cxnLst/>
              <a:rect l="l" t="t" r="r" b="b"/>
              <a:pathLst>
                <a:path w="15" h="8" extrusionOk="0">
                  <a:moveTo>
                    <a:pt x="1" y="8"/>
                  </a:moveTo>
                  <a:lnTo>
                    <a:pt x="15"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9"/>
            <p:cNvSpPr/>
            <p:nvPr/>
          </p:nvSpPr>
          <p:spPr>
            <a:xfrm>
              <a:off x="1978037" y="3042128"/>
              <a:ext cx="493" cy="301"/>
            </a:xfrm>
            <a:custGeom>
              <a:avLst/>
              <a:gdLst/>
              <a:ahLst/>
              <a:cxnLst/>
              <a:rect l="l" t="t" r="r" b="b"/>
              <a:pathLst>
                <a:path w="18" h="11" extrusionOk="0">
                  <a:moveTo>
                    <a:pt x="0" y="11"/>
                  </a:moveTo>
                  <a:lnTo>
                    <a:pt x="1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9"/>
            <p:cNvSpPr/>
            <p:nvPr/>
          </p:nvSpPr>
          <p:spPr>
            <a:xfrm>
              <a:off x="1981950" y="3040103"/>
              <a:ext cx="712" cy="328"/>
            </a:xfrm>
            <a:custGeom>
              <a:avLst/>
              <a:gdLst/>
              <a:ahLst/>
              <a:cxnLst/>
              <a:rect l="l" t="t" r="r" b="b"/>
              <a:pathLst>
                <a:path w="26" h="12" extrusionOk="0">
                  <a:moveTo>
                    <a:pt x="1" y="11"/>
                  </a:moveTo>
                  <a:lnTo>
                    <a:pt x="25"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9"/>
            <p:cNvSpPr/>
            <p:nvPr/>
          </p:nvSpPr>
          <p:spPr>
            <a:xfrm>
              <a:off x="1979186" y="3041361"/>
              <a:ext cx="794" cy="410"/>
            </a:xfrm>
            <a:custGeom>
              <a:avLst/>
              <a:gdLst/>
              <a:ahLst/>
              <a:cxnLst/>
              <a:rect l="l" t="t" r="r" b="b"/>
              <a:pathLst>
                <a:path w="29" h="15" extrusionOk="0">
                  <a:moveTo>
                    <a:pt x="0" y="14"/>
                  </a:moveTo>
                  <a:lnTo>
                    <a:pt x="2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9"/>
            <p:cNvSpPr/>
            <p:nvPr/>
          </p:nvSpPr>
          <p:spPr>
            <a:xfrm>
              <a:off x="1986274" y="3038953"/>
              <a:ext cx="410" cy="27"/>
            </a:xfrm>
            <a:custGeom>
              <a:avLst/>
              <a:gdLst/>
              <a:ahLst/>
              <a:cxnLst/>
              <a:rect l="l" t="t" r="r" b="b"/>
              <a:pathLst>
                <a:path w="15" h="1" extrusionOk="0">
                  <a:moveTo>
                    <a:pt x="14" y="1"/>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9"/>
            <p:cNvSpPr/>
            <p:nvPr/>
          </p:nvSpPr>
          <p:spPr>
            <a:xfrm>
              <a:off x="1983483" y="3039637"/>
              <a:ext cx="602" cy="219"/>
            </a:xfrm>
            <a:custGeom>
              <a:avLst/>
              <a:gdLst/>
              <a:ahLst/>
              <a:cxnLst/>
              <a:rect l="l" t="t" r="r" b="b"/>
              <a:pathLst>
                <a:path w="22" h="8" extrusionOk="0">
                  <a:moveTo>
                    <a:pt x="1" y="7"/>
                  </a:moveTo>
                  <a:lnTo>
                    <a:pt x="22"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9"/>
            <p:cNvSpPr/>
            <p:nvPr/>
          </p:nvSpPr>
          <p:spPr>
            <a:xfrm>
              <a:off x="1984741" y="3039254"/>
              <a:ext cx="794" cy="219"/>
            </a:xfrm>
            <a:custGeom>
              <a:avLst/>
              <a:gdLst/>
              <a:ahLst/>
              <a:cxnLst/>
              <a:rect l="l" t="t" r="r" b="b"/>
              <a:pathLst>
                <a:path w="29" h="8" extrusionOk="0">
                  <a:moveTo>
                    <a:pt x="0" y="7"/>
                  </a:moveTo>
                  <a:lnTo>
                    <a:pt x="2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9"/>
            <p:cNvSpPr/>
            <p:nvPr/>
          </p:nvSpPr>
          <p:spPr>
            <a:xfrm>
              <a:off x="1937125" y="3064431"/>
              <a:ext cx="27" cy="27"/>
            </a:xfrm>
            <a:custGeom>
              <a:avLst/>
              <a:gdLst/>
              <a:ahLst/>
              <a:cxnLst/>
              <a:rect l="l" t="t" r="r" b="b"/>
              <a:pathLst>
                <a:path w="1" h="1" extrusionOk="0">
                  <a:moveTo>
                    <a:pt x="0" y="1"/>
                  </a:moveTo>
                  <a:lnTo>
                    <a:pt x="0" y="1"/>
                  </a:lnTo>
                  <a:lnTo>
                    <a:pt x="0" y="1"/>
                  </a:lnTo>
                  <a:cubicBezTo>
                    <a:pt x="0" y="1"/>
                    <a:pt x="0" y="1"/>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9"/>
            <p:cNvSpPr/>
            <p:nvPr/>
          </p:nvSpPr>
          <p:spPr>
            <a:xfrm>
              <a:off x="1980418" y="3040595"/>
              <a:ext cx="985" cy="493"/>
            </a:xfrm>
            <a:custGeom>
              <a:avLst/>
              <a:gdLst/>
              <a:ahLst/>
              <a:cxnLst/>
              <a:rect l="l" t="t" r="r" b="b"/>
              <a:pathLst>
                <a:path w="36" h="18" extrusionOk="0">
                  <a:moveTo>
                    <a:pt x="1" y="18"/>
                  </a:moveTo>
                  <a:lnTo>
                    <a:pt x="36"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9"/>
            <p:cNvSpPr/>
            <p:nvPr/>
          </p:nvSpPr>
          <p:spPr>
            <a:xfrm>
              <a:off x="1937016" y="3061475"/>
              <a:ext cx="410" cy="2408"/>
            </a:xfrm>
            <a:custGeom>
              <a:avLst/>
              <a:gdLst/>
              <a:ahLst/>
              <a:cxnLst/>
              <a:rect l="l" t="t" r="r" b="b"/>
              <a:pathLst>
                <a:path w="15" h="88" extrusionOk="0">
                  <a:moveTo>
                    <a:pt x="1" y="0"/>
                  </a:moveTo>
                  <a:cubicBezTo>
                    <a:pt x="11" y="28"/>
                    <a:pt x="15" y="56"/>
                    <a:pt x="11" y="88"/>
                  </a:cubicBezTo>
                  <a:cubicBezTo>
                    <a:pt x="15" y="56"/>
                    <a:pt x="11" y="28"/>
                    <a:pt x="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9"/>
            <p:cNvSpPr/>
            <p:nvPr/>
          </p:nvSpPr>
          <p:spPr>
            <a:xfrm>
              <a:off x="2129587" y="3189381"/>
              <a:ext cx="591121" cy="603654"/>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9"/>
            <p:cNvSpPr/>
            <p:nvPr/>
          </p:nvSpPr>
          <p:spPr>
            <a:xfrm>
              <a:off x="2363725" y="3737347"/>
              <a:ext cx="70931" cy="75392"/>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9"/>
            <p:cNvSpPr/>
            <p:nvPr/>
          </p:nvSpPr>
          <p:spPr>
            <a:xfrm>
              <a:off x="2432714" y="3789177"/>
              <a:ext cx="109" cy="602"/>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9"/>
            <p:cNvSpPr/>
            <p:nvPr/>
          </p:nvSpPr>
          <p:spPr>
            <a:xfrm>
              <a:off x="2432522" y="3782007"/>
              <a:ext cx="109" cy="493"/>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9"/>
            <p:cNvSpPr/>
            <p:nvPr/>
          </p:nvSpPr>
          <p:spPr>
            <a:xfrm>
              <a:off x="2432905" y="3790436"/>
              <a:ext cx="109" cy="602"/>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9"/>
            <p:cNvSpPr/>
            <p:nvPr/>
          </p:nvSpPr>
          <p:spPr>
            <a:xfrm>
              <a:off x="2432604" y="3787946"/>
              <a:ext cx="27" cy="602"/>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9"/>
            <p:cNvSpPr/>
            <p:nvPr/>
          </p:nvSpPr>
          <p:spPr>
            <a:xfrm>
              <a:off x="2433097" y="3791667"/>
              <a:ext cx="219" cy="602"/>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9"/>
            <p:cNvSpPr/>
            <p:nvPr/>
          </p:nvSpPr>
          <p:spPr>
            <a:xfrm>
              <a:off x="2432522" y="3785455"/>
              <a:ext cx="27" cy="602"/>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9"/>
            <p:cNvSpPr/>
            <p:nvPr/>
          </p:nvSpPr>
          <p:spPr>
            <a:xfrm>
              <a:off x="2432522" y="3786687"/>
              <a:ext cx="27" cy="602"/>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9"/>
            <p:cNvSpPr/>
            <p:nvPr/>
          </p:nvSpPr>
          <p:spPr>
            <a:xfrm>
              <a:off x="2432522" y="3783157"/>
              <a:ext cx="27" cy="493"/>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9"/>
            <p:cNvSpPr/>
            <p:nvPr/>
          </p:nvSpPr>
          <p:spPr>
            <a:xfrm>
              <a:off x="2434246" y="3795416"/>
              <a:ext cx="219" cy="602"/>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9"/>
            <p:cNvSpPr/>
            <p:nvPr/>
          </p:nvSpPr>
          <p:spPr>
            <a:xfrm>
              <a:off x="2433754" y="3794158"/>
              <a:ext cx="219" cy="602"/>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9"/>
            <p:cNvSpPr/>
            <p:nvPr/>
          </p:nvSpPr>
          <p:spPr>
            <a:xfrm>
              <a:off x="2433371" y="3792926"/>
              <a:ext cx="219" cy="602"/>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9"/>
            <p:cNvSpPr/>
            <p:nvPr/>
          </p:nvSpPr>
          <p:spPr>
            <a:xfrm>
              <a:off x="2376751" y="3738496"/>
              <a:ext cx="602" cy="27"/>
            </a:xfrm>
            <a:custGeom>
              <a:avLst/>
              <a:gdLst/>
              <a:ahLst/>
              <a:cxnLst/>
              <a:rect l="l" t="t" r="r" b="b"/>
              <a:pathLst>
                <a:path w="22" h="1" extrusionOk="0">
                  <a:moveTo>
                    <a:pt x="22" y="1"/>
                  </a:move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9"/>
            <p:cNvSpPr/>
            <p:nvPr/>
          </p:nvSpPr>
          <p:spPr>
            <a:xfrm>
              <a:off x="2378202" y="3738414"/>
              <a:ext cx="493" cy="27"/>
            </a:xfrm>
            <a:custGeom>
              <a:avLst/>
              <a:gdLst/>
              <a:ahLst/>
              <a:cxnLst/>
              <a:rect l="l" t="t" r="r" b="b"/>
              <a:pathLst>
                <a:path w="18" h="1" extrusionOk="0">
                  <a:moveTo>
                    <a:pt x="0" y="0"/>
                  </a:moveTo>
                  <a:lnTo>
                    <a:pt x="1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9"/>
            <p:cNvSpPr/>
            <p:nvPr/>
          </p:nvSpPr>
          <p:spPr>
            <a:xfrm>
              <a:off x="2432604" y="3780858"/>
              <a:ext cx="27" cy="493"/>
            </a:xfrm>
            <a:custGeom>
              <a:avLst/>
              <a:gdLst/>
              <a:ahLst/>
              <a:cxnLst/>
              <a:rect l="l" t="t" r="r" b="b"/>
              <a:pathLst>
                <a:path w="1" h="18" extrusionOk="0">
                  <a:moveTo>
                    <a:pt x="1"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9"/>
            <p:cNvSpPr/>
            <p:nvPr/>
          </p:nvSpPr>
          <p:spPr>
            <a:xfrm>
              <a:off x="2432714" y="3779791"/>
              <a:ext cx="27" cy="520"/>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9"/>
            <p:cNvSpPr/>
            <p:nvPr/>
          </p:nvSpPr>
          <p:spPr>
            <a:xfrm>
              <a:off x="2432522" y="3784306"/>
              <a:ext cx="27" cy="602"/>
            </a:xfrm>
            <a:custGeom>
              <a:avLst/>
              <a:gdLst/>
              <a:ahLst/>
              <a:cxnLst/>
              <a:rect l="l" t="t" r="r" b="b"/>
              <a:pathLst>
                <a:path w="1" h="22"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9"/>
            <p:cNvSpPr/>
            <p:nvPr/>
          </p:nvSpPr>
          <p:spPr>
            <a:xfrm>
              <a:off x="2432796" y="3778751"/>
              <a:ext cx="27" cy="493"/>
            </a:xfrm>
            <a:custGeom>
              <a:avLst/>
              <a:gdLst/>
              <a:ahLst/>
              <a:cxnLst/>
              <a:rect l="l" t="t" r="r" b="b"/>
              <a:pathLst>
                <a:path w="1" h="18" extrusionOk="0">
                  <a:moveTo>
                    <a:pt x="1"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9"/>
            <p:cNvSpPr/>
            <p:nvPr/>
          </p:nvSpPr>
          <p:spPr>
            <a:xfrm>
              <a:off x="2379543" y="3738223"/>
              <a:ext cx="410" cy="109"/>
            </a:xfrm>
            <a:custGeom>
              <a:avLst/>
              <a:gdLst/>
              <a:ahLst/>
              <a:cxnLst/>
              <a:rect l="l" t="t" r="r" b="b"/>
              <a:pathLst>
                <a:path w="15" h="4" extrusionOk="0">
                  <a:moveTo>
                    <a:pt x="0" y="4"/>
                  </a:moveTo>
                  <a:lnTo>
                    <a:pt x="1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9"/>
            <p:cNvSpPr/>
            <p:nvPr/>
          </p:nvSpPr>
          <p:spPr>
            <a:xfrm>
              <a:off x="2207004" y="4146433"/>
              <a:ext cx="3174" cy="6075"/>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9"/>
            <p:cNvSpPr/>
            <p:nvPr/>
          </p:nvSpPr>
          <p:spPr>
            <a:xfrm>
              <a:off x="2133993" y="3603694"/>
              <a:ext cx="297982" cy="532231"/>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9"/>
            <p:cNvSpPr/>
            <p:nvPr/>
          </p:nvSpPr>
          <p:spPr>
            <a:xfrm>
              <a:off x="2206237" y="4159760"/>
              <a:ext cx="49559" cy="33961"/>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9"/>
            <p:cNvSpPr/>
            <p:nvPr/>
          </p:nvSpPr>
          <p:spPr>
            <a:xfrm>
              <a:off x="2422835" y="3661681"/>
              <a:ext cx="6540" cy="493"/>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9"/>
            <p:cNvSpPr/>
            <p:nvPr/>
          </p:nvSpPr>
          <p:spPr>
            <a:xfrm>
              <a:off x="2422370" y="3661681"/>
              <a:ext cx="27" cy="27"/>
            </a:xfrm>
            <a:custGeom>
              <a:avLst/>
              <a:gdLst/>
              <a:ahLst/>
              <a:cxnLst/>
              <a:rect l="l" t="t" r="r" b="b"/>
              <a:pathLst>
                <a:path w="1" h="1" extrusionOk="0">
                  <a:moveTo>
                    <a:pt x="0" y="0"/>
                  </a:move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9"/>
            <p:cNvSpPr/>
            <p:nvPr/>
          </p:nvSpPr>
          <p:spPr>
            <a:xfrm>
              <a:off x="2384031" y="3695204"/>
              <a:ext cx="25614" cy="29336"/>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9"/>
            <p:cNvSpPr/>
            <p:nvPr/>
          </p:nvSpPr>
          <p:spPr>
            <a:xfrm>
              <a:off x="2372154" y="3736198"/>
              <a:ext cx="1478" cy="1669"/>
            </a:xfrm>
            <a:custGeom>
              <a:avLst/>
              <a:gdLst/>
              <a:ahLst/>
              <a:cxnLst/>
              <a:rect l="l" t="t" r="r" b="b"/>
              <a:pathLst>
                <a:path w="54" h="61" extrusionOk="0">
                  <a:moveTo>
                    <a:pt x="53" y="1"/>
                  </a:moveTo>
                  <a:lnTo>
                    <a:pt x="1" y="60"/>
                  </a:lnTo>
                  <a:lnTo>
                    <a:pt x="8" y="60"/>
                  </a:lnTo>
                  <a:cubicBezTo>
                    <a:pt x="22" y="43"/>
                    <a:pt x="36" y="22"/>
                    <a:pt x="53"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9"/>
            <p:cNvSpPr/>
            <p:nvPr/>
          </p:nvSpPr>
          <p:spPr>
            <a:xfrm>
              <a:off x="2431455" y="3673175"/>
              <a:ext cx="219" cy="2217"/>
            </a:xfrm>
            <a:custGeom>
              <a:avLst/>
              <a:gdLst/>
              <a:ahLst/>
              <a:cxnLst/>
              <a:rect l="l" t="t" r="r" b="b"/>
              <a:pathLst>
                <a:path w="8" h="81" extrusionOk="0">
                  <a:moveTo>
                    <a:pt x="8" y="81"/>
                  </a:moveTo>
                  <a:cubicBezTo>
                    <a:pt x="8" y="56"/>
                    <a:pt x="4" y="28"/>
                    <a:pt x="1" y="0"/>
                  </a:cubicBezTo>
                  <a:cubicBezTo>
                    <a:pt x="4" y="28"/>
                    <a:pt x="8" y="56"/>
                    <a:pt x="8" y="8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9"/>
            <p:cNvSpPr/>
            <p:nvPr/>
          </p:nvSpPr>
          <p:spPr>
            <a:xfrm>
              <a:off x="2431263" y="3670575"/>
              <a:ext cx="219" cy="2436"/>
            </a:xfrm>
            <a:custGeom>
              <a:avLst/>
              <a:gdLst/>
              <a:ahLst/>
              <a:cxnLst/>
              <a:rect l="l" t="t" r="r" b="b"/>
              <a:pathLst>
                <a:path w="8" h="89" extrusionOk="0">
                  <a:moveTo>
                    <a:pt x="8" y="88"/>
                  </a:moveTo>
                  <a:cubicBezTo>
                    <a:pt x="8" y="57"/>
                    <a:pt x="4" y="29"/>
                    <a:pt x="1" y="1"/>
                  </a:cubicBezTo>
                  <a:cubicBezTo>
                    <a:pt x="4" y="29"/>
                    <a:pt x="8" y="57"/>
                    <a:pt x="8" y="88"/>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9"/>
            <p:cNvSpPr/>
            <p:nvPr/>
          </p:nvSpPr>
          <p:spPr>
            <a:xfrm>
              <a:off x="2430880" y="3667893"/>
              <a:ext cx="137" cy="985"/>
            </a:xfrm>
            <a:custGeom>
              <a:avLst/>
              <a:gdLst/>
              <a:ahLst/>
              <a:cxnLst/>
              <a:rect l="l" t="t" r="r" b="b"/>
              <a:pathLst>
                <a:path w="5" h="36" extrusionOk="0">
                  <a:moveTo>
                    <a:pt x="1" y="1"/>
                  </a:moveTo>
                  <a:cubicBezTo>
                    <a:pt x="1" y="11"/>
                    <a:pt x="4" y="22"/>
                    <a:pt x="4" y="36"/>
                  </a:cubicBezTo>
                  <a:cubicBezTo>
                    <a:pt x="4" y="22"/>
                    <a:pt x="4" y="11"/>
                    <a:pt x="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9"/>
            <p:cNvSpPr/>
            <p:nvPr/>
          </p:nvSpPr>
          <p:spPr>
            <a:xfrm>
              <a:off x="2431263" y="3670384"/>
              <a:ext cx="27" cy="27"/>
            </a:xfrm>
            <a:custGeom>
              <a:avLst/>
              <a:gdLst/>
              <a:ahLst/>
              <a:cxnLst/>
              <a:rect l="l" t="t" r="r" b="b"/>
              <a:pathLst>
                <a:path w="1" h="1" extrusionOk="0">
                  <a:moveTo>
                    <a:pt x="1" y="1"/>
                  </a:move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9"/>
            <p:cNvSpPr/>
            <p:nvPr/>
          </p:nvSpPr>
          <p:spPr>
            <a:xfrm>
              <a:off x="2413832" y="3688199"/>
              <a:ext cx="7498" cy="3859"/>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9"/>
            <p:cNvSpPr/>
            <p:nvPr/>
          </p:nvSpPr>
          <p:spPr>
            <a:xfrm>
              <a:off x="2370238" y="3741178"/>
              <a:ext cx="27" cy="137"/>
            </a:xfrm>
            <a:custGeom>
              <a:avLst/>
              <a:gdLst/>
              <a:ahLst/>
              <a:cxnLst/>
              <a:rect l="l" t="t" r="r" b="b"/>
              <a:pathLst>
                <a:path w="1" h="5" extrusionOk="0">
                  <a:moveTo>
                    <a:pt x="1" y="1"/>
                  </a:moveTo>
                  <a:lnTo>
                    <a:pt x="1" y="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9"/>
            <p:cNvSpPr/>
            <p:nvPr/>
          </p:nvSpPr>
          <p:spPr>
            <a:xfrm>
              <a:off x="2364601" y="3801820"/>
              <a:ext cx="27" cy="21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9"/>
            <p:cNvSpPr/>
            <p:nvPr/>
          </p:nvSpPr>
          <p:spPr>
            <a:xfrm>
              <a:off x="2364793" y="3801054"/>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9"/>
            <p:cNvSpPr/>
            <p:nvPr/>
          </p:nvSpPr>
          <p:spPr>
            <a:xfrm>
              <a:off x="2364793" y="3800589"/>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9"/>
            <p:cNvSpPr/>
            <p:nvPr/>
          </p:nvSpPr>
          <p:spPr>
            <a:xfrm>
              <a:off x="2369472" y="3743586"/>
              <a:ext cx="27" cy="301"/>
            </a:xfrm>
            <a:custGeom>
              <a:avLst/>
              <a:gdLst/>
              <a:ahLst/>
              <a:cxnLst/>
              <a:rect l="l" t="t" r="r" b="b"/>
              <a:pathLst>
                <a:path w="1" h="11" extrusionOk="0">
                  <a:moveTo>
                    <a:pt x="1" y="0"/>
                  </a:moveTo>
                  <a:lnTo>
                    <a:pt x="1" y="1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9"/>
            <p:cNvSpPr/>
            <p:nvPr/>
          </p:nvSpPr>
          <p:spPr>
            <a:xfrm>
              <a:off x="2364300" y="3802696"/>
              <a:ext cx="27" cy="109"/>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9"/>
            <p:cNvSpPr/>
            <p:nvPr/>
          </p:nvSpPr>
          <p:spPr>
            <a:xfrm>
              <a:off x="2103343" y="3536375"/>
              <a:ext cx="123883" cy="668237"/>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9"/>
            <p:cNvSpPr/>
            <p:nvPr/>
          </p:nvSpPr>
          <p:spPr>
            <a:xfrm>
              <a:off x="2217348" y="4194459"/>
              <a:ext cx="9414" cy="1724"/>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9"/>
            <p:cNvSpPr/>
            <p:nvPr/>
          </p:nvSpPr>
          <p:spPr>
            <a:xfrm>
              <a:off x="2121350" y="3991353"/>
              <a:ext cx="7006" cy="8538"/>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9"/>
            <p:cNvSpPr/>
            <p:nvPr/>
          </p:nvSpPr>
          <p:spPr>
            <a:xfrm>
              <a:off x="2102468" y="4027147"/>
              <a:ext cx="328" cy="1751"/>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9"/>
            <p:cNvSpPr/>
            <p:nvPr/>
          </p:nvSpPr>
          <p:spPr>
            <a:xfrm>
              <a:off x="2227391" y="3618170"/>
              <a:ext cx="27" cy="410"/>
            </a:xfrm>
            <a:custGeom>
              <a:avLst/>
              <a:gdLst/>
              <a:ahLst/>
              <a:cxnLst/>
              <a:rect l="l" t="t" r="r" b="b"/>
              <a:pathLst>
                <a:path w="1" h="15" extrusionOk="0">
                  <a:moveTo>
                    <a:pt x="1" y="15"/>
                  </a:moveTo>
                  <a:lnTo>
                    <a:pt x="1" y="1"/>
                  </a:ln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9"/>
            <p:cNvSpPr/>
            <p:nvPr/>
          </p:nvSpPr>
          <p:spPr>
            <a:xfrm>
              <a:off x="2225667" y="3628515"/>
              <a:ext cx="137" cy="602"/>
            </a:xfrm>
            <a:custGeom>
              <a:avLst/>
              <a:gdLst/>
              <a:ahLst/>
              <a:cxnLst/>
              <a:rect l="l" t="t" r="r" b="b"/>
              <a:pathLst>
                <a:path w="5" h="22" extrusionOk="0">
                  <a:moveTo>
                    <a:pt x="4" y="1"/>
                  </a:moveTo>
                  <a:lnTo>
                    <a:pt x="1" y="22"/>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9"/>
            <p:cNvSpPr/>
            <p:nvPr/>
          </p:nvSpPr>
          <p:spPr>
            <a:xfrm>
              <a:off x="2225858" y="3627475"/>
              <a:ext cx="219" cy="876"/>
            </a:xfrm>
            <a:custGeom>
              <a:avLst/>
              <a:gdLst/>
              <a:ahLst/>
              <a:cxnLst/>
              <a:rect l="l" t="t" r="r" b="b"/>
              <a:pathLst>
                <a:path w="8" h="32" extrusionOk="0">
                  <a:moveTo>
                    <a:pt x="8" y="0"/>
                  </a:moveTo>
                  <a:cubicBezTo>
                    <a:pt x="4" y="11"/>
                    <a:pt x="1" y="21"/>
                    <a:pt x="1" y="32"/>
                  </a:cubicBezTo>
                  <a:cubicBezTo>
                    <a:pt x="1" y="21"/>
                    <a:pt x="4" y="11"/>
                    <a:pt x="8"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9"/>
            <p:cNvSpPr/>
            <p:nvPr/>
          </p:nvSpPr>
          <p:spPr>
            <a:xfrm>
              <a:off x="2225475" y="3629281"/>
              <a:ext cx="137" cy="410"/>
            </a:xfrm>
            <a:custGeom>
              <a:avLst/>
              <a:gdLst/>
              <a:ahLst/>
              <a:cxnLst/>
              <a:rect l="l" t="t" r="r" b="b"/>
              <a:pathLst>
                <a:path w="5" h="15" extrusionOk="0">
                  <a:moveTo>
                    <a:pt x="4" y="1"/>
                  </a:moveTo>
                  <a:lnTo>
                    <a:pt x="1" y="1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9"/>
            <p:cNvSpPr/>
            <p:nvPr/>
          </p:nvSpPr>
          <p:spPr>
            <a:xfrm>
              <a:off x="2225092" y="3630540"/>
              <a:ext cx="137" cy="410"/>
            </a:xfrm>
            <a:custGeom>
              <a:avLst/>
              <a:gdLst/>
              <a:ahLst/>
              <a:cxnLst/>
              <a:rect l="l" t="t" r="r" b="b"/>
              <a:pathLst>
                <a:path w="5" h="15" extrusionOk="0">
                  <a:moveTo>
                    <a:pt x="4" y="0"/>
                  </a:moveTo>
                  <a:lnTo>
                    <a:pt x="1" y="1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9"/>
            <p:cNvSpPr/>
            <p:nvPr/>
          </p:nvSpPr>
          <p:spPr>
            <a:xfrm>
              <a:off x="2205745" y="3656783"/>
              <a:ext cx="3776" cy="12862"/>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9"/>
            <p:cNvSpPr/>
            <p:nvPr/>
          </p:nvSpPr>
          <p:spPr>
            <a:xfrm>
              <a:off x="2225284" y="3630047"/>
              <a:ext cx="137" cy="328"/>
            </a:xfrm>
            <a:custGeom>
              <a:avLst/>
              <a:gdLst/>
              <a:ahLst/>
              <a:cxnLst/>
              <a:rect l="l" t="t" r="r" b="b"/>
              <a:pathLst>
                <a:path w="5" h="12" extrusionOk="0">
                  <a:moveTo>
                    <a:pt x="4" y="1"/>
                  </a:moveTo>
                  <a:lnTo>
                    <a:pt x="1" y="1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9"/>
            <p:cNvSpPr/>
            <p:nvPr/>
          </p:nvSpPr>
          <p:spPr>
            <a:xfrm>
              <a:off x="2227008" y="3620469"/>
              <a:ext cx="137" cy="1177"/>
            </a:xfrm>
            <a:custGeom>
              <a:avLst/>
              <a:gdLst/>
              <a:ahLst/>
              <a:cxnLst/>
              <a:rect l="l" t="t" r="r" b="b"/>
              <a:pathLst>
                <a:path w="5" h="43" extrusionOk="0">
                  <a:moveTo>
                    <a:pt x="4" y="1"/>
                  </a:moveTo>
                  <a:cubicBezTo>
                    <a:pt x="4" y="15"/>
                    <a:pt x="1" y="29"/>
                    <a:pt x="1" y="43"/>
                  </a:cubicBezTo>
                  <a:cubicBezTo>
                    <a:pt x="1" y="29"/>
                    <a:pt x="4" y="15"/>
                    <a:pt x="4"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9"/>
            <p:cNvSpPr/>
            <p:nvPr/>
          </p:nvSpPr>
          <p:spPr>
            <a:xfrm>
              <a:off x="2204021" y="4193748"/>
              <a:ext cx="410" cy="602"/>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9"/>
            <p:cNvSpPr/>
            <p:nvPr/>
          </p:nvSpPr>
          <p:spPr>
            <a:xfrm>
              <a:off x="2157554" y="4133024"/>
              <a:ext cx="2135" cy="301"/>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9"/>
            <p:cNvSpPr/>
            <p:nvPr/>
          </p:nvSpPr>
          <p:spPr>
            <a:xfrm>
              <a:off x="2226816" y="3622111"/>
              <a:ext cx="137" cy="684"/>
            </a:xfrm>
            <a:custGeom>
              <a:avLst/>
              <a:gdLst/>
              <a:ahLst/>
              <a:cxnLst/>
              <a:rect l="l" t="t" r="r" b="b"/>
              <a:pathLst>
                <a:path w="5" h="25" extrusionOk="0">
                  <a:moveTo>
                    <a:pt x="4" y="0"/>
                  </a:moveTo>
                  <a:lnTo>
                    <a:pt x="1"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9"/>
            <p:cNvSpPr/>
            <p:nvPr/>
          </p:nvSpPr>
          <p:spPr>
            <a:xfrm>
              <a:off x="2206812" y="4194815"/>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9"/>
            <p:cNvSpPr/>
            <p:nvPr/>
          </p:nvSpPr>
          <p:spPr>
            <a:xfrm>
              <a:off x="2226625" y="3623343"/>
              <a:ext cx="137" cy="602"/>
            </a:xfrm>
            <a:custGeom>
              <a:avLst/>
              <a:gdLst/>
              <a:ahLst/>
              <a:cxnLst/>
              <a:rect l="l" t="t" r="r" b="b"/>
              <a:pathLst>
                <a:path w="5" h="22" extrusionOk="0">
                  <a:moveTo>
                    <a:pt x="4" y="1"/>
                  </a:moveTo>
                  <a:lnTo>
                    <a:pt x="1" y="22"/>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9"/>
            <p:cNvSpPr/>
            <p:nvPr/>
          </p:nvSpPr>
          <p:spPr>
            <a:xfrm>
              <a:off x="2222602" y="4194323"/>
              <a:ext cx="1286" cy="137"/>
            </a:xfrm>
            <a:custGeom>
              <a:avLst/>
              <a:gdLst/>
              <a:ahLst/>
              <a:cxnLst/>
              <a:rect l="l" t="t" r="r" b="b"/>
              <a:pathLst>
                <a:path w="47" h="5" extrusionOk="0">
                  <a:moveTo>
                    <a:pt x="1" y="1"/>
                  </a:moveTo>
                  <a:lnTo>
                    <a:pt x="46"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9"/>
            <p:cNvSpPr/>
            <p:nvPr/>
          </p:nvSpPr>
          <p:spPr>
            <a:xfrm>
              <a:off x="2227199" y="3619238"/>
              <a:ext cx="137" cy="602"/>
            </a:xfrm>
            <a:custGeom>
              <a:avLst/>
              <a:gdLst/>
              <a:ahLst/>
              <a:cxnLst/>
              <a:rect l="l" t="t" r="r" b="b"/>
              <a:pathLst>
                <a:path w="5" h="22" extrusionOk="0">
                  <a:moveTo>
                    <a:pt x="4" y="0"/>
                  </a:moveTo>
                  <a:lnTo>
                    <a:pt x="1" y="2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9"/>
            <p:cNvSpPr/>
            <p:nvPr/>
          </p:nvSpPr>
          <p:spPr>
            <a:xfrm>
              <a:off x="2157472" y="4015572"/>
              <a:ext cx="301" cy="2135"/>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9"/>
            <p:cNvSpPr/>
            <p:nvPr/>
          </p:nvSpPr>
          <p:spPr>
            <a:xfrm>
              <a:off x="2165983" y="3988753"/>
              <a:ext cx="137" cy="493"/>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9"/>
            <p:cNvSpPr/>
            <p:nvPr/>
          </p:nvSpPr>
          <p:spPr>
            <a:xfrm>
              <a:off x="2155748" y="3983773"/>
              <a:ext cx="7881" cy="3475"/>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9"/>
            <p:cNvSpPr/>
            <p:nvPr/>
          </p:nvSpPr>
          <p:spPr>
            <a:xfrm>
              <a:off x="2226050" y="3626517"/>
              <a:ext cx="219" cy="684"/>
            </a:xfrm>
            <a:custGeom>
              <a:avLst/>
              <a:gdLst/>
              <a:ahLst/>
              <a:cxnLst/>
              <a:rect l="l" t="t" r="r" b="b"/>
              <a:pathLst>
                <a:path w="8" h="25" extrusionOk="0">
                  <a:moveTo>
                    <a:pt x="8" y="0"/>
                  </a:moveTo>
                  <a:lnTo>
                    <a:pt x="1"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9"/>
            <p:cNvSpPr/>
            <p:nvPr/>
          </p:nvSpPr>
          <p:spPr>
            <a:xfrm>
              <a:off x="2226542" y="3624492"/>
              <a:ext cx="109" cy="602"/>
            </a:xfrm>
            <a:custGeom>
              <a:avLst/>
              <a:gdLst/>
              <a:ahLst/>
              <a:cxnLst/>
              <a:rect l="l" t="t" r="r" b="b"/>
              <a:pathLst>
                <a:path w="4" h="22" extrusionOk="0">
                  <a:moveTo>
                    <a:pt x="4" y="1"/>
                  </a:moveTo>
                  <a:lnTo>
                    <a:pt x="0" y="22"/>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9"/>
            <p:cNvSpPr/>
            <p:nvPr/>
          </p:nvSpPr>
          <p:spPr>
            <a:xfrm>
              <a:off x="2224134" y="4194432"/>
              <a:ext cx="903" cy="109"/>
            </a:xfrm>
            <a:custGeom>
              <a:avLst/>
              <a:gdLst/>
              <a:ahLst/>
              <a:cxnLst/>
              <a:rect l="l" t="t" r="r" b="b"/>
              <a:pathLst>
                <a:path w="33" h="4" extrusionOk="0">
                  <a:moveTo>
                    <a:pt x="1" y="0"/>
                  </a:moveTo>
                  <a:lnTo>
                    <a:pt x="3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9"/>
            <p:cNvSpPr/>
            <p:nvPr/>
          </p:nvSpPr>
          <p:spPr>
            <a:xfrm>
              <a:off x="2226241" y="3625559"/>
              <a:ext cx="219" cy="602"/>
            </a:xfrm>
            <a:custGeom>
              <a:avLst/>
              <a:gdLst/>
              <a:ahLst/>
              <a:cxnLst/>
              <a:rect l="l" t="t" r="r" b="b"/>
              <a:pathLst>
                <a:path w="8" h="22" extrusionOk="0">
                  <a:moveTo>
                    <a:pt x="8" y="0"/>
                  </a:moveTo>
                  <a:lnTo>
                    <a:pt x="1" y="2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9"/>
            <p:cNvSpPr/>
            <p:nvPr/>
          </p:nvSpPr>
          <p:spPr>
            <a:xfrm>
              <a:off x="2170498" y="3877622"/>
              <a:ext cx="410" cy="2408"/>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9"/>
            <p:cNvSpPr/>
            <p:nvPr/>
          </p:nvSpPr>
          <p:spPr>
            <a:xfrm>
              <a:off x="2202023" y="4145284"/>
              <a:ext cx="2025" cy="48492"/>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9"/>
            <p:cNvSpPr/>
            <p:nvPr/>
          </p:nvSpPr>
          <p:spPr>
            <a:xfrm>
              <a:off x="2188395" y="4133872"/>
              <a:ext cx="219" cy="137"/>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9"/>
            <p:cNvSpPr/>
            <p:nvPr/>
          </p:nvSpPr>
          <p:spPr>
            <a:xfrm>
              <a:off x="2191186" y="4135596"/>
              <a:ext cx="137" cy="137"/>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9"/>
            <p:cNvSpPr/>
            <p:nvPr/>
          </p:nvSpPr>
          <p:spPr>
            <a:xfrm>
              <a:off x="2189654" y="4134639"/>
              <a:ext cx="328" cy="21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9"/>
            <p:cNvSpPr/>
            <p:nvPr/>
          </p:nvSpPr>
          <p:spPr>
            <a:xfrm>
              <a:off x="2186780" y="4133106"/>
              <a:ext cx="301" cy="219"/>
            </a:xfrm>
            <a:custGeom>
              <a:avLst/>
              <a:gdLst/>
              <a:ahLst/>
              <a:cxnLst/>
              <a:rect l="l" t="t" r="r" b="b"/>
              <a:pathLst>
                <a:path w="11" h="8" extrusionOk="0">
                  <a:moveTo>
                    <a:pt x="0"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9"/>
            <p:cNvSpPr/>
            <p:nvPr/>
          </p:nvSpPr>
          <p:spPr>
            <a:xfrm>
              <a:off x="2131010" y="4089814"/>
              <a:ext cx="2436" cy="5117"/>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9"/>
            <p:cNvSpPr/>
            <p:nvPr/>
          </p:nvSpPr>
          <p:spPr>
            <a:xfrm>
              <a:off x="2225393" y="4194514"/>
              <a:ext cx="684" cy="137"/>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9"/>
            <p:cNvSpPr/>
            <p:nvPr/>
          </p:nvSpPr>
          <p:spPr>
            <a:xfrm>
              <a:off x="2204404" y="4194323"/>
              <a:ext cx="1095" cy="520"/>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9"/>
            <p:cNvSpPr/>
            <p:nvPr/>
          </p:nvSpPr>
          <p:spPr>
            <a:xfrm>
              <a:off x="2205745" y="419481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9"/>
            <p:cNvSpPr/>
            <p:nvPr/>
          </p:nvSpPr>
          <p:spPr>
            <a:xfrm>
              <a:off x="2206128" y="419481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9"/>
            <p:cNvSpPr/>
            <p:nvPr/>
          </p:nvSpPr>
          <p:spPr>
            <a:xfrm>
              <a:off x="2226542" y="4194815"/>
              <a:ext cx="219" cy="27"/>
            </a:xfrm>
            <a:custGeom>
              <a:avLst/>
              <a:gdLst/>
              <a:ahLst/>
              <a:cxnLst/>
              <a:rect l="l" t="t" r="r" b="b"/>
              <a:pathLst>
                <a:path w="8" h="1" extrusionOk="0">
                  <a:moveTo>
                    <a:pt x="7"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9"/>
            <p:cNvSpPr/>
            <p:nvPr/>
          </p:nvSpPr>
          <p:spPr>
            <a:xfrm>
              <a:off x="2185248" y="3794349"/>
              <a:ext cx="1259" cy="6075"/>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9"/>
            <p:cNvSpPr/>
            <p:nvPr/>
          </p:nvSpPr>
          <p:spPr>
            <a:xfrm>
              <a:off x="2224818" y="3631005"/>
              <a:ext cx="219" cy="410"/>
            </a:xfrm>
            <a:custGeom>
              <a:avLst/>
              <a:gdLst/>
              <a:ahLst/>
              <a:cxnLst/>
              <a:rect l="l" t="t" r="r" b="b"/>
              <a:pathLst>
                <a:path w="8" h="15" extrusionOk="0">
                  <a:moveTo>
                    <a:pt x="7" y="1"/>
                  </a:moveTo>
                  <a:cubicBezTo>
                    <a:pt x="4" y="4"/>
                    <a:pt x="4" y="11"/>
                    <a:pt x="0" y="15"/>
                  </a:cubicBezTo>
                  <a:cubicBezTo>
                    <a:pt x="4" y="11"/>
                    <a:pt x="4" y="4"/>
                    <a:pt x="7"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9"/>
            <p:cNvSpPr/>
            <p:nvPr/>
          </p:nvSpPr>
          <p:spPr>
            <a:xfrm>
              <a:off x="2217348" y="4194268"/>
              <a:ext cx="5282" cy="82"/>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9"/>
            <p:cNvSpPr/>
            <p:nvPr/>
          </p:nvSpPr>
          <p:spPr>
            <a:xfrm>
              <a:off x="2177586" y="3749141"/>
              <a:ext cx="1642" cy="876"/>
            </a:xfrm>
            <a:custGeom>
              <a:avLst/>
              <a:gdLst/>
              <a:ahLst/>
              <a:cxnLst/>
              <a:rect l="l" t="t" r="r" b="b"/>
              <a:pathLst>
                <a:path w="60" h="32" extrusionOk="0">
                  <a:moveTo>
                    <a:pt x="60" y="0"/>
                  </a:moveTo>
                  <a:cubicBezTo>
                    <a:pt x="39" y="4"/>
                    <a:pt x="14" y="14"/>
                    <a:pt x="0" y="32"/>
                  </a:cubicBezTo>
                  <a:cubicBezTo>
                    <a:pt x="14" y="14"/>
                    <a:pt x="39" y="4"/>
                    <a:pt x="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9"/>
            <p:cNvSpPr/>
            <p:nvPr/>
          </p:nvSpPr>
          <p:spPr>
            <a:xfrm>
              <a:off x="2298103" y="3563193"/>
              <a:ext cx="124294" cy="12757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9"/>
            <p:cNvSpPr/>
            <p:nvPr/>
          </p:nvSpPr>
          <p:spPr>
            <a:xfrm>
              <a:off x="2368432" y="3571047"/>
              <a:ext cx="109" cy="301"/>
            </a:xfrm>
            <a:custGeom>
              <a:avLst/>
              <a:gdLst/>
              <a:ahLst/>
              <a:cxnLst/>
              <a:rect l="l" t="t" r="r" b="b"/>
              <a:pathLst>
                <a:path w="4" h="11" extrusionOk="0">
                  <a:moveTo>
                    <a:pt x="0" y="0"/>
                  </a:moveTo>
                  <a:lnTo>
                    <a:pt x="4" y="1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9"/>
            <p:cNvSpPr/>
            <p:nvPr/>
          </p:nvSpPr>
          <p:spPr>
            <a:xfrm>
              <a:off x="2367666" y="3569706"/>
              <a:ext cx="410" cy="684"/>
            </a:xfrm>
            <a:custGeom>
              <a:avLst/>
              <a:gdLst/>
              <a:ahLst/>
              <a:cxnLst/>
              <a:rect l="l" t="t" r="r" b="b"/>
              <a:pathLst>
                <a:path w="15" h="25" extrusionOk="0">
                  <a:moveTo>
                    <a:pt x="0" y="0"/>
                  </a:moveTo>
                  <a:cubicBezTo>
                    <a:pt x="7" y="11"/>
                    <a:pt x="11" y="18"/>
                    <a:pt x="14" y="25"/>
                  </a:cubicBezTo>
                  <a:cubicBezTo>
                    <a:pt x="11" y="18"/>
                    <a:pt x="7" y="11"/>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9"/>
            <p:cNvSpPr/>
            <p:nvPr/>
          </p:nvSpPr>
          <p:spPr>
            <a:xfrm>
              <a:off x="2368131" y="3570472"/>
              <a:ext cx="219" cy="410"/>
            </a:xfrm>
            <a:custGeom>
              <a:avLst/>
              <a:gdLst/>
              <a:ahLst/>
              <a:cxnLst/>
              <a:rect l="l" t="t" r="r" b="b"/>
              <a:pathLst>
                <a:path w="8" h="15" extrusionOk="0">
                  <a:moveTo>
                    <a:pt x="1" y="0"/>
                  </a:moveTo>
                  <a:lnTo>
                    <a:pt x="8" y="1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9"/>
            <p:cNvSpPr/>
            <p:nvPr/>
          </p:nvSpPr>
          <p:spPr>
            <a:xfrm>
              <a:off x="2418621" y="3659957"/>
              <a:ext cx="219" cy="1833"/>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9"/>
            <p:cNvSpPr/>
            <p:nvPr/>
          </p:nvSpPr>
          <p:spPr>
            <a:xfrm>
              <a:off x="2367174" y="3569022"/>
              <a:ext cx="410" cy="602"/>
            </a:xfrm>
            <a:custGeom>
              <a:avLst/>
              <a:gdLst/>
              <a:ahLst/>
              <a:cxnLst/>
              <a:rect l="l" t="t" r="r" b="b"/>
              <a:pathLst>
                <a:path w="15" h="22" extrusionOk="0">
                  <a:moveTo>
                    <a:pt x="15" y="22"/>
                  </a:moveTo>
                  <a:lnTo>
                    <a:pt x="1" y="1"/>
                  </a:ln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9"/>
            <p:cNvSpPr/>
            <p:nvPr/>
          </p:nvSpPr>
          <p:spPr>
            <a:xfrm>
              <a:off x="2392651" y="3608155"/>
              <a:ext cx="602" cy="109"/>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9"/>
            <p:cNvSpPr/>
            <p:nvPr/>
          </p:nvSpPr>
          <p:spPr>
            <a:xfrm>
              <a:off x="2368432" y="3572005"/>
              <a:ext cx="301" cy="493"/>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9"/>
            <p:cNvSpPr/>
            <p:nvPr/>
          </p:nvSpPr>
          <p:spPr>
            <a:xfrm>
              <a:off x="2421029" y="3634754"/>
              <a:ext cx="876" cy="1368"/>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9"/>
            <p:cNvSpPr/>
            <p:nvPr/>
          </p:nvSpPr>
          <p:spPr>
            <a:xfrm>
              <a:off x="2368706" y="3571813"/>
              <a:ext cx="27" cy="219"/>
            </a:xfrm>
            <a:custGeom>
              <a:avLst/>
              <a:gdLst/>
              <a:ahLst/>
              <a:cxnLst/>
              <a:rect l="l" t="t" r="r" b="b"/>
              <a:pathLst>
                <a:path w="1" h="8" extrusionOk="0">
                  <a:moveTo>
                    <a:pt x="1" y="0"/>
                  </a:moveTo>
                  <a:cubicBezTo>
                    <a:pt x="1" y="4"/>
                    <a:pt x="1" y="4"/>
                    <a:pt x="1" y="7"/>
                  </a:cubicBezTo>
                  <a:cubicBezTo>
                    <a:pt x="1" y="4"/>
                    <a:pt x="1" y="4"/>
                    <a:pt x="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9"/>
            <p:cNvSpPr/>
            <p:nvPr/>
          </p:nvSpPr>
          <p:spPr>
            <a:xfrm>
              <a:off x="2368624" y="3571430"/>
              <a:ext cx="27" cy="301"/>
            </a:xfrm>
            <a:custGeom>
              <a:avLst/>
              <a:gdLst/>
              <a:ahLst/>
              <a:cxnLst/>
              <a:rect l="l" t="t" r="r" b="b"/>
              <a:pathLst>
                <a:path w="1" h="11" extrusionOk="0">
                  <a:moveTo>
                    <a:pt x="0" y="0"/>
                  </a:moveTo>
                  <a:lnTo>
                    <a:pt x="0" y="1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9"/>
            <p:cNvSpPr/>
            <p:nvPr/>
          </p:nvSpPr>
          <p:spPr>
            <a:xfrm>
              <a:off x="2418812" y="3634179"/>
              <a:ext cx="2244" cy="602"/>
            </a:xfrm>
            <a:custGeom>
              <a:avLst/>
              <a:gdLst/>
              <a:ahLst/>
              <a:cxnLst/>
              <a:rect l="l" t="t" r="r" b="b"/>
              <a:pathLst>
                <a:path w="82" h="22" extrusionOk="0">
                  <a:moveTo>
                    <a:pt x="1" y="0"/>
                  </a:moveTo>
                  <a:cubicBezTo>
                    <a:pt x="29" y="4"/>
                    <a:pt x="57" y="11"/>
                    <a:pt x="81" y="21"/>
                  </a:cubicBezTo>
                  <a:cubicBezTo>
                    <a:pt x="57" y="11"/>
                    <a:pt x="29" y="4"/>
                    <a:pt x="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9"/>
            <p:cNvSpPr/>
            <p:nvPr/>
          </p:nvSpPr>
          <p:spPr>
            <a:xfrm>
              <a:off x="2411916" y="3681686"/>
              <a:ext cx="1177" cy="27"/>
            </a:xfrm>
            <a:custGeom>
              <a:avLst/>
              <a:gdLst/>
              <a:ahLst/>
              <a:cxnLst/>
              <a:rect l="l" t="t" r="r" b="b"/>
              <a:pathLst>
                <a:path w="43" h="1" extrusionOk="0">
                  <a:moveTo>
                    <a:pt x="0" y="1"/>
                  </a:moveTo>
                  <a:cubicBezTo>
                    <a:pt x="14" y="1"/>
                    <a:pt x="28" y="1"/>
                    <a:pt x="42" y="1"/>
                  </a:cubicBezTo>
                  <a:cubicBezTo>
                    <a:pt x="28" y="1"/>
                    <a:pt x="14" y="1"/>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9"/>
            <p:cNvSpPr/>
            <p:nvPr/>
          </p:nvSpPr>
          <p:spPr>
            <a:xfrm>
              <a:off x="2303768" y="3612150"/>
              <a:ext cx="985" cy="985"/>
            </a:xfrm>
            <a:custGeom>
              <a:avLst/>
              <a:gdLst/>
              <a:ahLst/>
              <a:cxnLst/>
              <a:rect l="l" t="t" r="r" b="b"/>
              <a:pathLst>
                <a:path w="36" h="36" extrusionOk="0">
                  <a:moveTo>
                    <a:pt x="35" y="35"/>
                  </a:moveTo>
                  <a:lnTo>
                    <a:pt x="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9"/>
            <p:cNvSpPr/>
            <p:nvPr/>
          </p:nvSpPr>
          <p:spPr>
            <a:xfrm>
              <a:off x="2302427" y="3610700"/>
              <a:ext cx="985" cy="985"/>
            </a:xfrm>
            <a:custGeom>
              <a:avLst/>
              <a:gdLst/>
              <a:ahLst/>
              <a:cxnLst/>
              <a:rect l="l" t="t" r="r" b="b"/>
              <a:pathLst>
                <a:path w="36" h="36" extrusionOk="0">
                  <a:moveTo>
                    <a:pt x="35" y="36"/>
                  </a:moveTo>
                  <a:lnTo>
                    <a:pt x="0"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9"/>
            <p:cNvSpPr/>
            <p:nvPr/>
          </p:nvSpPr>
          <p:spPr>
            <a:xfrm>
              <a:off x="2305191" y="3613573"/>
              <a:ext cx="903" cy="985"/>
            </a:xfrm>
            <a:custGeom>
              <a:avLst/>
              <a:gdLst/>
              <a:ahLst/>
              <a:cxnLst/>
              <a:rect l="l" t="t" r="r" b="b"/>
              <a:pathLst>
                <a:path w="33" h="36" extrusionOk="0">
                  <a:moveTo>
                    <a:pt x="32" y="36"/>
                  </a:move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9"/>
            <p:cNvSpPr/>
            <p:nvPr/>
          </p:nvSpPr>
          <p:spPr>
            <a:xfrm>
              <a:off x="2306532" y="3615023"/>
              <a:ext cx="1095" cy="1067"/>
            </a:xfrm>
            <a:custGeom>
              <a:avLst/>
              <a:gdLst/>
              <a:ahLst/>
              <a:cxnLst/>
              <a:rect l="l" t="t" r="r" b="b"/>
              <a:pathLst>
                <a:path w="40" h="39" extrusionOk="0">
                  <a:moveTo>
                    <a:pt x="39" y="39"/>
                  </a:moveTo>
                  <a:lnTo>
                    <a:pt x="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9"/>
            <p:cNvSpPr/>
            <p:nvPr/>
          </p:nvSpPr>
          <p:spPr>
            <a:xfrm>
              <a:off x="2418730" y="3658233"/>
              <a:ext cx="27" cy="1751"/>
            </a:xfrm>
            <a:custGeom>
              <a:avLst/>
              <a:gdLst/>
              <a:ahLst/>
              <a:cxnLst/>
              <a:rect l="l" t="t" r="r" b="b"/>
              <a:pathLst>
                <a:path w="1" h="64" extrusionOk="0">
                  <a:moveTo>
                    <a:pt x="0" y="0"/>
                  </a:moveTo>
                  <a:lnTo>
                    <a:pt x="0" y="63"/>
                  </a:lnTo>
                  <a:lnTo>
                    <a:pt x="0" y="56"/>
                  </a:lnTo>
                  <a:lnTo>
                    <a:pt x="0" y="28"/>
                  </a:lnTo>
                  <a:lnTo>
                    <a:pt x="0" y="21"/>
                  </a:lnTo>
                  <a:lnTo>
                    <a:pt x="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9"/>
            <p:cNvSpPr/>
            <p:nvPr/>
          </p:nvSpPr>
          <p:spPr>
            <a:xfrm>
              <a:off x="2300867" y="3608976"/>
              <a:ext cx="1286" cy="1368"/>
            </a:xfrm>
            <a:custGeom>
              <a:avLst/>
              <a:gdLst/>
              <a:ahLst/>
              <a:cxnLst/>
              <a:rect l="l" t="t" r="r" b="b"/>
              <a:pathLst>
                <a:path w="47" h="50" extrusionOk="0">
                  <a:moveTo>
                    <a:pt x="46" y="50"/>
                  </a:move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9"/>
            <p:cNvSpPr/>
            <p:nvPr/>
          </p:nvSpPr>
          <p:spPr>
            <a:xfrm>
              <a:off x="2299827" y="3607635"/>
              <a:ext cx="1067" cy="1368"/>
            </a:xfrm>
            <a:custGeom>
              <a:avLst/>
              <a:gdLst/>
              <a:ahLst/>
              <a:cxnLst/>
              <a:rect l="l" t="t" r="r" b="b"/>
              <a:pathLst>
                <a:path w="39" h="50" extrusionOk="0">
                  <a:moveTo>
                    <a:pt x="39" y="50"/>
                  </a:moveTo>
                  <a:lnTo>
                    <a:pt x="0"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9"/>
            <p:cNvSpPr/>
            <p:nvPr/>
          </p:nvSpPr>
          <p:spPr>
            <a:xfrm>
              <a:off x="2298103" y="3605445"/>
              <a:ext cx="410" cy="410"/>
            </a:xfrm>
            <a:custGeom>
              <a:avLst/>
              <a:gdLst/>
              <a:ahLst/>
              <a:cxnLst/>
              <a:rect l="l" t="t" r="r" b="b"/>
              <a:pathLst>
                <a:path w="15" h="15" extrusionOk="0">
                  <a:moveTo>
                    <a:pt x="0" y="0"/>
                  </a:moveTo>
                  <a:lnTo>
                    <a:pt x="14" y="1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9"/>
            <p:cNvSpPr/>
            <p:nvPr/>
          </p:nvSpPr>
          <p:spPr>
            <a:xfrm>
              <a:off x="2382033" y="3689156"/>
              <a:ext cx="1560" cy="137"/>
            </a:xfrm>
            <a:custGeom>
              <a:avLst/>
              <a:gdLst/>
              <a:ahLst/>
              <a:cxnLst/>
              <a:rect l="l" t="t" r="r" b="b"/>
              <a:pathLst>
                <a:path w="57" h="5" extrusionOk="0">
                  <a:moveTo>
                    <a:pt x="56" y="1"/>
                  </a:moveTo>
                  <a:cubicBezTo>
                    <a:pt x="39" y="1"/>
                    <a:pt x="18" y="1"/>
                    <a:pt x="0" y="4"/>
                  </a:cubicBezTo>
                  <a:cubicBezTo>
                    <a:pt x="18" y="4"/>
                    <a:pt x="39" y="1"/>
                    <a:pt x="5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9"/>
            <p:cNvSpPr/>
            <p:nvPr/>
          </p:nvSpPr>
          <p:spPr>
            <a:xfrm>
              <a:off x="2298760" y="3606294"/>
              <a:ext cx="794" cy="985"/>
            </a:xfrm>
            <a:custGeom>
              <a:avLst/>
              <a:gdLst/>
              <a:ahLst/>
              <a:cxnLst/>
              <a:rect l="l" t="t" r="r" b="b"/>
              <a:pathLst>
                <a:path w="29" h="36" extrusionOk="0">
                  <a:moveTo>
                    <a:pt x="29" y="36"/>
                  </a:move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9"/>
            <p:cNvSpPr/>
            <p:nvPr/>
          </p:nvSpPr>
          <p:spPr>
            <a:xfrm>
              <a:off x="2386712" y="3689540"/>
              <a:ext cx="219" cy="27"/>
            </a:xfrm>
            <a:custGeom>
              <a:avLst/>
              <a:gdLst/>
              <a:ahLst/>
              <a:cxnLst/>
              <a:rect l="l" t="t" r="r" b="b"/>
              <a:pathLst>
                <a:path w="8" h="1" extrusionOk="0">
                  <a:moveTo>
                    <a:pt x="8" y="1"/>
                  </a:move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9"/>
            <p:cNvSpPr/>
            <p:nvPr/>
          </p:nvSpPr>
          <p:spPr>
            <a:xfrm>
              <a:off x="2380117" y="3689266"/>
              <a:ext cx="1560" cy="219"/>
            </a:xfrm>
            <a:custGeom>
              <a:avLst/>
              <a:gdLst/>
              <a:ahLst/>
              <a:cxnLst/>
              <a:rect l="l" t="t" r="r" b="b"/>
              <a:pathLst>
                <a:path w="57" h="8" extrusionOk="0">
                  <a:moveTo>
                    <a:pt x="56" y="0"/>
                  </a:moveTo>
                  <a:lnTo>
                    <a:pt x="0" y="7"/>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9"/>
            <p:cNvSpPr/>
            <p:nvPr/>
          </p:nvSpPr>
          <p:spPr>
            <a:xfrm>
              <a:off x="2384715" y="3689156"/>
              <a:ext cx="27" cy="27"/>
            </a:xfrm>
            <a:custGeom>
              <a:avLst/>
              <a:gdLst/>
              <a:ahLst/>
              <a:cxnLst/>
              <a:rect l="l" t="t" r="r" b="b"/>
              <a:pathLst>
                <a:path w="1" h="1" extrusionOk="0">
                  <a:moveTo>
                    <a:pt x="0" y="1"/>
                  </a:move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9"/>
            <p:cNvSpPr/>
            <p:nvPr/>
          </p:nvSpPr>
          <p:spPr>
            <a:xfrm>
              <a:off x="2377052" y="3689457"/>
              <a:ext cx="3092" cy="219"/>
            </a:xfrm>
            <a:custGeom>
              <a:avLst/>
              <a:gdLst/>
              <a:ahLst/>
              <a:cxnLst/>
              <a:rect l="l" t="t" r="r" b="b"/>
              <a:pathLst>
                <a:path w="113" h="8" extrusionOk="0">
                  <a:moveTo>
                    <a:pt x="112" y="0"/>
                  </a:moveTo>
                  <a:cubicBezTo>
                    <a:pt x="74" y="4"/>
                    <a:pt x="39" y="7"/>
                    <a:pt x="0" y="7"/>
                  </a:cubicBezTo>
                  <a:cubicBezTo>
                    <a:pt x="39" y="7"/>
                    <a:pt x="74" y="4"/>
                    <a:pt x="11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9"/>
            <p:cNvSpPr/>
            <p:nvPr/>
          </p:nvSpPr>
          <p:spPr>
            <a:xfrm>
              <a:off x="2387862" y="3689923"/>
              <a:ext cx="219" cy="137"/>
            </a:xfrm>
            <a:custGeom>
              <a:avLst/>
              <a:gdLst/>
              <a:ahLst/>
              <a:cxnLst/>
              <a:rect l="l" t="t" r="r" b="b"/>
              <a:pathLst>
                <a:path w="8" h="5" extrusionOk="0">
                  <a:moveTo>
                    <a:pt x="8" y="4"/>
                  </a:move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9"/>
            <p:cNvSpPr/>
            <p:nvPr/>
          </p:nvSpPr>
          <p:spPr>
            <a:xfrm>
              <a:off x="2385755" y="3689348"/>
              <a:ext cx="27" cy="27"/>
            </a:xfrm>
            <a:custGeom>
              <a:avLst/>
              <a:gdLst/>
              <a:ahLst/>
              <a:cxnLst/>
              <a:rect l="l" t="t" r="r" b="b"/>
              <a:pathLst>
                <a:path w="1" h="1" extrusionOk="0">
                  <a:moveTo>
                    <a:pt x="1" y="1"/>
                  </a:move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9"/>
            <p:cNvSpPr/>
            <p:nvPr/>
          </p:nvSpPr>
          <p:spPr>
            <a:xfrm>
              <a:off x="2311047" y="3619128"/>
              <a:ext cx="985" cy="903"/>
            </a:xfrm>
            <a:custGeom>
              <a:avLst/>
              <a:gdLst/>
              <a:ahLst/>
              <a:cxnLst/>
              <a:rect l="l" t="t" r="r" b="b"/>
              <a:pathLst>
                <a:path w="36" h="33" extrusionOk="0">
                  <a:moveTo>
                    <a:pt x="35" y="32"/>
                  </a:moveTo>
                  <a:lnTo>
                    <a:pt x="0"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9"/>
            <p:cNvSpPr/>
            <p:nvPr/>
          </p:nvSpPr>
          <p:spPr>
            <a:xfrm>
              <a:off x="2307873" y="3616255"/>
              <a:ext cx="1368" cy="1368"/>
            </a:xfrm>
            <a:custGeom>
              <a:avLst/>
              <a:gdLst/>
              <a:ahLst/>
              <a:cxnLst/>
              <a:rect l="l" t="t" r="r" b="b"/>
              <a:pathLst>
                <a:path w="50" h="50" extrusionOk="0">
                  <a:moveTo>
                    <a:pt x="50" y="50"/>
                  </a:move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9"/>
            <p:cNvSpPr/>
            <p:nvPr/>
          </p:nvSpPr>
          <p:spPr>
            <a:xfrm>
              <a:off x="2313811" y="3621427"/>
              <a:ext cx="903" cy="602"/>
            </a:xfrm>
            <a:custGeom>
              <a:avLst/>
              <a:gdLst/>
              <a:ahLst/>
              <a:cxnLst/>
              <a:rect l="l" t="t" r="r" b="b"/>
              <a:pathLst>
                <a:path w="33" h="22" extrusionOk="0">
                  <a:moveTo>
                    <a:pt x="32" y="22"/>
                  </a:move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9"/>
            <p:cNvSpPr/>
            <p:nvPr/>
          </p:nvSpPr>
          <p:spPr>
            <a:xfrm>
              <a:off x="2309515" y="3617787"/>
              <a:ext cx="1177" cy="1095"/>
            </a:xfrm>
            <a:custGeom>
              <a:avLst/>
              <a:gdLst/>
              <a:ahLst/>
              <a:cxnLst/>
              <a:rect l="l" t="t" r="r" b="b"/>
              <a:pathLst>
                <a:path w="43" h="40" extrusionOk="0">
                  <a:moveTo>
                    <a:pt x="42" y="39"/>
                  </a:moveTo>
                  <a:lnTo>
                    <a:pt x="0"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9"/>
            <p:cNvSpPr/>
            <p:nvPr/>
          </p:nvSpPr>
          <p:spPr>
            <a:xfrm>
              <a:off x="2312470" y="3620387"/>
              <a:ext cx="903" cy="684"/>
            </a:xfrm>
            <a:custGeom>
              <a:avLst/>
              <a:gdLst/>
              <a:ahLst/>
              <a:cxnLst/>
              <a:rect l="l" t="t" r="r" b="b"/>
              <a:pathLst>
                <a:path w="33" h="25" extrusionOk="0">
                  <a:moveTo>
                    <a:pt x="32" y="25"/>
                  </a:moveTo>
                  <a:lnTo>
                    <a:pt x="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9"/>
            <p:cNvSpPr/>
            <p:nvPr/>
          </p:nvSpPr>
          <p:spPr>
            <a:xfrm>
              <a:off x="2315152" y="3622303"/>
              <a:ext cx="1177" cy="7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9"/>
            <p:cNvSpPr/>
            <p:nvPr/>
          </p:nvSpPr>
          <p:spPr>
            <a:xfrm>
              <a:off x="2418621" y="3659766"/>
              <a:ext cx="27" cy="684"/>
            </a:xfrm>
            <a:custGeom>
              <a:avLst/>
              <a:gdLst/>
              <a:ahLst/>
              <a:cxnLst/>
              <a:rect l="l" t="t" r="r" b="b"/>
              <a:pathLst>
                <a:path w="1" h="25" extrusionOk="0">
                  <a:moveTo>
                    <a:pt x="1" y="7"/>
                  </a:moveTo>
                  <a:lnTo>
                    <a:pt x="1" y="25"/>
                  </a:lnTo>
                  <a:lnTo>
                    <a:pt x="1" y="0"/>
                  </a:lnTo>
                  <a:lnTo>
                    <a:pt x="1" y="7"/>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9"/>
            <p:cNvSpPr/>
            <p:nvPr/>
          </p:nvSpPr>
          <p:spPr>
            <a:xfrm>
              <a:off x="2418621" y="3660833"/>
              <a:ext cx="137" cy="958"/>
            </a:xfrm>
            <a:custGeom>
              <a:avLst/>
              <a:gdLst/>
              <a:ahLst/>
              <a:cxnLst/>
              <a:rect l="l" t="t" r="r" b="b"/>
              <a:pathLst>
                <a:path w="5" h="35" extrusionOk="0">
                  <a:moveTo>
                    <a:pt x="1" y="0"/>
                  </a:moveTo>
                  <a:cubicBezTo>
                    <a:pt x="1" y="11"/>
                    <a:pt x="4" y="24"/>
                    <a:pt x="4" y="35"/>
                  </a:cubicBezTo>
                  <a:cubicBezTo>
                    <a:pt x="4" y="21"/>
                    <a:pt x="1" y="10"/>
                    <a:pt x="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9"/>
            <p:cNvSpPr/>
            <p:nvPr/>
          </p:nvSpPr>
          <p:spPr>
            <a:xfrm>
              <a:off x="2418730" y="3658808"/>
              <a:ext cx="27" cy="27"/>
            </a:xfrm>
            <a:custGeom>
              <a:avLst/>
              <a:gdLst/>
              <a:ahLst/>
              <a:cxnLst/>
              <a:rect l="l" t="t" r="r" b="b"/>
              <a:pathLst>
                <a:path w="1" h="1" extrusionOk="0">
                  <a:moveTo>
                    <a:pt x="0" y="0"/>
                  </a:move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9"/>
            <p:cNvSpPr/>
            <p:nvPr/>
          </p:nvSpPr>
          <p:spPr>
            <a:xfrm>
              <a:off x="1949577" y="3100279"/>
              <a:ext cx="44578" cy="3634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9"/>
            <p:cNvSpPr/>
            <p:nvPr/>
          </p:nvSpPr>
          <p:spPr>
            <a:xfrm>
              <a:off x="1956090" y="3100088"/>
              <a:ext cx="876" cy="109"/>
            </a:xfrm>
            <a:custGeom>
              <a:avLst/>
              <a:gdLst/>
              <a:ahLst/>
              <a:cxnLst/>
              <a:rect l="l" t="t" r="r" b="b"/>
              <a:pathLst>
                <a:path w="32" h="4" extrusionOk="0">
                  <a:moveTo>
                    <a:pt x="0" y="0"/>
                  </a:moveTo>
                  <a:lnTo>
                    <a:pt x="32"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9"/>
            <p:cNvSpPr/>
            <p:nvPr/>
          </p:nvSpPr>
          <p:spPr>
            <a:xfrm>
              <a:off x="1953983" y="3100088"/>
              <a:ext cx="27" cy="27"/>
            </a:xfrm>
            <a:custGeom>
              <a:avLst/>
              <a:gdLst/>
              <a:ahLst/>
              <a:cxnLst/>
              <a:rect l="l" t="t" r="r" b="b"/>
              <a:pathLst>
                <a:path w="1" h="1" extrusionOk="0">
                  <a:moveTo>
                    <a:pt x="0"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9"/>
            <p:cNvSpPr/>
            <p:nvPr/>
          </p:nvSpPr>
          <p:spPr>
            <a:xfrm>
              <a:off x="1976887" y="3104193"/>
              <a:ext cx="684" cy="27"/>
            </a:xfrm>
            <a:custGeom>
              <a:avLst/>
              <a:gdLst/>
              <a:ahLst/>
              <a:cxnLst/>
              <a:rect l="l" t="t" r="r" b="b"/>
              <a:pathLst>
                <a:path w="25" h="1" extrusionOk="0">
                  <a:moveTo>
                    <a:pt x="0" y="1"/>
                  </a:moveTo>
                  <a:lnTo>
                    <a:pt x="25"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9"/>
            <p:cNvSpPr/>
            <p:nvPr/>
          </p:nvSpPr>
          <p:spPr>
            <a:xfrm>
              <a:off x="1955132" y="3100088"/>
              <a:ext cx="27" cy="27"/>
            </a:xfrm>
            <a:custGeom>
              <a:avLst/>
              <a:gdLst/>
              <a:ahLst/>
              <a:cxnLst/>
              <a:rect l="l" t="t" r="r" b="b"/>
              <a:pathLst>
                <a:path w="1" h="1" extrusionOk="0">
                  <a:moveTo>
                    <a:pt x="0"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9"/>
            <p:cNvSpPr/>
            <p:nvPr/>
          </p:nvSpPr>
          <p:spPr>
            <a:xfrm>
              <a:off x="1953298" y="3100088"/>
              <a:ext cx="410" cy="27"/>
            </a:xfrm>
            <a:custGeom>
              <a:avLst/>
              <a:gdLst/>
              <a:ahLst/>
              <a:cxnLst/>
              <a:rect l="l" t="t" r="r" b="b"/>
              <a:pathLst>
                <a:path w="15" h="1" extrusionOk="0">
                  <a:moveTo>
                    <a:pt x="1" y="0"/>
                  </a:moveTo>
                  <a:lnTo>
                    <a:pt x="1" y="0"/>
                  </a:lnTo>
                  <a:lnTo>
                    <a:pt x="15"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9"/>
            <p:cNvSpPr/>
            <p:nvPr/>
          </p:nvSpPr>
          <p:spPr>
            <a:xfrm>
              <a:off x="1978611" y="3104302"/>
              <a:ext cx="27" cy="27"/>
            </a:xfrm>
            <a:custGeom>
              <a:avLst/>
              <a:gdLst/>
              <a:ahLst/>
              <a:cxnLst/>
              <a:rect l="l" t="t" r="r" b="b"/>
              <a:pathLst>
                <a:path w="1" h="1" extrusionOk="0">
                  <a:moveTo>
                    <a:pt x="0"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9"/>
            <p:cNvSpPr/>
            <p:nvPr/>
          </p:nvSpPr>
          <p:spPr>
            <a:xfrm>
              <a:off x="1980144" y="3104193"/>
              <a:ext cx="301" cy="27"/>
            </a:xfrm>
            <a:custGeom>
              <a:avLst/>
              <a:gdLst/>
              <a:ahLst/>
              <a:cxnLst/>
              <a:rect l="l" t="t" r="r" b="b"/>
              <a:pathLst>
                <a:path w="11" h="1" extrusionOk="0">
                  <a:moveTo>
                    <a:pt x="0" y="1"/>
                  </a:moveTo>
                  <a:lnTo>
                    <a:pt x="1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9"/>
            <p:cNvSpPr/>
            <p:nvPr/>
          </p:nvSpPr>
          <p:spPr>
            <a:xfrm>
              <a:off x="1975930" y="3104001"/>
              <a:ext cx="684" cy="137"/>
            </a:xfrm>
            <a:custGeom>
              <a:avLst/>
              <a:gdLst/>
              <a:ahLst/>
              <a:cxnLst/>
              <a:rect l="l" t="t" r="r" b="b"/>
              <a:pathLst>
                <a:path w="25" h="5" extrusionOk="0">
                  <a:moveTo>
                    <a:pt x="0" y="1"/>
                  </a:moveTo>
                  <a:lnTo>
                    <a:pt x="25"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9"/>
            <p:cNvSpPr/>
            <p:nvPr/>
          </p:nvSpPr>
          <p:spPr>
            <a:xfrm>
              <a:off x="1973138" y="3102852"/>
              <a:ext cx="712" cy="520"/>
            </a:xfrm>
            <a:custGeom>
              <a:avLst/>
              <a:gdLst/>
              <a:ahLst/>
              <a:cxnLst/>
              <a:rect l="l" t="t" r="r" b="b"/>
              <a:pathLst>
                <a:path w="26" h="19" extrusionOk="0">
                  <a:moveTo>
                    <a:pt x="1" y="1"/>
                  </a:moveTo>
                  <a:cubicBezTo>
                    <a:pt x="8" y="8"/>
                    <a:pt x="18" y="11"/>
                    <a:pt x="25" y="18"/>
                  </a:cubicBezTo>
                  <a:cubicBezTo>
                    <a:pt x="18" y="11"/>
                    <a:pt x="8" y="8"/>
                    <a:pt x="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9"/>
            <p:cNvSpPr/>
            <p:nvPr/>
          </p:nvSpPr>
          <p:spPr>
            <a:xfrm>
              <a:off x="1974096" y="3103426"/>
              <a:ext cx="602" cy="219"/>
            </a:xfrm>
            <a:custGeom>
              <a:avLst/>
              <a:gdLst/>
              <a:ahLst/>
              <a:cxnLst/>
              <a:rect l="l" t="t" r="r" b="b"/>
              <a:pathLst>
                <a:path w="22" h="8" extrusionOk="0">
                  <a:moveTo>
                    <a:pt x="1" y="1"/>
                  </a:moveTo>
                  <a:cubicBezTo>
                    <a:pt x="8" y="4"/>
                    <a:pt x="15" y="8"/>
                    <a:pt x="22" y="8"/>
                  </a:cubicBezTo>
                  <a:cubicBezTo>
                    <a:pt x="15" y="8"/>
                    <a:pt x="8" y="4"/>
                    <a:pt x="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9"/>
            <p:cNvSpPr/>
            <p:nvPr/>
          </p:nvSpPr>
          <p:spPr>
            <a:xfrm>
              <a:off x="1957130" y="3100170"/>
              <a:ext cx="712" cy="137"/>
            </a:xfrm>
            <a:custGeom>
              <a:avLst/>
              <a:gdLst/>
              <a:ahLst/>
              <a:cxnLst/>
              <a:rect l="l" t="t" r="r" b="b"/>
              <a:pathLst>
                <a:path w="26" h="5" extrusionOk="0">
                  <a:moveTo>
                    <a:pt x="1" y="1"/>
                  </a:moveTo>
                  <a:lnTo>
                    <a:pt x="25"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9"/>
            <p:cNvSpPr/>
            <p:nvPr/>
          </p:nvSpPr>
          <p:spPr>
            <a:xfrm>
              <a:off x="1958005" y="3100361"/>
              <a:ext cx="602" cy="219"/>
            </a:xfrm>
            <a:custGeom>
              <a:avLst/>
              <a:gdLst/>
              <a:ahLst/>
              <a:cxnLst/>
              <a:rect l="l" t="t" r="r" b="b"/>
              <a:pathLst>
                <a:path w="22" h="8" extrusionOk="0">
                  <a:moveTo>
                    <a:pt x="0" y="1"/>
                  </a:moveTo>
                  <a:cubicBezTo>
                    <a:pt x="7" y="1"/>
                    <a:pt x="14" y="4"/>
                    <a:pt x="21" y="8"/>
                  </a:cubicBezTo>
                  <a:cubicBezTo>
                    <a:pt x="14" y="4"/>
                    <a:pt x="7" y="1"/>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9"/>
            <p:cNvSpPr/>
            <p:nvPr/>
          </p:nvSpPr>
          <p:spPr>
            <a:xfrm>
              <a:off x="1974862" y="3103727"/>
              <a:ext cx="903" cy="301"/>
            </a:xfrm>
            <a:custGeom>
              <a:avLst/>
              <a:gdLst/>
              <a:ahLst/>
              <a:cxnLst/>
              <a:rect l="l" t="t" r="r" b="b"/>
              <a:pathLst>
                <a:path w="33" h="11" extrusionOk="0">
                  <a:moveTo>
                    <a:pt x="1" y="0"/>
                  </a:moveTo>
                  <a:cubicBezTo>
                    <a:pt x="11" y="4"/>
                    <a:pt x="22" y="7"/>
                    <a:pt x="32" y="11"/>
                  </a:cubicBezTo>
                  <a:cubicBezTo>
                    <a:pt x="22" y="7"/>
                    <a:pt x="11" y="4"/>
                    <a:pt x="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9"/>
            <p:cNvSpPr/>
            <p:nvPr/>
          </p:nvSpPr>
          <p:spPr>
            <a:xfrm>
              <a:off x="1994511" y="3121214"/>
              <a:ext cx="82698" cy="33796"/>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9"/>
            <p:cNvSpPr/>
            <p:nvPr/>
          </p:nvSpPr>
          <p:spPr>
            <a:xfrm>
              <a:off x="1995742" y="3126413"/>
              <a:ext cx="219" cy="985"/>
            </a:xfrm>
            <a:custGeom>
              <a:avLst/>
              <a:gdLst/>
              <a:ahLst/>
              <a:cxnLst/>
              <a:rect l="l" t="t" r="r" b="b"/>
              <a:pathLst>
                <a:path w="8" h="36" extrusionOk="0">
                  <a:moveTo>
                    <a:pt x="8" y="1"/>
                  </a:moveTo>
                  <a:cubicBezTo>
                    <a:pt x="4" y="11"/>
                    <a:pt x="1" y="25"/>
                    <a:pt x="1" y="36"/>
                  </a:cubicBezTo>
                  <a:cubicBezTo>
                    <a:pt x="4" y="25"/>
                    <a:pt x="4" y="15"/>
                    <a:pt x="8"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9"/>
            <p:cNvSpPr/>
            <p:nvPr/>
          </p:nvSpPr>
          <p:spPr>
            <a:xfrm>
              <a:off x="1995742" y="3127672"/>
              <a:ext cx="27" cy="602"/>
            </a:xfrm>
            <a:custGeom>
              <a:avLst/>
              <a:gdLst/>
              <a:ahLst/>
              <a:cxnLst/>
              <a:rect l="l" t="t" r="r" b="b"/>
              <a:pathLst>
                <a:path w="1" h="22" extrusionOk="0">
                  <a:moveTo>
                    <a:pt x="1" y="22"/>
                  </a:moveTo>
                  <a:lnTo>
                    <a:pt x="1" y="1"/>
                  </a:lnTo>
                  <a:cubicBezTo>
                    <a:pt x="1" y="8"/>
                    <a:pt x="1" y="15"/>
                    <a:pt x="1" y="22"/>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9"/>
            <p:cNvSpPr/>
            <p:nvPr/>
          </p:nvSpPr>
          <p:spPr>
            <a:xfrm>
              <a:off x="1996618" y="3123649"/>
              <a:ext cx="219" cy="301"/>
            </a:xfrm>
            <a:custGeom>
              <a:avLst/>
              <a:gdLst/>
              <a:ahLst/>
              <a:cxnLst/>
              <a:rect l="l" t="t" r="r" b="b"/>
              <a:pathLst>
                <a:path w="8" h="11" extrusionOk="0">
                  <a:moveTo>
                    <a:pt x="7" y="0"/>
                  </a:moveTo>
                  <a:lnTo>
                    <a:pt x="0" y="11"/>
                  </a:lnTo>
                  <a:cubicBezTo>
                    <a:pt x="4" y="7"/>
                    <a:pt x="7" y="4"/>
                    <a:pt x="7"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9"/>
            <p:cNvSpPr/>
            <p:nvPr/>
          </p:nvSpPr>
          <p:spPr>
            <a:xfrm>
              <a:off x="1995742" y="3128548"/>
              <a:ext cx="27" cy="493"/>
            </a:xfrm>
            <a:custGeom>
              <a:avLst/>
              <a:gdLst/>
              <a:ahLst/>
              <a:cxnLst/>
              <a:rect l="l" t="t" r="r" b="b"/>
              <a:pathLst>
                <a:path w="1" h="18" extrusionOk="0">
                  <a:moveTo>
                    <a:pt x="1" y="18"/>
                  </a:moveTo>
                  <a:lnTo>
                    <a:pt x="1" y="0"/>
                  </a:lnTo>
                  <a:cubicBezTo>
                    <a:pt x="1" y="7"/>
                    <a:pt x="1" y="14"/>
                    <a:pt x="1" y="18"/>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9"/>
            <p:cNvSpPr/>
            <p:nvPr/>
          </p:nvSpPr>
          <p:spPr>
            <a:xfrm>
              <a:off x="1994784" y="3134295"/>
              <a:ext cx="602" cy="1751"/>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9"/>
            <p:cNvSpPr/>
            <p:nvPr/>
          </p:nvSpPr>
          <p:spPr>
            <a:xfrm>
              <a:off x="1995359" y="3129697"/>
              <a:ext cx="794" cy="462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9"/>
            <p:cNvSpPr/>
            <p:nvPr/>
          </p:nvSpPr>
          <p:spPr>
            <a:xfrm>
              <a:off x="1995742" y="3129205"/>
              <a:ext cx="137" cy="520"/>
            </a:xfrm>
            <a:custGeom>
              <a:avLst/>
              <a:gdLst/>
              <a:ahLst/>
              <a:cxnLst/>
              <a:rect l="l" t="t" r="r" b="b"/>
              <a:pathLst>
                <a:path w="5" h="19" extrusionOk="0">
                  <a:moveTo>
                    <a:pt x="4" y="18"/>
                  </a:moveTo>
                  <a:cubicBezTo>
                    <a:pt x="4" y="11"/>
                    <a:pt x="1" y="8"/>
                    <a:pt x="1" y="1"/>
                  </a:cubicBezTo>
                  <a:cubicBezTo>
                    <a:pt x="1" y="8"/>
                    <a:pt x="4" y="11"/>
                    <a:pt x="4" y="18"/>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9"/>
            <p:cNvSpPr/>
            <p:nvPr/>
          </p:nvSpPr>
          <p:spPr>
            <a:xfrm>
              <a:off x="1995934" y="3125373"/>
              <a:ext cx="219" cy="985"/>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9"/>
            <p:cNvSpPr/>
            <p:nvPr/>
          </p:nvSpPr>
          <p:spPr>
            <a:xfrm>
              <a:off x="1994511" y="3136019"/>
              <a:ext cx="301" cy="985"/>
            </a:xfrm>
            <a:custGeom>
              <a:avLst/>
              <a:gdLst/>
              <a:ahLst/>
              <a:cxnLst/>
              <a:rect l="l" t="t" r="r" b="b"/>
              <a:pathLst>
                <a:path w="11" h="36" extrusionOk="0">
                  <a:moveTo>
                    <a:pt x="0" y="35"/>
                  </a:moveTo>
                  <a:lnTo>
                    <a:pt x="0" y="35"/>
                  </a:lnTo>
                  <a:lnTo>
                    <a:pt x="1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9"/>
            <p:cNvSpPr/>
            <p:nvPr/>
          </p:nvSpPr>
          <p:spPr>
            <a:xfrm>
              <a:off x="1996317" y="3124306"/>
              <a:ext cx="219" cy="7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9"/>
            <p:cNvSpPr/>
            <p:nvPr/>
          </p:nvSpPr>
          <p:spPr>
            <a:xfrm>
              <a:off x="2053045" y="3078825"/>
              <a:ext cx="174674" cy="248040"/>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9"/>
            <p:cNvSpPr/>
            <p:nvPr/>
          </p:nvSpPr>
          <p:spPr>
            <a:xfrm>
              <a:off x="2191487" y="3312006"/>
              <a:ext cx="109" cy="876"/>
            </a:xfrm>
            <a:custGeom>
              <a:avLst/>
              <a:gdLst/>
              <a:ahLst/>
              <a:cxnLst/>
              <a:rect l="l" t="t" r="r" b="b"/>
              <a:pathLst>
                <a:path w="4" h="32" extrusionOk="0">
                  <a:moveTo>
                    <a:pt x="4" y="0"/>
                  </a:moveTo>
                  <a:cubicBezTo>
                    <a:pt x="0" y="11"/>
                    <a:pt x="0" y="21"/>
                    <a:pt x="0" y="32"/>
                  </a:cubicBezTo>
                  <a:cubicBezTo>
                    <a:pt x="0" y="21"/>
                    <a:pt x="4" y="11"/>
                    <a:pt x="4"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9"/>
            <p:cNvSpPr/>
            <p:nvPr/>
          </p:nvSpPr>
          <p:spPr>
            <a:xfrm>
              <a:off x="2214365" y="3236778"/>
              <a:ext cx="5391" cy="1368"/>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9"/>
            <p:cNvSpPr/>
            <p:nvPr/>
          </p:nvSpPr>
          <p:spPr>
            <a:xfrm>
              <a:off x="2221179" y="3236313"/>
              <a:ext cx="219" cy="27"/>
            </a:xfrm>
            <a:custGeom>
              <a:avLst/>
              <a:gdLst/>
              <a:ahLst/>
              <a:cxnLst/>
              <a:rect l="l" t="t" r="r" b="b"/>
              <a:pathLst>
                <a:path w="8" h="1" extrusionOk="0">
                  <a:moveTo>
                    <a:pt x="0" y="0"/>
                  </a:moveTo>
                  <a:lnTo>
                    <a:pt x="7"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9"/>
            <p:cNvSpPr/>
            <p:nvPr/>
          </p:nvSpPr>
          <p:spPr>
            <a:xfrm>
              <a:off x="2213599" y="3238119"/>
              <a:ext cx="520" cy="27"/>
            </a:xfrm>
            <a:custGeom>
              <a:avLst/>
              <a:gdLst/>
              <a:ahLst/>
              <a:cxnLst/>
              <a:rect l="l" t="t" r="r" b="b"/>
              <a:pathLst>
                <a:path w="19" h="1" extrusionOk="0">
                  <a:moveTo>
                    <a:pt x="1" y="1"/>
                  </a:moveTo>
                  <a:lnTo>
                    <a:pt x="18"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9"/>
            <p:cNvSpPr/>
            <p:nvPr/>
          </p:nvSpPr>
          <p:spPr>
            <a:xfrm>
              <a:off x="2225393" y="3234096"/>
              <a:ext cx="1450" cy="712"/>
            </a:xfrm>
            <a:custGeom>
              <a:avLst/>
              <a:gdLst/>
              <a:ahLst/>
              <a:cxnLst/>
              <a:rect l="l" t="t" r="r" b="b"/>
              <a:pathLst>
                <a:path w="53" h="26" extrusionOk="0">
                  <a:moveTo>
                    <a:pt x="53" y="1"/>
                  </a:moveTo>
                  <a:lnTo>
                    <a:pt x="28" y="11"/>
                  </a:lnTo>
                  <a:lnTo>
                    <a:pt x="0" y="25"/>
                  </a:lnTo>
                  <a:lnTo>
                    <a:pt x="0" y="25"/>
                  </a:lnTo>
                  <a:lnTo>
                    <a:pt x="53"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9"/>
            <p:cNvSpPr/>
            <p:nvPr/>
          </p:nvSpPr>
          <p:spPr>
            <a:xfrm>
              <a:off x="2191569" y="3310473"/>
              <a:ext cx="137" cy="985"/>
            </a:xfrm>
            <a:custGeom>
              <a:avLst/>
              <a:gdLst/>
              <a:ahLst/>
              <a:cxnLst/>
              <a:rect l="l" t="t" r="r" b="b"/>
              <a:pathLst>
                <a:path w="5" h="36" extrusionOk="0">
                  <a:moveTo>
                    <a:pt x="1" y="0"/>
                  </a:moveTo>
                  <a:lnTo>
                    <a:pt x="1" y="35"/>
                  </a:lnTo>
                  <a:cubicBezTo>
                    <a:pt x="4" y="25"/>
                    <a:pt x="4" y="11"/>
                    <a:pt x="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9"/>
            <p:cNvSpPr/>
            <p:nvPr/>
          </p:nvSpPr>
          <p:spPr>
            <a:xfrm>
              <a:off x="2191679" y="3308831"/>
              <a:ext cx="109" cy="1286"/>
            </a:xfrm>
            <a:custGeom>
              <a:avLst/>
              <a:gdLst/>
              <a:ahLst/>
              <a:cxnLst/>
              <a:rect l="l" t="t" r="r" b="b"/>
              <a:pathLst>
                <a:path w="4" h="47" extrusionOk="0">
                  <a:moveTo>
                    <a:pt x="0" y="1"/>
                  </a:moveTo>
                  <a:lnTo>
                    <a:pt x="0" y="46"/>
                  </a:lnTo>
                  <a:cubicBezTo>
                    <a:pt x="0" y="29"/>
                    <a:pt x="4" y="15"/>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9"/>
            <p:cNvSpPr/>
            <p:nvPr/>
          </p:nvSpPr>
          <p:spPr>
            <a:xfrm>
              <a:off x="2219838" y="3236587"/>
              <a:ext cx="684" cy="219"/>
            </a:xfrm>
            <a:custGeom>
              <a:avLst/>
              <a:gdLst/>
              <a:ahLst/>
              <a:cxnLst/>
              <a:rect l="l" t="t" r="r" b="b"/>
              <a:pathLst>
                <a:path w="25" h="8" extrusionOk="0">
                  <a:moveTo>
                    <a:pt x="0" y="8"/>
                  </a:moveTo>
                  <a:lnTo>
                    <a:pt x="25"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9"/>
            <p:cNvSpPr/>
            <p:nvPr/>
          </p:nvSpPr>
          <p:spPr>
            <a:xfrm>
              <a:off x="2191104" y="3314879"/>
              <a:ext cx="219" cy="876"/>
            </a:xfrm>
            <a:custGeom>
              <a:avLst/>
              <a:gdLst/>
              <a:ahLst/>
              <a:cxnLst/>
              <a:rect l="l" t="t" r="r" b="b"/>
              <a:pathLst>
                <a:path w="8" h="32" extrusionOk="0">
                  <a:moveTo>
                    <a:pt x="7" y="0"/>
                  </a:moveTo>
                  <a:cubicBezTo>
                    <a:pt x="4" y="11"/>
                    <a:pt x="0" y="21"/>
                    <a:pt x="0" y="32"/>
                  </a:cubicBezTo>
                  <a:cubicBezTo>
                    <a:pt x="4" y="21"/>
                    <a:pt x="4" y="11"/>
                    <a:pt x="7"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9"/>
            <p:cNvSpPr/>
            <p:nvPr/>
          </p:nvSpPr>
          <p:spPr>
            <a:xfrm>
              <a:off x="2188997" y="3324265"/>
              <a:ext cx="192" cy="794"/>
            </a:xfrm>
            <a:custGeom>
              <a:avLst/>
              <a:gdLst/>
              <a:ahLst/>
              <a:cxnLst/>
              <a:rect l="l" t="t" r="r" b="b"/>
              <a:pathLst>
                <a:path w="7" h="29" extrusionOk="0">
                  <a:moveTo>
                    <a:pt x="7" y="0"/>
                  </a:moveTo>
                  <a:cubicBezTo>
                    <a:pt x="4" y="11"/>
                    <a:pt x="4" y="18"/>
                    <a:pt x="0" y="28"/>
                  </a:cubicBezTo>
                  <a:cubicBezTo>
                    <a:pt x="4" y="18"/>
                    <a:pt x="7" y="11"/>
                    <a:pt x="7"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9"/>
            <p:cNvSpPr/>
            <p:nvPr/>
          </p:nvSpPr>
          <p:spPr>
            <a:xfrm>
              <a:off x="2191378" y="3313538"/>
              <a:ext cx="137" cy="876"/>
            </a:xfrm>
            <a:custGeom>
              <a:avLst/>
              <a:gdLst/>
              <a:ahLst/>
              <a:cxnLst/>
              <a:rect l="l" t="t" r="r" b="b"/>
              <a:pathLst>
                <a:path w="5" h="32" extrusionOk="0">
                  <a:moveTo>
                    <a:pt x="4" y="0"/>
                  </a:moveTo>
                  <a:cubicBezTo>
                    <a:pt x="1" y="7"/>
                    <a:pt x="1" y="18"/>
                    <a:pt x="1" y="32"/>
                  </a:cubicBezTo>
                  <a:cubicBezTo>
                    <a:pt x="1" y="21"/>
                    <a:pt x="1" y="11"/>
                    <a:pt x="4"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9"/>
            <p:cNvSpPr/>
            <p:nvPr/>
          </p:nvSpPr>
          <p:spPr>
            <a:xfrm>
              <a:off x="2189654" y="3321857"/>
              <a:ext cx="328" cy="903"/>
            </a:xfrm>
            <a:custGeom>
              <a:avLst/>
              <a:gdLst/>
              <a:ahLst/>
              <a:cxnLst/>
              <a:rect l="l" t="t" r="r" b="b"/>
              <a:pathLst>
                <a:path w="12" h="33" extrusionOk="0">
                  <a:moveTo>
                    <a:pt x="11" y="1"/>
                  </a:moveTo>
                  <a:lnTo>
                    <a:pt x="1" y="32"/>
                  </a:lnTo>
                  <a:cubicBezTo>
                    <a:pt x="4" y="25"/>
                    <a:pt x="8" y="15"/>
                    <a:pt x="1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9"/>
            <p:cNvSpPr/>
            <p:nvPr/>
          </p:nvSpPr>
          <p:spPr>
            <a:xfrm>
              <a:off x="2188587" y="3325223"/>
              <a:ext cx="328" cy="684"/>
            </a:xfrm>
            <a:custGeom>
              <a:avLst/>
              <a:gdLst/>
              <a:ahLst/>
              <a:cxnLst/>
              <a:rect l="l" t="t" r="r" b="b"/>
              <a:pathLst>
                <a:path w="12" h="25" extrusionOk="0">
                  <a:moveTo>
                    <a:pt x="1" y="25"/>
                  </a:moveTo>
                  <a:cubicBezTo>
                    <a:pt x="4" y="18"/>
                    <a:pt x="8" y="11"/>
                    <a:pt x="12" y="0"/>
                  </a:cubicBezTo>
                  <a:cubicBezTo>
                    <a:pt x="8" y="11"/>
                    <a:pt x="4" y="18"/>
                    <a:pt x="1" y="25"/>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9"/>
            <p:cNvSpPr/>
            <p:nvPr/>
          </p:nvSpPr>
          <p:spPr>
            <a:xfrm>
              <a:off x="2187738" y="3327139"/>
              <a:ext cx="27" cy="27"/>
            </a:xfrm>
            <a:custGeom>
              <a:avLst/>
              <a:gdLst/>
              <a:ahLst/>
              <a:cxnLst/>
              <a:rect l="l" t="t" r="r" b="b"/>
              <a:pathLst>
                <a:path w="1" h="1" extrusionOk="0">
                  <a:moveTo>
                    <a:pt x="0"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9"/>
            <p:cNvSpPr/>
            <p:nvPr/>
          </p:nvSpPr>
          <p:spPr>
            <a:xfrm>
              <a:off x="2187820" y="3326756"/>
              <a:ext cx="328" cy="301"/>
            </a:xfrm>
            <a:custGeom>
              <a:avLst/>
              <a:gdLst/>
              <a:ahLst/>
              <a:cxnLst/>
              <a:rect l="l" t="t" r="r" b="b"/>
              <a:pathLst>
                <a:path w="12" h="11" extrusionOk="0">
                  <a:moveTo>
                    <a:pt x="1" y="11"/>
                  </a:moveTo>
                  <a:cubicBezTo>
                    <a:pt x="4" y="7"/>
                    <a:pt x="8" y="4"/>
                    <a:pt x="11" y="0"/>
                  </a:cubicBezTo>
                  <a:cubicBezTo>
                    <a:pt x="8" y="4"/>
                    <a:pt x="4" y="7"/>
                    <a:pt x="1" y="1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9"/>
            <p:cNvSpPr/>
            <p:nvPr/>
          </p:nvSpPr>
          <p:spPr>
            <a:xfrm>
              <a:off x="2188203" y="3326072"/>
              <a:ext cx="328" cy="520"/>
            </a:xfrm>
            <a:custGeom>
              <a:avLst/>
              <a:gdLst/>
              <a:ahLst/>
              <a:cxnLst/>
              <a:rect l="l" t="t" r="r" b="b"/>
              <a:pathLst>
                <a:path w="12" h="19" extrusionOk="0">
                  <a:moveTo>
                    <a:pt x="1" y="18"/>
                  </a:moveTo>
                  <a:cubicBezTo>
                    <a:pt x="4" y="15"/>
                    <a:pt x="8" y="8"/>
                    <a:pt x="11" y="1"/>
                  </a:cubicBezTo>
                  <a:cubicBezTo>
                    <a:pt x="8" y="8"/>
                    <a:pt x="4" y="15"/>
                    <a:pt x="1" y="18"/>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9"/>
            <p:cNvSpPr/>
            <p:nvPr/>
          </p:nvSpPr>
          <p:spPr>
            <a:xfrm>
              <a:off x="2189380" y="3323116"/>
              <a:ext cx="192" cy="876"/>
            </a:xfrm>
            <a:custGeom>
              <a:avLst/>
              <a:gdLst/>
              <a:ahLst/>
              <a:cxnLst/>
              <a:rect l="l" t="t" r="r" b="b"/>
              <a:pathLst>
                <a:path w="7" h="32" extrusionOk="0">
                  <a:moveTo>
                    <a:pt x="0" y="32"/>
                  </a:moveTo>
                  <a:cubicBezTo>
                    <a:pt x="0" y="21"/>
                    <a:pt x="4" y="11"/>
                    <a:pt x="7" y="0"/>
                  </a:cubicBezTo>
                  <a:cubicBezTo>
                    <a:pt x="4" y="11"/>
                    <a:pt x="0" y="21"/>
                    <a:pt x="0" y="32"/>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9"/>
            <p:cNvSpPr/>
            <p:nvPr/>
          </p:nvSpPr>
          <p:spPr>
            <a:xfrm>
              <a:off x="2190913" y="3316412"/>
              <a:ext cx="109" cy="876"/>
            </a:xfrm>
            <a:custGeom>
              <a:avLst/>
              <a:gdLst/>
              <a:ahLst/>
              <a:cxnLst/>
              <a:rect l="l" t="t" r="r" b="b"/>
              <a:pathLst>
                <a:path w="4" h="32" extrusionOk="0">
                  <a:moveTo>
                    <a:pt x="0" y="32"/>
                  </a:moveTo>
                  <a:cubicBezTo>
                    <a:pt x="0" y="21"/>
                    <a:pt x="4" y="11"/>
                    <a:pt x="4" y="0"/>
                  </a:cubicBezTo>
                  <a:cubicBezTo>
                    <a:pt x="4" y="11"/>
                    <a:pt x="0" y="21"/>
                    <a:pt x="0" y="32"/>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9"/>
            <p:cNvSpPr/>
            <p:nvPr/>
          </p:nvSpPr>
          <p:spPr>
            <a:xfrm>
              <a:off x="2190338" y="3319285"/>
              <a:ext cx="192" cy="876"/>
            </a:xfrm>
            <a:custGeom>
              <a:avLst/>
              <a:gdLst/>
              <a:ahLst/>
              <a:cxnLst/>
              <a:rect l="l" t="t" r="r" b="b"/>
              <a:pathLst>
                <a:path w="7" h="32" extrusionOk="0">
                  <a:moveTo>
                    <a:pt x="7" y="0"/>
                  </a:moveTo>
                  <a:cubicBezTo>
                    <a:pt x="4" y="11"/>
                    <a:pt x="0" y="21"/>
                    <a:pt x="0" y="32"/>
                  </a:cubicBezTo>
                  <a:cubicBezTo>
                    <a:pt x="4" y="21"/>
                    <a:pt x="4" y="11"/>
                    <a:pt x="7"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9"/>
            <p:cNvSpPr/>
            <p:nvPr/>
          </p:nvSpPr>
          <p:spPr>
            <a:xfrm>
              <a:off x="2190612" y="3317835"/>
              <a:ext cx="219" cy="903"/>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9"/>
            <p:cNvSpPr/>
            <p:nvPr/>
          </p:nvSpPr>
          <p:spPr>
            <a:xfrm>
              <a:off x="2190037" y="3320626"/>
              <a:ext cx="219" cy="985"/>
            </a:xfrm>
            <a:custGeom>
              <a:avLst/>
              <a:gdLst/>
              <a:ahLst/>
              <a:cxnLst/>
              <a:rect l="l" t="t" r="r" b="b"/>
              <a:pathLst>
                <a:path w="8" h="36" extrusionOk="0">
                  <a:moveTo>
                    <a:pt x="8" y="0"/>
                  </a:moveTo>
                  <a:cubicBezTo>
                    <a:pt x="4" y="11"/>
                    <a:pt x="1" y="21"/>
                    <a:pt x="1" y="35"/>
                  </a:cubicBezTo>
                  <a:cubicBezTo>
                    <a:pt x="1" y="25"/>
                    <a:pt x="4" y="14"/>
                    <a:pt x="8"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9"/>
            <p:cNvSpPr/>
            <p:nvPr/>
          </p:nvSpPr>
          <p:spPr>
            <a:xfrm>
              <a:off x="2073925" y="3151918"/>
              <a:ext cx="410" cy="410"/>
            </a:xfrm>
            <a:custGeom>
              <a:avLst/>
              <a:gdLst/>
              <a:ahLst/>
              <a:cxnLst/>
              <a:rect l="l" t="t" r="r" b="b"/>
              <a:pathLst>
                <a:path w="15" h="15" extrusionOk="0">
                  <a:moveTo>
                    <a:pt x="0" y="14"/>
                  </a:moveTo>
                  <a:lnTo>
                    <a:pt x="14"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9"/>
            <p:cNvSpPr/>
            <p:nvPr/>
          </p:nvSpPr>
          <p:spPr>
            <a:xfrm>
              <a:off x="2075376" y="3150385"/>
              <a:ext cx="493" cy="602"/>
            </a:xfrm>
            <a:custGeom>
              <a:avLst/>
              <a:gdLst/>
              <a:ahLst/>
              <a:cxnLst/>
              <a:rect l="l" t="t" r="r" b="b"/>
              <a:pathLst>
                <a:path w="18" h="22" extrusionOk="0">
                  <a:moveTo>
                    <a:pt x="0" y="21"/>
                  </a:moveTo>
                  <a:lnTo>
                    <a:pt x="1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9"/>
            <p:cNvSpPr/>
            <p:nvPr/>
          </p:nvSpPr>
          <p:spPr>
            <a:xfrm>
              <a:off x="2073241" y="3152575"/>
              <a:ext cx="410" cy="410"/>
            </a:xfrm>
            <a:custGeom>
              <a:avLst/>
              <a:gdLst/>
              <a:ahLst/>
              <a:cxnLst/>
              <a:rect l="l" t="t" r="r" b="b"/>
              <a:pathLst>
                <a:path w="15" h="15" extrusionOk="0">
                  <a:moveTo>
                    <a:pt x="1" y="15"/>
                  </a:moveTo>
                  <a:lnTo>
                    <a:pt x="15"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9"/>
            <p:cNvSpPr/>
            <p:nvPr/>
          </p:nvSpPr>
          <p:spPr>
            <a:xfrm>
              <a:off x="2074582" y="3151152"/>
              <a:ext cx="520" cy="493"/>
            </a:xfrm>
            <a:custGeom>
              <a:avLst/>
              <a:gdLst/>
              <a:ahLst/>
              <a:cxnLst/>
              <a:rect l="l" t="t" r="r" b="b"/>
              <a:pathLst>
                <a:path w="19" h="18" extrusionOk="0">
                  <a:moveTo>
                    <a:pt x="1" y="18"/>
                  </a:moveTo>
                  <a:lnTo>
                    <a:pt x="19"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9"/>
            <p:cNvSpPr/>
            <p:nvPr/>
          </p:nvSpPr>
          <p:spPr>
            <a:xfrm>
              <a:off x="2076142" y="3149893"/>
              <a:ext cx="301" cy="328"/>
            </a:xfrm>
            <a:custGeom>
              <a:avLst/>
              <a:gdLst/>
              <a:ahLst/>
              <a:cxnLst/>
              <a:rect l="l" t="t" r="r" b="b"/>
              <a:pathLst>
                <a:path w="11" h="12" extrusionOk="0">
                  <a:moveTo>
                    <a:pt x="0" y="11"/>
                  </a:moveTo>
                  <a:lnTo>
                    <a:pt x="1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9"/>
            <p:cNvSpPr/>
            <p:nvPr/>
          </p:nvSpPr>
          <p:spPr>
            <a:xfrm>
              <a:off x="2078523" y="3147512"/>
              <a:ext cx="712" cy="602"/>
            </a:xfrm>
            <a:custGeom>
              <a:avLst/>
              <a:gdLst/>
              <a:ahLst/>
              <a:cxnLst/>
              <a:rect l="l" t="t" r="r" b="b"/>
              <a:pathLst>
                <a:path w="26" h="22" extrusionOk="0">
                  <a:moveTo>
                    <a:pt x="25" y="0"/>
                  </a:moveTo>
                  <a:cubicBezTo>
                    <a:pt x="15" y="7"/>
                    <a:pt x="8" y="14"/>
                    <a:pt x="1" y="21"/>
                  </a:cubicBezTo>
                  <a:cubicBezTo>
                    <a:pt x="8" y="14"/>
                    <a:pt x="18" y="7"/>
                    <a:pt x="2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9"/>
            <p:cNvSpPr/>
            <p:nvPr/>
          </p:nvSpPr>
          <p:spPr>
            <a:xfrm>
              <a:off x="2071435" y="3154600"/>
              <a:ext cx="219" cy="219"/>
            </a:xfrm>
            <a:custGeom>
              <a:avLst/>
              <a:gdLst/>
              <a:ahLst/>
              <a:cxnLst/>
              <a:rect l="l" t="t" r="r" b="b"/>
              <a:pathLst>
                <a:path w="8" h="8" extrusionOk="0">
                  <a:moveTo>
                    <a:pt x="0" y="7"/>
                  </a:moveTo>
                  <a:lnTo>
                    <a:pt x="7"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9"/>
            <p:cNvSpPr/>
            <p:nvPr/>
          </p:nvSpPr>
          <p:spPr>
            <a:xfrm>
              <a:off x="2071900" y="3153916"/>
              <a:ext cx="410" cy="410"/>
            </a:xfrm>
            <a:custGeom>
              <a:avLst/>
              <a:gdLst/>
              <a:ahLst/>
              <a:cxnLst/>
              <a:rect l="l" t="t" r="r" b="b"/>
              <a:pathLst>
                <a:path w="15" h="15" extrusionOk="0">
                  <a:moveTo>
                    <a:pt x="1" y="15"/>
                  </a:moveTo>
                  <a:lnTo>
                    <a:pt x="15"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9"/>
            <p:cNvSpPr/>
            <p:nvPr/>
          </p:nvSpPr>
          <p:spPr>
            <a:xfrm>
              <a:off x="2072584" y="3153259"/>
              <a:ext cx="410" cy="410"/>
            </a:xfrm>
            <a:custGeom>
              <a:avLst/>
              <a:gdLst/>
              <a:ahLst/>
              <a:cxnLst/>
              <a:rect l="l" t="t" r="r" b="b"/>
              <a:pathLst>
                <a:path w="15" h="15" extrusionOk="0">
                  <a:moveTo>
                    <a:pt x="0" y="14"/>
                  </a:moveTo>
                  <a:lnTo>
                    <a:pt x="14"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9"/>
            <p:cNvSpPr/>
            <p:nvPr/>
          </p:nvSpPr>
          <p:spPr>
            <a:xfrm>
              <a:off x="2079864" y="3145487"/>
              <a:ext cx="520" cy="985"/>
            </a:xfrm>
            <a:custGeom>
              <a:avLst/>
              <a:gdLst/>
              <a:ahLst/>
              <a:cxnLst/>
              <a:rect l="l" t="t" r="r" b="b"/>
              <a:pathLst>
                <a:path w="19" h="36" extrusionOk="0">
                  <a:moveTo>
                    <a:pt x="1" y="36"/>
                  </a:moveTo>
                  <a:cubicBezTo>
                    <a:pt x="8" y="25"/>
                    <a:pt x="11" y="15"/>
                    <a:pt x="18" y="1"/>
                  </a:cubicBezTo>
                  <a:cubicBezTo>
                    <a:pt x="11" y="15"/>
                    <a:pt x="8" y="25"/>
                    <a:pt x="1" y="36"/>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9"/>
            <p:cNvSpPr/>
            <p:nvPr/>
          </p:nvSpPr>
          <p:spPr>
            <a:xfrm>
              <a:off x="2076717" y="3149318"/>
              <a:ext cx="301" cy="328"/>
            </a:xfrm>
            <a:custGeom>
              <a:avLst/>
              <a:gdLst/>
              <a:ahLst/>
              <a:cxnLst/>
              <a:rect l="l" t="t" r="r" b="b"/>
              <a:pathLst>
                <a:path w="11" h="12" extrusionOk="0">
                  <a:moveTo>
                    <a:pt x="0" y="11"/>
                  </a:moveTo>
                  <a:lnTo>
                    <a:pt x="1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9"/>
            <p:cNvSpPr/>
            <p:nvPr/>
          </p:nvSpPr>
          <p:spPr>
            <a:xfrm>
              <a:off x="2078140" y="3148087"/>
              <a:ext cx="410" cy="301"/>
            </a:xfrm>
            <a:custGeom>
              <a:avLst/>
              <a:gdLst/>
              <a:ahLst/>
              <a:cxnLst/>
              <a:rect l="l" t="t" r="r" b="b"/>
              <a:pathLst>
                <a:path w="15" h="11" extrusionOk="0">
                  <a:moveTo>
                    <a:pt x="1" y="11"/>
                  </a:moveTo>
                  <a:lnTo>
                    <a:pt x="15"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9"/>
            <p:cNvSpPr/>
            <p:nvPr/>
          </p:nvSpPr>
          <p:spPr>
            <a:xfrm>
              <a:off x="2080438" y="3144146"/>
              <a:ext cx="410" cy="1177"/>
            </a:xfrm>
            <a:custGeom>
              <a:avLst/>
              <a:gdLst/>
              <a:ahLst/>
              <a:cxnLst/>
              <a:rect l="l" t="t" r="r" b="b"/>
              <a:pathLst>
                <a:path w="15" h="43" extrusionOk="0">
                  <a:moveTo>
                    <a:pt x="1" y="43"/>
                  </a:moveTo>
                  <a:cubicBezTo>
                    <a:pt x="4" y="29"/>
                    <a:pt x="11" y="15"/>
                    <a:pt x="15" y="1"/>
                  </a:cubicBezTo>
                  <a:cubicBezTo>
                    <a:pt x="11" y="15"/>
                    <a:pt x="4" y="29"/>
                    <a:pt x="1" y="43"/>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9"/>
            <p:cNvSpPr/>
            <p:nvPr/>
          </p:nvSpPr>
          <p:spPr>
            <a:xfrm>
              <a:off x="2079289" y="3146554"/>
              <a:ext cx="602" cy="794"/>
            </a:xfrm>
            <a:custGeom>
              <a:avLst/>
              <a:gdLst/>
              <a:ahLst/>
              <a:cxnLst/>
              <a:rect l="l" t="t" r="r" b="b"/>
              <a:pathLst>
                <a:path w="22" h="29" extrusionOk="0">
                  <a:moveTo>
                    <a:pt x="1" y="28"/>
                  </a:moveTo>
                  <a:cubicBezTo>
                    <a:pt x="8" y="18"/>
                    <a:pt x="15" y="11"/>
                    <a:pt x="22" y="0"/>
                  </a:cubicBezTo>
                  <a:cubicBezTo>
                    <a:pt x="15" y="11"/>
                    <a:pt x="8" y="18"/>
                    <a:pt x="1" y="28"/>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9"/>
            <p:cNvSpPr/>
            <p:nvPr/>
          </p:nvSpPr>
          <p:spPr>
            <a:xfrm>
              <a:off x="2077182" y="3148853"/>
              <a:ext cx="328" cy="301"/>
            </a:xfrm>
            <a:custGeom>
              <a:avLst/>
              <a:gdLst/>
              <a:ahLst/>
              <a:cxnLst/>
              <a:rect l="l" t="t" r="r" b="b"/>
              <a:pathLst>
                <a:path w="12" h="11" extrusionOk="0">
                  <a:moveTo>
                    <a:pt x="1" y="11"/>
                  </a:moveTo>
                  <a:lnTo>
                    <a:pt x="1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9"/>
            <p:cNvSpPr/>
            <p:nvPr/>
          </p:nvSpPr>
          <p:spPr>
            <a:xfrm>
              <a:off x="2077756" y="3148470"/>
              <a:ext cx="328" cy="301"/>
            </a:xfrm>
            <a:custGeom>
              <a:avLst/>
              <a:gdLst/>
              <a:ahLst/>
              <a:cxnLst/>
              <a:rect l="l" t="t" r="r" b="b"/>
              <a:pathLst>
                <a:path w="12" h="11" extrusionOk="0">
                  <a:moveTo>
                    <a:pt x="1" y="11"/>
                  </a:moveTo>
                  <a:lnTo>
                    <a:pt x="1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9"/>
            <p:cNvSpPr/>
            <p:nvPr/>
          </p:nvSpPr>
          <p:spPr>
            <a:xfrm>
              <a:off x="2194744" y="3416323"/>
              <a:ext cx="178012" cy="2002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9"/>
            <p:cNvSpPr/>
            <p:nvPr/>
          </p:nvSpPr>
          <p:spPr>
            <a:xfrm>
              <a:off x="2334691" y="3507614"/>
              <a:ext cx="17760" cy="9715"/>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9"/>
            <p:cNvSpPr/>
            <p:nvPr/>
          </p:nvSpPr>
          <p:spPr>
            <a:xfrm>
              <a:off x="2370539" y="3556872"/>
              <a:ext cx="109" cy="1259"/>
            </a:xfrm>
            <a:custGeom>
              <a:avLst/>
              <a:gdLst/>
              <a:ahLst/>
              <a:cxnLst/>
              <a:rect l="l" t="t" r="r" b="b"/>
              <a:pathLst>
                <a:path w="4" h="46" extrusionOk="0">
                  <a:moveTo>
                    <a:pt x="0" y="0"/>
                  </a:moveTo>
                  <a:cubicBezTo>
                    <a:pt x="4" y="14"/>
                    <a:pt x="4" y="32"/>
                    <a:pt x="4" y="46"/>
                  </a:cubicBezTo>
                  <a:cubicBezTo>
                    <a:pt x="4" y="32"/>
                    <a:pt x="4" y="14"/>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9"/>
            <p:cNvSpPr/>
            <p:nvPr/>
          </p:nvSpPr>
          <p:spPr>
            <a:xfrm>
              <a:off x="2309706" y="3472559"/>
              <a:ext cx="9304" cy="1861"/>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9"/>
            <p:cNvSpPr/>
            <p:nvPr/>
          </p:nvSpPr>
          <p:spPr>
            <a:xfrm>
              <a:off x="2366790" y="3560594"/>
              <a:ext cx="3475" cy="4734"/>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9"/>
            <p:cNvSpPr/>
            <p:nvPr/>
          </p:nvSpPr>
          <p:spPr>
            <a:xfrm>
              <a:off x="2370156" y="3559554"/>
              <a:ext cx="301" cy="1067"/>
            </a:xfrm>
            <a:custGeom>
              <a:avLst/>
              <a:gdLst/>
              <a:ahLst/>
              <a:cxnLst/>
              <a:rect l="l" t="t" r="r" b="b"/>
              <a:pathLst>
                <a:path w="11" h="39" extrusionOk="0">
                  <a:moveTo>
                    <a:pt x="11" y="0"/>
                  </a:moveTo>
                  <a:cubicBezTo>
                    <a:pt x="7" y="11"/>
                    <a:pt x="4" y="25"/>
                    <a:pt x="0" y="39"/>
                  </a:cubicBezTo>
                  <a:cubicBezTo>
                    <a:pt x="4" y="25"/>
                    <a:pt x="7" y="11"/>
                    <a:pt x="1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9"/>
            <p:cNvSpPr/>
            <p:nvPr/>
          </p:nvSpPr>
          <p:spPr>
            <a:xfrm>
              <a:off x="2199040" y="3434822"/>
              <a:ext cx="328" cy="109"/>
            </a:xfrm>
            <a:custGeom>
              <a:avLst/>
              <a:gdLst/>
              <a:ahLst/>
              <a:cxnLst/>
              <a:rect l="l" t="t" r="r" b="b"/>
              <a:pathLst>
                <a:path w="12" h="4" extrusionOk="0">
                  <a:moveTo>
                    <a:pt x="11" y="4"/>
                  </a:moveTo>
                  <a:lnTo>
                    <a:pt x="1" y="0"/>
                  </a:lnTo>
                  <a:lnTo>
                    <a:pt x="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9"/>
            <p:cNvSpPr/>
            <p:nvPr/>
          </p:nvSpPr>
          <p:spPr>
            <a:xfrm>
              <a:off x="2370539" y="3558295"/>
              <a:ext cx="109" cy="985"/>
            </a:xfrm>
            <a:custGeom>
              <a:avLst/>
              <a:gdLst/>
              <a:ahLst/>
              <a:cxnLst/>
              <a:rect l="l" t="t" r="r" b="b"/>
              <a:pathLst>
                <a:path w="4" h="36" extrusionOk="0">
                  <a:moveTo>
                    <a:pt x="4" y="1"/>
                  </a:moveTo>
                  <a:cubicBezTo>
                    <a:pt x="4" y="15"/>
                    <a:pt x="0" y="25"/>
                    <a:pt x="0" y="36"/>
                  </a:cubicBezTo>
                  <a:cubicBezTo>
                    <a:pt x="0" y="25"/>
                    <a:pt x="4" y="15"/>
                    <a:pt x="4"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9"/>
            <p:cNvSpPr/>
            <p:nvPr/>
          </p:nvSpPr>
          <p:spPr>
            <a:xfrm>
              <a:off x="2199615" y="3435013"/>
              <a:ext cx="794" cy="301"/>
            </a:xfrm>
            <a:custGeom>
              <a:avLst/>
              <a:gdLst/>
              <a:ahLst/>
              <a:cxnLst/>
              <a:rect l="l" t="t" r="r" b="b"/>
              <a:pathLst>
                <a:path w="29" h="11" extrusionOk="0">
                  <a:moveTo>
                    <a:pt x="1" y="0"/>
                  </a:moveTo>
                  <a:lnTo>
                    <a:pt x="29"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9"/>
            <p:cNvSpPr/>
            <p:nvPr/>
          </p:nvSpPr>
          <p:spPr>
            <a:xfrm>
              <a:off x="2292055" y="3460573"/>
              <a:ext cx="27" cy="27"/>
            </a:xfrm>
            <a:custGeom>
              <a:avLst/>
              <a:gdLst/>
              <a:ahLst/>
              <a:cxnLst/>
              <a:rect l="l" t="t" r="r" b="b"/>
              <a:pathLst>
                <a:path w="1" h="1" extrusionOk="0">
                  <a:moveTo>
                    <a:pt x="1" y="1"/>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9"/>
            <p:cNvSpPr/>
            <p:nvPr/>
          </p:nvSpPr>
          <p:spPr>
            <a:xfrm>
              <a:off x="2372263" y="3541547"/>
              <a:ext cx="602" cy="4050"/>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9"/>
            <p:cNvSpPr/>
            <p:nvPr/>
          </p:nvSpPr>
          <p:spPr>
            <a:xfrm>
              <a:off x="2332775" y="3502059"/>
              <a:ext cx="1943" cy="5583"/>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9"/>
            <p:cNvSpPr/>
            <p:nvPr/>
          </p:nvSpPr>
          <p:spPr>
            <a:xfrm>
              <a:off x="2228458" y="3605719"/>
              <a:ext cx="9496" cy="7608"/>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9"/>
            <p:cNvSpPr/>
            <p:nvPr/>
          </p:nvSpPr>
          <p:spPr>
            <a:xfrm>
              <a:off x="2278455" y="3600684"/>
              <a:ext cx="16310" cy="1724"/>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9"/>
            <p:cNvSpPr/>
            <p:nvPr/>
          </p:nvSpPr>
          <p:spPr>
            <a:xfrm>
              <a:off x="2201530" y="3539823"/>
              <a:ext cx="328" cy="493"/>
            </a:xfrm>
            <a:custGeom>
              <a:avLst/>
              <a:gdLst/>
              <a:ahLst/>
              <a:cxnLst/>
              <a:rect l="l" t="t" r="r" b="b"/>
              <a:pathLst>
                <a:path w="12" h="18" extrusionOk="0">
                  <a:moveTo>
                    <a:pt x="11" y="18"/>
                  </a:moveTo>
                  <a:cubicBezTo>
                    <a:pt x="8" y="11"/>
                    <a:pt x="4" y="7"/>
                    <a:pt x="1" y="0"/>
                  </a:cubicBezTo>
                  <a:cubicBezTo>
                    <a:pt x="4" y="7"/>
                    <a:pt x="8" y="11"/>
                    <a:pt x="11" y="18"/>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9"/>
            <p:cNvSpPr/>
            <p:nvPr/>
          </p:nvSpPr>
          <p:spPr>
            <a:xfrm>
              <a:off x="2194826" y="3531860"/>
              <a:ext cx="5391" cy="6732"/>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9"/>
            <p:cNvSpPr/>
            <p:nvPr/>
          </p:nvSpPr>
          <p:spPr>
            <a:xfrm>
              <a:off x="2221562" y="3613299"/>
              <a:ext cx="6923" cy="3284"/>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9"/>
            <p:cNvSpPr/>
            <p:nvPr/>
          </p:nvSpPr>
          <p:spPr>
            <a:xfrm>
              <a:off x="2201914" y="3540398"/>
              <a:ext cx="712" cy="985"/>
            </a:xfrm>
            <a:custGeom>
              <a:avLst/>
              <a:gdLst/>
              <a:ahLst/>
              <a:cxnLst/>
              <a:rect l="l" t="t" r="r" b="b"/>
              <a:pathLst>
                <a:path w="26" h="36" extrusionOk="0">
                  <a:moveTo>
                    <a:pt x="25" y="35"/>
                  </a:moveTo>
                  <a:cubicBezTo>
                    <a:pt x="18" y="25"/>
                    <a:pt x="11" y="11"/>
                    <a:pt x="1" y="0"/>
                  </a:cubicBezTo>
                  <a:cubicBezTo>
                    <a:pt x="11" y="11"/>
                    <a:pt x="18" y="25"/>
                    <a:pt x="25" y="35"/>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9"/>
            <p:cNvSpPr/>
            <p:nvPr/>
          </p:nvSpPr>
          <p:spPr>
            <a:xfrm>
              <a:off x="2221452" y="3615790"/>
              <a:ext cx="27" cy="301"/>
            </a:xfrm>
            <a:custGeom>
              <a:avLst/>
              <a:gdLst/>
              <a:ahLst/>
              <a:cxnLst/>
              <a:rect l="l" t="t" r="r" b="b"/>
              <a:pathLst>
                <a:path w="1" h="11" extrusionOk="0">
                  <a:moveTo>
                    <a:pt x="1" y="11"/>
                  </a:moveTo>
                  <a:lnTo>
                    <a:pt x="1" y="0"/>
                  </a:lnTo>
                  <a:cubicBezTo>
                    <a:pt x="1" y="4"/>
                    <a:pt x="1" y="7"/>
                    <a:pt x="1" y="1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9"/>
            <p:cNvSpPr/>
            <p:nvPr/>
          </p:nvSpPr>
          <p:spPr>
            <a:xfrm>
              <a:off x="2221179" y="3612424"/>
              <a:ext cx="219" cy="2052"/>
            </a:xfrm>
            <a:custGeom>
              <a:avLst/>
              <a:gdLst/>
              <a:ahLst/>
              <a:cxnLst/>
              <a:rect l="l" t="t" r="r" b="b"/>
              <a:pathLst>
                <a:path w="8" h="75" extrusionOk="0">
                  <a:moveTo>
                    <a:pt x="0" y="1"/>
                  </a:moveTo>
                  <a:cubicBezTo>
                    <a:pt x="4" y="25"/>
                    <a:pt x="4" y="50"/>
                    <a:pt x="7" y="74"/>
                  </a:cubicBezTo>
                  <a:cubicBezTo>
                    <a:pt x="7" y="50"/>
                    <a:pt x="4" y="25"/>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9"/>
            <p:cNvSpPr/>
            <p:nvPr/>
          </p:nvSpPr>
          <p:spPr>
            <a:xfrm>
              <a:off x="2221370" y="3614722"/>
              <a:ext cx="109" cy="520"/>
            </a:xfrm>
            <a:custGeom>
              <a:avLst/>
              <a:gdLst/>
              <a:ahLst/>
              <a:cxnLst/>
              <a:rect l="l" t="t" r="r" b="b"/>
              <a:pathLst>
                <a:path w="4" h="19" extrusionOk="0">
                  <a:moveTo>
                    <a:pt x="4" y="1"/>
                  </a:moveTo>
                  <a:cubicBezTo>
                    <a:pt x="0" y="8"/>
                    <a:pt x="4" y="11"/>
                    <a:pt x="4" y="18"/>
                  </a:cubicBezTo>
                  <a:lnTo>
                    <a:pt x="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9"/>
            <p:cNvSpPr/>
            <p:nvPr/>
          </p:nvSpPr>
          <p:spPr>
            <a:xfrm>
              <a:off x="2207852" y="3570472"/>
              <a:ext cx="1751" cy="5391"/>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9"/>
            <p:cNvSpPr/>
            <p:nvPr/>
          </p:nvSpPr>
          <p:spPr>
            <a:xfrm>
              <a:off x="2200956" y="3539331"/>
              <a:ext cx="27" cy="27"/>
            </a:xfrm>
            <a:custGeom>
              <a:avLst/>
              <a:gdLst/>
              <a:ahLst/>
              <a:cxnLst/>
              <a:rect l="l" t="t" r="r" b="b"/>
              <a:pathLst>
                <a:path w="1" h="1" extrusionOk="0">
                  <a:moveTo>
                    <a:pt x="1" y="1"/>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9"/>
            <p:cNvSpPr/>
            <p:nvPr/>
          </p:nvSpPr>
          <p:spPr>
            <a:xfrm>
              <a:off x="2227692" y="3612342"/>
              <a:ext cx="2217" cy="145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9"/>
            <p:cNvSpPr/>
            <p:nvPr/>
          </p:nvSpPr>
          <p:spPr>
            <a:xfrm>
              <a:off x="2300101" y="3597975"/>
              <a:ext cx="219" cy="602"/>
            </a:xfrm>
            <a:custGeom>
              <a:avLst/>
              <a:gdLst/>
              <a:ahLst/>
              <a:cxnLst/>
              <a:rect l="l" t="t" r="r" b="b"/>
              <a:pathLst>
                <a:path w="8" h="22" extrusionOk="0">
                  <a:moveTo>
                    <a:pt x="1" y="21"/>
                  </a:moveTo>
                  <a:lnTo>
                    <a:pt x="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9"/>
            <p:cNvSpPr/>
            <p:nvPr/>
          </p:nvSpPr>
          <p:spPr>
            <a:xfrm>
              <a:off x="2300292" y="3597291"/>
              <a:ext cx="219" cy="520"/>
            </a:xfrm>
            <a:custGeom>
              <a:avLst/>
              <a:gdLst/>
              <a:ahLst/>
              <a:cxnLst/>
              <a:rect l="l" t="t" r="r" b="b"/>
              <a:pathLst>
                <a:path w="8" h="19" extrusionOk="0">
                  <a:moveTo>
                    <a:pt x="1" y="18"/>
                  </a:moveTo>
                  <a:lnTo>
                    <a:pt x="8"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9"/>
            <p:cNvSpPr/>
            <p:nvPr/>
          </p:nvSpPr>
          <p:spPr>
            <a:xfrm>
              <a:off x="2294737" y="3601614"/>
              <a:ext cx="4242" cy="246"/>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9"/>
            <p:cNvSpPr/>
            <p:nvPr/>
          </p:nvSpPr>
          <p:spPr>
            <a:xfrm>
              <a:off x="2332967" y="3559636"/>
              <a:ext cx="11329" cy="2052"/>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9"/>
            <p:cNvSpPr/>
            <p:nvPr/>
          </p:nvSpPr>
          <p:spPr>
            <a:xfrm>
              <a:off x="2365258" y="3565300"/>
              <a:ext cx="1560" cy="602"/>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9"/>
            <p:cNvSpPr/>
            <p:nvPr/>
          </p:nvSpPr>
          <p:spPr>
            <a:xfrm>
              <a:off x="2300593" y="3596524"/>
              <a:ext cx="27" cy="137"/>
            </a:xfrm>
            <a:custGeom>
              <a:avLst/>
              <a:gdLst/>
              <a:ahLst/>
              <a:cxnLst/>
              <a:rect l="l" t="t" r="r" b="b"/>
              <a:pathLst>
                <a:path w="1" h="5" extrusionOk="0">
                  <a:moveTo>
                    <a:pt x="0" y="4"/>
                  </a:moveTo>
                  <a:lnTo>
                    <a:pt x="0"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9"/>
            <p:cNvSpPr/>
            <p:nvPr/>
          </p:nvSpPr>
          <p:spPr>
            <a:xfrm>
              <a:off x="2366407" y="3564999"/>
              <a:ext cx="794" cy="520"/>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9"/>
            <p:cNvSpPr/>
            <p:nvPr/>
          </p:nvSpPr>
          <p:spPr>
            <a:xfrm>
              <a:off x="2292247" y="3601313"/>
              <a:ext cx="3475" cy="410"/>
            </a:xfrm>
            <a:custGeom>
              <a:avLst/>
              <a:gdLst/>
              <a:ahLst/>
              <a:cxnLst/>
              <a:rect l="l" t="t" r="r" b="b"/>
              <a:pathLst>
                <a:path w="127" h="15" extrusionOk="0">
                  <a:moveTo>
                    <a:pt x="1" y="1"/>
                  </a:moveTo>
                  <a:lnTo>
                    <a:pt x="92" y="11"/>
                  </a:lnTo>
                  <a:lnTo>
                    <a:pt x="127" y="15"/>
                  </a:lnTo>
                  <a:lnTo>
                    <a:pt x="127" y="15"/>
                  </a:lnTo>
                  <a:lnTo>
                    <a:pt x="15"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9"/>
            <p:cNvSpPr/>
            <p:nvPr/>
          </p:nvSpPr>
          <p:spPr>
            <a:xfrm>
              <a:off x="2017115" y="3270711"/>
              <a:ext cx="188466" cy="274694"/>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9"/>
            <p:cNvSpPr/>
            <p:nvPr/>
          </p:nvSpPr>
          <p:spPr>
            <a:xfrm>
              <a:off x="2177969" y="3326373"/>
              <a:ext cx="493" cy="109"/>
            </a:xfrm>
            <a:custGeom>
              <a:avLst/>
              <a:gdLst/>
              <a:ahLst/>
              <a:cxnLst/>
              <a:rect l="l" t="t" r="r" b="b"/>
              <a:pathLst>
                <a:path w="18" h="4" extrusionOk="0">
                  <a:moveTo>
                    <a:pt x="0" y="4"/>
                  </a:moveTo>
                  <a:lnTo>
                    <a:pt x="1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9"/>
            <p:cNvSpPr/>
            <p:nvPr/>
          </p:nvSpPr>
          <p:spPr>
            <a:xfrm>
              <a:off x="2175670" y="3327029"/>
              <a:ext cx="602" cy="328"/>
            </a:xfrm>
            <a:custGeom>
              <a:avLst/>
              <a:gdLst/>
              <a:ahLst/>
              <a:cxnLst/>
              <a:rect l="l" t="t" r="r" b="b"/>
              <a:pathLst>
                <a:path w="22" h="12" extrusionOk="0">
                  <a:moveTo>
                    <a:pt x="0" y="11"/>
                  </a:moveTo>
                  <a:lnTo>
                    <a:pt x="2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9"/>
            <p:cNvSpPr/>
            <p:nvPr/>
          </p:nvSpPr>
          <p:spPr>
            <a:xfrm>
              <a:off x="2177203" y="3326564"/>
              <a:ext cx="602" cy="109"/>
            </a:xfrm>
            <a:custGeom>
              <a:avLst/>
              <a:gdLst/>
              <a:ahLst/>
              <a:cxnLst/>
              <a:rect l="l" t="t" r="r" b="b"/>
              <a:pathLst>
                <a:path w="22" h="4" extrusionOk="0">
                  <a:moveTo>
                    <a:pt x="0" y="4"/>
                  </a:moveTo>
                  <a:lnTo>
                    <a:pt x="2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9"/>
            <p:cNvSpPr/>
            <p:nvPr/>
          </p:nvSpPr>
          <p:spPr>
            <a:xfrm>
              <a:off x="2174794" y="3327522"/>
              <a:ext cx="602" cy="410"/>
            </a:xfrm>
            <a:custGeom>
              <a:avLst/>
              <a:gdLst/>
              <a:ahLst/>
              <a:cxnLst/>
              <a:rect l="l" t="t" r="r" b="b"/>
              <a:pathLst>
                <a:path w="22" h="15" extrusionOk="0">
                  <a:moveTo>
                    <a:pt x="1" y="14"/>
                  </a:moveTo>
                  <a:lnTo>
                    <a:pt x="22"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9"/>
            <p:cNvSpPr/>
            <p:nvPr/>
          </p:nvSpPr>
          <p:spPr>
            <a:xfrm>
              <a:off x="2173755" y="3327987"/>
              <a:ext cx="876" cy="712"/>
            </a:xfrm>
            <a:custGeom>
              <a:avLst/>
              <a:gdLst/>
              <a:ahLst/>
              <a:cxnLst/>
              <a:rect l="l" t="t" r="r" b="b"/>
              <a:pathLst>
                <a:path w="32" h="26" extrusionOk="0">
                  <a:moveTo>
                    <a:pt x="0" y="25"/>
                  </a:moveTo>
                  <a:cubicBezTo>
                    <a:pt x="11" y="15"/>
                    <a:pt x="21" y="8"/>
                    <a:pt x="32" y="1"/>
                  </a:cubicBezTo>
                  <a:cubicBezTo>
                    <a:pt x="21" y="8"/>
                    <a:pt x="11" y="15"/>
                    <a:pt x="0" y="25"/>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9"/>
            <p:cNvSpPr/>
            <p:nvPr/>
          </p:nvSpPr>
          <p:spPr>
            <a:xfrm>
              <a:off x="2178735" y="3326373"/>
              <a:ext cx="27" cy="27"/>
            </a:xfrm>
            <a:custGeom>
              <a:avLst/>
              <a:gdLst/>
              <a:ahLst/>
              <a:cxnLst/>
              <a:rect l="l" t="t" r="r" b="b"/>
              <a:pathLst>
                <a:path w="1" h="1" extrusionOk="0">
                  <a:moveTo>
                    <a:pt x="0"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9"/>
            <p:cNvSpPr/>
            <p:nvPr/>
          </p:nvSpPr>
          <p:spPr>
            <a:xfrm>
              <a:off x="2148742" y="3336717"/>
              <a:ext cx="4734" cy="1943"/>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9"/>
            <p:cNvSpPr/>
            <p:nvPr/>
          </p:nvSpPr>
          <p:spPr>
            <a:xfrm>
              <a:off x="2176436" y="3326756"/>
              <a:ext cx="602" cy="219"/>
            </a:xfrm>
            <a:custGeom>
              <a:avLst/>
              <a:gdLst/>
              <a:ahLst/>
              <a:cxnLst/>
              <a:rect l="l" t="t" r="r" b="b"/>
              <a:pathLst>
                <a:path w="22" h="8" extrusionOk="0">
                  <a:moveTo>
                    <a:pt x="0" y="7"/>
                  </a:moveTo>
                  <a:lnTo>
                    <a:pt x="2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9"/>
            <p:cNvSpPr/>
            <p:nvPr/>
          </p:nvSpPr>
          <p:spPr>
            <a:xfrm>
              <a:off x="2184755" y="3544311"/>
              <a:ext cx="219" cy="137"/>
            </a:xfrm>
            <a:custGeom>
              <a:avLst/>
              <a:gdLst/>
              <a:ahLst/>
              <a:cxnLst/>
              <a:rect l="l" t="t" r="r" b="b"/>
              <a:pathLst>
                <a:path w="8" h="5" extrusionOk="0">
                  <a:moveTo>
                    <a:pt x="8" y="1"/>
                  </a:moveTo>
                  <a:lnTo>
                    <a:pt x="1"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9"/>
            <p:cNvSpPr/>
            <p:nvPr/>
          </p:nvSpPr>
          <p:spPr>
            <a:xfrm>
              <a:off x="2177203" y="3323882"/>
              <a:ext cx="794" cy="7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9"/>
            <p:cNvSpPr/>
            <p:nvPr/>
          </p:nvSpPr>
          <p:spPr>
            <a:xfrm>
              <a:off x="2110431" y="3269945"/>
              <a:ext cx="27" cy="27"/>
            </a:xfrm>
            <a:custGeom>
              <a:avLst/>
              <a:gdLst/>
              <a:ahLst/>
              <a:cxnLst/>
              <a:rect l="l" t="t" r="r" b="b"/>
              <a:pathLst>
                <a:path w="1" h="1" extrusionOk="0">
                  <a:moveTo>
                    <a:pt x="0"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9"/>
            <p:cNvSpPr/>
            <p:nvPr/>
          </p:nvSpPr>
          <p:spPr>
            <a:xfrm>
              <a:off x="2111471" y="3269945"/>
              <a:ext cx="27" cy="27"/>
            </a:xfrm>
            <a:custGeom>
              <a:avLst/>
              <a:gdLst/>
              <a:ahLst/>
              <a:cxnLst/>
              <a:rect l="l" t="t" r="r" b="b"/>
              <a:pathLst>
                <a:path w="1" h="1" extrusionOk="0">
                  <a:moveTo>
                    <a:pt x="1"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9"/>
            <p:cNvSpPr/>
            <p:nvPr/>
          </p:nvSpPr>
          <p:spPr>
            <a:xfrm>
              <a:off x="2112921" y="3270027"/>
              <a:ext cx="27" cy="27"/>
            </a:xfrm>
            <a:custGeom>
              <a:avLst/>
              <a:gdLst/>
              <a:ahLst/>
              <a:cxnLst/>
              <a:rect l="l" t="t" r="r" b="b"/>
              <a:pathLst>
                <a:path w="1" h="1" extrusionOk="0">
                  <a:moveTo>
                    <a:pt x="0" y="1"/>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9"/>
            <p:cNvSpPr/>
            <p:nvPr/>
          </p:nvSpPr>
          <p:spPr>
            <a:xfrm>
              <a:off x="2114070" y="3270410"/>
              <a:ext cx="109" cy="27"/>
            </a:xfrm>
            <a:custGeom>
              <a:avLst/>
              <a:gdLst/>
              <a:ahLst/>
              <a:cxnLst/>
              <a:rect l="l" t="t" r="r" b="b"/>
              <a:pathLst>
                <a:path w="4" h="1" extrusionOk="0">
                  <a:moveTo>
                    <a:pt x="4" y="1"/>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9"/>
            <p:cNvSpPr/>
            <p:nvPr/>
          </p:nvSpPr>
          <p:spPr>
            <a:xfrm>
              <a:off x="2113113" y="3270137"/>
              <a:ext cx="219" cy="27"/>
            </a:xfrm>
            <a:custGeom>
              <a:avLst/>
              <a:gdLst/>
              <a:ahLst/>
              <a:cxnLst/>
              <a:rect l="l" t="t" r="r" b="b"/>
              <a:pathLst>
                <a:path w="8" h="1" extrusionOk="0">
                  <a:moveTo>
                    <a:pt x="7" y="0"/>
                  </a:moveTo>
                  <a:lnTo>
                    <a:pt x="0"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9"/>
            <p:cNvSpPr/>
            <p:nvPr/>
          </p:nvSpPr>
          <p:spPr>
            <a:xfrm>
              <a:off x="2113687" y="3270328"/>
              <a:ext cx="109" cy="27"/>
            </a:xfrm>
            <a:custGeom>
              <a:avLst/>
              <a:gdLst/>
              <a:ahLst/>
              <a:cxnLst/>
              <a:rect l="l" t="t" r="r" b="b"/>
              <a:pathLst>
                <a:path w="4" h="1" extrusionOk="0">
                  <a:moveTo>
                    <a:pt x="4" y="0"/>
                  </a:moveTo>
                  <a:lnTo>
                    <a:pt x="0"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9"/>
            <p:cNvSpPr/>
            <p:nvPr/>
          </p:nvSpPr>
          <p:spPr>
            <a:xfrm>
              <a:off x="2113879" y="3270410"/>
              <a:ext cx="109" cy="27"/>
            </a:xfrm>
            <a:custGeom>
              <a:avLst/>
              <a:gdLst/>
              <a:ahLst/>
              <a:cxnLst/>
              <a:rect l="l" t="t" r="r" b="b"/>
              <a:pathLst>
                <a:path w="4" h="1" extrusionOk="0">
                  <a:moveTo>
                    <a:pt x="4" y="1"/>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9"/>
            <p:cNvSpPr/>
            <p:nvPr/>
          </p:nvSpPr>
          <p:spPr>
            <a:xfrm>
              <a:off x="2176518" y="3322925"/>
              <a:ext cx="602" cy="876"/>
            </a:xfrm>
            <a:custGeom>
              <a:avLst/>
              <a:gdLst/>
              <a:ahLst/>
              <a:cxnLst/>
              <a:rect l="l" t="t" r="r" b="b"/>
              <a:pathLst>
                <a:path w="22" h="32" extrusionOk="0">
                  <a:moveTo>
                    <a:pt x="22" y="32"/>
                  </a:moveTo>
                  <a:cubicBezTo>
                    <a:pt x="15" y="21"/>
                    <a:pt x="8" y="11"/>
                    <a:pt x="1" y="0"/>
                  </a:cubicBezTo>
                  <a:cubicBezTo>
                    <a:pt x="8" y="11"/>
                    <a:pt x="15" y="21"/>
                    <a:pt x="22" y="32"/>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9"/>
            <p:cNvSpPr/>
            <p:nvPr/>
          </p:nvSpPr>
          <p:spPr>
            <a:xfrm>
              <a:off x="2108406" y="3270027"/>
              <a:ext cx="410" cy="27"/>
            </a:xfrm>
            <a:custGeom>
              <a:avLst/>
              <a:gdLst/>
              <a:ahLst/>
              <a:cxnLst/>
              <a:rect l="l" t="t" r="r" b="b"/>
              <a:pathLst>
                <a:path w="15" h="1" extrusionOk="0">
                  <a:moveTo>
                    <a:pt x="15" y="1"/>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9"/>
            <p:cNvSpPr/>
            <p:nvPr/>
          </p:nvSpPr>
          <p:spPr>
            <a:xfrm>
              <a:off x="2110896" y="3269945"/>
              <a:ext cx="27" cy="27"/>
            </a:xfrm>
            <a:custGeom>
              <a:avLst/>
              <a:gdLst/>
              <a:ahLst/>
              <a:cxnLst/>
              <a:rect l="l" t="t" r="r" b="b"/>
              <a:pathLst>
                <a:path w="1" h="1" extrusionOk="0">
                  <a:moveTo>
                    <a:pt x="1"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9"/>
            <p:cNvSpPr/>
            <p:nvPr/>
          </p:nvSpPr>
          <p:spPr>
            <a:xfrm>
              <a:off x="2107366" y="3270219"/>
              <a:ext cx="493" cy="27"/>
            </a:xfrm>
            <a:custGeom>
              <a:avLst/>
              <a:gdLst/>
              <a:ahLst/>
              <a:cxnLst/>
              <a:rect l="l" t="t" r="r" b="b"/>
              <a:pathLst>
                <a:path w="18" h="1" extrusionOk="0">
                  <a:moveTo>
                    <a:pt x="18" y="1"/>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9"/>
            <p:cNvSpPr/>
            <p:nvPr/>
          </p:nvSpPr>
          <p:spPr>
            <a:xfrm>
              <a:off x="2105642" y="3270328"/>
              <a:ext cx="1177" cy="219"/>
            </a:xfrm>
            <a:custGeom>
              <a:avLst/>
              <a:gdLst/>
              <a:ahLst/>
              <a:cxnLst/>
              <a:rect l="l" t="t" r="r" b="b"/>
              <a:pathLst>
                <a:path w="43" h="8" extrusionOk="0">
                  <a:moveTo>
                    <a:pt x="0" y="7"/>
                  </a:moveTo>
                  <a:lnTo>
                    <a:pt x="42"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9"/>
            <p:cNvSpPr/>
            <p:nvPr/>
          </p:nvSpPr>
          <p:spPr>
            <a:xfrm>
              <a:off x="2179009" y="3325497"/>
              <a:ext cx="1095" cy="712"/>
            </a:xfrm>
            <a:custGeom>
              <a:avLst/>
              <a:gdLst/>
              <a:ahLst/>
              <a:cxnLst/>
              <a:rect l="l" t="t" r="r" b="b"/>
              <a:pathLst>
                <a:path w="40" h="26" extrusionOk="0">
                  <a:moveTo>
                    <a:pt x="39" y="25"/>
                  </a:moveTo>
                  <a:cubicBezTo>
                    <a:pt x="25" y="18"/>
                    <a:pt x="15" y="8"/>
                    <a:pt x="1" y="1"/>
                  </a:cubicBezTo>
                  <a:cubicBezTo>
                    <a:pt x="15" y="8"/>
                    <a:pt x="25" y="18"/>
                    <a:pt x="39" y="25"/>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9"/>
            <p:cNvSpPr/>
            <p:nvPr/>
          </p:nvSpPr>
          <p:spPr>
            <a:xfrm>
              <a:off x="2161686" y="3302236"/>
              <a:ext cx="2518" cy="602"/>
            </a:xfrm>
            <a:custGeom>
              <a:avLst/>
              <a:gdLst/>
              <a:ahLst/>
              <a:cxnLst/>
              <a:rect l="l" t="t" r="r" b="b"/>
              <a:pathLst>
                <a:path w="92" h="22" extrusionOk="0">
                  <a:moveTo>
                    <a:pt x="0" y="0"/>
                  </a:moveTo>
                  <a:cubicBezTo>
                    <a:pt x="32" y="0"/>
                    <a:pt x="63" y="7"/>
                    <a:pt x="91" y="21"/>
                  </a:cubicBezTo>
                  <a:cubicBezTo>
                    <a:pt x="63" y="7"/>
                    <a:pt x="32" y="0"/>
                    <a:pt x="0"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9"/>
            <p:cNvSpPr/>
            <p:nvPr/>
          </p:nvSpPr>
          <p:spPr>
            <a:xfrm>
              <a:off x="2178051" y="3324840"/>
              <a:ext cx="903" cy="602"/>
            </a:xfrm>
            <a:custGeom>
              <a:avLst/>
              <a:gdLst/>
              <a:ahLst/>
              <a:cxnLst/>
              <a:rect l="l" t="t" r="r" b="b"/>
              <a:pathLst>
                <a:path w="33" h="22" extrusionOk="0">
                  <a:moveTo>
                    <a:pt x="32" y="21"/>
                  </a:moveTo>
                  <a:cubicBezTo>
                    <a:pt x="22" y="14"/>
                    <a:pt x="11" y="7"/>
                    <a:pt x="1" y="0"/>
                  </a:cubicBezTo>
                  <a:cubicBezTo>
                    <a:pt x="11" y="7"/>
                    <a:pt x="22" y="14"/>
                    <a:pt x="32" y="2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9"/>
            <p:cNvSpPr/>
            <p:nvPr/>
          </p:nvSpPr>
          <p:spPr>
            <a:xfrm>
              <a:off x="2109364" y="3270027"/>
              <a:ext cx="328" cy="27"/>
            </a:xfrm>
            <a:custGeom>
              <a:avLst/>
              <a:gdLst/>
              <a:ahLst/>
              <a:cxnLst/>
              <a:rect l="l" t="t" r="r" b="b"/>
              <a:pathLst>
                <a:path w="12" h="1" extrusionOk="0">
                  <a:moveTo>
                    <a:pt x="11" y="1"/>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9"/>
            <p:cNvSpPr/>
            <p:nvPr/>
          </p:nvSpPr>
          <p:spPr>
            <a:xfrm>
              <a:off x="2113386" y="3270219"/>
              <a:ext cx="219" cy="27"/>
            </a:xfrm>
            <a:custGeom>
              <a:avLst/>
              <a:gdLst/>
              <a:ahLst/>
              <a:cxnLst/>
              <a:rect l="l" t="t" r="r" b="b"/>
              <a:pathLst>
                <a:path w="8" h="1" extrusionOk="0">
                  <a:moveTo>
                    <a:pt x="8" y="1"/>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9"/>
            <p:cNvSpPr/>
            <p:nvPr/>
          </p:nvSpPr>
          <p:spPr>
            <a:xfrm>
              <a:off x="2192719" y="3525347"/>
              <a:ext cx="794" cy="602"/>
            </a:xfrm>
            <a:custGeom>
              <a:avLst/>
              <a:gdLst/>
              <a:ahLst/>
              <a:cxnLst/>
              <a:rect l="l" t="t" r="r" b="b"/>
              <a:pathLst>
                <a:path w="29" h="22" extrusionOk="0">
                  <a:moveTo>
                    <a:pt x="29" y="1"/>
                  </a:moveTo>
                  <a:cubicBezTo>
                    <a:pt x="18" y="8"/>
                    <a:pt x="11" y="15"/>
                    <a:pt x="1" y="22"/>
                  </a:cubicBezTo>
                  <a:cubicBezTo>
                    <a:pt x="11" y="15"/>
                    <a:pt x="18" y="8"/>
                    <a:pt x="29"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9"/>
            <p:cNvSpPr/>
            <p:nvPr/>
          </p:nvSpPr>
          <p:spPr>
            <a:xfrm>
              <a:off x="2192062" y="3526113"/>
              <a:ext cx="602" cy="712"/>
            </a:xfrm>
            <a:custGeom>
              <a:avLst/>
              <a:gdLst/>
              <a:ahLst/>
              <a:cxnLst/>
              <a:rect l="l" t="t" r="r" b="b"/>
              <a:pathLst>
                <a:path w="22" h="26" extrusionOk="0">
                  <a:moveTo>
                    <a:pt x="0" y="25"/>
                  </a:moveTo>
                  <a:cubicBezTo>
                    <a:pt x="7" y="15"/>
                    <a:pt x="14" y="8"/>
                    <a:pt x="21" y="1"/>
                  </a:cubicBezTo>
                  <a:cubicBezTo>
                    <a:pt x="14" y="8"/>
                    <a:pt x="7" y="15"/>
                    <a:pt x="0" y="25"/>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9"/>
            <p:cNvSpPr/>
            <p:nvPr/>
          </p:nvSpPr>
          <p:spPr>
            <a:xfrm>
              <a:off x="2199615" y="3443907"/>
              <a:ext cx="27" cy="27"/>
            </a:xfrm>
            <a:custGeom>
              <a:avLst/>
              <a:gdLst/>
              <a:ahLst/>
              <a:cxnLst/>
              <a:rect l="l" t="t" r="r" b="b"/>
              <a:pathLst>
                <a:path w="1" h="1" extrusionOk="0">
                  <a:moveTo>
                    <a:pt x="1" y="1"/>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9"/>
            <p:cNvSpPr/>
            <p:nvPr/>
          </p:nvSpPr>
          <p:spPr>
            <a:xfrm>
              <a:off x="2196167" y="3437203"/>
              <a:ext cx="328" cy="602"/>
            </a:xfrm>
            <a:custGeom>
              <a:avLst/>
              <a:gdLst/>
              <a:ahLst/>
              <a:cxnLst/>
              <a:rect l="l" t="t" r="r" b="b"/>
              <a:pathLst>
                <a:path w="12" h="22" extrusionOk="0">
                  <a:moveTo>
                    <a:pt x="1" y="1"/>
                  </a:moveTo>
                  <a:lnTo>
                    <a:pt x="11" y="22"/>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9"/>
            <p:cNvSpPr/>
            <p:nvPr/>
          </p:nvSpPr>
          <p:spPr>
            <a:xfrm>
              <a:off x="2194826" y="3434329"/>
              <a:ext cx="328" cy="602"/>
            </a:xfrm>
            <a:custGeom>
              <a:avLst/>
              <a:gdLst/>
              <a:ahLst/>
              <a:cxnLst/>
              <a:rect l="l" t="t" r="r" b="b"/>
              <a:pathLst>
                <a:path w="12" h="22" extrusionOk="0">
                  <a:moveTo>
                    <a:pt x="1" y="1"/>
                  </a:moveTo>
                  <a:lnTo>
                    <a:pt x="11" y="22"/>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9"/>
            <p:cNvSpPr/>
            <p:nvPr/>
          </p:nvSpPr>
          <p:spPr>
            <a:xfrm>
              <a:off x="2195510" y="3435670"/>
              <a:ext cx="301" cy="712"/>
            </a:xfrm>
            <a:custGeom>
              <a:avLst/>
              <a:gdLst/>
              <a:ahLst/>
              <a:cxnLst/>
              <a:rect l="l" t="t" r="r" b="b"/>
              <a:pathLst>
                <a:path w="11" h="26" extrusionOk="0">
                  <a:moveTo>
                    <a:pt x="0" y="1"/>
                  </a:moveTo>
                  <a:lnTo>
                    <a:pt x="11" y="25"/>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9"/>
            <p:cNvSpPr/>
            <p:nvPr/>
          </p:nvSpPr>
          <p:spPr>
            <a:xfrm>
              <a:off x="2191104" y="3530820"/>
              <a:ext cx="109" cy="684"/>
            </a:xfrm>
            <a:custGeom>
              <a:avLst/>
              <a:gdLst/>
              <a:ahLst/>
              <a:cxnLst/>
              <a:rect l="l" t="t" r="r" b="b"/>
              <a:pathLst>
                <a:path w="4" h="25" extrusionOk="0">
                  <a:moveTo>
                    <a:pt x="0" y="0"/>
                  </a:moveTo>
                  <a:lnTo>
                    <a:pt x="0" y="25"/>
                  </a:lnTo>
                  <a:cubicBezTo>
                    <a:pt x="4" y="18"/>
                    <a:pt x="0" y="7"/>
                    <a:pt x="0"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9"/>
            <p:cNvSpPr/>
            <p:nvPr/>
          </p:nvSpPr>
          <p:spPr>
            <a:xfrm>
              <a:off x="2191186" y="3531586"/>
              <a:ext cx="27" cy="794"/>
            </a:xfrm>
            <a:custGeom>
              <a:avLst/>
              <a:gdLst/>
              <a:ahLst/>
              <a:cxnLst/>
              <a:rect l="l" t="t" r="r" b="b"/>
              <a:pathLst>
                <a:path w="1" h="29" extrusionOk="0">
                  <a:moveTo>
                    <a:pt x="1" y="0"/>
                  </a:moveTo>
                  <a:cubicBezTo>
                    <a:pt x="1" y="11"/>
                    <a:pt x="1" y="21"/>
                    <a:pt x="1" y="28"/>
                  </a:cubicBezTo>
                  <a:cubicBezTo>
                    <a:pt x="1" y="21"/>
                    <a:pt x="1" y="11"/>
                    <a:pt x="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9"/>
            <p:cNvSpPr/>
            <p:nvPr/>
          </p:nvSpPr>
          <p:spPr>
            <a:xfrm>
              <a:off x="2196933" y="3438735"/>
              <a:ext cx="328" cy="602"/>
            </a:xfrm>
            <a:custGeom>
              <a:avLst/>
              <a:gdLst/>
              <a:ahLst/>
              <a:cxnLst/>
              <a:rect l="l" t="t" r="r" b="b"/>
              <a:pathLst>
                <a:path w="12" h="22" extrusionOk="0">
                  <a:moveTo>
                    <a:pt x="1" y="1"/>
                  </a:moveTo>
                  <a:lnTo>
                    <a:pt x="11" y="22"/>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9"/>
            <p:cNvSpPr/>
            <p:nvPr/>
          </p:nvSpPr>
          <p:spPr>
            <a:xfrm>
              <a:off x="2191186" y="3528713"/>
              <a:ext cx="137" cy="876"/>
            </a:xfrm>
            <a:custGeom>
              <a:avLst/>
              <a:gdLst/>
              <a:ahLst/>
              <a:cxnLst/>
              <a:rect l="l" t="t" r="r" b="b"/>
              <a:pathLst>
                <a:path w="5" h="32" extrusionOk="0">
                  <a:moveTo>
                    <a:pt x="4" y="0"/>
                  </a:moveTo>
                  <a:cubicBezTo>
                    <a:pt x="4" y="11"/>
                    <a:pt x="1" y="21"/>
                    <a:pt x="1" y="32"/>
                  </a:cubicBezTo>
                  <a:cubicBezTo>
                    <a:pt x="1" y="21"/>
                    <a:pt x="4" y="11"/>
                    <a:pt x="4"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9"/>
            <p:cNvSpPr/>
            <p:nvPr/>
          </p:nvSpPr>
          <p:spPr>
            <a:xfrm>
              <a:off x="2191296" y="3527837"/>
              <a:ext cx="301" cy="794"/>
            </a:xfrm>
            <a:custGeom>
              <a:avLst/>
              <a:gdLst/>
              <a:ahLst/>
              <a:cxnLst/>
              <a:rect l="l" t="t" r="r" b="b"/>
              <a:pathLst>
                <a:path w="11" h="29" extrusionOk="0">
                  <a:moveTo>
                    <a:pt x="11" y="1"/>
                  </a:moveTo>
                  <a:cubicBezTo>
                    <a:pt x="7" y="8"/>
                    <a:pt x="4" y="18"/>
                    <a:pt x="0" y="29"/>
                  </a:cubicBezTo>
                  <a:cubicBezTo>
                    <a:pt x="4" y="18"/>
                    <a:pt x="7" y="8"/>
                    <a:pt x="1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9"/>
            <p:cNvSpPr/>
            <p:nvPr/>
          </p:nvSpPr>
          <p:spPr>
            <a:xfrm>
              <a:off x="2191569" y="3526879"/>
              <a:ext cx="410" cy="903"/>
            </a:xfrm>
            <a:custGeom>
              <a:avLst/>
              <a:gdLst/>
              <a:ahLst/>
              <a:cxnLst/>
              <a:rect l="l" t="t" r="r" b="b"/>
              <a:pathLst>
                <a:path w="15" h="33" extrusionOk="0">
                  <a:moveTo>
                    <a:pt x="15" y="1"/>
                  </a:moveTo>
                  <a:cubicBezTo>
                    <a:pt x="11" y="11"/>
                    <a:pt x="4" y="22"/>
                    <a:pt x="1" y="32"/>
                  </a:cubicBezTo>
                  <a:cubicBezTo>
                    <a:pt x="4" y="22"/>
                    <a:pt x="11" y="11"/>
                    <a:pt x="15"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9"/>
            <p:cNvSpPr/>
            <p:nvPr/>
          </p:nvSpPr>
          <p:spPr>
            <a:xfrm>
              <a:off x="2198657" y="3442183"/>
              <a:ext cx="137" cy="219"/>
            </a:xfrm>
            <a:custGeom>
              <a:avLst/>
              <a:gdLst/>
              <a:ahLst/>
              <a:cxnLst/>
              <a:rect l="l" t="t" r="r" b="b"/>
              <a:pathLst>
                <a:path w="5" h="8" extrusionOk="0">
                  <a:moveTo>
                    <a:pt x="1" y="1"/>
                  </a:moveTo>
                  <a:lnTo>
                    <a:pt x="4" y="8"/>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9"/>
            <p:cNvSpPr/>
            <p:nvPr/>
          </p:nvSpPr>
          <p:spPr>
            <a:xfrm>
              <a:off x="2191104" y="3529753"/>
              <a:ext cx="109" cy="903"/>
            </a:xfrm>
            <a:custGeom>
              <a:avLst/>
              <a:gdLst/>
              <a:ahLst/>
              <a:cxnLst/>
              <a:rect l="l" t="t" r="r" b="b"/>
              <a:pathLst>
                <a:path w="4" h="33" extrusionOk="0">
                  <a:moveTo>
                    <a:pt x="0" y="1"/>
                  </a:moveTo>
                  <a:lnTo>
                    <a:pt x="0" y="32"/>
                  </a:lnTo>
                  <a:cubicBezTo>
                    <a:pt x="0" y="22"/>
                    <a:pt x="4" y="11"/>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9"/>
            <p:cNvSpPr/>
            <p:nvPr/>
          </p:nvSpPr>
          <p:spPr>
            <a:xfrm>
              <a:off x="2197809" y="3440377"/>
              <a:ext cx="219" cy="493"/>
            </a:xfrm>
            <a:custGeom>
              <a:avLst/>
              <a:gdLst/>
              <a:ahLst/>
              <a:cxnLst/>
              <a:rect l="l" t="t" r="r" b="b"/>
              <a:pathLst>
                <a:path w="8" h="18" extrusionOk="0">
                  <a:moveTo>
                    <a:pt x="0" y="0"/>
                  </a:moveTo>
                  <a:lnTo>
                    <a:pt x="7" y="18"/>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9"/>
            <p:cNvSpPr/>
            <p:nvPr/>
          </p:nvSpPr>
          <p:spPr>
            <a:xfrm>
              <a:off x="2138699" y="3083997"/>
              <a:ext cx="201109" cy="169365"/>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9"/>
            <p:cNvSpPr/>
            <p:nvPr/>
          </p:nvSpPr>
          <p:spPr>
            <a:xfrm>
              <a:off x="2298678" y="3200683"/>
              <a:ext cx="9906" cy="2791"/>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9"/>
            <p:cNvSpPr/>
            <p:nvPr/>
          </p:nvSpPr>
          <p:spPr>
            <a:xfrm>
              <a:off x="2235163" y="3242634"/>
              <a:ext cx="985" cy="1560"/>
            </a:xfrm>
            <a:custGeom>
              <a:avLst/>
              <a:gdLst/>
              <a:ahLst/>
              <a:cxnLst/>
              <a:rect l="l" t="t" r="r" b="b"/>
              <a:pathLst>
                <a:path w="36" h="57" extrusionOk="0">
                  <a:moveTo>
                    <a:pt x="35" y="57"/>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9"/>
            <p:cNvSpPr/>
            <p:nvPr/>
          </p:nvSpPr>
          <p:spPr>
            <a:xfrm>
              <a:off x="2255960" y="3250981"/>
              <a:ext cx="1259" cy="684"/>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9"/>
            <p:cNvSpPr/>
            <p:nvPr/>
          </p:nvSpPr>
          <p:spPr>
            <a:xfrm>
              <a:off x="2326372" y="3190804"/>
              <a:ext cx="2217" cy="3393"/>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9"/>
            <p:cNvSpPr/>
            <p:nvPr/>
          </p:nvSpPr>
          <p:spPr>
            <a:xfrm>
              <a:off x="2236120" y="3244167"/>
              <a:ext cx="4050" cy="5309"/>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9"/>
            <p:cNvSpPr/>
            <p:nvPr/>
          </p:nvSpPr>
          <p:spPr>
            <a:xfrm>
              <a:off x="2233822" y="3240418"/>
              <a:ext cx="1067" cy="1751"/>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9"/>
            <p:cNvSpPr/>
            <p:nvPr/>
          </p:nvSpPr>
          <p:spPr>
            <a:xfrm>
              <a:off x="2232180" y="3238338"/>
              <a:ext cx="1368" cy="1833"/>
            </a:xfrm>
            <a:custGeom>
              <a:avLst/>
              <a:gdLst/>
              <a:ahLst/>
              <a:cxnLst/>
              <a:rect l="l" t="t" r="r" b="b"/>
              <a:pathLst>
                <a:path w="50" h="67" extrusionOk="0">
                  <a:moveTo>
                    <a:pt x="1" y="0"/>
                  </a:moveTo>
                  <a:cubicBezTo>
                    <a:pt x="18" y="21"/>
                    <a:pt x="36" y="46"/>
                    <a:pt x="50" y="66"/>
                  </a:cubicBezTo>
                  <a:cubicBezTo>
                    <a:pt x="36" y="42"/>
                    <a:pt x="18" y="21"/>
                    <a:pt x="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9"/>
            <p:cNvSpPr/>
            <p:nvPr/>
          </p:nvSpPr>
          <p:spPr>
            <a:xfrm>
              <a:off x="2230647" y="3236395"/>
              <a:ext cx="1560" cy="1861"/>
            </a:xfrm>
            <a:custGeom>
              <a:avLst/>
              <a:gdLst/>
              <a:ahLst/>
              <a:cxnLst/>
              <a:rect l="l" t="t" r="r" b="b"/>
              <a:pathLst>
                <a:path w="57" h="68" extrusionOk="0">
                  <a:moveTo>
                    <a:pt x="1" y="1"/>
                  </a:moveTo>
                  <a:cubicBezTo>
                    <a:pt x="18" y="25"/>
                    <a:pt x="39" y="50"/>
                    <a:pt x="57" y="67"/>
                  </a:cubicBezTo>
                  <a:cubicBezTo>
                    <a:pt x="39" y="46"/>
                    <a:pt x="22" y="25"/>
                    <a:pt x="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9"/>
            <p:cNvSpPr/>
            <p:nvPr/>
          </p:nvSpPr>
          <p:spPr>
            <a:xfrm>
              <a:off x="2154298" y="3096913"/>
              <a:ext cx="219" cy="219"/>
            </a:xfrm>
            <a:custGeom>
              <a:avLst/>
              <a:gdLst/>
              <a:ahLst/>
              <a:cxnLst/>
              <a:rect l="l" t="t" r="r" b="b"/>
              <a:pathLst>
                <a:path w="8" h="8" extrusionOk="0">
                  <a:moveTo>
                    <a:pt x="8" y="1"/>
                  </a:moveTo>
                  <a:lnTo>
                    <a:pt x="1" y="8"/>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9"/>
            <p:cNvSpPr/>
            <p:nvPr/>
          </p:nvSpPr>
          <p:spPr>
            <a:xfrm>
              <a:off x="2157746" y="3093000"/>
              <a:ext cx="219" cy="219"/>
            </a:xfrm>
            <a:custGeom>
              <a:avLst/>
              <a:gdLst/>
              <a:ahLst/>
              <a:cxnLst/>
              <a:rect l="l" t="t" r="r" b="b"/>
              <a:pathLst>
                <a:path w="8" h="8" extrusionOk="0">
                  <a:moveTo>
                    <a:pt x="8" y="0"/>
                  </a:moveTo>
                  <a:lnTo>
                    <a:pt x="1" y="7"/>
                  </a:lnTo>
                  <a:lnTo>
                    <a:pt x="8"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9"/>
            <p:cNvSpPr/>
            <p:nvPr/>
          </p:nvSpPr>
          <p:spPr>
            <a:xfrm>
              <a:off x="2156979" y="3093383"/>
              <a:ext cx="602" cy="602"/>
            </a:xfrm>
            <a:custGeom>
              <a:avLst/>
              <a:gdLst/>
              <a:ahLst/>
              <a:cxnLst/>
              <a:rect l="l" t="t" r="r" b="b"/>
              <a:pathLst>
                <a:path w="22" h="22" extrusionOk="0">
                  <a:moveTo>
                    <a:pt x="1" y="21"/>
                  </a:moveTo>
                  <a:cubicBezTo>
                    <a:pt x="8" y="14"/>
                    <a:pt x="15" y="7"/>
                    <a:pt x="22" y="0"/>
                  </a:cubicBezTo>
                  <a:cubicBezTo>
                    <a:pt x="15" y="7"/>
                    <a:pt x="8" y="14"/>
                    <a:pt x="1" y="2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9"/>
            <p:cNvSpPr/>
            <p:nvPr/>
          </p:nvSpPr>
          <p:spPr>
            <a:xfrm>
              <a:off x="2154982" y="3156789"/>
              <a:ext cx="6239" cy="2189"/>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9"/>
            <p:cNvSpPr/>
            <p:nvPr/>
          </p:nvSpPr>
          <p:spPr>
            <a:xfrm>
              <a:off x="2370622" y="3174494"/>
              <a:ext cx="57905" cy="62421"/>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9"/>
            <p:cNvSpPr/>
            <p:nvPr/>
          </p:nvSpPr>
          <p:spPr>
            <a:xfrm>
              <a:off x="2415063" y="3225476"/>
              <a:ext cx="27" cy="27"/>
            </a:xfrm>
            <a:custGeom>
              <a:avLst/>
              <a:gdLst/>
              <a:ahLst/>
              <a:cxnLst/>
              <a:rect l="l" t="t" r="r" b="b"/>
              <a:pathLst>
                <a:path w="1" h="1" extrusionOk="0">
                  <a:moveTo>
                    <a:pt x="1" y="1"/>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9"/>
            <p:cNvSpPr/>
            <p:nvPr/>
          </p:nvSpPr>
          <p:spPr>
            <a:xfrm>
              <a:off x="2420837" y="3226051"/>
              <a:ext cx="301" cy="137"/>
            </a:xfrm>
            <a:custGeom>
              <a:avLst/>
              <a:gdLst/>
              <a:ahLst/>
              <a:cxnLst/>
              <a:rect l="l" t="t" r="r" b="b"/>
              <a:pathLst>
                <a:path w="11" h="5" extrusionOk="0">
                  <a:moveTo>
                    <a:pt x="11" y="4"/>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9"/>
            <p:cNvSpPr/>
            <p:nvPr/>
          </p:nvSpPr>
          <p:spPr>
            <a:xfrm>
              <a:off x="2416021" y="3225476"/>
              <a:ext cx="27" cy="27"/>
            </a:xfrm>
            <a:custGeom>
              <a:avLst/>
              <a:gdLst/>
              <a:ahLst/>
              <a:cxnLst/>
              <a:rect l="l" t="t" r="r" b="b"/>
              <a:pathLst>
                <a:path w="1" h="1" extrusionOk="0">
                  <a:moveTo>
                    <a:pt x="1" y="1"/>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9"/>
            <p:cNvSpPr/>
            <p:nvPr/>
          </p:nvSpPr>
          <p:spPr>
            <a:xfrm>
              <a:off x="2420262" y="3225777"/>
              <a:ext cx="301" cy="219"/>
            </a:xfrm>
            <a:custGeom>
              <a:avLst/>
              <a:gdLst/>
              <a:ahLst/>
              <a:cxnLst/>
              <a:rect l="l" t="t" r="r" b="b"/>
              <a:pathLst>
                <a:path w="11" h="8" extrusionOk="0">
                  <a:moveTo>
                    <a:pt x="11" y="7"/>
                  </a:moveTo>
                  <a:lnTo>
                    <a:pt x="0"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9"/>
            <p:cNvSpPr/>
            <p:nvPr/>
          </p:nvSpPr>
          <p:spPr>
            <a:xfrm>
              <a:off x="2396017" y="3236504"/>
              <a:ext cx="27" cy="27"/>
            </a:xfrm>
            <a:custGeom>
              <a:avLst/>
              <a:gdLst/>
              <a:ahLst/>
              <a:cxnLst/>
              <a:rect l="l" t="t" r="r" b="b"/>
              <a:pathLst>
                <a:path w="1" h="1" extrusionOk="0">
                  <a:moveTo>
                    <a:pt x="0"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9"/>
            <p:cNvSpPr/>
            <p:nvPr/>
          </p:nvSpPr>
          <p:spPr>
            <a:xfrm>
              <a:off x="2421412" y="3226352"/>
              <a:ext cx="301" cy="219"/>
            </a:xfrm>
            <a:custGeom>
              <a:avLst/>
              <a:gdLst/>
              <a:ahLst/>
              <a:cxnLst/>
              <a:rect l="l" t="t" r="r" b="b"/>
              <a:pathLst>
                <a:path w="11" h="8" extrusionOk="0">
                  <a:moveTo>
                    <a:pt x="11" y="7"/>
                  </a:moveTo>
                  <a:lnTo>
                    <a:pt x="0"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9"/>
            <p:cNvSpPr/>
            <p:nvPr/>
          </p:nvSpPr>
          <p:spPr>
            <a:xfrm>
              <a:off x="2397166" y="3235738"/>
              <a:ext cx="1067" cy="684"/>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9"/>
            <p:cNvSpPr/>
            <p:nvPr/>
          </p:nvSpPr>
          <p:spPr>
            <a:xfrm>
              <a:off x="2396591" y="3236395"/>
              <a:ext cx="219" cy="27"/>
            </a:xfrm>
            <a:custGeom>
              <a:avLst/>
              <a:gdLst/>
              <a:ahLst/>
              <a:cxnLst/>
              <a:rect l="l" t="t" r="r" b="b"/>
              <a:pathLst>
                <a:path w="8" h="1" extrusionOk="0">
                  <a:moveTo>
                    <a:pt x="7" y="1"/>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9"/>
            <p:cNvSpPr/>
            <p:nvPr/>
          </p:nvSpPr>
          <p:spPr>
            <a:xfrm>
              <a:off x="2419578" y="3225668"/>
              <a:ext cx="328" cy="137"/>
            </a:xfrm>
            <a:custGeom>
              <a:avLst/>
              <a:gdLst/>
              <a:ahLst/>
              <a:cxnLst/>
              <a:rect l="l" t="t" r="r" b="b"/>
              <a:pathLst>
                <a:path w="12" h="5" extrusionOk="0">
                  <a:moveTo>
                    <a:pt x="11" y="4"/>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9"/>
            <p:cNvSpPr/>
            <p:nvPr/>
          </p:nvSpPr>
          <p:spPr>
            <a:xfrm>
              <a:off x="2417389" y="3225394"/>
              <a:ext cx="27" cy="27"/>
            </a:xfrm>
            <a:custGeom>
              <a:avLst/>
              <a:gdLst/>
              <a:ahLst/>
              <a:cxnLst/>
              <a:rect l="l" t="t" r="r" b="b"/>
              <a:pathLst>
                <a:path w="1" h="1" extrusionOk="0">
                  <a:moveTo>
                    <a:pt x="0"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9"/>
            <p:cNvSpPr/>
            <p:nvPr/>
          </p:nvSpPr>
          <p:spPr>
            <a:xfrm>
              <a:off x="2416897" y="3225394"/>
              <a:ext cx="27" cy="27"/>
            </a:xfrm>
            <a:custGeom>
              <a:avLst/>
              <a:gdLst/>
              <a:ahLst/>
              <a:cxnLst/>
              <a:rect l="l" t="t" r="r" b="b"/>
              <a:pathLst>
                <a:path w="1" h="1" extrusionOk="0">
                  <a:moveTo>
                    <a:pt x="1"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9"/>
            <p:cNvSpPr/>
            <p:nvPr/>
          </p:nvSpPr>
          <p:spPr>
            <a:xfrm>
              <a:off x="2418922" y="3225586"/>
              <a:ext cx="301" cy="27"/>
            </a:xfrm>
            <a:custGeom>
              <a:avLst/>
              <a:gdLst/>
              <a:ahLst/>
              <a:cxnLst/>
              <a:rect l="l" t="t" r="r" b="b"/>
              <a:pathLst>
                <a:path w="11" h="1" extrusionOk="0">
                  <a:moveTo>
                    <a:pt x="11" y="0"/>
                  </a:moveTo>
                  <a:lnTo>
                    <a:pt x="0"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9"/>
            <p:cNvSpPr/>
            <p:nvPr/>
          </p:nvSpPr>
          <p:spPr>
            <a:xfrm>
              <a:off x="2421987" y="3226735"/>
              <a:ext cx="219" cy="219"/>
            </a:xfrm>
            <a:custGeom>
              <a:avLst/>
              <a:gdLst/>
              <a:ahLst/>
              <a:cxnLst/>
              <a:rect l="l" t="t" r="r" b="b"/>
              <a:pathLst>
                <a:path w="8" h="8" extrusionOk="0">
                  <a:moveTo>
                    <a:pt x="0" y="0"/>
                  </a:moveTo>
                  <a:lnTo>
                    <a:pt x="7" y="7"/>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9"/>
            <p:cNvSpPr/>
            <p:nvPr/>
          </p:nvSpPr>
          <p:spPr>
            <a:xfrm>
              <a:off x="2418155" y="3225476"/>
              <a:ext cx="301" cy="27"/>
            </a:xfrm>
            <a:custGeom>
              <a:avLst/>
              <a:gdLst/>
              <a:ahLst/>
              <a:cxnLst/>
              <a:rect l="l" t="t" r="r" b="b"/>
              <a:pathLst>
                <a:path w="11" h="1" extrusionOk="0">
                  <a:moveTo>
                    <a:pt x="11" y="1"/>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9"/>
            <p:cNvSpPr/>
            <p:nvPr/>
          </p:nvSpPr>
          <p:spPr>
            <a:xfrm>
              <a:off x="2422370" y="3227200"/>
              <a:ext cx="301" cy="328"/>
            </a:xfrm>
            <a:custGeom>
              <a:avLst/>
              <a:gdLst/>
              <a:ahLst/>
              <a:cxnLst/>
              <a:rect l="l" t="t" r="r" b="b"/>
              <a:pathLst>
                <a:path w="11" h="12" extrusionOk="0">
                  <a:moveTo>
                    <a:pt x="11" y="11"/>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9"/>
            <p:cNvSpPr/>
            <p:nvPr/>
          </p:nvSpPr>
          <p:spPr>
            <a:xfrm>
              <a:off x="2321583" y="3140315"/>
              <a:ext cx="65732" cy="10418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9"/>
            <p:cNvSpPr/>
            <p:nvPr/>
          </p:nvSpPr>
          <p:spPr>
            <a:xfrm>
              <a:off x="2335183" y="3185632"/>
              <a:ext cx="1177" cy="109"/>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9"/>
            <p:cNvSpPr/>
            <p:nvPr/>
          </p:nvSpPr>
          <p:spPr>
            <a:xfrm>
              <a:off x="2330777" y="3187165"/>
              <a:ext cx="219" cy="328"/>
            </a:xfrm>
            <a:custGeom>
              <a:avLst/>
              <a:gdLst/>
              <a:ahLst/>
              <a:cxnLst/>
              <a:rect l="l" t="t" r="r" b="b"/>
              <a:pathLst>
                <a:path w="8" h="12" extrusionOk="0">
                  <a:moveTo>
                    <a:pt x="0" y="11"/>
                  </a:moveTo>
                  <a:lnTo>
                    <a:pt x="7"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9"/>
            <p:cNvSpPr/>
            <p:nvPr/>
          </p:nvSpPr>
          <p:spPr>
            <a:xfrm>
              <a:off x="2384222" y="3234206"/>
              <a:ext cx="27" cy="27"/>
            </a:xfrm>
            <a:custGeom>
              <a:avLst/>
              <a:gdLst/>
              <a:ahLst/>
              <a:cxnLst/>
              <a:rect l="l" t="t" r="r" b="b"/>
              <a:pathLst>
                <a:path w="1" h="1" extrusionOk="0">
                  <a:moveTo>
                    <a:pt x="1" y="0"/>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9"/>
            <p:cNvSpPr/>
            <p:nvPr/>
          </p:nvSpPr>
          <p:spPr>
            <a:xfrm>
              <a:off x="2331051" y="3185632"/>
              <a:ext cx="3968" cy="1560"/>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9"/>
            <p:cNvSpPr/>
            <p:nvPr/>
          </p:nvSpPr>
          <p:spPr>
            <a:xfrm>
              <a:off x="2385180" y="3234288"/>
              <a:ext cx="410" cy="27"/>
            </a:xfrm>
            <a:custGeom>
              <a:avLst/>
              <a:gdLst/>
              <a:ahLst/>
              <a:cxnLst/>
              <a:rect l="l" t="t" r="r" b="b"/>
              <a:pathLst>
                <a:path w="15" h="1" extrusionOk="0">
                  <a:moveTo>
                    <a:pt x="15" y="1"/>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9"/>
            <p:cNvSpPr/>
            <p:nvPr/>
          </p:nvSpPr>
          <p:spPr>
            <a:xfrm>
              <a:off x="2381923" y="3234397"/>
              <a:ext cx="712" cy="109"/>
            </a:xfrm>
            <a:custGeom>
              <a:avLst/>
              <a:gdLst/>
              <a:ahLst/>
              <a:cxnLst/>
              <a:rect l="l" t="t" r="r" b="b"/>
              <a:pathLst>
                <a:path w="26" h="4" extrusionOk="0">
                  <a:moveTo>
                    <a:pt x="25" y="0"/>
                  </a:moveTo>
                  <a:lnTo>
                    <a:pt x="1"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9"/>
            <p:cNvSpPr/>
            <p:nvPr/>
          </p:nvSpPr>
          <p:spPr>
            <a:xfrm>
              <a:off x="2380884" y="3234589"/>
              <a:ext cx="876" cy="301"/>
            </a:xfrm>
            <a:custGeom>
              <a:avLst/>
              <a:gdLst/>
              <a:ahLst/>
              <a:cxnLst/>
              <a:rect l="l" t="t" r="r" b="b"/>
              <a:pathLst>
                <a:path w="32" h="11" extrusionOk="0">
                  <a:moveTo>
                    <a:pt x="32" y="0"/>
                  </a:moveTo>
                  <a:cubicBezTo>
                    <a:pt x="21" y="4"/>
                    <a:pt x="11" y="7"/>
                    <a:pt x="0" y="11"/>
                  </a:cubicBezTo>
                  <a:cubicBezTo>
                    <a:pt x="11" y="7"/>
                    <a:pt x="21" y="4"/>
                    <a:pt x="32"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9"/>
            <p:cNvSpPr/>
            <p:nvPr/>
          </p:nvSpPr>
          <p:spPr>
            <a:xfrm>
              <a:off x="2382881" y="3234206"/>
              <a:ext cx="903" cy="109"/>
            </a:xfrm>
            <a:custGeom>
              <a:avLst/>
              <a:gdLst/>
              <a:ahLst/>
              <a:cxnLst/>
              <a:rect l="l" t="t" r="r" b="b"/>
              <a:pathLst>
                <a:path w="33" h="4" extrusionOk="0">
                  <a:moveTo>
                    <a:pt x="32" y="0"/>
                  </a:moveTo>
                  <a:cubicBezTo>
                    <a:pt x="22" y="0"/>
                    <a:pt x="11" y="0"/>
                    <a:pt x="1" y="4"/>
                  </a:cubicBezTo>
                  <a:cubicBezTo>
                    <a:pt x="11" y="4"/>
                    <a:pt x="22" y="4"/>
                    <a:pt x="32"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9"/>
            <p:cNvSpPr/>
            <p:nvPr/>
          </p:nvSpPr>
          <p:spPr>
            <a:xfrm>
              <a:off x="2379160" y="3235547"/>
              <a:ext cx="794" cy="602"/>
            </a:xfrm>
            <a:custGeom>
              <a:avLst/>
              <a:gdLst/>
              <a:ahLst/>
              <a:cxnLst/>
              <a:rect l="l" t="t" r="r" b="b"/>
              <a:pathLst>
                <a:path w="29" h="22" extrusionOk="0">
                  <a:moveTo>
                    <a:pt x="28" y="0"/>
                  </a:moveTo>
                  <a:cubicBezTo>
                    <a:pt x="18" y="7"/>
                    <a:pt x="7" y="14"/>
                    <a:pt x="0" y="21"/>
                  </a:cubicBezTo>
                  <a:cubicBezTo>
                    <a:pt x="7" y="14"/>
                    <a:pt x="18" y="7"/>
                    <a:pt x="28"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9"/>
            <p:cNvSpPr/>
            <p:nvPr/>
          </p:nvSpPr>
          <p:spPr>
            <a:xfrm>
              <a:off x="2380008" y="3234972"/>
              <a:ext cx="712" cy="410"/>
            </a:xfrm>
            <a:custGeom>
              <a:avLst/>
              <a:gdLst/>
              <a:ahLst/>
              <a:cxnLst/>
              <a:rect l="l" t="t" r="r" b="b"/>
              <a:pathLst>
                <a:path w="26" h="15" extrusionOk="0">
                  <a:moveTo>
                    <a:pt x="25" y="0"/>
                  </a:moveTo>
                  <a:cubicBezTo>
                    <a:pt x="18" y="4"/>
                    <a:pt x="8" y="7"/>
                    <a:pt x="1" y="14"/>
                  </a:cubicBezTo>
                  <a:cubicBezTo>
                    <a:pt x="8" y="7"/>
                    <a:pt x="18" y="4"/>
                    <a:pt x="25"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9"/>
            <p:cNvSpPr/>
            <p:nvPr/>
          </p:nvSpPr>
          <p:spPr>
            <a:xfrm>
              <a:off x="2386712" y="3234479"/>
              <a:ext cx="219" cy="27"/>
            </a:xfrm>
            <a:custGeom>
              <a:avLst/>
              <a:gdLst/>
              <a:ahLst/>
              <a:cxnLst/>
              <a:rect l="l" t="t" r="r" b="b"/>
              <a:pathLst>
                <a:path w="8" h="1" extrusionOk="0">
                  <a:moveTo>
                    <a:pt x="8" y="1"/>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9"/>
            <p:cNvSpPr/>
            <p:nvPr/>
          </p:nvSpPr>
          <p:spPr>
            <a:xfrm>
              <a:off x="2340738" y="3143763"/>
              <a:ext cx="301" cy="410"/>
            </a:xfrm>
            <a:custGeom>
              <a:avLst/>
              <a:gdLst/>
              <a:ahLst/>
              <a:cxnLst/>
              <a:rect l="l" t="t" r="r" b="b"/>
              <a:pathLst>
                <a:path w="11" h="15" extrusionOk="0">
                  <a:moveTo>
                    <a:pt x="0" y="15"/>
                  </a:moveTo>
                  <a:lnTo>
                    <a:pt x="11"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9"/>
            <p:cNvSpPr/>
            <p:nvPr/>
          </p:nvSpPr>
          <p:spPr>
            <a:xfrm>
              <a:off x="2324456" y="3179776"/>
              <a:ext cx="493" cy="602"/>
            </a:xfrm>
            <a:custGeom>
              <a:avLst/>
              <a:gdLst/>
              <a:ahLst/>
              <a:cxnLst/>
              <a:rect l="l" t="t" r="r" b="b"/>
              <a:pathLst>
                <a:path w="18" h="22" extrusionOk="0">
                  <a:moveTo>
                    <a:pt x="18" y="22"/>
                  </a:moveTo>
                  <a:lnTo>
                    <a:pt x="0"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9"/>
            <p:cNvSpPr/>
            <p:nvPr/>
          </p:nvSpPr>
          <p:spPr>
            <a:xfrm>
              <a:off x="2329902" y="3186590"/>
              <a:ext cx="520" cy="794"/>
            </a:xfrm>
            <a:custGeom>
              <a:avLst/>
              <a:gdLst/>
              <a:ahLst/>
              <a:cxnLst/>
              <a:rect l="l" t="t" r="r" b="b"/>
              <a:pathLst>
                <a:path w="19" h="29" extrusionOk="0">
                  <a:moveTo>
                    <a:pt x="18" y="29"/>
                  </a:moveTo>
                  <a:lnTo>
                    <a:pt x="1"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9"/>
            <p:cNvSpPr/>
            <p:nvPr/>
          </p:nvSpPr>
          <p:spPr>
            <a:xfrm>
              <a:off x="2339972" y="3144639"/>
              <a:ext cx="301" cy="410"/>
            </a:xfrm>
            <a:custGeom>
              <a:avLst/>
              <a:gdLst/>
              <a:ahLst/>
              <a:cxnLst/>
              <a:rect l="l" t="t" r="r" b="b"/>
              <a:pathLst>
                <a:path w="11" h="15" extrusionOk="0">
                  <a:moveTo>
                    <a:pt x="0" y="14"/>
                  </a:moveTo>
                  <a:lnTo>
                    <a:pt x="11"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9"/>
            <p:cNvSpPr/>
            <p:nvPr/>
          </p:nvSpPr>
          <p:spPr>
            <a:xfrm>
              <a:off x="2341505" y="3142723"/>
              <a:ext cx="301" cy="410"/>
            </a:xfrm>
            <a:custGeom>
              <a:avLst/>
              <a:gdLst/>
              <a:ahLst/>
              <a:cxnLst/>
              <a:rect l="l" t="t" r="r" b="b"/>
              <a:pathLst>
                <a:path w="11" h="15" extrusionOk="0">
                  <a:moveTo>
                    <a:pt x="0" y="14"/>
                  </a:moveTo>
                  <a:lnTo>
                    <a:pt x="11"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9"/>
            <p:cNvSpPr/>
            <p:nvPr/>
          </p:nvSpPr>
          <p:spPr>
            <a:xfrm>
              <a:off x="2328287" y="3184483"/>
              <a:ext cx="602" cy="794"/>
            </a:xfrm>
            <a:custGeom>
              <a:avLst/>
              <a:gdLst/>
              <a:ahLst/>
              <a:cxnLst/>
              <a:rect l="l" t="t" r="r" b="b"/>
              <a:pathLst>
                <a:path w="22" h="29" extrusionOk="0">
                  <a:moveTo>
                    <a:pt x="21" y="29"/>
                  </a:moveTo>
                  <a:lnTo>
                    <a:pt x="0"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9"/>
            <p:cNvSpPr/>
            <p:nvPr/>
          </p:nvSpPr>
          <p:spPr>
            <a:xfrm>
              <a:off x="2325605" y="3181117"/>
              <a:ext cx="493" cy="602"/>
            </a:xfrm>
            <a:custGeom>
              <a:avLst/>
              <a:gdLst/>
              <a:ahLst/>
              <a:cxnLst/>
              <a:rect l="l" t="t" r="r" b="b"/>
              <a:pathLst>
                <a:path w="18" h="22" extrusionOk="0">
                  <a:moveTo>
                    <a:pt x="18" y="22"/>
                  </a:moveTo>
                  <a:lnTo>
                    <a:pt x="0"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9"/>
            <p:cNvSpPr/>
            <p:nvPr/>
          </p:nvSpPr>
          <p:spPr>
            <a:xfrm>
              <a:off x="2323498" y="3178736"/>
              <a:ext cx="410" cy="410"/>
            </a:xfrm>
            <a:custGeom>
              <a:avLst/>
              <a:gdLst/>
              <a:ahLst/>
              <a:cxnLst/>
              <a:rect l="l" t="t" r="r" b="b"/>
              <a:pathLst>
                <a:path w="15" h="15" extrusionOk="0">
                  <a:moveTo>
                    <a:pt x="14" y="14"/>
                  </a:moveTo>
                  <a:lnTo>
                    <a:pt x="0"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9"/>
            <p:cNvSpPr/>
            <p:nvPr/>
          </p:nvSpPr>
          <p:spPr>
            <a:xfrm>
              <a:off x="2338522" y="3146171"/>
              <a:ext cx="219" cy="219"/>
            </a:xfrm>
            <a:custGeom>
              <a:avLst/>
              <a:gdLst/>
              <a:ahLst/>
              <a:cxnLst/>
              <a:rect l="l" t="t" r="r" b="b"/>
              <a:pathLst>
                <a:path w="8" h="8" extrusionOk="0">
                  <a:moveTo>
                    <a:pt x="1" y="7"/>
                  </a:moveTo>
                  <a:lnTo>
                    <a:pt x="8"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9"/>
            <p:cNvSpPr/>
            <p:nvPr/>
          </p:nvSpPr>
          <p:spPr>
            <a:xfrm>
              <a:off x="2326837" y="3182649"/>
              <a:ext cx="602" cy="794"/>
            </a:xfrm>
            <a:custGeom>
              <a:avLst/>
              <a:gdLst/>
              <a:ahLst/>
              <a:cxnLst/>
              <a:rect l="l" t="t" r="r" b="b"/>
              <a:pathLst>
                <a:path w="22" h="29" extrusionOk="0">
                  <a:moveTo>
                    <a:pt x="22" y="29"/>
                  </a:moveTo>
                  <a:lnTo>
                    <a:pt x="1"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9"/>
            <p:cNvSpPr/>
            <p:nvPr/>
          </p:nvSpPr>
          <p:spPr>
            <a:xfrm>
              <a:off x="2332392" y="3151152"/>
              <a:ext cx="712" cy="1177"/>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9"/>
            <p:cNvSpPr/>
            <p:nvPr/>
          </p:nvSpPr>
          <p:spPr>
            <a:xfrm>
              <a:off x="2342353" y="3141574"/>
              <a:ext cx="219" cy="410"/>
            </a:xfrm>
            <a:custGeom>
              <a:avLst/>
              <a:gdLst/>
              <a:ahLst/>
              <a:cxnLst/>
              <a:rect l="l" t="t" r="r" b="b"/>
              <a:pathLst>
                <a:path w="8" h="15" extrusionOk="0">
                  <a:moveTo>
                    <a:pt x="1" y="14"/>
                  </a:moveTo>
                  <a:lnTo>
                    <a:pt x="8"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9"/>
            <p:cNvSpPr/>
            <p:nvPr/>
          </p:nvSpPr>
          <p:spPr>
            <a:xfrm>
              <a:off x="2339206" y="3145487"/>
              <a:ext cx="301" cy="328"/>
            </a:xfrm>
            <a:custGeom>
              <a:avLst/>
              <a:gdLst/>
              <a:ahLst/>
              <a:cxnLst/>
              <a:rect l="l" t="t" r="r" b="b"/>
              <a:pathLst>
                <a:path w="11" h="12" extrusionOk="0">
                  <a:moveTo>
                    <a:pt x="11" y="1"/>
                  </a:moveTo>
                  <a:lnTo>
                    <a:pt x="0" y="1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9"/>
            <p:cNvSpPr/>
            <p:nvPr/>
          </p:nvSpPr>
          <p:spPr>
            <a:xfrm>
              <a:off x="2334800" y="3146746"/>
              <a:ext cx="3092" cy="2408"/>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9"/>
            <p:cNvSpPr/>
            <p:nvPr/>
          </p:nvSpPr>
          <p:spPr>
            <a:xfrm>
              <a:off x="2322623" y="3177860"/>
              <a:ext cx="328" cy="219"/>
            </a:xfrm>
            <a:custGeom>
              <a:avLst/>
              <a:gdLst/>
              <a:ahLst/>
              <a:cxnLst/>
              <a:rect l="l" t="t" r="r" b="b"/>
              <a:pathLst>
                <a:path w="12" h="8" extrusionOk="0">
                  <a:moveTo>
                    <a:pt x="1" y="1"/>
                  </a:moveTo>
                  <a:lnTo>
                    <a:pt x="11" y="8"/>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9"/>
            <p:cNvSpPr/>
            <p:nvPr/>
          </p:nvSpPr>
          <p:spPr>
            <a:xfrm>
              <a:off x="2381732" y="3176711"/>
              <a:ext cx="219" cy="712"/>
            </a:xfrm>
            <a:custGeom>
              <a:avLst/>
              <a:gdLst/>
              <a:ahLst/>
              <a:cxnLst/>
              <a:rect l="l" t="t" r="r" b="b"/>
              <a:pathLst>
                <a:path w="8" h="26" extrusionOk="0">
                  <a:moveTo>
                    <a:pt x="8" y="1"/>
                  </a:moveTo>
                  <a:lnTo>
                    <a:pt x="1" y="25"/>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9"/>
            <p:cNvSpPr/>
            <p:nvPr/>
          </p:nvSpPr>
          <p:spPr>
            <a:xfrm>
              <a:off x="2380583" y="3184401"/>
              <a:ext cx="137" cy="383"/>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9"/>
            <p:cNvSpPr/>
            <p:nvPr/>
          </p:nvSpPr>
          <p:spPr>
            <a:xfrm>
              <a:off x="2380692" y="3180734"/>
              <a:ext cx="109" cy="602"/>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9"/>
            <p:cNvSpPr/>
            <p:nvPr/>
          </p:nvSpPr>
          <p:spPr>
            <a:xfrm>
              <a:off x="2380884" y="3179502"/>
              <a:ext cx="219" cy="602"/>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9"/>
            <p:cNvSpPr/>
            <p:nvPr/>
          </p:nvSpPr>
          <p:spPr>
            <a:xfrm>
              <a:off x="2381267" y="3178161"/>
              <a:ext cx="219" cy="602"/>
            </a:xfrm>
            <a:custGeom>
              <a:avLst/>
              <a:gdLst/>
              <a:ahLst/>
              <a:cxnLst/>
              <a:rect l="l" t="t" r="r" b="b"/>
              <a:pathLst>
                <a:path w="8" h="22" extrusionOk="0">
                  <a:moveTo>
                    <a:pt x="7" y="0"/>
                  </a:moveTo>
                  <a:lnTo>
                    <a:pt x="0" y="2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9"/>
            <p:cNvSpPr/>
            <p:nvPr/>
          </p:nvSpPr>
          <p:spPr>
            <a:xfrm>
              <a:off x="2380500" y="3183224"/>
              <a:ext cx="27" cy="520"/>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9"/>
            <p:cNvSpPr/>
            <p:nvPr/>
          </p:nvSpPr>
          <p:spPr>
            <a:xfrm>
              <a:off x="2383374" y="3227310"/>
              <a:ext cx="794" cy="1560"/>
            </a:xfrm>
            <a:custGeom>
              <a:avLst/>
              <a:gdLst/>
              <a:ahLst/>
              <a:cxnLst/>
              <a:rect l="l" t="t" r="r" b="b"/>
              <a:pathLst>
                <a:path w="29" h="57" extrusionOk="0">
                  <a:moveTo>
                    <a:pt x="0" y="0"/>
                  </a:moveTo>
                  <a:lnTo>
                    <a:pt x="28" y="56"/>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9"/>
            <p:cNvSpPr/>
            <p:nvPr/>
          </p:nvSpPr>
          <p:spPr>
            <a:xfrm>
              <a:off x="2380391" y="3221180"/>
              <a:ext cx="520" cy="1067"/>
            </a:xfrm>
            <a:custGeom>
              <a:avLst/>
              <a:gdLst/>
              <a:ahLst/>
              <a:cxnLst/>
              <a:rect l="l" t="t" r="r" b="b"/>
              <a:pathLst>
                <a:path w="19" h="39" extrusionOk="0">
                  <a:moveTo>
                    <a:pt x="1" y="0"/>
                  </a:moveTo>
                  <a:cubicBezTo>
                    <a:pt x="8" y="11"/>
                    <a:pt x="11" y="25"/>
                    <a:pt x="18" y="39"/>
                  </a:cubicBezTo>
                  <a:cubicBezTo>
                    <a:pt x="11" y="25"/>
                    <a:pt x="8" y="11"/>
                    <a:pt x="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9"/>
            <p:cNvSpPr/>
            <p:nvPr/>
          </p:nvSpPr>
          <p:spPr>
            <a:xfrm>
              <a:off x="2386439" y="3233056"/>
              <a:ext cx="684" cy="1177"/>
            </a:xfrm>
            <a:custGeom>
              <a:avLst/>
              <a:gdLst/>
              <a:ahLst/>
              <a:cxnLst/>
              <a:rect l="l" t="t" r="r" b="b"/>
              <a:pathLst>
                <a:path w="25" h="43" extrusionOk="0">
                  <a:moveTo>
                    <a:pt x="0" y="0"/>
                  </a:moveTo>
                  <a:lnTo>
                    <a:pt x="25" y="42"/>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9"/>
            <p:cNvSpPr/>
            <p:nvPr/>
          </p:nvSpPr>
          <p:spPr>
            <a:xfrm>
              <a:off x="2380500" y="3181993"/>
              <a:ext cx="109" cy="602"/>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9"/>
            <p:cNvSpPr/>
            <p:nvPr/>
          </p:nvSpPr>
          <p:spPr>
            <a:xfrm>
              <a:off x="2381650" y="3223944"/>
              <a:ext cx="602" cy="1177"/>
            </a:xfrm>
            <a:custGeom>
              <a:avLst/>
              <a:gdLst/>
              <a:ahLst/>
              <a:cxnLst/>
              <a:rect l="l" t="t" r="r" b="b"/>
              <a:pathLst>
                <a:path w="22" h="43" extrusionOk="0">
                  <a:moveTo>
                    <a:pt x="0" y="1"/>
                  </a:moveTo>
                  <a:lnTo>
                    <a:pt x="21" y="43"/>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9"/>
            <p:cNvSpPr/>
            <p:nvPr/>
          </p:nvSpPr>
          <p:spPr>
            <a:xfrm>
              <a:off x="2385289" y="3230949"/>
              <a:ext cx="876" cy="1642"/>
            </a:xfrm>
            <a:custGeom>
              <a:avLst/>
              <a:gdLst/>
              <a:ahLst/>
              <a:cxnLst/>
              <a:rect l="l" t="t" r="r" b="b"/>
              <a:pathLst>
                <a:path w="32" h="60" extrusionOk="0">
                  <a:moveTo>
                    <a:pt x="0" y="0"/>
                  </a:moveTo>
                  <a:lnTo>
                    <a:pt x="32" y="6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9"/>
            <p:cNvSpPr/>
            <p:nvPr/>
          </p:nvSpPr>
          <p:spPr>
            <a:xfrm>
              <a:off x="2384332" y="3229034"/>
              <a:ext cx="794" cy="1560"/>
            </a:xfrm>
            <a:custGeom>
              <a:avLst/>
              <a:gdLst/>
              <a:ahLst/>
              <a:cxnLst/>
              <a:rect l="l" t="t" r="r" b="b"/>
              <a:pathLst>
                <a:path w="29" h="57" extrusionOk="0">
                  <a:moveTo>
                    <a:pt x="0" y="0"/>
                  </a:moveTo>
                  <a:lnTo>
                    <a:pt x="28" y="56"/>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9"/>
            <p:cNvSpPr/>
            <p:nvPr/>
          </p:nvSpPr>
          <p:spPr>
            <a:xfrm>
              <a:off x="2382416" y="3225394"/>
              <a:ext cx="794" cy="1560"/>
            </a:xfrm>
            <a:custGeom>
              <a:avLst/>
              <a:gdLst/>
              <a:ahLst/>
              <a:cxnLst/>
              <a:rect l="l" t="t" r="r" b="b"/>
              <a:pathLst>
                <a:path w="29" h="57" extrusionOk="0">
                  <a:moveTo>
                    <a:pt x="0" y="0"/>
                  </a:moveTo>
                  <a:lnTo>
                    <a:pt x="28" y="56"/>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9"/>
            <p:cNvSpPr/>
            <p:nvPr/>
          </p:nvSpPr>
          <p:spPr>
            <a:xfrm>
              <a:off x="2380966" y="3222411"/>
              <a:ext cx="602" cy="1286"/>
            </a:xfrm>
            <a:custGeom>
              <a:avLst/>
              <a:gdLst/>
              <a:ahLst/>
              <a:cxnLst/>
              <a:rect l="l" t="t" r="r" b="b"/>
              <a:pathLst>
                <a:path w="22" h="47" extrusionOk="0">
                  <a:moveTo>
                    <a:pt x="1" y="1"/>
                  </a:moveTo>
                  <a:cubicBezTo>
                    <a:pt x="8" y="15"/>
                    <a:pt x="15" y="32"/>
                    <a:pt x="22" y="46"/>
                  </a:cubicBezTo>
                  <a:cubicBezTo>
                    <a:pt x="15" y="32"/>
                    <a:pt x="8" y="15"/>
                    <a:pt x="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9"/>
            <p:cNvSpPr/>
            <p:nvPr/>
          </p:nvSpPr>
          <p:spPr>
            <a:xfrm>
              <a:off x="2381075" y="3185742"/>
              <a:ext cx="27" cy="109"/>
            </a:xfrm>
            <a:custGeom>
              <a:avLst/>
              <a:gdLst/>
              <a:ahLst/>
              <a:cxnLst/>
              <a:rect l="l" t="t" r="r" b="b"/>
              <a:pathLst>
                <a:path w="1" h="4" extrusionOk="0">
                  <a:moveTo>
                    <a:pt x="0" y="4"/>
                  </a:moveTo>
                  <a:lnTo>
                    <a:pt x="0" y="0"/>
                  </a:lnTo>
                  <a:lnTo>
                    <a:pt x="0" y="4"/>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9"/>
            <p:cNvSpPr/>
            <p:nvPr/>
          </p:nvSpPr>
          <p:spPr>
            <a:xfrm>
              <a:off x="2425435" y="3180734"/>
              <a:ext cx="41294" cy="51775"/>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9"/>
            <p:cNvSpPr/>
            <p:nvPr/>
          </p:nvSpPr>
          <p:spPr>
            <a:xfrm>
              <a:off x="2461721" y="3207962"/>
              <a:ext cx="520" cy="602"/>
            </a:xfrm>
            <a:custGeom>
              <a:avLst/>
              <a:gdLst/>
              <a:ahLst/>
              <a:cxnLst/>
              <a:rect l="l" t="t" r="r" b="b"/>
              <a:pathLst>
                <a:path w="19" h="22" extrusionOk="0">
                  <a:moveTo>
                    <a:pt x="18" y="0"/>
                  </a:moveTo>
                  <a:lnTo>
                    <a:pt x="1" y="2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9"/>
            <p:cNvSpPr/>
            <p:nvPr/>
          </p:nvSpPr>
          <p:spPr>
            <a:xfrm>
              <a:off x="2456166" y="3214941"/>
              <a:ext cx="328" cy="520"/>
            </a:xfrm>
            <a:custGeom>
              <a:avLst/>
              <a:gdLst/>
              <a:ahLst/>
              <a:cxnLst/>
              <a:rect l="l" t="t" r="r" b="b"/>
              <a:pathLst>
                <a:path w="12" h="19" extrusionOk="0">
                  <a:moveTo>
                    <a:pt x="11" y="1"/>
                  </a:moveTo>
                  <a:lnTo>
                    <a:pt x="1" y="18"/>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9"/>
            <p:cNvSpPr/>
            <p:nvPr/>
          </p:nvSpPr>
          <p:spPr>
            <a:xfrm>
              <a:off x="2464321" y="3205281"/>
              <a:ext cx="301" cy="410"/>
            </a:xfrm>
            <a:custGeom>
              <a:avLst/>
              <a:gdLst/>
              <a:ahLst/>
              <a:cxnLst/>
              <a:rect l="l" t="t" r="r" b="b"/>
              <a:pathLst>
                <a:path w="11" h="15" extrusionOk="0">
                  <a:moveTo>
                    <a:pt x="11" y="0"/>
                  </a:moveTo>
                  <a:lnTo>
                    <a:pt x="0" y="14"/>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9"/>
            <p:cNvSpPr/>
            <p:nvPr/>
          </p:nvSpPr>
          <p:spPr>
            <a:xfrm>
              <a:off x="2451678" y="3221946"/>
              <a:ext cx="410" cy="684"/>
            </a:xfrm>
            <a:custGeom>
              <a:avLst/>
              <a:gdLst/>
              <a:ahLst/>
              <a:cxnLst/>
              <a:rect l="l" t="t" r="r" b="b"/>
              <a:pathLst>
                <a:path w="15" h="25" extrusionOk="0">
                  <a:moveTo>
                    <a:pt x="14" y="0"/>
                  </a:moveTo>
                  <a:lnTo>
                    <a:pt x="0" y="25"/>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9"/>
            <p:cNvSpPr/>
            <p:nvPr/>
          </p:nvSpPr>
          <p:spPr>
            <a:xfrm>
              <a:off x="2462980" y="3206621"/>
              <a:ext cx="493" cy="493"/>
            </a:xfrm>
            <a:custGeom>
              <a:avLst/>
              <a:gdLst/>
              <a:ahLst/>
              <a:cxnLst/>
              <a:rect l="l" t="t" r="r" b="b"/>
              <a:pathLst>
                <a:path w="18" h="18" extrusionOk="0">
                  <a:moveTo>
                    <a:pt x="18" y="0"/>
                  </a:moveTo>
                  <a:lnTo>
                    <a:pt x="0" y="18"/>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9"/>
            <p:cNvSpPr/>
            <p:nvPr/>
          </p:nvSpPr>
          <p:spPr>
            <a:xfrm>
              <a:off x="2453676" y="3218389"/>
              <a:ext cx="410" cy="794"/>
            </a:xfrm>
            <a:custGeom>
              <a:avLst/>
              <a:gdLst/>
              <a:ahLst/>
              <a:cxnLst/>
              <a:rect l="l" t="t" r="r" b="b"/>
              <a:pathLst>
                <a:path w="15" h="29" extrusionOk="0">
                  <a:moveTo>
                    <a:pt x="15" y="1"/>
                  </a:moveTo>
                  <a:lnTo>
                    <a:pt x="1" y="29"/>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9"/>
            <p:cNvSpPr/>
            <p:nvPr/>
          </p:nvSpPr>
          <p:spPr>
            <a:xfrm>
              <a:off x="2452636" y="3220222"/>
              <a:ext cx="410" cy="684"/>
            </a:xfrm>
            <a:custGeom>
              <a:avLst/>
              <a:gdLst/>
              <a:ahLst/>
              <a:cxnLst/>
              <a:rect l="l" t="t" r="r" b="b"/>
              <a:pathLst>
                <a:path w="15" h="25" extrusionOk="0">
                  <a:moveTo>
                    <a:pt x="14" y="0"/>
                  </a:moveTo>
                  <a:lnTo>
                    <a:pt x="0" y="25"/>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9"/>
            <p:cNvSpPr/>
            <p:nvPr/>
          </p:nvSpPr>
          <p:spPr>
            <a:xfrm>
              <a:off x="2454825" y="3216665"/>
              <a:ext cx="520" cy="712"/>
            </a:xfrm>
            <a:custGeom>
              <a:avLst/>
              <a:gdLst/>
              <a:ahLst/>
              <a:cxnLst/>
              <a:rect l="l" t="t" r="r" b="b"/>
              <a:pathLst>
                <a:path w="19" h="26" extrusionOk="0">
                  <a:moveTo>
                    <a:pt x="18" y="1"/>
                  </a:moveTo>
                  <a:lnTo>
                    <a:pt x="1" y="25"/>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9"/>
            <p:cNvSpPr/>
            <p:nvPr/>
          </p:nvSpPr>
          <p:spPr>
            <a:xfrm>
              <a:off x="2434438" y="3230457"/>
              <a:ext cx="9496" cy="1560"/>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9"/>
            <p:cNvSpPr/>
            <p:nvPr/>
          </p:nvSpPr>
          <p:spPr>
            <a:xfrm>
              <a:off x="2459149" y="3211109"/>
              <a:ext cx="410" cy="520"/>
            </a:xfrm>
            <a:custGeom>
              <a:avLst/>
              <a:gdLst/>
              <a:ahLst/>
              <a:cxnLst/>
              <a:rect l="l" t="t" r="r" b="b"/>
              <a:pathLst>
                <a:path w="15" h="19" extrusionOk="0">
                  <a:moveTo>
                    <a:pt x="14" y="1"/>
                  </a:moveTo>
                  <a:lnTo>
                    <a:pt x="0" y="18"/>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9"/>
            <p:cNvSpPr/>
            <p:nvPr/>
          </p:nvSpPr>
          <p:spPr>
            <a:xfrm>
              <a:off x="2433097" y="3231989"/>
              <a:ext cx="985" cy="219"/>
            </a:xfrm>
            <a:custGeom>
              <a:avLst/>
              <a:gdLst/>
              <a:ahLst/>
              <a:cxnLst/>
              <a:rect l="l" t="t" r="r" b="b"/>
              <a:pathLst>
                <a:path w="36" h="8" extrusionOk="0">
                  <a:moveTo>
                    <a:pt x="35" y="1"/>
                  </a:moveTo>
                  <a:lnTo>
                    <a:pt x="0" y="8"/>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9"/>
            <p:cNvSpPr/>
            <p:nvPr/>
          </p:nvSpPr>
          <p:spPr>
            <a:xfrm>
              <a:off x="2460490" y="3209495"/>
              <a:ext cx="493" cy="602"/>
            </a:xfrm>
            <a:custGeom>
              <a:avLst/>
              <a:gdLst/>
              <a:ahLst/>
              <a:cxnLst/>
              <a:rect l="l" t="t" r="r" b="b"/>
              <a:pathLst>
                <a:path w="18" h="22" extrusionOk="0">
                  <a:moveTo>
                    <a:pt x="18" y="0"/>
                  </a:moveTo>
                  <a:lnTo>
                    <a:pt x="0" y="2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9"/>
            <p:cNvSpPr/>
            <p:nvPr/>
          </p:nvSpPr>
          <p:spPr>
            <a:xfrm>
              <a:off x="2465552" y="3204213"/>
              <a:ext cx="219" cy="219"/>
            </a:xfrm>
            <a:custGeom>
              <a:avLst/>
              <a:gdLst/>
              <a:ahLst/>
              <a:cxnLst/>
              <a:rect l="l" t="t" r="r" b="b"/>
              <a:pathLst>
                <a:path w="8" h="8" extrusionOk="0">
                  <a:moveTo>
                    <a:pt x="8" y="1"/>
                  </a:moveTo>
                  <a:lnTo>
                    <a:pt x="1" y="8"/>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9"/>
            <p:cNvSpPr/>
            <p:nvPr/>
          </p:nvSpPr>
          <p:spPr>
            <a:xfrm>
              <a:off x="2450912" y="3223752"/>
              <a:ext cx="301" cy="602"/>
            </a:xfrm>
            <a:custGeom>
              <a:avLst/>
              <a:gdLst/>
              <a:ahLst/>
              <a:cxnLst/>
              <a:rect l="l" t="t" r="r" b="b"/>
              <a:pathLst>
                <a:path w="11" h="22" extrusionOk="0">
                  <a:moveTo>
                    <a:pt x="11" y="1"/>
                  </a:moveTo>
                  <a:cubicBezTo>
                    <a:pt x="7" y="8"/>
                    <a:pt x="4" y="15"/>
                    <a:pt x="0" y="22"/>
                  </a:cubicBezTo>
                  <a:cubicBezTo>
                    <a:pt x="4" y="15"/>
                    <a:pt x="7" y="8"/>
                    <a:pt x="1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9"/>
            <p:cNvSpPr/>
            <p:nvPr/>
          </p:nvSpPr>
          <p:spPr>
            <a:xfrm>
              <a:off x="2425900" y="3231031"/>
              <a:ext cx="7006" cy="1478"/>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9"/>
            <p:cNvSpPr/>
            <p:nvPr/>
          </p:nvSpPr>
          <p:spPr>
            <a:xfrm>
              <a:off x="2428773" y="3224518"/>
              <a:ext cx="137" cy="328"/>
            </a:xfrm>
            <a:custGeom>
              <a:avLst/>
              <a:gdLst/>
              <a:ahLst/>
              <a:cxnLst/>
              <a:rect l="l" t="t" r="r" b="b"/>
              <a:pathLst>
                <a:path w="5" h="12" extrusionOk="0">
                  <a:moveTo>
                    <a:pt x="1" y="11"/>
                  </a:moveTo>
                  <a:lnTo>
                    <a:pt x="4"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9"/>
            <p:cNvSpPr/>
            <p:nvPr/>
          </p:nvSpPr>
          <p:spPr>
            <a:xfrm>
              <a:off x="2428691" y="3224819"/>
              <a:ext cx="109" cy="109"/>
            </a:xfrm>
            <a:custGeom>
              <a:avLst/>
              <a:gdLst/>
              <a:ahLst/>
              <a:cxnLst/>
              <a:rect l="l" t="t" r="r" b="b"/>
              <a:pathLst>
                <a:path w="4" h="4" extrusionOk="0">
                  <a:moveTo>
                    <a:pt x="0" y="4"/>
                  </a:moveTo>
                  <a:lnTo>
                    <a:pt x="4"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9"/>
            <p:cNvSpPr/>
            <p:nvPr/>
          </p:nvSpPr>
          <p:spPr>
            <a:xfrm>
              <a:off x="2427432" y="3203173"/>
              <a:ext cx="2709" cy="17733"/>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9"/>
            <p:cNvSpPr/>
            <p:nvPr/>
          </p:nvSpPr>
          <p:spPr>
            <a:xfrm>
              <a:off x="2430798" y="3185550"/>
              <a:ext cx="27" cy="109"/>
            </a:xfrm>
            <a:custGeom>
              <a:avLst/>
              <a:gdLst/>
              <a:ahLst/>
              <a:cxnLst/>
              <a:rect l="l" t="t" r="r" b="b"/>
              <a:pathLst>
                <a:path w="1" h="4" extrusionOk="0">
                  <a:moveTo>
                    <a:pt x="0" y="4"/>
                  </a:moveTo>
                  <a:lnTo>
                    <a:pt x="0"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9"/>
            <p:cNvSpPr/>
            <p:nvPr/>
          </p:nvSpPr>
          <p:spPr>
            <a:xfrm>
              <a:off x="2431263" y="3184401"/>
              <a:ext cx="27" cy="109"/>
            </a:xfrm>
            <a:custGeom>
              <a:avLst/>
              <a:gdLst/>
              <a:ahLst/>
              <a:cxnLst/>
              <a:rect l="l" t="t" r="r" b="b"/>
              <a:pathLst>
                <a:path w="1" h="4" extrusionOk="0">
                  <a:moveTo>
                    <a:pt x="1" y="4"/>
                  </a:moveTo>
                  <a:lnTo>
                    <a:pt x="1"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9"/>
            <p:cNvSpPr/>
            <p:nvPr/>
          </p:nvSpPr>
          <p:spPr>
            <a:xfrm>
              <a:off x="2432221" y="3180925"/>
              <a:ext cx="219" cy="520"/>
            </a:xfrm>
            <a:custGeom>
              <a:avLst/>
              <a:gdLst/>
              <a:ahLst/>
              <a:cxnLst/>
              <a:rect l="l" t="t" r="r" b="b"/>
              <a:pathLst>
                <a:path w="8" h="19" extrusionOk="0">
                  <a:moveTo>
                    <a:pt x="1" y="18"/>
                  </a:moveTo>
                  <a:lnTo>
                    <a:pt x="8"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9"/>
            <p:cNvSpPr/>
            <p:nvPr/>
          </p:nvSpPr>
          <p:spPr>
            <a:xfrm>
              <a:off x="2430607" y="3185933"/>
              <a:ext cx="27" cy="109"/>
            </a:xfrm>
            <a:custGeom>
              <a:avLst/>
              <a:gdLst/>
              <a:ahLst/>
              <a:cxnLst/>
              <a:rect l="l" t="t" r="r" b="b"/>
              <a:pathLst>
                <a:path w="1" h="4" extrusionOk="0">
                  <a:moveTo>
                    <a:pt x="0" y="4"/>
                  </a:moveTo>
                  <a:lnTo>
                    <a:pt x="0"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9"/>
            <p:cNvSpPr/>
            <p:nvPr/>
          </p:nvSpPr>
          <p:spPr>
            <a:xfrm>
              <a:off x="2428582" y="3224902"/>
              <a:ext cx="137" cy="219"/>
            </a:xfrm>
            <a:custGeom>
              <a:avLst/>
              <a:gdLst/>
              <a:ahLst/>
              <a:cxnLst/>
              <a:rect l="l" t="t" r="r" b="b"/>
              <a:pathLst>
                <a:path w="5" h="8" extrusionOk="0">
                  <a:moveTo>
                    <a:pt x="1" y="8"/>
                  </a:moveTo>
                  <a:lnTo>
                    <a:pt x="4"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9"/>
            <p:cNvSpPr/>
            <p:nvPr/>
          </p:nvSpPr>
          <p:spPr>
            <a:xfrm>
              <a:off x="2429922" y="3187082"/>
              <a:ext cx="27" cy="27"/>
            </a:xfrm>
            <a:custGeom>
              <a:avLst/>
              <a:gdLst/>
              <a:ahLst/>
              <a:cxnLst/>
              <a:rect l="l" t="t" r="r" b="b"/>
              <a:pathLst>
                <a:path w="1" h="1" extrusionOk="0">
                  <a:moveTo>
                    <a:pt x="1" y="0"/>
                  </a:moveTo>
                  <a:lnTo>
                    <a:pt x="1"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9"/>
            <p:cNvSpPr/>
            <p:nvPr/>
          </p:nvSpPr>
          <p:spPr>
            <a:xfrm>
              <a:off x="2431455" y="3183607"/>
              <a:ext cx="137" cy="219"/>
            </a:xfrm>
            <a:custGeom>
              <a:avLst/>
              <a:gdLst/>
              <a:ahLst/>
              <a:cxnLst/>
              <a:rect l="l" t="t" r="r" b="b"/>
              <a:pathLst>
                <a:path w="5" h="8" extrusionOk="0">
                  <a:moveTo>
                    <a:pt x="1" y="8"/>
                  </a:moveTo>
                  <a:lnTo>
                    <a:pt x="4"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9"/>
            <p:cNvSpPr/>
            <p:nvPr/>
          </p:nvSpPr>
          <p:spPr>
            <a:xfrm>
              <a:off x="2427733" y="3226352"/>
              <a:ext cx="109" cy="219"/>
            </a:xfrm>
            <a:custGeom>
              <a:avLst/>
              <a:gdLst/>
              <a:ahLst/>
              <a:cxnLst/>
              <a:rect l="l" t="t" r="r" b="b"/>
              <a:pathLst>
                <a:path w="4" h="8" extrusionOk="0">
                  <a:moveTo>
                    <a:pt x="0" y="7"/>
                  </a:moveTo>
                  <a:lnTo>
                    <a:pt x="4"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9"/>
            <p:cNvSpPr/>
            <p:nvPr/>
          </p:nvSpPr>
          <p:spPr>
            <a:xfrm>
              <a:off x="2428499" y="3225203"/>
              <a:ext cx="109" cy="109"/>
            </a:xfrm>
            <a:custGeom>
              <a:avLst/>
              <a:gdLst/>
              <a:ahLst/>
              <a:cxnLst/>
              <a:rect l="l" t="t" r="r" b="b"/>
              <a:pathLst>
                <a:path w="4" h="4" extrusionOk="0">
                  <a:moveTo>
                    <a:pt x="0" y="4"/>
                  </a:moveTo>
                  <a:lnTo>
                    <a:pt x="4"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9"/>
            <p:cNvSpPr/>
            <p:nvPr/>
          </p:nvSpPr>
          <p:spPr>
            <a:xfrm>
              <a:off x="2427925" y="3225969"/>
              <a:ext cx="219" cy="219"/>
            </a:xfrm>
            <a:custGeom>
              <a:avLst/>
              <a:gdLst/>
              <a:ahLst/>
              <a:cxnLst/>
              <a:rect l="l" t="t" r="r" b="b"/>
              <a:pathLst>
                <a:path w="8" h="8" extrusionOk="0">
                  <a:moveTo>
                    <a:pt x="0" y="7"/>
                  </a:moveTo>
                  <a:lnTo>
                    <a:pt x="7"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9"/>
            <p:cNvSpPr/>
            <p:nvPr/>
          </p:nvSpPr>
          <p:spPr>
            <a:xfrm>
              <a:off x="2429840" y="3187274"/>
              <a:ext cx="27" cy="27"/>
            </a:xfrm>
            <a:custGeom>
              <a:avLst/>
              <a:gdLst/>
              <a:ahLst/>
              <a:cxnLst/>
              <a:rect l="l" t="t" r="r" b="b"/>
              <a:pathLst>
                <a:path w="1" h="1" extrusionOk="0">
                  <a:moveTo>
                    <a:pt x="0" y="0"/>
                  </a:move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9"/>
            <p:cNvSpPr/>
            <p:nvPr/>
          </p:nvSpPr>
          <p:spPr>
            <a:xfrm>
              <a:off x="2428198" y="3225668"/>
              <a:ext cx="137" cy="219"/>
            </a:xfrm>
            <a:custGeom>
              <a:avLst/>
              <a:gdLst/>
              <a:ahLst/>
              <a:cxnLst/>
              <a:rect l="l" t="t" r="r" b="b"/>
              <a:pathLst>
                <a:path w="5" h="8" extrusionOk="0">
                  <a:moveTo>
                    <a:pt x="1" y="8"/>
                  </a:moveTo>
                  <a:lnTo>
                    <a:pt x="4"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9"/>
            <p:cNvSpPr/>
            <p:nvPr/>
          </p:nvSpPr>
          <p:spPr>
            <a:xfrm>
              <a:off x="2429348" y="3220879"/>
              <a:ext cx="328" cy="2244"/>
            </a:xfrm>
            <a:custGeom>
              <a:avLst/>
              <a:gdLst/>
              <a:ahLst/>
              <a:cxnLst/>
              <a:rect l="l" t="t" r="r" b="b"/>
              <a:pathLst>
                <a:path w="12" h="82" extrusionOk="0">
                  <a:moveTo>
                    <a:pt x="1" y="81"/>
                  </a:moveTo>
                  <a:cubicBezTo>
                    <a:pt x="4" y="53"/>
                    <a:pt x="11" y="29"/>
                    <a:pt x="11" y="1"/>
                  </a:cubicBezTo>
                  <a:cubicBezTo>
                    <a:pt x="11" y="29"/>
                    <a:pt x="4" y="53"/>
                    <a:pt x="1" y="8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9"/>
            <p:cNvSpPr/>
            <p:nvPr/>
          </p:nvSpPr>
          <p:spPr>
            <a:xfrm>
              <a:off x="2431948" y="3181993"/>
              <a:ext cx="219" cy="410"/>
            </a:xfrm>
            <a:custGeom>
              <a:avLst/>
              <a:gdLst/>
              <a:ahLst/>
              <a:cxnLst/>
              <a:rect l="l" t="t" r="r" b="b"/>
              <a:pathLst>
                <a:path w="8" h="15" extrusionOk="0">
                  <a:moveTo>
                    <a:pt x="0" y="14"/>
                  </a:moveTo>
                  <a:lnTo>
                    <a:pt x="7"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9"/>
            <p:cNvSpPr/>
            <p:nvPr/>
          </p:nvSpPr>
          <p:spPr>
            <a:xfrm>
              <a:off x="2430415" y="3186316"/>
              <a:ext cx="27" cy="109"/>
            </a:xfrm>
            <a:custGeom>
              <a:avLst/>
              <a:gdLst/>
              <a:ahLst/>
              <a:cxnLst/>
              <a:rect l="l" t="t" r="r" b="b"/>
              <a:pathLst>
                <a:path w="1" h="4" extrusionOk="0">
                  <a:moveTo>
                    <a:pt x="0" y="4"/>
                  </a:moveTo>
                  <a:lnTo>
                    <a:pt x="0" y="0"/>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9"/>
            <p:cNvSpPr/>
            <p:nvPr/>
          </p:nvSpPr>
          <p:spPr>
            <a:xfrm>
              <a:off x="2427049" y="3227583"/>
              <a:ext cx="27" cy="27"/>
            </a:xfrm>
            <a:custGeom>
              <a:avLst/>
              <a:gdLst/>
              <a:ahLst/>
              <a:cxnLst/>
              <a:rect l="l" t="t" r="r" b="b"/>
              <a:pathLst>
                <a:path w="1" h="1" extrusionOk="0">
                  <a:moveTo>
                    <a:pt x="1" y="1"/>
                  </a:move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9"/>
            <p:cNvSpPr/>
            <p:nvPr/>
          </p:nvSpPr>
          <p:spPr>
            <a:xfrm>
              <a:off x="2431756" y="3182841"/>
              <a:ext cx="109" cy="328"/>
            </a:xfrm>
            <a:custGeom>
              <a:avLst/>
              <a:gdLst/>
              <a:ahLst/>
              <a:cxnLst/>
              <a:rect l="l" t="t" r="r" b="b"/>
              <a:pathLst>
                <a:path w="4" h="12" extrusionOk="0">
                  <a:moveTo>
                    <a:pt x="0" y="11"/>
                  </a:moveTo>
                  <a:lnTo>
                    <a:pt x="4"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9"/>
            <p:cNvSpPr/>
            <p:nvPr/>
          </p:nvSpPr>
          <p:spPr>
            <a:xfrm>
              <a:off x="2428308" y="3225394"/>
              <a:ext cx="219" cy="219"/>
            </a:xfrm>
            <a:custGeom>
              <a:avLst/>
              <a:gdLst/>
              <a:ahLst/>
              <a:cxnLst/>
              <a:rect l="l" t="t" r="r" b="b"/>
              <a:pathLst>
                <a:path w="8" h="8" extrusionOk="0">
                  <a:moveTo>
                    <a:pt x="0" y="7"/>
                  </a:moveTo>
                  <a:lnTo>
                    <a:pt x="7"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9"/>
            <p:cNvSpPr/>
            <p:nvPr/>
          </p:nvSpPr>
          <p:spPr>
            <a:xfrm>
              <a:off x="2429731" y="3187356"/>
              <a:ext cx="27" cy="27"/>
            </a:xfrm>
            <a:custGeom>
              <a:avLst/>
              <a:gdLst/>
              <a:ahLst/>
              <a:cxnLst/>
              <a:rect l="l" t="t" r="r" b="b"/>
              <a:pathLst>
                <a:path w="1" h="1" extrusionOk="0">
                  <a:moveTo>
                    <a:pt x="1" y="1"/>
                  </a:move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9"/>
            <p:cNvSpPr/>
            <p:nvPr/>
          </p:nvSpPr>
          <p:spPr>
            <a:xfrm>
              <a:off x="2430224" y="3186590"/>
              <a:ext cx="27" cy="137"/>
            </a:xfrm>
            <a:custGeom>
              <a:avLst/>
              <a:gdLst/>
              <a:ahLst/>
              <a:cxnLst/>
              <a:rect l="l" t="t" r="r" b="b"/>
              <a:pathLst>
                <a:path w="1" h="5" extrusionOk="0">
                  <a:moveTo>
                    <a:pt x="0" y="4"/>
                  </a:moveTo>
                  <a:lnTo>
                    <a:pt x="0"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9"/>
            <p:cNvSpPr/>
            <p:nvPr/>
          </p:nvSpPr>
          <p:spPr>
            <a:xfrm>
              <a:off x="2427432" y="3226927"/>
              <a:ext cx="27" cy="109"/>
            </a:xfrm>
            <a:custGeom>
              <a:avLst/>
              <a:gdLst/>
              <a:ahLst/>
              <a:cxnLst/>
              <a:rect l="l" t="t" r="r" b="b"/>
              <a:pathLst>
                <a:path w="1" h="4" extrusionOk="0">
                  <a:moveTo>
                    <a:pt x="1" y="4"/>
                  </a:moveTo>
                  <a:lnTo>
                    <a:pt x="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9"/>
            <p:cNvSpPr/>
            <p:nvPr/>
          </p:nvSpPr>
          <p:spPr>
            <a:xfrm>
              <a:off x="2430032" y="3186781"/>
              <a:ext cx="27" cy="137"/>
            </a:xfrm>
            <a:custGeom>
              <a:avLst/>
              <a:gdLst/>
              <a:ahLst/>
              <a:cxnLst/>
              <a:rect l="l" t="t" r="r" b="b"/>
              <a:pathLst>
                <a:path w="1" h="5" extrusionOk="0">
                  <a:moveTo>
                    <a:pt x="0" y="4"/>
                  </a:moveTo>
                  <a:lnTo>
                    <a:pt x="0" y="1"/>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9"/>
            <p:cNvSpPr/>
            <p:nvPr/>
          </p:nvSpPr>
          <p:spPr>
            <a:xfrm>
              <a:off x="1970566" y="2911704"/>
              <a:ext cx="150045" cy="46467"/>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9"/>
            <p:cNvSpPr/>
            <p:nvPr/>
          </p:nvSpPr>
          <p:spPr>
            <a:xfrm>
              <a:off x="2060516" y="2985317"/>
              <a:ext cx="1642" cy="876"/>
            </a:xfrm>
            <a:custGeom>
              <a:avLst/>
              <a:gdLst/>
              <a:ahLst/>
              <a:cxnLst/>
              <a:rect l="l" t="t" r="r" b="b"/>
              <a:pathLst>
                <a:path w="60" h="32" extrusionOk="0">
                  <a:moveTo>
                    <a:pt x="56" y="0"/>
                  </a:moveTo>
                  <a:lnTo>
                    <a:pt x="0" y="32"/>
                  </a:lnTo>
                  <a:lnTo>
                    <a:pt x="0" y="32"/>
                  </a:lnTo>
                  <a:lnTo>
                    <a:pt x="60"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9"/>
            <p:cNvSpPr/>
            <p:nvPr/>
          </p:nvSpPr>
          <p:spPr>
            <a:xfrm>
              <a:off x="2062514" y="2985454"/>
              <a:ext cx="26873" cy="6622"/>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9"/>
            <p:cNvSpPr/>
            <p:nvPr/>
          </p:nvSpPr>
          <p:spPr>
            <a:xfrm>
              <a:off x="2231906" y="2983292"/>
              <a:ext cx="22248" cy="7498"/>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9"/>
            <p:cNvSpPr/>
            <p:nvPr/>
          </p:nvSpPr>
          <p:spPr>
            <a:xfrm>
              <a:off x="2325687" y="4117043"/>
              <a:ext cx="17952" cy="14339"/>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9"/>
            <p:cNvSpPr/>
            <p:nvPr/>
          </p:nvSpPr>
          <p:spPr>
            <a:xfrm>
              <a:off x="2347142" y="4121476"/>
              <a:ext cx="21892" cy="11165"/>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9"/>
            <p:cNvSpPr/>
            <p:nvPr/>
          </p:nvSpPr>
          <p:spPr>
            <a:xfrm>
              <a:off x="2022670" y="3246657"/>
              <a:ext cx="82999" cy="92386"/>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9"/>
            <p:cNvSpPr/>
            <p:nvPr/>
          </p:nvSpPr>
          <p:spPr>
            <a:xfrm>
              <a:off x="2069027" y="3255004"/>
              <a:ext cx="328" cy="27"/>
            </a:xfrm>
            <a:custGeom>
              <a:avLst/>
              <a:gdLst/>
              <a:ahLst/>
              <a:cxnLst/>
              <a:rect l="l" t="t" r="r" b="b"/>
              <a:pathLst>
                <a:path w="12" h="1" extrusionOk="0">
                  <a:moveTo>
                    <a:pt x="1" y="0"/>
                  </a:moveTo>
                  <a:lnTo>
                    <a:pt x="1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9"/>
            <p:cNvSpPr/>
            <p:nvPr/>
          </p:nvSpPr>
          <p:spPr>
            <a:xfrm>
              <a:off x="2064731" y="3253471"/>
              <a:ext cx="301" cy="219"/>
            </a:xfrm>
            <a:custGeom>
              <a:avLst/>
              <a:gdLst/>
              <a:ahLst/>
              <a:cxnLst/>
              <a:rect l="l" t="t" r="r" b="b"/>
              <a:pathLst>
                <a:path w="11" h="8" extrusionOk="0">
                  <a:moveTo>
                    <a:pt x="0" y="0"/>
                  </a:moveTo>
                  <a:lnTo>
                    <a:pt x="11" y="7"/>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9"/>
            <p:cNvSpPr/>
            <p:nvPr/>
          </p:nvSpPr>
          <p:spPr>
            <a:xfrm>
              <a:off x="2091467" y="3261708"/>
              <a:ext cx="493" cy="493"/>
            </a:xfrm>
            <a:custGeom>
              <a:avLst/>
              <a:gdLst/>
              <a:ahLst/>
              <a:cxnLst/>
              <a:rect l="l" t="t" r="r" b="b"/>
              <a:pathLst>
                <a:path w="18" h="18" extrusionOk="0">
                  <a:moveTo>
                    <a:pt x="0" y="18"/>
                  </a:moveTo>
                  <a:cubicBezTo>
                    <a:pt x="7" y="11"/>
                    <a:pt x="11" y="7"/>
                    <a:pt x="18" y="0"/>
                  </a:cubicBezTo>
                  <a:cubicBezTo>
                    <a:pt x="11" y="7"/>
                    <a:pt x="7" y="11"/>
                    <a:pt x="0" y="18"/>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9"/>
            <p:cNvSpPr/>
            <p:nvPr/>
          </p:nvSpPr>
          <p:spPr>
            <a:xfrm>
              <a:off x="2065962" y="3254046"/>
              <a:ext cx="410" cy="109"/>
            </a:xfrm>
            <a:custGeom>
              <a:avLst/>
              <a:gdLst/>
              <a:ahLst/>
              <a:cxnLst/>
              <a:rect l="l" t="t" r="r" b="b"/>
              <a:pathLst>
                <a:path w="15" h="4" extrusionOk="0">
                  <a:moveTo>
                    <a:pt x="1" y="0"/>
                  </a:moveTo>
                  <a:lnTo>
                    <a:pt x="15"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9"/>
            <p:cNvSpPr/>
            <p:nvPr/>
          </p:nvSpPr>
          <p:spPr>
            <a:xfrm>
              <a:off x="2068069" y="3254812"/>
              <a:ext cx="410" cy="109"/>
            </a:xfrm>
            <a:custGeom>
              <a:avLst/>
              <a:gdLst/>
              <a:ahLst/>
              <a:cxnLst/>
              <a:rect l="l" t="t" r="r" b="b"/>
              <a:pathLst>
                <a:path w="15" h="4" extrusionOk="0">
                  <a:moveTo>
                    <a:pt x="1" y="0"/>
                  </a:moveTo>
                  <a:lnTo>
                    <a:pt x="15"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9"/>
            <p:cNvSpPr/>
            <p:nvPr/>
          </p:nvSpPr>
          <p:spPr>
            <a:xfrm>
              <a:off x="2067029" y="3254511"/>
              <a:ext cx="410" cy="137"/>
            </a:xfrm>
            <a:custGeom>
              <a:avLst/>
              <a:gdLst/>
              <a:ahLst/>
              <a:cxnLst/>
              <a:rect l="l" t="t" r="r" b="b"/>
              <a:pathLst>
                <a:path w="15" h="5" extrusionOk="0">
                  <a:moveTo>
                    <a:pt x="0" y="1"/>
                  </a:moveTo>
                  <a:lnTo>
                    <a:pt x="14"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9"/>
            <p:cNvSpPr/>
            <p:nvPr/>
          </p:nvSpPr>
          <p:spPr>
            <a:xfrm>
              <a:off x="2096064" y="3265238"/>
              <a:ext cx="301" cy="328"/>
            </a:xfrm>
            <a:custGeom>
              <a:avLst/>
              <a:gdLst/>
              <a:ahLst/>
              <a:cxnLst/>
              <a:rect l="l" t="t" r="r" b="b"/>
              <a:pathLst>
                <a:path w="11" h="12" extrusionOk="0">
                  <a:moveTo>
                    <a:pt x="0" y="1"/>
                  </a:moveTo>
                  <a:lnTo>
                    <a:pt x="11"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9"/>
            <p:cNvSpPr/>
            <p:nvPr/>
          </p:nvSpPr>
          <p:spPr>
            <a:xfrm>
              <a:off x="2096830" y="3266114"/>
              <a:ext cx="3366" cy="3667"/>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9"/>
            <p:cNvSpPr/>
            <p:nvPr/>
          </p:nvSpPr>
          <p:spPr>
            <a:xfrm>
              <a:off x="2057725" y="3249640"/>
              <a:ext cx="410" cy="219"/>
            </a:xfrm>
            <a:custGeom>
              <a:avLst/>
              <a:gdLst/>
              <a:ahLst/>
              <a:cxnLst/>
              <a:rect l="l" t="t" r="r" b="b"/>
              <a:pathLst>
                <a:path w="15" h="8" extrusionOk="0">
                  <a:moveTo>
                    <a:pt x="1" y="0"/>
                  </a:moveTo>
                  <a:lnTo>
                    <a:pt x="15" y="7"/>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9"/>
            <p:cNvSpPr/>
            <p:nvPr/>
          </p:nvSpPr>
          <p:spPr>
            <a:xfrm>
              <a:off x="2054770" y="3247615"/>
              <a:ext cx="493" cy="328"/>
            </a:xfrm>
            <a:custGeom>
              <a:avLst/>
              <a:gdLst/>
              <a:ahLst/>
              <a:cxnLst/>
              <a:rect l="l" t="t" r="r" b="b"/>
              <a:pathLst>
                <a:path w="18" h="12" extrusionOk="0">
                  <a:moveTo>
                    <a:pt x="0" y="1"/>
                  </a:moveTo>
                  <a:lnTo>
                    <a:pt x="18"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9"/>
            <p:cNvSpPr/>
            <p:nvPr/>
          </p:nvSpPr>
          <p:spPr>
            <a:xfrm>
              <a:off x="2056193" y="3248573"/>
              <a:ext cx="328" cy="219"/>
            </a:xfrm>
            <a:custGeom>
              <a:avLst/>
              <a:gdLst/>
              <a:ahLst/>
              <a:cxnLst/>
              <a:rect l="l" t="t" r="r" b="b"/>
              <a:pathLst>
                <a:path w="12" h="8" extrusionOk="0">
                  <a:moveTo>
                    <a:pt x="1" y="1"/>
                  </a:moveTo>
                  <a:lnTo>
                    <a:pt x="11" y="8"/>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9"/>
            <p:cNvSpPr/>
            <p:nvPr/>
          </p:nvSpPr>
          <p:spPr>
            <a:xfrm>
              <a:off x="2094340" y="3263624"/>
              <a:ext cx="876" cy="794"/>
            </a:xfrm>
            <a:custGeom>
              <a:avLst/>
              <a:gdLst/>
              <a:ahLst/>
              <a:cxnLst/>
              <a:rect l="l" t="t" r="r" b="b"/>
              <a:pathLst>
                <a:path w="32" h="29" extrusionOk="0">
                  <a:moveTo>
                    <a:pt x="0" y="0"/>
                  </a:moveTo>
                  <a:lnTo>
                    <a:pt x="32" y="28"/>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9"/>
            <p:cNvSpPr/>
            <p:nvPr/>
          </p:nvSpPr>
          <p:spPr>
            <a:xfrm>
              <a:off x="2060407" y="3251172"/>
              <a:ext cx="520" cy="410"/>
            </a:xfrm>
            <a:custGeom>
              <a:avLst/>
              <a:gdLst/>
              <a:ahLst/>
              <a:cxnLst/>
              <a:rect l="l" t="t" r="r" b="b"/>
              <a:pathLst>
                <a:path w="19" h="15" extrusionOk="0">
                  <a:moveTo>
                    <a:pt x="1" y="0"/>
                  </a:moveTo>
                  <a:lnTo>
                    <a:pt x="18" y="1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9"/>
            <p:cNvSpPr/>
            <p:nvPr/>
          </p:nvSpPr>
          <p:spPr>
            <a:xfrm>
              <a:off x="2053511" y="3246767"/>
              <a:ext cx="520" cy="410"/>
            </a:xfrm>
            <a:custGeom>
              <a:avLst/>
              <a:gdLst/>
              <a:ahLst/>
              <a:cxnLst/>
              <a:rect l="l" t="t" r="r" b="b"/>
              <a:pathLst>
                <a:path w="19" h="15" extrusionOk="0">
                  <a:moveTo>
                    <a:pt x="1" y="0"/>
                  </a:moveTo>
                  <a:lnTo>
                    <a:pt x="18" y="1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9"/>
            <p:cNvSpPr/>
            <p:nvPr/>
          </p:nvSpPr>
          <p:spPr>
            <a:xfrm>
              <a:off x="2059066" y="3250406"/>
              <a:ext cx="520" cy="301"/>
            </a:xfrm>
            <a:custGeom>
              <a:avLst/>
              <a:gdLst/>
              <a:ahLst/>
              <a:cxnLst/>
              <a:rect l="l" t="t" r="r" b="b"/>
              <a:pathLst>
                <a:path w="19" h="11" extrusionOk="0">
                  <a:moveTo>
                    <a:pt x="1" y="0"/>
                  </a:moveTo>
                  <a:lnTo>
                    <a:pt x="18"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9"/>
            <p:cNvSpPr/>
            <p:nvPr/>
          </p:nvSpPr>
          <p:spPr>
            <a:xfrm>
              <a:off x="2061748" y="3251939"/>
              <a:ext cx="520" cy="301"/>
            </a:xfrm>
            <a:custGeom>
              <a:avLst/>
              <a:gdLst/>
              <a:ahLst/>
              <a:cxnLst/>
              <a:rect l="l" t="t" r="r" b="b"/>
              <a:pathLst>
                <a:path w="19" h="11" extrusionOk="0">
                  <a:moveTo>
                    <a:pt x="1" y="0"/>
                  </a:moveTo>
                  <a:lnTo>
                    <a:pt x="18"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9"/>
            <p:cNvSpPr/>
            <p:nvPr/>
          </p:nvSpPr>
          <p:spPr>
            <a:xfrm>
              <a:off x="2063089" y="3252705"/>
              <a:ext cx="410" cy="219"/>
            </a:xfrm>
            <a:custGeom>
              <a:avLst/>
              <a:gdLst/>
              <a:ahLst/>
              <a:cxnLst/>
              <a:rect l="l" t="t" r="r" b="b"/>
              <a:pathLst>
                <a:path w="15" h="8" extrusionOk="0">
                  <a:moveTo>
                    <a:pt x="1" y="0"/>
                  </a:moveTo>
                  <a:lnTo>
                    <a:pt x="15" y="7"/>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9"/>
            <p:cNvSpPr/>
            <p:nvPr/>
          </p:nvSpPr>
          <p:spPr>
            <a:xfrm>
              <a:off x="2044617" y="3333925"/>
              <a:ext cx="602" cy="7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9"/>
            <p:cNvSpPr/>
            <p:nvPr/>
          </p:nvSpPr>
          <p:spPr>
            <a:xfrm>
              <a:off x="2100169" y="3269754"/>
              <a:ext cx="1478" cy="1642"/>
            </a:xfrm>
            <a:custGeom>
              <a:avLst/>
              <a:gdLst/>
              <a:ahLst/>
              <a:cxnLst/>
              <a:rect l="l" t="t" r="r" b="b"/>
              <a:pathLst>
                <a:path w="54" h="60" extrusionOk="0">
                  <a:moveTo>
                    <a:pt x="1" y="0"/>
                  </a:moveTo>
                  <a:lnTo>
                    <a:pt x="25" y="28"/>
                  </a:lnTo>
                  <a:lnTo>
                    <a:pt x="53" y="60"/>
                  </a:lnTo>
                  <a:lnTo>
                    <a:pt x="15" y="14"/>
                  </a:lnTo>
                  <a:lnTo>
                    <a:pt x="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9"/>
            <p:cNvSpPr/>
            <p:nvPr/>
          </p:nvSpPr>
          <p:spPr>
            <a:xfrm>
              <a:off x="2037721" y="3331818"/>
              <a:ext cx="1067" cy="219"/>
            </a:xfrm>
            <a:custGeom>
              <a:avLst/>
              <a:gdLst/>
              <a:ahLst/>
              <a:cxnLst/>
              <a:rect l="l" t="t" r="r" b="b"/>
              <a:pathLst>
                <a:path w="39" h="8" extrusionOk="0">
                  <a:moveTo>
                    <a:pt x="39" y="1"/>
                  </a:moveTo>
                  <a:lnTo>
                    <a:pt x="0" y="8"/>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9"/>
            <p:cNvSpPr/>
            <p:nvPr/>
          </p:nvSpPr>
          <p:spPr>
            <a:xfrm>
              <a:off x="2032932" y="3318792"/>
              <a:ext cx="301" cy="410"/>
            </a:xfrm>
            <a:custGeom>
              <a:avLst/>
              <a:gdLst/>
              <a:ahLst/>
              <a:cxnLst/>
              <a:rect l="l" t="t" r="r" b="b"/>
              <a:pathLst>
                <a:path w="11" h="15" extrusionOk="0">
                  <a:moveTo>
                    <a:pt x="11" y="15"/>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9"/>
            <p:cNvSpPr/>
            <p:nvPr/>
          </p:nvSpPr>
          <p:spPr>
            <a:xfrm>
              <a:off x="2043358" y="3332776"/>
              <a:ext cx="520" cy="410"/>
            </a:xfrm>
            <a:custGeom>
              <a:avLst/>
              <a:gdLst/>
              <a:ahLst/>
              <a:cxnLst/>
              <a:rect l="l" t="t" r="r" b="b"/>
              <a:pathLst>
                <a:path w="19" h="15" extrusionOk="0">
                  <a:moveTo>
                    <a:pt x="18" y="15"/>
                  </a:move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9"/>
            <p:cNvSpPr/>
            <p:nvPr/>
          </p:nvSpPr>
          <p:spPr>
            <a:xfrm>
              <a:off x="2034273" y="3321283"/>
              <a:ext cx="109" cy="328"/>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9"/>
            <p:cNvSpPr/>
            <p:nvPr/>
          </p:nvSpPr>
          <p:spPr>
            <a:xfrm>
              <a:off x="2033698" y="3320051"/>
              <a:ext cx="219" cy="410"/>
            </a:xfrm>
            <a:custGeom>
              <a:avLst/>
              <a:gdLst/>
              <a:ahLst/>
              <a:cxnLst/>
              <a:rect l="l" t="t" r="r" b="b"/>
              <a:pathLst>
                <a:path w="8" h="15" extrusionOk="0">
                  <a:moveTo>
                    <a:pt x="7" y="14"/>
                  </a:moveTo>
                  <a:lnTo>
                    <a:pt x="0"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9"/>
            <p:cNvSpPr/>
            <p:nvPr/>
          </p:nvSpPr>
          <p:spPr>
            <a:xfrm>
              <a:off x="2034656" y="3323773"/>
              <a:ext cx="27" cy="410"/>
            </a:xfrm>
            <a:custGeom>
              <a:avLst/>
              <a:gdLst/>
              <a:ahLst/>
              <a:cxnLst/>
              <a:rect l="l" t="t" r="r" b="b"/>
              <a:pathLst>
                <a:path w="1" h="15" extrusionOk="0">
                  <a:moveTo>
                    <a:pt x="0" y="15"/>
                  </a:moveTo>
                  <a:lnTo>
                    <a:pt x="0"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9"/>
            <p:cNvSpPr/>
            <p:nvPr/>
          </p:nvSpPr>
          <p:spPr>
            <a:xfrm>
              <a:off x="2105450" y="3277498"/>
              <a:ext cx="109" cy="137"/>
            </a:xfrm>
            <a:custGeom>
              <a:avLst/>
              <a:gdLst/>
              <a:ahLst/>
              <a:cxnLst/>
              <a:rect l="l" t="t" r="r" b="b"/>
              <a:pathLst>
                <a:path w="4" h="5" extrusionOk="0">
                  <a:moveTo>
                    <a:pt x="4" y="1"/>
                  </a:moveTo>
                  <a:lnTo>
                    <a:pt x="0"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9"/>
            <p:cNvSpPr/>
            <p:nvPr/>
          </p:nvSpPr>
          <p:spPr>
            <a:xfrm>
              <a:off x="2045192" y="3334692"/>
              <a:ext cx="3092" cy="3667"/>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9"/>
            <p:cNvSpPr/>
            <p:nvPr/>
          </p:nvSpPr>
          <p:spPr>
            <a:xfrm>
              <a:off x="2104958" y="3278182"/>
              <a:ext cx="137" cy="109"/>
            </a:xfrm>
            <a:custGeom>
              <a:avLst/>
              <a:gdLst/>
              <a:ahLst/>
              <a:cxnLst/>
              <a:rect l="l" t="t" r="r" b="b"/>
              <a:pathLst>
                <a:path w="5" h="4" extrusionOk="0">
                  <a:moveTo>
                    <a:pt x="4" y="0"/>
                  </a:moveTo>
                  <a:lnTo>
                    <a:pt x="1" y="4"/>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9"/>
            <p:cNvSpPr/>
            <p:nvPr/>
          </p:nvSpPr>
          <p:spPr>
            <a:xfrm>
              <a:off x="2105259" y="3277799"/>
              <a:ext cx="109" cy="219"/>
            </a:xfrm>
            <a:custGeom>
              <a:avLst/>
              <a:gdLst/>
              <a:ahLst/>
              <a:cxnLst/>
              <a:rect l="l" t="t" r="r" b="b"/>
              <a:pathLst>
                <a:path w="4" h="8" extrusionOk="0">
                  <a:moveTo>
                    <a:pt x="4" y="0"/>
                  </a:moveTo>
                  <a:lnTo>
                    <a:pt x="0" y="7"/>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9"/>
            <p:cNvSpPr/>
            <p:nvPr/>
          </p:nvSpPr>
          <p:spPr>
            <a:xfrm>
              <a:off x="2034273" y="3324840"/>
              <a:ext cx="109" cy="301"/>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9"/>
            <p:cNvSpPr/>
            <p:nvPr/>
          </p:nvSpPr>
          <p:spPr>
            <a:xfrm>
              <a:off x="2102659" y="3272709"/>
              <a:ext cx="2928" cy="462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9"/>
            <p:cNvSpPr/>
            <p:nvPr/>
          </p:nvSpPr>
          <p:spPr>
            <a:xfrm>
              <a:off x="2042701" y="3332311"/>
              <a:ext cx="602" cy="410"/>
            </a:xfrm>
            <a:custGeom>
              <a:avLst/>
              <a:gdLst/>
              <a:ahLst/>
              <a:cxnLst/>
              <a:rect l="l" t="t" r="r" b="b"/>
              <a:pathLst>
                <a:path w="22" h="15" extrusionOk="0">
                  <a:moveTo>
                    <a:pt x="21" y="14"/>
                  </a:moveTo>
                  <a:cubicBezTo>
                    <a:pt x="14" y="7"/>
                    <a:pt x="7" y="4"/>
                    <a:pt x="0" y="0"/>
                  </a:cubicBezTo>
                  <a:cubicBezTo>
                    <a:pt x="7" y="4"/>
                    <a:pt x="14" y="7"/>
                    <a:pt x="21" y="14"/>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9"/>
            <p:cNvSpPr/>
            <p:nvPr/>
          </p:nvSpPr>
          <p:spPr>
            <a:xfrm>
              <a:off x="2041443" y="3331928"/>
              <a:ext cx="410" cy="109"/>
            </a:xfrm>
            <a:custGeom>
              <a:avLst/>
              <a:gdLst/>
              <a:ahLst/>
              <a:cxnLst/>
              <a:rect l="l" t="t" r="r" b="b"/>
              <a:pathLst>
                <a:path w="15" h="4" extrusionOk="0">
                  <a:moveTo>
                    <a:pt x="15" y="4"/>
                  </a:moveTo>
                  <a:lnTo>
                    <a:pt x="1"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9"/>
            <p:cNvSpPr/>
            <p:nvPr/>
          </p:nvSpPr>
          <p:spPr>
            <a:xfrm>
              <a:off x="2044042" y="3333269"/>
              <a:ext cx="410" cy="493"/>
            </a:xfrm>
            <a:custGeom>
              <a:avLst/>
              <a:gdLst/>
              <a:ahLst/>
              <a:cxnLst/>
              <a:rect l="l" t="t" r="r" b="b"/>
              <a:pathLst>
                <a:path w="15" h="18" extrusionOk="0">
                  <a:moveTo>
                    <a:pt x="0" y="0"/>
                  </a:moveTo>
                  <a:lnTo>
                    <a:pt x="14" y="18"/>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9"/>
            <p:cNvSpPr/>
            <p:nvPr/>
          </p:nvSpPr>
          <p:spPr>
            <a:xfrm>
              <a:off x="2038870" y="3331736"/>
              <a:ext cx="1259" cy="109"/>
            </a:xfrm>
            <a:custGeom>
              <a:avLst/>
              <a:gdLst/>
              <a:ahLst/>
              <a:cxnLst/>
              <a:rect l="l" t="t" r="r" b="b"/>
              <a:pathLst>
                <a:path w="46" h="4" extrusionOk="0">
                  <a:moveTo>
                    <a:pt x="46" y="0"/>
                  </a:moveTo>
                  <a:cubicBezTo>
                    <a:pt x="28" y="0"/>
                    <a:pt x="14" y="0"/>
                    <a:pt x="0" y="4"/>
                  </a:cubicBezTo>
                  <a:cubicBezTo>
                    <a:pt x="14" y="0"/>
                    <a:pt x="28" y="0"/>
                    <a:pt x="46" y="0"/>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9"/>
            <p:cNvSpPr/>
            <p:nvPr/>
          </p:nvSpPr>
          <p:spPr>
            <a:xfrm>
              <a:off x="2040786" y="3331736"/>
              <a:ext cx="493" cy="109"/>
            </a:xfrm>
            <a:custGeom>
              <a:avLst/>
              <a:gdLst/>
              <a:ahLst/>
              <a:cxnLst/>
              <a:rect l="l" t="t" r="r" b="b"/>
              <a:pathLst>
                <a:path w="18" h="4" extrusionOk="0">
                  <a:moveTo>
                    <a:pt x="18" y="4"/>
                  </a:moveTo>
                  <a:lnTo>
                    <a:pt x="0"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9"/>
            <p:cNvSpPr/>
            <p:nvPr/>
          </p:nvSpPr>
          <p:spPr>
            <a:xfrm>
              <a:off x="2042127" y="3332119"/>
              <a:ext cx="410" cy="109"/>
            </a:xfrm>
            <a:custGeom>
              <a:avLst/>
              <a:gdLst/>
              <a:ahLst/>
              <a:cxnLst/>
              <a:rect l="l" t="t" r="r" b="b"/>
              <a:pathLst>
                <a:path w="15" h="4" extrusionOk="0">
                  <a:moveTo>
                    <a:pt x="14" y="4"/>
                  </a:moveTo>
                  <a:lnTo>
                    <a:pt x="0"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9"/>
            <p:cNvSpPr/>
            <p:nvPr/>
          </p:nvSpPr>
          <p:spPr>
            <a:xfrm>
              <a:off x="2040211" y="3331736"/>
              <a:ext cx="410" cy="27"/>
            </a:xfrm>
            <a:custGeom>
              <a:avLst/>
              <a:gdLst/>
              <a:ahLst/>
              <a:cxnLst/>
              <a:rect l="l" t="t" r="r" b="b"/>
              <a:pathLst>
                <a:path w="15" h="1" extrusionOk="0">
                  <a:moveTo>
                    <a:pt x="0" y="0"/>
                  </a:moveTo>
                  <a:lnTo>
                    <a:pt x="14" y="0"/>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9"/>
            <p:cNvSpPr/>
            <p:nvPr/>
          </p:nvSpPr>
          <p:spPr>
            <a:xfrm>
              <a:off x="2034656" y="3322733"/>
              <a:ext cx="27" cy="301"/>
            </a:xfrm>
            <a:custGeom>
              <a:avLst/>
              <a:gdLst/>
              <a:ahLst/>
              <a:cxnLst/>
              <a:rect l="l" t="t" r="r" b="b"/>
              <a:pathLst>
                <a:path w="1" h="11" extrusionOk="0">
                  <a:moveTo>
                    <a:pt x="0" y="0"/>
                  </a:moveTo>
                  <a:lnTo>
                    <a:pt x="0" y="1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9"/>
            <p:cNvSpPr/>
            <p:nvPr/>
          </p:nvSpPr>
          <p:spPr>
            <a:xfrm>
              <a:off x="2101811" y="3271669"/>
              <a:ext cx="684" cy="684"/>
            </a:xfrm>
            <a:custGeom>
              <a:avLst/>
              <a:gdLst/>
              <a:ahLst/>
              <a:cxnLst/>
              <a:rect l="l" t="t" r="r" b="b"/>
              <a:pathLst>
                <a:path w="25" h="25" extrusionOk="0">
                  <a:moveTo>
                    <a:pt x="0" y="0"/>
                  </a:moveTo>
                  <a:lnTo>
                    <a:pt x="25" y="25"/>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9"/>
            <p:cNvSpPr/>
            <p:nvPr/>
          </p:nvSpPr>
          <p:spPr>
            <a:xfrm>
              <a:off x="2099977" y="3269644"/>
              <a:ext cx="602" cy="602"/>
            </a:xfrm>
            <a:custGeom>
              <a:avLst/>
              <a:gdLst/>
              <a:ahLst/>
              <a:cxnLst/>
              <a:rect l="l" t="t" r="r" b="b"/>
              <a:pathLst>
                <a:path w="22" h="22" extrusionOk="0">
                  <a:moveTo>
                    <a:pt x="8" y="4"/>
                  </a:moveTo>
                  <a:lnTo>
                    <a:pt x="1" y="1"/>
                  </a:lnTo>
                  <a:lnTo>
                    <a:pt x="8" y="4"/>
                  </a:lnTo>
                  <a:lnTo>
                    <a:pt x="22" y="22"/>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9"/>
            <p:cNvSpPr/>
            <p:nvPr/>
          </p:nvSpPr>
          <p:spPr>
            <a:xfrm>
              <a:off x="2149235" y="1549917"/>
              <a:ext cx="913021" cy="679566"/>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9"/>
            <p:cNvSpPr/>
            <p:nvPr/>
          </p:nvSpPr>
          <p:spPr>
            <a:xfrm>
              <a:off x="2416130" y="1977748"/>
              <a:ext cx="43429" cy="25176"/>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9"/>
            <p:cNvSpPr/>
            <p:nvPr/>
          </p:nvSpPr>
          <p:spPr>
            <a:xfrm>
              <a:off x="1312482" y="2425721"/>
              <a:ext cx="76760" cy="4572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9"/>
            <p:cNvSpPr/>
            <p:nvPr/>
          </p:nvSpPr>
          <p:spPr>
            <a:xfrm>
              <a:off x="1350246" y="1854795"/>
              <a:ext cx="153493" cy="99993"/>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9"/>
            <p:cNvSpPr/>
            <p:nvPr/>
          </p:nvSpPr>
          <p:spPr>
            <a:xfrm>
              <a:off x="1452565" y="1878713"/>
              <a:ext cx="269303" cy="141644"/>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9"/>
            <p:cNvSpPr/>
            <p:nvPr/>
          </p:nvSpPr>
          <p:spPr>
            <a:xfrm>
              <a:off x="1451498" y="1809232"/>
              <a:ext cx="19867" cy="12971"/>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9"/>
            <p:cNvSpPr/>
            <p:nvPr/>
          </p:nvSpPr>
          <p:spPr>
            <a:xfrm>
              <a:off x="1395837" y="1762519"/>
              <a:ext cx="106561" cy="52295"/>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9"/>
            <p:cNvSpPr/>
            <p:nvPr/>
          </p:nvSpPr>
          <p:spPr>
            <a:xfrm>
              <a:off x="1478316" y="1786820"/>
              <a:ext cx="174099" cy="71424"/>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9"/>
            <p:cNvSpPr/>
            <p:nvPr/>
          </p:nvSpPr>
          <p:spPr>
            <a:xfrm>
              <a:off x="1515506" y="1749931"/>
              <a:ext cx="16009" cy="6321"/>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9"/>
            <p:cNvSpPr/>
            <p:nvPr/>
          </p:nvSpPr>
          <p:spPr>
            <a:xfrm>
              <a:off x="1542598" y="1746291"/>
              <a:ext cx="48026" cy="2211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9"/>
            <p:cNvSpPr/>
            <p:nvPr/>
          </p:nvSpPr>
          <p:spPr>
            <a:xfrm>
              <a:off x="1537809" y="1724645"/>
              <a:ext cx="59055" cy="13683"/>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9"/>
            <p:cNvSpPr/>
            <p:nvPr/>
          </p:nvSpPr>
          <p:spPr>
            <a:xfrm>
              <a:off x="1654605" y="1701631"/>
              <a:ext cx="94684" cy="48519"/>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9"/>
            <p:cNvSpPr/>
            <p:nvPr/>
          </p:nvSpPr>
          <p:spPr>
            <a:xfrm>
              <a:off x="1649323" y="1754638"/>
              <a:ext cx="20825" cy="18800"/>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9"/>
            <p:cNvSpPr/>
            <p:nvPr/>
          </p:nvSpPr>
          <p:spPr>
            <a:xfrm>
              <a:off x="1738726" y="1677987"/>
              <a:ext cx="17541" cy="946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9"/>
            <p:cNvSpPr/>
            <p:nvPr/>
          </p:nvSpPr>
          <p:spPr>
            <a:xfrm>
              <a:off x="1668397" y="1828032"/>
              <a:ext cx="13354" cy="9879"/>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9"/>
            <p:cNvSpPr/>
            <p:nvPr/>
          </p:nvSpPr>
          <p:spPr>
            <a:xfrm>
              <a:off x="1670586" y="1785588"/>
              <a:ext cx="105330" cy="55333"/>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9"/>
            <p:cNvSpPr/>
            <p:nvPr/>
          </p:nvSpPr>
          <p:spPr>
            <a:xfrm>
              <a:off x="1757198" y="1790651"/>
              <a:ext cx="1861" cy="21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9"/>
            <p:cNvSpPr/>
            <p:nvPr/>
          </p:nvSpPr>
          <p:spPr>
            <a:xfrm>
              <a:off x="1766119" y="1720021"/>
              <a:ext cx="46576" cy="29664"/>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9"/>
            <p:cNvSpPr/>
            <p:nvPr/>
          </p:nvSpPr>
          <p:spPr>
            <a:xfrm>
              <a:off x="1796193" y="1755322"/>
              <a:ext cx="40255" cy="9167"/>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9"/>
            <p:cNvSpPr/>
            <p:nvPr/>
          </p:nvSpPr>
          <p:spPr>
            <a:xfrm>
              <a:off x="1787464" y="1825569"/>
              <a:ext cx="49750" cy="24465"/>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9"/>
            <p:cNvSpPr/>
            <p:nvPr/>
          </p:nvSpPr>
          <p:spPr>
            <a:xfrm>
              <a:off x="1699922" y="1866782"/>
              <a:ext cx="91893" cy="79141"/>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9"/>
            <p:cNvSpPr/>
            <p:nvPr/>
          </p:nvSpPr>
          <p:spPr>
            <a:xfrm>
              <a:off x="1787655" y="1779376"/>
              <a:ext cx="254389" cy="74571"/>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9"/>
            <p:cNvSpPr/>
            <p:nvPr/>
          </p:nvSpPr>
          <p:spPr>
            <a:xfrm>
              <a:off x="1871011" y="1760385"/>
              <a:ext cx="20634" cy="1026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9"/>
            <p:cNvSpPr/>
            <p:nvPr/>
          </p:nvSpPr>
          <p:spPr>
            <a:xfrm>
              <a:off x="1788422" y="1630371"/>
              <a:ext cx="168352" cy="1107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9"/>
            <p:cNvSpPr/>
            <p:nvPr/>
          </p:nvSpPr>
          <p:spPr>
            <a:xfrm>
              <a:off x="1858669" y="1565652"/>
              <a:ext cx="463790" cy="236219"/>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9"/>
            <p:cNvSpPr/>
            <p:nvPr/>
          </p:nvSpPr>
          <p:spPr>
            <a:xfrm>
              <a:off x="2035805" y="2178091"/>
              <a:ext cx="11220" cy="13053"/>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9"/>
            <p:cNvSpPr/>
            <p:nvPr/>
          </p:nvSpPr>
          <p:spPr>
            <a:xfrm>
              <a:off x="1980719" y="2162274"/>
              <a:ext cx="25012" cy="15735"/>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9"/>
            <p:cNvSpPr/>
            <p:nvPr/>
          </p:nvSpPr>
          <p:spPr>
            <a:xfrm>
              <a:off x="1929655" y="2092136"/>
              <a:ext cx="98981" cy="61873"/>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9"/>
            <p:cNvSpPr/>
            <p:nvPr/>
          </p:nvSpPr>
          <p:spPr>
            <a:xfrm>
              <a:off x="1886144" y="1877044"/>
              <a:ext cx="434016" cy="308737"/>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9"/>
            <p:cNvSpPr/>
            <p:nvPr/>
          </p:nvSpPr>
          <p:spPr>
            <a:xfrm>
              <a:off x="2075841" y="2028539"/>
              <a:ext cx="35958" cy="25641"/>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9"/>
            <p:cNvSpPr/>
            <p:nvPr/>
          </p:nvSpPr>
          <p:spPr>
            <a:xfrm>
              <a:off x="2024202" y="1877427"/>
              <a:ext cx="65841" cy="28597"/>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9"/>
            <p:cNvSpPr/>
            <p:nvPr/>
          </p:nvSpPr>
          <p:spPr>
            <a:xfrm>
              <a:off x="2352040" y="2411792"/>
              <a:ext cx="96107" cy="86940"/>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9"/>
            <p:cNvSpPr/>
            <p:nvPr/>
          </p:nvSpPr>
          <p:spPr>
            <a:xfrm>
              <a:off x="1240346" y="2361056"/>
              <a:ext cx="23589" cy="31799"/>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9"/>
            <p:cNvSpPr/>
            <p:nvPr/>
          </p:nvSpPr>
          <p:spPr>
            <a:xfrm>
              <a:off x="1821014" y="2012065"/>
              <a:ext cx="2901" cy="4050"/>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9"/>
            <p:cNvSpPr/>
            <p:nvPr/>
          </p:nvSpPr>
          <p:spPr>
            <a:xfrm>
              <a:off x="1120020" y="1867301"/>
              <a:ext cx="1283494" cy="717112"/>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9"/>
            <p:cNvSpPr/>
            <p:nvPr/>
          </p:nvSpPr>
          <p:spPr>
            <a:xfrm>
              <a:off x="912809" y="2265140"/>
              <a:ext cx="37381" cy="34617"/>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9"/>
            <p:cNvSpPr/>
            <p:nvPr/>
          </p:nvSpPr>
          <p:spPr>
            <a:xfrm>
              <a:off x="725219" y="2225980"/>
              <a:ext cx="22631" cy="10207"/>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9"/>
            <p:cNvSpPr/>
            <p:nvPr/>
          </p:nvSpPr>
          <p:spPr>
            <a:xfrm>
              <a:off x="716024" y="1950383"/>
              <a:ext cx="571199" cy="394336"/>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9"/>
            <p:cNvSpPr/>
            <p:nvPr/>
          </p:nvSpPr>
          <p:spPr>
            <a:xfrm>
              <a:off x="761341" y="2344965"/>
              <a:ext cx="19183" cy="6923"/>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9"/>
            <p:cNvSpPr/>
            <p:nvPr/>
          </p:nvSpPr>
          <p:spPr>
            <a:xfrm>
              <a:off x="1367951" y="2453333"/>
              <a:ext cx="863681" cy="424903"/>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9"/>
            <p:cNvSpPr/>
            <p:nvPr/>
          </p:nvSpPr>
          <p:spPr>
            <a:xfrm>
              <a:off x="723878" y="2363355"/>
              <a:ext cx="7307" cy="7991"/>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9"/>
            <p:cNvSpPr/>
            <p:nvPr/>
          </p:nvSpPr>
          <p:spPr>
            <a:xfrm>
              <a:off x="1033600" y="2220808"/>
              <a:ext cx="5692" cy="3503"/>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9"/>
            <p:cNvSpPr/>
            <p:nvPr/>
          </p:nvSpPr>
          <p:spPr>
            <a:xfrm>
              <a:off x="1241988" y="2312401"/>
              <a:ext cx="7197" cy="4433"/>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9"/>
            <p:cNvSpPr/>
            <p:nvPr/>
          </p:nvSpPr>
          <p:spPr>
            <a:xfrm>
              <a:off x="1724250" y="2807496"/>
              <a:ext cx="2600" cy="2244"/>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9"/>
            <p:cNvSpPr/>
            <p:nvPr/>
          </p:nvSpPr>
          <p:spPr>
            <a:xfrm>
              <a:off x="1694367" y="2799259"/>
              <a:ext cx="29801" cy="8264"/>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9"/>
            <p:cNvSpPr/>
            <p:nvPr/>
          </p:nvSpPr>
          <p:spPr>
            <a:xfrm>
              <a:off x="1481874" y="2752218"/>
              <a:ext cx="33742" cy="4543"/>
            </a:xfrm>
            <a:custGeom>
              <a:avLst/>
              <a:gdLst/>
              <a:ahLst/>
              <a:cxnLst/>
              <a:rect l="l" t="t" r="r" b="b"/>
              <a:pathLst>
                <a:path w="1233" h="166" extrusionOk="0">
                  <a:moveTo>
                    <a:pt x="0" y="165"/>
                  </a:moveTo>
                  <a:lnTo>
                    <a:pt x="123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9"/>
            <p:cNvSpPr/>
            <p:nvPr/>
          </p:nvSpPr>
          <p:spPr>
            <a:xfrm>
              <a:off x="1771756" y="2862966"/>
              <a:ext cx="903" cy="27"/>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9"/>
            <p:cNvSpPr/>
            <p:nvPr/>
          </p:nvSpPr>
          <p:spPr>
            <a:xfrm>
              <a:off x="1775314" y="2863650"/>
              <a:ext cx="684" cy="301"/>
            </a:xfrm>
            <a:custGeom>
              <a:avLst/>
              <a:gdLst/>
              <a:ahLst/>
              <a:cxnLst/>
              <a:rect l="l" t="t" r="r" b="b"/>
              <a:pathLst>
                <a:path w="25" h="11" extrusionOk="0">
                  <a:moveTo>
                    <a:pt x="25"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9"/>
            <p:cNvSpPr/>
            <p:nvPr/>
          </p:nvSpPr>
          <p:spPr>
            <a:xfrm>
              <a:off x="1773015" y="2862966"/>
              <a:ext cx="602" cy="137"/>
            </a:xfrm>
            <a:custGeom>
              <a:avLst/>
              <a:gdLst/>
              <a:ahLst/>
              <a:cxnLst/>
              <a:rect l="l" t="t" r="r" b="b"/>
              <a:pathLst>
                <a:path w="22" h="5" extrusionOk="0">
                  <a:moveTo>
                    <a:pt x="2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9"/>
            <p:cNvSpPr/>
            <p:nvPr/>
          </p:nvSpPr>
          <p:spPr>
            <a:xfrm>
              <a:off x="1693217" y="2805006"/>
              <a:ext cx="1177" cy="1943"/>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9"/>
            <p:cNvSpPr/>
            <p:nvPr/>
          </p:nvSpPr>
          <p:spPr>
            <a:xfrm>
              <a:off x="1642153" y="2767926"/>
              <a:ext cx="493" cy="520"/>
            </a:xfrm>
            <a:custGeom>
              <a:avLst/>
              <a:gdLst/>
              <a:ahLst/>
              <a:cxnLst/>
              <a:rect l="l" t="t" r="r" b="b"/>
              <a:pathLst>
                <a:path w="18" h="19" extrusionOk="0">
                  <a:moveTo>
                    <a:pt x="0" y="1"/>
                  </a:moveTo>
                  <a:lnTo>
                    <a:pt x="1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9"/>
            <p:cNvSpPr/>
            <p:nvPr/>
          </p:nvSpPr>
          <p:spPr>
            <a:xfrm>
              <a:off x="1773973" y="2863158"/>
              <a:ext cx="602" cy="21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9"/>
            <p:cNvSpPr/>
            <p:nvPr/>
          </p:nvSpPr>
          <p:spPr>
            <a:xfrm>
              <a:off x="1726822" y="2809713"/>
              <a:ext cx="2052" cy="2518"/>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9"/>
            <p:cNvSpPr/>
            <p:nvPr/>
          </p:nvSpPr>
          <p:spPr>
            <a:xfrm>
              <a:off x="1380129" y="2475170"/>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9"/>
            <p:cNvSpPr/>
            <p:nvPr/>
          </p:nvSpPr>
          <p:spPr>
            <a:xfrm>
              <a:off x="1383960" y="2474869"/>
              <a:ext cx="1067" cy="137"/>
            </a:xfrm>
            <a:custGeom>
              <a:avLst/>
              <a:gdLst/>
              <a:ahLst/>
              <a:cxnLst/>
              <a:rect l="l" t="t" r="r" b="b"/>
              <a:pathLst>
                <a:path w="39" h="5" extrusionOk="0">
                  <a:moveTo>
                    <a:pt x="0" y="4"/>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9"/>
            <p:cNvSpPr/>
            <p:nvPr/>
          </p:nvSpPr>
          <p:spPr>
            <a:xfrm>
              <a:off x="1386450" y="2474486"/>
              <a:ext cx="985" cy="219"/>
            </a:xfrm>
            <a:custGeom>
              <a:avLst/>
              <a:gdLst/>
              <a:ahLst/>
              <a:cxnLst/>
              <a:rect l="l" t="t" r="r" b="b"/>
              <a:pathLst>
                <a:path w="36" h="8" extrusionOk="0">
                  <a:moveTo>
                    <a:pt x="0" y="8"/>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9"/>
            <p:cNvSpPr/>
            <p:nvPr/>
          </p:nvSpPr>
          <p:spPr>
            <a:xfrm>
              <a:off x="1368526" y="2474404"/>
              <a:ext cx="903" cy="109"/>
            </a:xfrm>
            <a:custGeom>
              <a:avLst/>
              <a:gdLst/>
              <a:ahLst/>
              <a:cxnLst/>
              <a:rect l="l" t="t" r="r" b="b"/>
              <a:pathLst>
                <a:path w="33" h="4" extrusionOk="0">
                  <a:moveTo>
                    <a:pt x="1" y="0"/>
                  </a:moveTo>
                  <a:lnTo>
                    <a:pt x="3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9"/>
            <p:cNvSpPr/>
            <p:nvPr/>
          </p:nvSpPr>
          <p:spPr>
            <a:xfrm>
              <a:off x="1375997" y="2475061"/>
              <a:ext cx="794" cy="27"/>
            </a:xfrm>
            <a:custGeom>
              <a:avLst/>
              <a:gdLst/>
              <a:ahLst/>
              <a:cxnLst/>
              <a:rect l="l" t="t" r="r" b="b"/>
              <a:pathLst>
                <a:path w="29" h="1" extrusionOk="0">
                  <a:moveTo>
                    <a:pt x="1" y="1"/>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9"/>
            <p:cNvSpPr/>
            <p:nvPr/>
          </p:nvSpPr>
          <p:spPr>
            <a:xfrm>
              <a:off x="1381552" y="2475170"/>
              <a:ext cx="1095" cy="27"/>
            </a:xfrm>
            <a:custGeom>
              <a:avLst/>
              <a:gdLst/>
              <a:ahLst/>
              <a:cxnLst/>
              <a:rect l="l" t="t" r="r" b="b"/>
              <a:pathLst>
                <a:path w="40" h="1" extrusionOk="0">
                  <a:moveTo>
                    <a:pt x="1" y="0"/>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9"/>
            <p:cNvSpPr/>
            <p:nvPr/>
          </p:nvSpPr>
          <p:spPr>
            <a:xfrm>
              <a:off x="1372549" y="2474787"/>
              <a:ext cx="328" cy="27"/>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9"/>
            <p:cNvSpPr/>
            <p:nvPr/>
          </p:nvSpPr>
          <p:spPr>
            <a:xfrm>
              <a:off x="2227391" y="2530448"/>
              <a:ext cx="520" cy="876"/>
            </a:xfrm>
            <a:custGeom>
              <a:avLst/>
              <a:gdLst/>
              <a:ahLst/>
              <a:cxnLst/>
              <a:rect l="l" t="t" r="r" b="b"/>
              <a:pathLst>
                <a:path w="19" h="32" extrusionOk="0">
                  <a:moveTo>
                    <a:pt x="1" y="0"/>
                  </a:moveTo>
                  <a:lnTo>
                    <a:pt x="18"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9"/>
            <p:cNvSpPr/>
            <p:nvPr/>
          </p:nvSpPr>
          <p:spPr>
            <a:xfrm>
              <a:off x="2228458" y="2532172"/>
              <a:ext cx="602" cy="876"/>
            </a:xfrm>
            <a:custGeom>
              <a:avLst/>
              <a:gdLst/>
              <a:ahLst/>
              <a:cxnLst/>
              <a:rect l="l" t="t" r="r" b="b"/>
              <a:pathLst>
                <a:path w="22" h="32" extrusionOk="0">
                  <a:moveTo>
                    <a:pt x="0" y="0"/>
                  </a:moveTo>
                  <a:lnTo>
                    <a:pt x="2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9"/>
            <p:cNvSpPr/>
            <p:nvPr/>
          </p:nvSpPr>
          <p:spPr>
            <a:xfrm>
              <a:off x="2226433" y="2528807"/>
              <a:ext cx="520" cy="794"/>
            </a:xfrm>
            <a:custGeom>
              <a:avLst/>
              <a:gdLst/>
              <a:ahLst/>
              <a:cxnLst/>
              <a:rect l="l" t="t" r="r" b="b"/>
              <a:pathLst>
                <a:path w="19" h="29" extrusionOk="0">
                  <a:moveTo>
                    <a:pt x="1" y="1"/>
                  </a:moveTo>
                  <a:lnTo>
                    <a:pt x="1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9"/>
            <p:cNvSpPr/>
            <p:nvPr/>
          </p:nvSpPr>
          <p:spPr>
            <a:xfrm>
              <a:off x="2229498" y="2533897"/>
              <a:ext cx="602" cy="794"/>
            </a:xfrm>
            <a:custGeom>
              <a:avLst/>
              <a:gdLst/>
              <a:ahLst/>
              <a:cxnLst/>
              <a:rect l="l" t="t" r="r" b="b"/>
              <a:pathLst>
                <a:path w="22" h="29" extrusionOk="0">
                  <a:moveTo>
                    <a:pt x="1" y="0"/>
                  </a:moveTo>
                  <a:lnTo>
                    <a:pt x="22"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9"/>
            <p:cNvSpPr/>
            <p:nvPr/>
          </p:nvSpPr>
          <p:spPr>
            <a:xfrm>
              <a:off x="2230757" y="2535621"/>
              <a:ext cx="602" cy="794"/>
            </a:xfrm>
            <a:custGeom>
              <a:avLst/>
              <a:gdLst/>
              <a:ahLst/>
              <a:cxnLst/>
              <a:rect l="l" t="t" r="r" b="b"/>
              <a:pathLst>
                <a:path w="22" h="29" extrusionOk="0">
                  <a:moveTo>
                    <a:pt x="0" y="0"/>
                  </a:moveTo>
                  <a:lnTo>
                    <a:pt x="2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9"/>
            <p:cNvSpPr/>
            <p:nvPr/>
          </p:nvSpPr>
          <p:spPr>
            <a:xfrm>
              <a:off x="2096639" y="2549030"/>
              <a:ext cx="1067" cy="876"/>
            </a:xfrm>
            <a:custGeom>
              <a:avLst/>
              <a:gdLst/>
              <a:ahLst/>
              <a:cxnLst/>
              <a:rect l="l" t="t" r="r" b="b"/>
              <a:pathLst>
                <a:path w="39" h="32" extrusionOk="0">
                  <a:moveTo>
                    <a:pt x="0" y="32"/>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9"/>
            <p:cNvSpPr/>
            <p:nvPr/>
          </p:nvSpPr>
          <p:spPr>
            <a:xfrm>
              <a:off x="2097870" y="2547962"/>
              <a:ext cx="985" cy="903"/>
            </a:xfrm>
            <a:custGeom>
              <a:avLst/>
              <a:gdLst/>
              <a:ahLst/>
              <a:cxnLst/>
              <a:rect l="l" t="t" r="r" b="b"/>
              <a:pathLst>
                <a:path w="36" h="33" extrusionOk="0">
                  <a:moveTo>
                    <a:pt x="1" y="32"/>
                  </a:moveTo>
                  <a:lnTo>
                    <a:pt x="3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9"/>
            <p:cNvSpPr/>
            <p:nvPr/>
          </p:nvSpPr>
          <p:spPr>
            <a:xfrm>
              <a:off x="2225585" y="2527192"/>
              <a:ext cx="493" cy="876"/>
            </a:xfrm>
            <a:custGeom>
              <a:avLst/>
              <a:gdLst/>
              <a:ahLst/>
              <a:cxnLst/>
              <a:rect l="l" t="t" r="r" b="b"/>
              <a:pathLst>
                <a:path w="18" h="32" extrusionOk="0">
                  <a:moveTo>
                    <a:pt x="0" y="0"/>
                  </a:moveTo>
                  <a:lnTo>
                    <a:pt x="18"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9"/>
            <p:cNvSpPr/>
            <p:nvPr/>
          </p:nvSpPr>
          <p:spPr>
            <a:xfrm>
              <a:off x="2220303" y="2513099"/>
              <a:ext cx="219" cy="712"/>
            </a:xfrm>
            <a:custGeom>
              <a:avLst/>
              <a:gdLst/>
              <a:ahLst/>
              <a:cxnLst/>
              <a:rect l="l" t="t" r="r" b="b"/>
              <a:pathLst>
                <a:path w="8" h="26" extrusionOk="0">
                  <a:moveTo>
                    <a:pt x="1" y="1"/>
                  </a:moveTo>
                  <a:lnTo>
                    <a:pt x="8"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9"/>
            <p:cNvSpPr/>
            <p:nvPr/>
          </p:nvSpPr>
          <p:spPr>
            <a:xfrm>
              <a:off x="2220878" y="2515589"/>
              <a:ext cx="328" cy="794"/>
            </a:xfrm>
            <a:custGeom>
              <a:avLst/>
              <a:gdLst/>
              <a:ahLst/>
              <a:cxnLst/>
              <a:rect l="l" t="t" r="r" b="b"/>
              <a:pathLst>
                <a:path w="12" h="29" extrusionOk="0">
                  <a:moveTo>
                    <a:pt x="1"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9"/>
            <p:cNvSpPr/>
            <p:nvPr/>
          </p:nvSpPr>
          <p:spPr>
            <a:xfrm>
              <a:off x="2095298" y="2550179"/>
              <a:ext cx="1177" cy="985"/>
            </a:xfrm>
            <a:custGeom>
              <a:avLst/>
              <a:gdLst/>
              <a:ahLst/>
              <a:cxnLst/>
              <a:rect l="l" t="t" r="r" b="b"/>
              <a:pathLst>
                <a:path w="43" h="36" extrusionOk="0">
                  <a:moveTo>
                    <a:pt x="0" y="35"/>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9"/>
            <p:cNvSpPr/>
            <p:nvPr/>
          </p:nvSpPr>
          <p:spPr>
            <a:xfrm>
              <a:off x="1202418" y="2238733"/>
              <a:ext cx="1368" cy="21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9"/>
            <p:cNvSpPr/>
            <p:nvPr/>
          </p:nvSpPr>
          <p:spPr>
            <a:xfrm>
              <a:off x="2221261" y="2516930"/>
              <a:ext cx="328" cy="794"/>
            </a:xfrm>
            <a:custGeom>
              <a:avLst/>
              <a:gdLst/>
              <a:ahLst/>
              <a:cxnLst/>
              <a:rect l="l" t="t" r="r" b="b"/>
              <a:pathLst>
                <a:path w="12" h="29" extrusionOk="0">
                  <a:moveTo>
                    <a:pt x="1"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9"/>
            <p:cNvSpPr/>
            <p:nvPr/>
          </p:nvSpPr>
          <p:spPr>
            <a:xfrm>
              <a:off x="1204032" y="2239006"/>
              <a:ext cx="1286" cy="328"/>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9"/>
            <p:cNvSpPr/>
            <p:nvPr/>
          </p:nvSpPr>
          <p:spPr>
            <a:xfrm>
              <a:off x="2220604" y="2514358"/>
              <a:ext cx="219" cy="684"/>
            </a:xfrm>
            <a:custGeom>
              <a:avLst/>
              <a:gdLst/>
              <a:ahLst/>
              <a:cxnLst/>
              <a:rect l="l" t="t" r="r" b="b"/>
              <a:pathLst>
                <a:path w="8" h="25" extrusionOk="0">
                  <a:moveTo>
                    <a:pt x="0" y="0"/>
                  </a:moveTo>
                  <a:lnTo>
                    <a:pt x="7"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9"/>
            <p:cNvSpPr/>
            <p:nvPr/>
          </p:nvSpPr>
          <p:spPr>
            <a:xfrm>
              <a:off x="2220029" y="2511867"/>
              <a:ext cx="219" cy="684"/>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9"/>
            <p:cNvSpPr/>
            <p:nvPr/>
          </p:nvSpPr>
          <p:spPr>
            <a:xfrm>
              <a:off x="1200502" y="2238623"/>
              <a:ext cx="1642" cy="137"/>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9"/>
            <p:cNvSpPr/>
            <p:nvPr/>
          </p:nvSpPr>
          <p:spPr>
            <a:xfrm>
              <a:off x="2223368" y="2522595"/>
              <a:ext cx="410" cy="876"/>
            </a:xfrm>
            <a:custGeom>
              <a:avLst/>
              <a:gdLst/>
              <a:ahLst/>
              <a:cxnLst/>
              <a:rect l="l" t="t" r="r" b="b"/>
              <a:pathLst>
                <a:path w="15" h="32" extrusionOk="0">
                  <a:moveTo>
                    <a:pt x="1" y="0"/>
                  </a:moveTo>
                  <a:lnTo>
                    <a:pt x="15"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9"/>
            <p:cNvSpPr/>
            <p:nvPr/>
          </p:nvSpPr>
          <p:spPr>
            <a:xfrm>
              <a:off x="2224052" y="2524127"/>
              <a:ext cx="410" cy="794"/>
            </a:xfrm>
            <a:custGeom>
              <a:avLst/>
              <a:gdLst/>
              <a:ahLst/>
              <a:cxnLst/>
              <a:rect l="l" t="t" r="r" b="b"/>
              <a:pathLst>
                <a:path w="15" h="29" extrusionOk="0">
                  <a:moveTo>
                    <a:pt x="0" y="0"/>
                  </a:moveTo>
                  <a:lnTo>
                    <a:pt x="14"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9"/>
            <p:cNvSpPr/>
            <p:nvPr/>
          </p:nvSpPr>
          <p:spPr>
            <a:xfrm>
              <a:off x="2222711" y="2521144"/>
              <a:ext cx="410" cy="794"/>
            </a:xfrm>
            <a:custGeom>
              <a:avLst/>
              <a:gdLst/>
              <a:ahLst/>
              <a:cxnLst/>
              <a:rect l="l" t="t" r="r" b="b"/>
              <a:pathLst>
                <a:path w="15" h="29" extrusionOk="0">
                  <a:moveTo>
                    <a:pt x="0" y="1"/>
                  </a:moveTo>
                  <a:lnTo>
                    <a:pt x="14"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9"/>
            <p:cNvSpPr/>
            <p:nvPr/>
          </p:nvSpPr>
          <p:spPr>
            <a:xfrm>
              <a:off x="2222219" y="2519721"/>
              <a:ext cx="328" cy="794"/>
            </a:xfrm>
            <a:custGeom>
              <a:avLst/>
              <a:gdLst/>
              <a:ahLst/>
              <a:cxnLst/>
              <a:rect l="l" t="t" r="r" b="b"/>
              <a:pathLst>
                <a:path w="12" h="29" extrusionOk="0">
                  <a:moveTo>
                    <a:pt x="1" y="0"/>
                  </a:moveTo>
                  <a:lnTo>
                    <a:pt x="1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9"/>
            <p:cNvSpPr/>
            <p:nvPr/>
          </p:nvSpPr>
          <p:spPr>
            <a:xfrm>
              <a:off x="2224818" y="2525660"/>
              <a:ext cx="410" cy="876"/>
            </a:xfrm>
            <a:custGeom>
              <a:avLst/>
              <a:gdLst/>
              <a:ahLst/>
              <a:cxnLst/>
              <a:rect l="l" t="t" r="r" b="b"/>
              <a:pathLst>
                <a:path w="15" h="32" extrusionOk="0">
                  <a:moveTo>
                    <a:pt x="0" y="0"/>
                  </a:moveTo>
                  <a:lnTo>
                    <a:pt x="14"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9"/>
            <p:cNvSpPr/>
            <p:nvPr/>
          </p:nvSpPr>
          <p:spPr>
            <a:xfrm>
              <a:off x="2221754" y="2518271"/>
              <a:ext cx="301" cy="794"/>
            </a:xfrm>
            <a:custGeom>
              <a:avLst/>
              <a:gdLst/>
              <a:ahLst/>
              <a:cxnLst/>
              <a:rect l="l" t="t" r="r" b="b"/>
              <a:pathLst>
                <a:path w="11" h="29" extrusionOk="0">
                  <a:moveTo>
                    <a:pt x="0"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9"/>
            <p:cNvSpPr/>
            <p:nvPr/>
          </p:nvSpPr>
          <p:spPr>
            <a:xfrm>
              <a:off x="1163614" y="2245519"/>
              <a:ext cx="1943" cy="2627"/>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9"/>
            <p:cNvSpPr/>
            <p:nvPr/>
          </p:nvSpPr>
          <p:spPr>
            <a:xfrm>
              <a:off x="1205483" y="2239307"/>
              <a:ext cx="1943" cy="876"/>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9"/>
            <p:cNvSpPr/>
            <p:nvPr/>
          </p:nvSpPr>
          <p:spPr>
            <a:xfrm>
              <a:off x="1278193" y="2342667"/>
              <a:ext cx="1751" cy="1286"/>
            </a:xfrm>
            <a:custGeom>
              <a:avLst/>
              <a:gdLst/>
              <a:ahLst/>
              <a:cxnLst/>
              <a:rect l="l" t="t" r="r" b="b"/>
              <a:pathLst>
                <a:path w="64" h="47" extrusionOk="0">
                  <a:moveTo>
                    <a:pt x="0" y="46"/>
                  </a:moveTo>
                  <a:lnTo>
                    <a:pt x="6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9"/>
            <p:cNvSpPr/>
            <p:nvPr/>
          </p:nvSpPr>
          <p:spPr>
            <a:xfrm>
              <a:off x="1280409" y="2341244"/>
              <a:ext cx="1560" cy="1067"/>
            </a:xfrm>
            <a:custGeom>
              <a:avLst/>
              <a:gdLst/>
              <a:ahLst/>
              <a:cxnLst/>
              <a:rect l="l" t="t" r="r" b="b"/>
              <a:pathLst>
                <a:path w="57" h="39" extrusionOk="0">
                  <a:moveTo>
                    <a:pt x="56"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9"/>
            <p:cNvSpPr/>
            <p:nvPr/>
          </p:nvSpPr>
          <p:spPr>
            <a:xfrm>
              <a:off x="1284241" y="2338562"/>
              <a:ext cx="1560" cy="1067"/>
            </a:xfrm>
            <a:custGeom>
              <a:avLst/>
              <a:gdLst/>
              <a:ahLst/>
              <a:cxnLst/>
              <a:rect l="l" t="t" r="r" b="b"/>
              <a:pathLst>
                <a:path w="57" h="39" extrusionOk="0">
                  <a:moveTo>
                    <a:pt x="56"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9"/>
            <p:cNvSpPr/>
            <p:nvPr/>
          </p:nvSpPr>
          <p:spPr>
            <a:xfrm>
              <a:off x="1145416" y="2223299"/>
              <a:ext cx="2791" cy="6157"/>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9"/>
            <p:cNvSpPr/>
            <p:nvPr/>
          </p:nvSpPr>
          <p:spPr>
            <a:xfrm>
              <a:off x="1282407" y="2339985"/>
              <a:ext cx="1368" cy="903"/>
            </a:xfrm>
            <a:custGeom>
              <a:avLst/>
              <a:gdLst/>
              <a:ahLst/>
              <a:cxnLst/>
              <a:rect l="l" t="t" r="r" b="b"/>
              <a:pathLst>
                <a:path w="50" h="33" extrusionOk="0">
                  <a:moveTo>
                    <a:pt x="50" y="1"/>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9"/>
            <p:cNvSpPr/>
            <p:nvPr/>
          </p:nvSpPr>
          <p:spPr>
            <a:xfrm>
              <a:off x="1973521" y="2511484"/>
              <a:ext cx="410" cy="301"/>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9"/>
            <p:cNvSpPr/>
            <p:nvPr/>
          </p:nvSpPr>
          <p:spPr>
            <a:xfrm>
              <a:off x="1972372" y="2510718"/>
              <a:ext cx="137" cy="27"/>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9"/>
            <p:cNvSpPr/>
            <p:nvPr/>
          </p:nvSpPr>
          <p:spPr>
            <a:xfrm>
              <a:off x="1819864" y="2466058"/>
              <a:ext cx="5008" cy="2436"/>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9"/>
            <p:cNvSpPr/>
            <p:nvPr/>
          </p:nvSpPr>
          <p:spPr>
            <a:xfrm>
              <a:off x="1117065" y="2224366"/>
              <a:ext cx="10454" cy="5199"/>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9"/>
            <p:cNvSpPr/>
            <p:nvPr/>
          </p:nvSpPr>
          <p:spPr>
            <a:xfrm>
              <a:off x="1971031" y="2509760"/>
              <a:ext cx="219" cy="109"/>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9"/>
            <p:cNvSpPr/>
            <p:nvPr/>
          </p:nvSpPr>
          <p:spPr>
            <a:xfrm>
              <a:off x="1974780" y="2512333"/>
              <a:ext cx="109" cy="219"/>
            </a:xfrm>
            <a:custGeom>
              <a:avLst/>
              <a:gdLst/>
              <a:ahLst/>
              <a:cxnLst/>
              <a:rect l="l" t="t" r="r" b="b"/>
              <a:pathLst>
                <a:path w="4" h="8" extrusionOk="0">
                  <a:moveTo>
                    <a:pt x="0" y="1"/>
                  </a:moveTo>
                  <a:lnTo>
                    <a:pt x="4" y="8"/>
                  </a:ln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9"/>
            <p:cNvSpPr/>
            <p:nvPr/>
          </p:nvSpPr>
          <p:spPr>
            <a:xfrm>
              <a:off x="1208055" y="2240648"/>
              <a:ext cx="137" cy="109"/>
            </a:xfrm>
            <a:custGeom>
              <a:avLst/>
              <a:gdLst/>
              <a:ahLst/>
              <a:cxnLst/>
              <a:rect l="l" t="t" r="r" b="b"/>
              <a:pathLst>
                <a:path w="5" h="4" extrusionOk="0">
                  <a:moveTo>
                    <a:pt x="1"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9"/>
            <p:cNvSpPr/>
            <p:nvPr/>
          </p:nvSpPr>
          <p:spPr>
            <a:xfrm>
              <a:off x="1207480" y="2240156"/>
              <a:ext cx="410" cy="328"/>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9"/>
            <p:cNvSpPr/>
            <p:nvPr/>
          </p:nvSpPr>
          <p:spPr>
            <a:xfrm>
              <a:off x="1282599" y="2330982"/>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9"/>
            <p:cNvSpPr/>
            <p:nvPr/>
          </p:nvSpPr>
          <p:spPr>
            <a:xfrm>
              <a:off x="1880014" y="2477086"/>
              <a:ext cx="9605" cy="2791"/>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9"/>
            <p:cNvSpPr/>
            <p:nvPr/>
          </p:nvSpPr>
          <p:spPr>
            <a:xfrm>
              <a:off x="1400243" y="2461378"/>
              <a:ext cx="408922" cy="2217"/>
            </a:xfrm>
            <a:custGeom>
              <a:avLst/>
              <a:gdLst/>
              <a:ahLst/>
              <a:cxnLst/>
              <a:rect l="l" t="t" r="r" b="b"/>
              <a:pathLst>
                <a:path w="14943" h="81" extrusionOk="0">
                  <a:moveTo>
                    <a:pt x="1" y="81"/>
                  </a:moveTo>
                  <a:lnTo>
                    <a:pt x="149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9"/>
            <p:cNvSpPr/>
            <p:nvPr/>
          </p:nvSpPr>
          <p:spPr>
            <a:xfrm>
              <a:off x="1969991" y="2509076"/>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9"/>
            <p:cNvSpPr/>
            <p:nvPr/>
          </p:nvSpPr>
          <p:spPr>
            <a:xfrm>
              <a:off x="1285089" y="2334156"/>
              <a:ext cx="2244" cy="2901"/>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9"/>
            <p:cNvSpPr/>
            <p:nvPr/>
          </p:nvSpPr>
          <p:spPr>
            <a:xfrm>
              <a:off x="2054468" y="2570867"/>
              <a:ext cx="27" cy="410"/>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9"/>
            <p:cNvSpPr/>
            <p:nvPr/>
          </p:nvSpPr>
          <p:spPr>
            <a:xfrm>
              <a:off x="2052936" y="2576340"/>
              <a:ext cx="328" cy="301"/>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9"/>
            <p:cNvSpPr/>
            <p:nvPr/>
          </p:nvSpPr>
          <p:spPr>
            <a:xfrm>
              <a:off x="2053949" y="2575082"/>
              <a:ext cx="274" cy="328"/>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9"/>
            <p:cNvSpPr/>
            <p:nvPr/>
          </p:nvSpPr>
          <p:spPr>
            <a:xfrm>
              <a:off x="2053511" y="2575766"/>
              <a:ext cx="328" cy="21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9"/>
            <p:cNvSpPr/>
            <p:nvPr/>
          </p:nvSpPr>
          <p:spPr>
            <a:xfrm>
              <a:off x="2054578" y="2572318"/>
              <a:ext cx="27" cy="410"/>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9"/>
            <p:cNvSpPr/>
            <p:nvPr/>
          </p:nvSpPr>
          <p:spPr>
            <a:xfrm>
              <a:off x="2054386" y="2574507"/>
              <a:ext cx="109" cy="246"/>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9"/>
            <p:cNvSpPr/>
            <p:nvPr/>
          </p:nvSpPr>
          <p:spPr>
            <a:xfrm>
              <a:off x="2219263" y="2503439"/>
              <a:ext cx="27" cy="575"/>
            </a:xfrm>
            <a:custGeom>
              <a:avLst/>
              <a:gdLst/>
              <a:ahLst/>
              <a:cxnLst/>
              <a:rect l="l" t="t" r="r" b="b"/>
              <a:pathLst>
                <a:path w="1" h="21"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9"/>
            <p:cNvSpPr/>
            <p:nvPr/>
          </p:nvSpPr>
          <p:spPr>
            <a:xfrm>
              <a:off x="2213900" y="2494518"/>
              <a:ext cx="5774" cy="1067"/>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9"/>
            <p:cNvSpPr/>
            <p:nvPr/>
          </p:nvSpPr>
          <p:spPr>
            <a:xfrm>
              <a:off x="2094805" y="2551328"/>
              <a:ext cx="328" cy="219"/>
            </a:xfrm>
            <a:custGeom>
              <a:avLst/>
              <a:gdLst/>
              <a:ahLst/>
              <a:cxnLst/>
              <a:rect l="l" t="t" r="r" b="b"/>
              <a:pathLst>
                <a:path w="12" h="8" extrusionOk="0">
                  <a:moveTo>
                    <a:pt x="1" y="7"/>
                  </a:moveTo>
                  <a:lnTo>
                    <a:pt x="1" y="7"/>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9"/>
            <p:cNvSpPr/>
            <p:nvPr/>
          </p:nvSpPr>
          <p:spPr>
            <a:xfrm>
              <a:off x="1996892" y="2578831"/>
              <a:ext cx="27" cy="109"/>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9"/>
            <p:cNvSpPr/>
            <p:nvPr/>
          </p:nvSpPr>
          <p:spPr>
            <a:xfrm>
              <a:off x="1997001" y="2580637"/>
              <a:ext cx="109" cy="520"/>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9"/>
            <p:cNvSpPr/>
            <p:nvPr/>
          </p:nvSpPr>
          <p:spPr>
            <a:xfrm>
              <a:off x="1997193" y="2582279"/>
              <a:ext cx="219" cy="493"/>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9"/>
            <p:cNvSpPr/>
            <p:nvPr/>
          </p:nvSpPr>
          <p:spPr>
            <a:xfrm>
              <a:off x="2052170" y="2576915"/>
              <a:ext cx="328" cy="301"/>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9"/>
            <p:cNvSpPr/>
            <p:nvPr/>
          </p:nvSpPr>
          <p:spPr>
            <a:xfrm>
              <a:off x="1997658" y="2584003"/>
              <a:ext cx="137" cy="301"/>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9"/>
            <p:cNvSpPr/>
            <p:nvPr/>
          </p:nvSpPr>
          <p:spPr>
            <a:xfrm>
              <a:off x="1997001" y="2576614"/>
              <a:ext cx="109" cy="520"/>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9"/>
            <p:cNvSpPr/>
            <p:nvPr/>
          </p:nvSpPr>
          <p:spPr>
            <a:xfrm>
              <a:off x="2051212" y="2577572"/>
              <a:ext cx="410" cy="328"/>
            </a:xfrm>
            <a:custGeom>
              <a:avLst/>
              <a:gdLst/>
              <a:ahLst/>
              <a:cxnLst/>
              <a:rect l="l" t="t" r="r" b="b"/>
              <a:pathLst>
                <a:path w="15" h="12" extrusionOk="0">
                  <a:moveTo>
                    <a:pt x="15"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9"/>
            <p:cNvSpPr/>
            <p:nvPr/>
          </p:nvSpPr>
          <p:spPr>
            <a:xfrm>
              <a:off x="1998342" y="2585535"/>
              <a:ext cx="219" cy="410"/>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9"/>
            <p:cNvSpPr/>
            <p:nvPr/>
          </p:nvSpPr>
          <p:spPr>
            <a:xfrm>
              <a:off x="2050063" y="2578256"/>
              <a:ext cx="520" cy="301"/>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9"/>
            <p:cNvSpPr/>
            <p:nvPr/>
          </p:nvSpPr>
          <p:spPr>
            <a:xfrm>
              <a:off x="2104192" y="2543091"/>
              <a:ext cx="602" cy="493"/>
            </a:xfrm>
            <a:custGeom>
              <a:avLst/>
              <a:gdLst/>
              <a:ahLst/>
              <a:cxnLst/>
              <a:rect l="l" t="t" r="r" b="b"/>
              <a:pathLst>
                <a:path w="22" h="18" extrusionOk="0">
                  <a:moveTo>
                    <a:pt x="1" y="18"/>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9"/>
            <p:cNvSpPr/>
            <p:nvPr/>
          </p:nvSpPr>
          <p:spPr>
            <a:xfrm>
              <a:off x="2219263" y="2502563"/>
              <a:ext cx="27" cy="493"/>
            </a:xfrm>
            <a:custGeom>
              <a:avLst/>
              <a:gdLst/>
              <a:ahLst/>
              <a:cxnLst/>
              <a:rect l="l" t="t" r="r" b="b"/>
              <a:pathLst>
                <a:path w="1" h="18" extrusionOk="0">
                  <a:moveTo>
                    <a:pt x="0"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9"/>
            <p:cNvSpPr/>
            <p:nvPr/>
          </p:nvSpPr>
          <p:spPr>
            <a:xfrm>
              <a:off x="2219263" y="2505354"/>
              <a:ext cx="109" cy="602"/>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9"/>
            <p:cNvSpPr/>
            <p:nvPr/>
          </p:nvSpPr>
          <p:spPr>
            <a:xfrm>
              <a:off x="2219263" y="2504397"/>
              <a:ext cx="27" cy="602"/>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9"/>
            <p:cNvSpPr/>
            <p:nvPr/>
          </p:nvSpPr>
          <p:spPr>
            <a:xfrm>
              <a:off x="2110513" y="2538685"/>
              <a:ext cx="328" cy="219"/>
            </a:xfrm>
            <a:custGeom>
              <a:avLst/>
              <a:gdLst/>
              <a:ahLst/>
              <a:cxnLst/>
              <a:rect l="l" t="t" r="r" b="b"/>
              <a:pathLst>
                <a:path w="12" h="8" extrusionOk="0">
                  <a:moveTo>
                    <a:pt x="1"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9"/>
            <p:cNvSpPr/>
            <p:nvPr/>
          </p:nvSpPr>
          <p:spPr>
            <a:xfrm>
              <a:off x="2110896" y="2538576"/>
              <a:ext cx="219" cy="137"/>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9"/>
            <p:cNvSpPr/>
            <p:nvPr/>
          </p:nvSpPr>
          <p:spPr>
            <a:xfrm>
              <a:off x="2100278" y="2546156"/>
              <a:ext cx="794" cy="684"/>
            </a:xfrm>
            <a:custGeom>
              <a:avLst/>
              <a:gdLst/>
              <a:ahLst/>
              <a:cxnLst/>
              <a:rect l="l" t="t" r="r" b="b"/>
              <a:pathLst>
                <a:path w="29" h="25" extrusionOk="0">
                  <a:moveTo>
                    <a:pt x="0" y="25"/>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9"/>
            <p:cNvSpPr/>
            <p:nvPr/>
          </p:nvSpPr>
          <p:spPr>
            <a:xfrm>
              <a:off x="2219263" y="2501687"/>
              <a:ext cx="27" cy="602"/>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9"/>
            <p:cNvSpPr/>
            <p:nvPr/>
          </p:nvSpPr>
          <p:spPr>
            <a:xfrm>
              <a:off x="2111197" y="2538384"/>
              <a:ext cx="219" cy="137"/>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9"/>
            <p:cNvSpPr/>
            <p:nvPr/>
          </p:nvSpPr>
          <p:spPr>
            <a:xfrm>
              <a:off x="2107749" y="2540409"/>
              <a:ext cx="493" cy="410"/>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9"/>
            <p:cNvSpPr/>
            <p:nvPr/>
          </p:nvSpPr>
          <p:spPr>
            <a:xfrm>
              <a:off x="2109364" y="2539452"/>
              <a:ext cx="410" cy="219"/>
            </a:xfrm>
            <a:custGeom>
              <a:avLst/>
              <a:gdLst/>
              <a:ahLst/>
              <a:cxnLst/>
              <a:rect l="l" t="t" r="r" b="b"/>
              <a:pathLst>
                <a:path w="15" h="8" extrusionOk="0">
                  <a:moveTo>
                    <a:pt x="1" y="7"/>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9"/>
            <p:cNvSpPr/>
            <p:nvPr/>
          </p:nvSpPr>
          <p:spPr>
            <a:xfrm>
              <a:off x="2108898" y="2539725"/>
              <a:ext cx="410" cy="328"/>
            </a:xfrm>
            <a:custGeom>
              <a:avLst/>
              <a:gdLst/>
              <a:ahLst/>
              <a:cxnLst/>
              <a:rect l="l" t="t" r="r" b="b"/>
              <a:pathLst>
                <a:path w="15" h="12"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9"/>
            <p:cNvSpPr/>
            <p:nvPr/>
          </p:nvSpPr>
          <p:spPr>
            <a:xfrm>
              <a:off x="2108324" y="2540108"/>
              <a:ext cx="493" cy="328"/>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9"/>
            <p:cNvSpPr/>
            <p:nvPr/>
          </p:nvSpPr>
          <p:spPr>
            <a:xfrm>
              <a:off x="2110130" y="2538959"/>
              <a:ext cx="410" cy="21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9"/>
            <p:cNvSpPr/>
            <p:nvPr/>
          </p:nvSpPr>
          <p:spPr>
            <a:xfrm>
              <a:off x="2219537" y="2508419"/>
              <a:ext cx="137" cy="684"/>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9"/>
            <p:cNvSpPr/>
            <p:nvPr/>
          </p:nvSpPr>
          <p:spPr>
            <a:xfrm>
              <a:off x="2219345" y="2506312"/>
              <a:ext cx="27" cy="602"/>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9"/>
            <p:cNvSpPr/>
            <p:nvPr/>
          </p:nvSpPr>
          <p:spPr>
            <a:xfrm>
              <a:off x="2109747" y="2539151"/>
              <a:ext cx="410" cy="21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9"/>
            <p:cNvSpPr/>
            <p:nvPr/>
          </p:nvSpPr>
          <p:spPr>
            <a:xfrm>
              <a:off x="2111471" y="2538193"/>
              <a:ext cx="219" cy="21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9"/>
            <p:cNvSpPr/>
            <p:nvPr/>
          </p:nvSpPr>
          <p:spPr>
            <a:xfrm>
              <a:off x="2219455" y="2507352"/>
              <a:ext cx="27" cy="602"/>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9"/>
            <p:cNvSpPr/>
            <p:nvPr/>
          </p:nvSpPr>
          <p:spPr>
            <a:xfrm>
              <a:off x="2111662" y="2538193"/>
              <a:ext cx="219" cy="137"/>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9"/>
            <p:cNvSpPr/>
            <p:nvPr/>
          </p:nvSpPr>
          <p:spPr>
            <a:xfrm>
              <a:off x="2219455" y="2498157"/>
              <a:ext cx="109" cy="1177"/>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9"/>
            <p:cNvSpPr/>
            <p:nvPr/>
          </p:nvSpPr>
          <p:spPr>
            <a:xfrm>
              <a:off x="2219455" y="2499389"/>
              <a:ext cx="27" cy="602"/>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9"/>
            <p:cNvSpPr/>
            <p:nvPr/>
          </p:nvSpPr>
          <p:spPr>
            <a:xfrm>
              <a:off x="2198958" y="2490769"/>
              <a:ext cx="493" cy="137"/>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9"/>
            <p:cNvSpPr/>
            <p:nvPr/>
          </p:nvSpPr>
          <p:spPr>
            <a:xfrm>
              <a:off x="2104958" y="2542517"/>
              <a:ext cx="602" cy="410"/>
            </a:xfrm>
            <a:custGeom>
              <a:avLst/>
              <a:gdLst/>
              <a:ahLst/>
              <a:cxnLst/>
              <a:rect l="l" t="t" r="r" b="b"/>
              <a:pathLst>
                <a:path w="22" h="15" extrusionOk="0">
                  <a:moveTo>
                    <a:pt x="1" y="1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9"/>
            <p:cNvSpPr/>
            <p:nvPr/>
          </p:nvSpPr>
          <p:spPr>
            <a:xfrm>
              <a:off x="2105724" y="2541942"/>
              <a:ext cx="602" cy="410"/>
            </a:xfrm>
            <a:custGeom>
              <a:avLst/>
              <a:gdLst/>
              <a:ahLst/>
              <a:cxnLst/>
              <a:rect l="l" t="t" r="r" b="b"/>
              <a:pathLst>
                <a:path w="22" h="15" extrusionOk="0">
                  <a:moveTo>
                    <a:pt x="1" y="1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9"/>
            <p:cNvSpPr/>
            <p:nvPr/>
          </p:nvSpPr>
          <p:spPr>
            <a:xfrm>
              <a:off x="2103234" y="2543858"/>
              <a:ext cx="712" cy="493"/>
            </a:xfrm>
            <a:custGeom>
              <a:avLst/>
              <a:gdLst/>
              <a:ahLst/>
              <a:cxnLst/>
              <a:rect l="l" t="t" r="r" b="b"/>
              <a:pathLst>
                <a:path w="26" h="18" extrusionOk="0">
                  <a:moveTo>
                    <a:pt x="1" y="18"/>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9"/>
            <p:cNvSpPr/>
            <p:nvPr/>
          </p:nvSpPr>
          <p:spPr>
            <a:xfrm>
              <a:off x="2219345" y="2500921"/>
              <a:ext cx="27" cy="520"/>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9"/>
            <p:cNvSpPr/>
            <p:nvPr/>
          </p:nvSpPr>
          <p:spPr>
            <a:xfrm>
              <a:off x="2219345" y="2500155"/>
              <a:ext cx="27" cy="520"/>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9"/>
            <p:cNvSpPr/>
            <p:nvPr/>
          </p:nvSpPr>
          <p:spPr>
            <a:xfrm>
              <a:off x="2099129" y="2547005"/>
              <a:ext cx="876" cy="794"/>
            </a:xfrm>
            <a:custGeom>
              <a:avLst/>
              <a:gdLst/>
              <a:ahLst/>
              <a:cxnLst/>
              <a:rect l="l" t="t" r="r" b="b"/>
              <a:pathLst>
                <a:path w="32" h="29" extrusionOk="0">
                  <a:moveTo>
                    <a:pt x="0" y="29"/>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9"/>
            <p:cNvSpPr/>
            <p:nvPr/>
          </p:nvSpPr>
          <p:spPr>
            <a:xfrm>
              <a:off x="2111854" y="2538111"/>
              <a:ext cx="219" cy="109"/>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9"/>
            <p:cNvSpPr/>
            <p:nvPr/>
          </p:nvSpPr>
          <p:spPr>
            <a:xfrm>
              <a:off x="2112429" y="2537919"/>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9"/>
            <p:cNvSpPr/>
            <p:nvPr/>
          </p:nvSpPr>
          <p:spPr>
            <a:xfrm>
              <a:off x="2112045" y="2538111"/>
              <a:ext cx="137" cy="27"/>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9"/>
            <p:cNvSpPr/>
            <p:nvPr/>
          </p:nvSpPr>
          <p:spPr>
            <a:xfrm>
              <a:off x="2102385" y="2544514"/>
              <a:ext cx="684" cy="602"/>
            </a:xfrm>
            <a:custGeom>
              <a:avLst/>
              <a:gdLst/>
              <a:ahLst/>
              <a:cxnLst/>
              <a:rect l="l" t="t" r="r" b="b"/>
              <a:pathLst>
                <a:path w="25" h="22" extrusionOk="0">
                  <a:moveTo>
                    <a:pt x="0" y="22"/>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9"/>
            <p:cNvSpPr/>
            <p:nvPr/>
          </p:nvSpPr>
          <p:spPr>
            <a:xfrm>
              <a:off x="2112155" y="2538001"/>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9"/>
            <p:cNvSpPr/>
            <p:nvPr/>
          </p:nvSpPr>
          <p:spPr>
            <a:xfrm>
              <a:off x="2112237" y="2538001"/>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9"/>
            <p:cNvSpPr/>
            <p:nvPr/>
          </p:nvSpPr>
          <p:spPr>
            <a:xfrm>
              <a:off x="2101318" y="2545281"/>
              <a:ext cx="794" cy="712"/>
            </a:xfrm>
            <a:custGeom>
              <a:avLst/>
              <a:gdLst/>
              <a:ahLst/>
              <a:cxnLst/>
              <a:rect l="l" t="t" r="r" b="b"/>
              <a:pathLst>
                <a:path w="29" h="26" extrusionOk="0">
                  <a:moveTo>
                    <a:pt x="1" y="25"/>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9"/>
            <p:cNvSpPr/>
            <p:nvPr/>
          </p:nvSpPr>
          <p:spPr>
            <a:xfrm>
              <a:off x="2106490" y="2541367"/>
              <a:ext cx="520" cy="410"/>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9"/>
            <p:cNvSpPr/>
            <p:nvPr/>
          </p:nvSpPr>
          <p:spPr>
            <a:xfrm>
              <a:off x="2219646" y="2509569"/>
              <a:ext cx="109" cy="684"/>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9"/>
            <p:cNvSpPr/>
            <p:nvPr/>
          </p:nvSpPr>
          <p:spPr>
            <a:xfrm>
              <a:off x="2107174" y="2540875"/>
              <a:ext cx="493" cy="410"/>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9"/>
            <p:cNvSpPr/>
            <p:nvPr/>
          </p:nvSpPr>
          <p:spPr>
            <a:xfrm>
              <a:off x="2219838" y="2510718"/>
              <a:ext cx="109" cy="684"/>
            </a:xfrm>
            <a:custGeom>
              <a:avLst/>
              <a:gdLst/>
              <a:ahLst/>
              <a:cxnLst/>
              <a:rect l="l" t="t" r="r" b="b"/>
              <a:pathLst>
                <a:path w="4" h="25" extrusionOk="0">
                  <a:moveTo>
                    <a:pt x="0" y="0"/>
                  </a:moveTo>
                  <a:lnTo>
                    <a:pt x="4"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9"/>
            <p:cNvSpPr/>
            <p:nvPr/>
          </p:nvSpPr>
          <p:spPr>
            <a:xfrm>
              <a:off x="3107628" y="2560715"/>
              <a:ext cx="185592" cy="132558"/>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9"/>
            <p:cNvSpPr/>
            <p:nvPr/>
          </p:nvSpPr>
          <p:spPr>
            <a:xfrm>
              <a:off x="3284108" y="2630661"/>
              <a:ext cx="9988" cy="6185"/>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9"/>
            <p:cNvSpPr/>
            <p:nvPr/>
          </p:nvSpPr>
          <p:spPr>
            <a:xfrm>
              <a:off x="3135212" y="2673378"/>
              <a:ext cx="137" cy="301"/>
            </a:xfrm>
            <a:custGeom>
              <a:avLst/>
              <a:gdLst/>
              <a:ahLst/>
              <a:cxnLst/>
              <a:rect l="l" t="t" r="r" b="b"/>
              <a:pathLst>
                <a:path w="5" h="11" extrusionOk="0">
                  <a:moveTo>
                    <a:pt x="4"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9"/>
            <p:cNvSpPr/>
            <p:nvPr/>
          </p:nvSpPr>
          <p:spPr>
            <a:xfrm>
              <a:off x="3135705" y="2674445"/>
              <a:ext cx="410" cy="794"/>
            </a:xfrm>
            <a:custGeom>
              <a:avLst/>
              <a:gdLst/>
              <a:ahLst/>
              <a:cxnLst/>
              <a:rect l="l" t="t" r="r" b="b"/>
              <a:pathLst>
                <a:path w="15" h="29" extrusionOk="0">
                  <a:moveTo>
                    <a:pt x="14" y="28"/>
                  </a:moveTo>
                  <a:lnTo>
                    <a:pt x="14" y="2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9"/>
            <p:cNvSpPr/>
            <p:nvPr/>
          </p:nvSpPr>
          <p:spPr>
            <a:xfrm>
              <a:off x="3134939" y="2672420"/>
              <a:ext cx="27" cy="21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9"/>
            <p:cNvSpPr/>
            <p:nvPr/>
          </p:nvSpPr>
          <p:spPr>
            <a:xfrm>
              <a:off x="3134939" y="2672694"/>
              <a:ext cx="27" cy="137"/>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9"/>
            <p:cNvSpPr/>
            <p:nvPr/>
          </p:nvSpPr>
          <p:spPr>
            <a:xfrm>
              <a:off x="3134829" y="2672229"/>
              <a:ext cx="27" cy="21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9"/>
            <p:cNvSpPr/>
            <p:nvPr/>
          </p:nvSpPr>
          <p:spPr>
            <a:xfrm>
              <a:off x="3114907" y="2589640"/>
              <a:ext cx="137" cy="137"/>
            </a:xfrm>
            <a:custGeom>
              <a:avLst/>
              <a:gdLst/>
              <a:ahLst/>
              <a:cxnLst/>
              <a:rect l="l" t="t" r="r" b="b"/>
              <a:pathLst>
                <a:path w="5" h="5" extrusionOk="0">
                  <a:moveTo>
                    <a:pt x="1" y="1"/>
                  </a:moveTo>
                  <a:lnTo>
                    <a:pt x="1" y="4"/>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9"/>
            <p:cNvSpPr/>
            <p:nvPr/>
          </p:nvSpPr>
          <p:spPr>
            <a:xfrm>
              <a:off x="3135404" y="2673871"/>
              <a:ext cx="328" cy="493"/>
            </a:xfrm>
            <a:custGeom>
              <a:avLst/>
              <a:gdLst/>
              <a:ahLst/>
              <a:cxnLst/>
              <a:rect l="l" t="t" r="r" b="b"/>
              <a:pathLst>
                <a:path w="12" h="18" extrusionOk="0">
                  <a:moveTo>
                    <a:pt x="11"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9"/>
            <p:cNvSpPr/>
            <p:nvPr/>
          </p:nvSpPr>
          <p:spPr>
            <a:xfrm>
              <a:off x="3135021" y="2672995"/>
              <a:ext cx="137" cy="219"/>
            </a:xfrm>
            <a:custGeom>
              <a:avLst/>
              <a:gdLst/>
              <a:ahLst/>
              <a:cxnLst/>
              <a:rect l="l" t="t" r="r" b="b"/>
              <a:pathLst>
                <a:path w="5" h="8" extrusionOk="0">
                  <a:moveTo>
                    <a:pt x="4"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9"/>
            <p:cNvSpPr/>
            <p:nvPr/>
          </p:nvSpPr>
          <p:spPr>
            <a:xfrm>
              <a:off x="3115099" y="2589257"/>
              <a:ext cx="410" cy="410"/>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9"/>
            <p:cNvSpPr/>
            <p:nvPr/>
          </p:nvSpPr>
          <p:spPr>
            <a:xfrm>
              <a:off x="3220018" y="2569143"/>
              <a:ext cx="410" cy="219"/>
            </a:xfrm>
            <a:custGeom>
              <a:avLst/>
              <a:gdLst/>
              <a:ahLst/>
              <a:cxnLst/>
              <a:rect l="l" t="t" r="r" b="b"/>
              <a:pathLst>
                <a:path w="15" h="8" extrusionOk="0">
                  <a:moveTo>
                    <a:pt x="0" y="1"/>
                  </a:moveTo>
                  <a:lnTo>
                    <a:pt x="1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9"/>
            <p:cNvSpPr/>
            <p:nvPr/>
          </p:nvSpPr>
          <p:spPr>
            <a:xfrm>
              <a:off x="3280085" y="2584851"/>
              <a:ext cx="410" cy="27"/>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9"/>
            <p:cNvSpPr/>
            <p:nvPr/>
          </p:nvSpPr>
          <p:spPr>
            <a:xfrm>
              <a:off x="3281617" y="2585043"/>
              <a:ext cx="493" cy="27"/>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9"/>
            <p:cNvSpPr/>
            <p:nvPr/>
          </p:nvSpPr>
          <p:spPr>
            <a:xfrm>
              <a:off x="3283615" y="2585152"/>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9"/>
            <p:cNvSpPr/>
            <p:nvPr/>
          </p:nvSpPr>
          <p:spPr>
            <a:xfrm>
              <a:off x="3285832" y="2585234"/>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9"/>
            <p:cNvSpPr/>
            <p:nvPr/>
          </p:nvSpPr>
          <p:spPr>
            <a:xfrm>
              <a:off x="3292810" y="2585043"/>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9"/>
            <p:cNvSpPr/>
            <p:nvPr/>
          </p:nvSpPr>
          <p:spPr>
            <a:xfrm>
              <a:off x="3440638" y="2501988"/>
              <a:ext cx="46193" cy="23507"/>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9"/>
            <p:cNvSpPr/>
            <p:nvPr/>
          </p:nvSpPr>
          <p:spPr>
            <a:xfrm>
              <a:off x="3481549" y="2509076"/>
              <a:ext cx="109" cy="27"/>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9"/>
            <p:cNvSpPr/>
            <p:nvPr/>
          </p:nvSpPr>
          <p:spPr>
            <a:xfrm>
              <a:off x="3480674" y="2509459"/>
              <a:ext cx="328" cy="21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9"/>
            <p:cNvSpPr/>
            <p:nvPr/>
          </p:nvSpPr>
          <p:spPr>
            <a:xfrm>
              <a:off x="3486420" y="2505163"/>
              <a:ext cx="410" cy="301"/>
            </a:xfrm>
            <a:custGeom>
              <a:avLst/>
              <a:gdLst/>
              <a:ahLst/>
              <a:cxnLst/>
              <a:rect l="l" t="t" r="r" b="b"/>
              <a:pathLst>
                <a:path w="15" h="11" extrusionOk="0">
                  <a:moveTo>
                    <a:pt x="1" y="11"/>
                  </a:moveTo>
                  <a:lnTo>
                    <a:pt x="15" y="0"/>
                  </a:ln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9"/>
            <p:cNvSpPr/>
            <p:nvPr/>
          </p:nvSpPr>
          <p:spPr>
            <a:xfrm>
              <a:off x="3485463" y="2506011"/>
              <a:ext cx="328" cy="328"/>
            </a:xfrm>
            <a:custGeom>
              <a:avLst/>
              <a:gdLst/>
              <a:ahLst/>
              <a:cxnLst/>
              <a:rect l="l" t="t" r="r" b="b"/>
              <a:pathLst>
                <a:path w="12" h="12" extrusionOk="0">
                  <a:moveTo>
                    <a:pt x="1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9"/>
            <p:cNvSpPr/>
            <p:nvPr/>
          </p:nvSpPr>
          <p:spPr>
            <a:xfrm>
              <a:off x="3453281" y="2525167"/>
              <a:ext cx="794" cy="137"/>
            </a:xfrm>
            <a:custGeom>
              <a:avLst/>
              <a:gdLst/>
              <a:ahLst/>
              <a:cxnLst/>
              <a:rect l="l" t="t" r="r" b="b"/>
              <a:pathLst>
                <a:path w="29" h="5" extrusionOk="0">
                  <a:moveTo>
                    <a:pt x="2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9"/>
            <p:cNvSpPr/>
            <p:nvPr/>
          </p:nvSpPr>
          <p:spPr>
            <a:xfrm>
              <a:off x="3456264" y="2524702"/>
              <a:ext cx="684" cy="219"/>
            </a:xfrm>
            <a:custGeom>
              <a:avLst/>
              <a:gdLst/>
              <a:ahLst/>
              <a:cxnLst/>
              <a:rect l="l" t="t" r="r" b="b"/>
              <a:pathLst>
                <a:path w="25" h="8" extrusionOk="0">
                  <a:moveTo>
                    <a:pt x="2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9"/>
            <p:cNvSpPr/>
            <p:nvPr/>
          </p:nvSpPr>
          <p:spPr>
            <a:xfrm>
              <a:off x="3454813" y="2524975"/>
              <a:ext cx="794" cy="137"/>
            </a:xfrm>
            <a:custGeom>
              <a:avLst/>
              <a:gdLst/>
              <a:ahLst/>
              <a:cxnLst/>
              <a:rect l="l" t="t" r="r" b="b"/>
              <a:pathLst>
                <a:path w="29" h="5" extrusionOk="0">
                  <a:moveTo>
                    <a:pt x="2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9"/>
            <p:cNvSpPr/>
            <p:nvPr/>
          </p:nvSpPr>
          <p:spPr>
            <a:xfrm>
              <a:off x="3452323" y="252546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9"/>
            <p:cNvSpPr/>
            <p:nvPr/>
          </p:nvSpPr>
          <p:spPr>
            <a:xfrm>
              <a:off x="3460286" y="2523826"/>
              <a:ext cx="602" cy="219"/>
            </a:xfrm>
            <a:custGeom>
              <a:avLst/>
              <a:gdLst/>
              <a:ahLst/>
              <a:cxnLst/>
              <a:rect l="l" t="t" r="r" b="b"/>
              <a:pathLst>
                <a:path w="22" h="8" extrusionOk="0">
                  <a:moveTo>
                    <a:pt x="2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9"/>
            <p:cNvSpPr/>
            <p:nvPr/>
          </p:nvSpPr>
          <p:spPr>
            <a:xfrm>
              <a:off x="3457495" y="2524510"/>
              <a:ext cx="602" cy="109"/>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9"/>
            <p:cNvSpPr/>
            <p:nvPr/>
          </p:nvSpPr>
          <p:spPr>
            <a:xfrm>
              <a:off x="3458645" y="2524319"/>
              <a:ext cx="520" cy="109"/>
            </a:xfrm>
            <a:custGeom>
              <a:avLst/>
              <a:gdLst/>
              <a:ahLst/>
              <a:cxnLst/>
              <a:rect l="l" t="t" r="r" b="b"/>
              <a:pathLst>
                <a:path w="19" h="4" extrusionOk="0">
                  <a:moveTo>
                    <a:pt x="1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9"/>
            <p:cNvSpPr/>
            <p:nvPr/>
          </p:nvSpPr>
          <p:spPr>
            <a:xfrm>
              <a:off x="3459520" y="2524018"/>
              <a:ext cx="493" cy="219"/>
            </a:xfrm>
            <a:custGeom>
              <a:avLst/>
              <a:gdLst/>
              <a:ahLst/>
              <a:cxnLst/>
              <a:rect l="l" t="t" r="r" b="b"/>
              <a:pathLst>
                <a:path w="18" h="8" extrusionOk="0">
                  <a:moveTo>
                    <a:pt x="18"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9"/>
            <p:cNvSpPr/>
            <p:nvPr/>
          </p:nvSpPr>
          <p:spPr>
            <a:xfrm>
              <a:off x="3480017" y="2509842"/>
              <a:ext cx="301" cy="137"/>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9"/>
            <p:cNvSpPr/>
            <p:nvPr/>
          </p:nvSpPr>
          <p:spPr>
            <a:xfrm>
              <a:off x="3441213" y="2506394"/>
              <a:ext cx="2052" cy="219"/>
            </a:xfrm>
            <a:custGeom>
              <a:avLst/>
              <a:gdLst/>
              <a:ahLst/>
              <a:cxnLst/>
              <a:rect l="l" t="t" r="r" b="b"/>
              <a:pathLst>
                <a:path w="75" h="8" extrusionOk="0">
                  <a:moveTo>
                    <a:pt x="1" y="1"/>
                  </a:moveTo>
                  <a:lnTo>
                    <a:pt x="74" y="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9"/>
            <p:cNvSpPr/>
            <p:nvPr/>
          </p:nvSpPr>
          <p:spPr>
            <a:xfrm>
              <a:off x="3484423" y="2501988"/>
              <a:ext cx="602" cy="301"/>
            </a:xfrm>
            <a:custGeom>
              <a:avLst/>
              <a:gdLst/>
              <a:ahLst/>
              <a:cxnLst/>
              <a:rect l="l" t="t" r="r" b="b"/>
              <a:pathLst>
                <a:path w="22" h="11" extrusionOk="0">
                  <a:moveTo>
                    <a:pt x="0" y="11"/>
                  </a:moveTo>
                  <a:lnTo>
                    <a:pt x="18" y="0"/>
                  </a:lnTo>
                  <a:lnTo>
                    <a:pt x="21" y="7"/>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9"/>
            <p:cNvSpPr/>
            <p:nvPr/>
          </p:nvSpPr>
          <p:spPr>
            <a:xfrm>
              <a:off x="3443511" y="2506586"/>
              <a:ext cx="1943" cy="137"/>
            </a:xfrm>
            <a:custGeom>
              <a:avLst/>
              <a:gdLst/>
              <a:ahLst/>
              <a:cxnLst/>
              <a:rect l="l" t="t" r="r" b="b"/>
              <a:pathLst>
                <a:path w="71" h="5" extrusionOk="0">
                  <a:moveTo>
                    <a:pt x="7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9"/>
            <p:cNvSpPr/>
            <p:nvPr/>
          </p:nvSpPr>
          <p:spPr>
            <a:xfrm>
              <a:off x="3484997" y="2502180"/>
              <a:ext cx="1450" cy="2326"/>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9"/>
            <p:cNvSpPr/>
            <p:nvPr/>
          </p:nvSpPr>
          <p:spPr>
            <a:xfrm>
              <a:off x="3486530" y="2504670"/>
              <a:ext cx="301" cy="520"/>
            </a:xfrm>
            <a:custGeom>
              <a:avLst/>
              <a:gdLst/>
              <a:ahLst/>
              <a:cxnLst/>
              <a:rect l="l" t="t" r="r" b="b"/>
              <a:pathLst>
                <a:path w="11" h="19" extrusionOk="0">
                  <a:moveTo>
                    <a:pt x="11" y="18"/>
                  </a:moveTo>
                  <a:lnTo>
                    <a:pt x="11" y="18"/>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9"/>
            <p:cNvSpPr/>
            <p:nvPr/>
          </p:nvSpPr>
          <p:spPr>
            <a:xfrm>
              <a:off x="3484888" y="2501988"/>
              <a:ext cx="219" cy="219"/>
            </a:xfrm>
            <a:custGeom>
              <a:avLst/>
              <a:gdLst/>
              <a:ahLst/>
              <a:cxnLst/>
              <a:rect l="l" t="t" r="r" b="b"/>
              <a:pathLst>
                <a:path w="8" h="8" extrusionOk="0">
                  <a:moveTo>
                    <a:pt x="1" y="0"/>
                  </a:moveTo>
                  <a:lnTo>
                    <a:pt x="1" y="0"/>
                  </a:lnTo>
                  <a:lnTo>
                    <a:pt x="8" y="7"/>
                  </a:ln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9"/>
            <p:cNvSpPr/>
            <p:nvPr/>
          </p:nvSpPr>
          <p:spPr>
            <a:xfrm>
              <a:off x="3544380" y="2595961"/>
              <a:ext cx="91045" cy="88089"/>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9"/>
            <p:cNvSpPr/>
            <p:nvPr/>
          </p:nvSpPr>
          <p:spPr>
            <a:xfrm>
              <a:off x="3592297" y="2704164"/>
              <a:ext cx="34617" cy="7170"/>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9"/>
            <p:cNvSpPr/>
            <p:nvPr/>
          </p:nvSpPr>
          <p:spPr>
            <a:xfrm>
              <a:off x="3629843" y="2608987"/>
              <a:ext cx="219" cy="328"/>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9"/>
            <p:cNvSpPr/>
            <p:nvPr/>
          </p:nvSpPr>
          <p:spPr>
            <a:xfrm>
              <a:off x="3635206" y="2599519"/>
              <a:ext cx="137" cy="985"/>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9"/>
            <p:cNvSpPr/>
            <p:nvPr/>
          </p:nvSpPr>
          <p:spPr>
            <a:xfrm>
              <a:off x="3630801" y="2607455"/>
              <a:ext cx="137" cy="602"/>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9"/>
            <p:cNvSpPr/>
            <p:nvPr/>
          </p:nvSpPr>
          <p:spPr>
            <a:xfrm>
              <a:off x="3634632" y="2597111"/>
              <a:ext cx="219" cy="7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9"/>
            <p:cNvSpPr/>
            <p:nvPr/>
          </p:nvSpPr>
          <p:spPr>
            <a:xfrm>
              <a:off x="3634632" y="2596646"/>
              <a:ext cx="27" cy="219"/>
            </a:xfrm>
            <a:custGeom>
              <a:avLst/>
              <a:gdLst/>
              <a:ahLst/>
              <a:cxnLst/>
              <a:rect l="l" t="t" r="r" b="b"/>
              <a:pathLst>
                <a:path w="1" h="8" extrusionOk="0">
                  <a:moveTo>
                    <a:pt x="1" y="7"/>
                  </a:moveTo>
                  <a:lnTo>
                    <a:pt x="1"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9"/>
            <p:cNvSpPr/>
            <p:nvPr/>
          </p:nvSpPr>
          <p:spPr>
            <a:xfrm>
              <a:off x="3630417" y="2608331"/>
              <a:ext cx="219" cy="301"/>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9"/>
            <p:cNvSpPr/>
            <p:nvPr/>
          </p:nvSpPr>
          <p:spPr>
            <a:xfrm>
              <a:off x="3628994" y="2609945"/>
              <a:ext cx="301" cy="328"/>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9"/>
            <p:cNvSpPr/>
            <p:nvPr/>
          </p:nvSpPr>
          <p:spPr>
            <a:xfrm>
              <a:off x="3635015" y="2598452"/>
              <a:ext cx="137" cy="712"/>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9"/>
            <p:cNvSpPr/>
            <p:nvPr/>
          </p:nvSpPr>
          <p:spPr>
            <a:xfrm>
              <a:off x="3544380" y="2627404"/>
              <a:ext cx="2819" cy="5282"/>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9"/>
            <p:cNvSpPr/>
            <p:nvPr/>
          </p:nvSpPr>
          <p:spPr>
            <a:xfrm>
              <a:off x="3549252" y="2626063"/>
              <a:ext cx="137" cy="246"/>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9"/>
            <p:cNvSpPr/>
            <p:nvPr/>
          </p:nvSpPr>
          <p:spPr>
            <a:xfrm>
              <a:off x="3550045" y="2624887"/>
              <a:ext cx="164" cy="246"/>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9"/>
            <p:cNvSpPr/>
            <p:nvPr/>
          </p:nvSpPr>
          <p:spPr>
            <a:xfrm>
              <a:off x="3550237" y="2624421"/>
              <a:ext cx="27" cy="21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9"/>
            <p:cNvSpPr/>
            <p:nvPr/>
          </p:nvSpPr>
          <p:spPr>
            <a:xfrm>
              <a:off x="3549662" y="2625461"/>
              <a:ext cx="219" cy="246"/>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9"/>
            <p:cNvSpPr/>
            <p:nvPr/>
          </p:nvSpPr>
          <p:spPr>
            <a:xfrm>
              <a:off x="3552234" y="2620125"/>
              <a:ext cx="219" cy="301"/>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9"/>
            <p:cNvSpPr/>
            <p:nvPr/>
          </p:nvSpPr>
          <p:spPr>
            <a:xfrm>
              <a:off x="3548595" y="2626611"/>
              <a:ext cx="328" cy="137"/>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9"/>
            <p:cNvSpPr/>
            <p:nvPr/>
          </p:nvSpPr>
          <p:spPr>
            <a:xfrm>
              <a:off x="3547829" y="2627103"/>
              <a:ext cx="219" cy="137"/>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9"/>
            <p:cNvSpPr/>
            <p:nvPr/>
          </p:nvSpPr>
          <p:spPr>
            <a:xfrm>
              <a:off x="3556668" y="2612736"/>
              <a:ext cx="219" cy="602"/>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9"/>
            <p:cNvSpPr/>
            <p:nvPr/>
          </p:nvSpPr>
          <p:spPr>
            <a:xfrm>
              <a:off x="3556175" y="2613694"/>
              <a:ext cx="328" cy="7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9"/>
            <p:cNvSpPr/>
            <p:nvPr/>
          </p:nvSpPr>
          <p:spPr>
            <a:xfrm>
              <a:off x="3555518" y="2614761"/>
              <a:ext cx="410" cy="876"/>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9"/>
            <p:cNvSpPr/>
            <p:nvPr/>
          </p:nvSpPr>
          <p:spPr>
            <a:xfrm>
              <a:off x="3553986" y="2617443"/>
              <a:ext cx="493" cy="684"/>
            </a:xfrm>
            <a:custGeom>
              <a:avLst/>
              <a:gdLst/>
              <a:ahLst/>
              <a:cxnLst/>
              <a:rect l="l" t="t" r="r" b="b"/>
              <a:pathLst>
                <a:path w="18" h="25" extrusionOk="0">
                  <a:moveTo>
                    <a:pt x="0"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9"/>
            <p:cNvSpPr/>
            <p:nvPr/>
          </p:nvSpPr>
          <p:spPr>
            <a:xfrm>
              <a:off x="3554752" y="2616075"/>
              <a:ext cx="493" cy="7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9"/>
            <p:cNvSpPr/>
            <p:nvPr/>
          </p:nvSpPr>
          <p:spPr>
            <a:xfrm>
              <a:off x="3553110" y="2618784"/>
              <a:ext cx="301" cy="602"/>
            </a:xfrm>
            <a:custGeom>
              <a:avLst/>
              <a:gdLst/>
              <a:ahLst/>
              <a:cxnLst/>
              <a:rect l="l" t="t" r="r" b="b"/>
              <a:pathLst>
                <a:path w="11" h="22" extrusionOk="0">
                  <a:moveTo>
                    <a:pt x="1" y="2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9"/>
            <p:cNvSpPr/>
            <p:nvPr/>
          </p:nvSpPr>
          <p:spPr>
            <a:xfrm>
              <a:off x="3604256" y="2600176"/>
              <a:ext cx="520" cy="27"/>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9"/>
            <p:cNvSpPr/>
            <p:nvPr/>
          </p:nvSpPr>
          <p:spPr>
            <a:xfrm>
              <a:off x="3603490" y="2600176"/>
              <a:ext cx="602" cy="27"/>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9"/>
            <p:cNvSpPr/>
            <p:nvPr/>
          </p:nvSpPr>
          <p:spPr>
            <a:xfrm>
              <a:off x="3602642" y="2600094"/>
              <a:ext cx="602" cy="27"/>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9"/>
            <p:cNvSpPr/>
            <p:nvPr/>
          </p:nvSpPr>
          <p:spPr>
            <a:xfrm>
              <a:off x="3597278" y="2599984"/>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9"/>
            <p:cNvSpPr/>
            <p:nvPr/>
          </p:nvSpPr>
          <p:spPr>
            <a:xfrm>
              <a:off x="3605405" y="2600367"/>
              <a:ext cx="410" cy="137"/>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9"/>
            <p:cNvSpPr/>
            <p:nvPr/>
          </p:nvSpPr>
          <p:spPr>
            <a:xfrm>
              <a:off x="3598701" y="2599984"/>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9"/>
            <p:cNvSpPr/>
            <p:nvPr/>
          </p:nvSpPr>
          <p:spPr>
            <a:xfrm>
              <a:off x="3601574" y="2599984"/>
              <a:ext cx="712" cy="27"/>
            </a:xfrm>
            <a:custGeom>
              <a:avLst/>
              <a:gdLst/>
              <a:ahLst/>
              <a:cxnLst/>
              <a:rect l="l" t="t" r="r" b="b"/>
              <a:pathLst>
                <a:path w="26" h="1" extrusionOk="0">
                  <a:moveTo>
                    <a:pt x="2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9"/>
            <p:cNvSpPr/>
            <p:nvPr/>
          </p:nvSpPr>
          <p:spPr>
            <a:xfrm>
              <a:off x="3601191" y="2599984"/>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9"/>
            <p:cNvSpPr/>
            <p:nvPr/>
          </p:nvSpPr>
          <p:spPr>
            <a:xfrm>
              <a:off x="3604940" y="2600285"/>
              <a:ext cx="410" cy="27"/>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9"/>
            <p:cNvSpPr/>
            <p:nvPr/>
          </p:nvSpPr>
          <p:spPr>
            <a:xfrm>
              <a:off x="3633482" y="2596728"/>
              <a:ext cx="520" cy="137"/>
            </a:xfrm>
            <a:custGeom>
              <a:avLst/>
              <a:gdLst/>
              <a:ahLst/>
              <a:cxnLst/>
              <a:rect l="l" t="t" r="r" b="b"/>
              <a:pathLst>
                <a:path w="19" h="5" extrusionOk="0">
                  <a:moveTo>
                    <a:pt x="1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9"/>
            <p:cNvSpPr/>
            <p:nvPr/>
          </p:nvSpPr>
          <p:spPr>
            <a:xfrm>
              <a:off x="3632525" y="2596919"/>
              <a:ext cx="712" cy="137"/>
            </a:xfrm>
            <a:custGeom>
              <a:avLst/>
              <a:gdLst/>
              <a:ahLst/>
              <a:cxnLst/>
              <a:rect l="l" t="t" r="r" b="b"/>
              <a:pathLst>
                <a:path w="26" h="5" extrusionOk="0">
                  <a:moveTo>
                    <a:pt x="2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9"/>
            <p:cNvSpPr/>
            <p:nvPr/>
          </p:nvSpPr>
          <p:spPr>
            <a:xfrm>
              <a:off x="3634249" y="2596646"/>
              <a:ext cx="328" cy="27"/>
            </a:xfrm>
            <a:custGeom>
              <a:avLst/>
              <a:gdLst/>
              <a:ahLst/>
              <a:cxnLst/>
              <a:rect l="l" t="t" r="r" b="b"/>
              <a:pathLst>
                <a:path w="12" h="1" extrusionOk="0">
                  <a:moveTo>
                    <a:pt x="11" y="0"/>
                  </a:moveTo>
                  <a:lnTo>
                    <a:pt x="11"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9"/>
            <p:cNvSpPr/>
            <p:nvPr/>
          </p:nvSpPr>
          <p:spPr>
            <a:xfrm>
              <a:off x="3630527" y="2597685"/>
              <a:ext cx="301" cy="219"/>
            </a:xfrm>
            <a:custGeom>
              <a:avLst/>
              <a:gdLst/>
              <a:ahLst/>
              <a:cxnLst/>
              <a:rect l="l" t="t" r="r" b="b"/>
              <a:pathLst>
                <a:path w="11" h="8" extrusionOk="0">
                  <a:moveTo>
                    <a:pt x="1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9"/>
            <p:cNvSpPr/>
            <p:nvPr/>
          </p:nvSpPr>
          <p:spPr>
            <a:xfrm>
              <a:off x="3631868" y="2597111"/>
              <a:ext cx="493" cy="137"/>
            </a:xfrm>
            <a:custGeom>
              <a:avLst/>
              <a:gdLst/>
              <a:ahLst/>
              <a:cxnLst/>
              <a:rect l="l" t="t" r="r" b="b"/>
              <a:pathLst>
                <a:path w="18" h="5" extrusionOk="0">
                  <a:moveTo>
                    <a:pt x="18"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9"/>
            <p:cNvSpPr/>
            <p:nvPr/>
          </p:nvSpPr>
          <p:spPr>
            <a:xfrm>
              <a:off x="3605898" y="2600477"/>
              <a:ext cx="301" cy="109"/>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9"/>
            <p:cNvSpPr/>
            <p:nvPr/>
          </p:nvSpPr>
          <p:spPr>
            <a:xfrm>
              <a:off x="3631375" y="2597302"/>
              <a:ext cx="328" cy="137"/>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9"/>
            <p:cNvSpPr/>
            <p:nvPr/>
          </p:nvSpPr>
          <p:spPr>
            <a:xfrm>
              <a:off x="3630910" y="2597494"/>
              <a:ext cx="301" cy="137"/>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9"/>
            <p:cNvSpPr/>
            <p:nvPr/>
          </p:nvSpPr>
          <p:spPr>
            <a:xfrm>
              <a:off x="3599276" y="2599984"/>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9"/>
            <p:cNvSpPr/>
            <p:nvPr/>
          </p:nvSpPr>
          <p:spPr>
            <a:xfrm>
              <a:off x="3588083" y="2600477"/>
              <a:ext cx="794" cy="27"/>
            </a:xfrm>
            <a:custGeom>
              <a:avLst/>
              <a:gdLst/>
              <a:ahLst/>
              <a:cxnLst/>
              <a:rect l="l" t="t" r="r" b="b"/>
              <a:pathLst>
                <a:path w="29"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9"/>
            <p:cNvSpPr/>
            <p:nvPr/>
          </p:nvSpPr>
          <p:spPr>
            <a:xfrm>
              <a:off x="3594979" y="2599984"/>
              <a:ext cx="794" cy="27"/>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9"/>
            <p:cNvSpPr/>
            <p:nvPr/>
          </p:nvSpPr>
          <p:spPr>
            <a:xfrm>
              <a:off x="3624096" y="2598643"/>
              <a:ext cx="6540" cy="4734"/>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9"/>
            <p:cNvSpPr/>
            <p:nvPr/>
          </p:nvSpPr>
          <p:spPr>
            <a:xfrm>
              <a:off x="3589424" y="2600285"/>
              <a:ext cx="1259" cy="109"/>
            </a:xfrm>
            <a:custGeom>
              <a:avLst/>
              <a:gdLst/>
              <a:ahLst/>
              <a:cxnLst/>
              <a:rect l="l" t="t" r="r" b="b"/>
              <a:pathLst>
                <a:path w="46" h="4" extrusionOk="0">
                  <a:moveTo>
                    <a:pt x="46"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9"/>
            <p:cNvSpPr/>
            <p:nvPr/>
          </p:nvSpPr>
          <p:spPr>
            <a:xfrm>
              <a:off x="3591422" y="2600176"/>
              <a:ext cx="1095" cy="27"/>
            </a:xfrm>
            <a:custGeom>
              <a:avLst/>
              <a:gdLst/>
              <a:ahLst/>
              <a:cxnLst/>
              <a:rect l="l" t="t" r="r" b="b"/>
              <a:pathLst>
                <a:path w="40" h="1" extrusionOk="0">
                  <a:moveTo>
                    <a:pt x="3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9"/>
            <p:cNvSpPr/>
            <p:nvPr/>
          </p:nvSpPr>
          <p:spPr>
            <a:xfrm>
              <a:off x="3593255" y="2600094"/>
              <a:ext cx="985" cy="27"/>
            </a:xfrm>
            <a:custGeom>
              <a:avLst/>
              <a:gdLst/>
              <a:ahLst/>
              <a:cxnLst/>
              <a:rect l="l" t="t" r="r" b="b"/>
              <a:pathLst>
                <a:path w="36" h="1" extrusionOk="0">
                  <a:moveTo>
                    <a:pt x="3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9"/>
            <p:cNvSpPr/>
            <p:nvPr/>
          </p:nvSpPr>
          <p:spPr>
            <a:xfrm>
              <a:off x="3563263" y="2612244"/>
              <a:ext cx="1368" cy="137"/>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9"/>
            <p:cNvSpPr/>
            <p:nvPr/>
          </p:nvSpPr>
          <p:spPr>
            <a:xfrm>
              <a:off x="3557051" y="2612381"/>
              <a:ext cx="2983" cy="82"/>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9"/>
            <p:cNvSpPr/>
            <p:nvPr/>
          </p:nvSpPr>
          <p:spPr>
            <a:xfrm>
              <a:off x="3561648" y="2612353"/>
              <a:ext cx="1259" cy="27"/>
            </a:xfrm>
            <a:custGeom>
              <a:avLst/>
              <a:gdLst/>
              <a:ahLst/>
              <a:cxnLst/>
              <a:rect l="l" t="t" r="r" b="b"/>
              <a:pathLst>
                <a:path w="46" h="1" extrusionOk="0">
                  <a:moveTo>
                    <a:pt x="25" y="0"/>
                  </a:moveTo>
                  <a:lnTo>
                    <a:pt x="46"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9"/>
            <p:cNvSpPr/>
            <p:nvPr/>
          </p:nvSpPr>
          <p:spPr>
            <a:xfrm>
              <a:off x="3564713" y="2611861"/>
              <a:ext cx="1450" cy="328"/>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9"/>
            <p:cNvSpPr/>
            <p:nvPr/>
          </p:nvSpPr>
          <p:spPr>
            <a:xfrm>
              <a:off x="3722666" y="2705478"/>
              <a:ext cx="23425" cy="11439"/>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9"/>
            <p:cNvSpPr/>
            <p:nvPr/>
          </p:nvSpPr>
          <p:spPr>
            <a:xfrm>
              <a:off x="2883943" y="2075635"/>
              <a:ext cx="155299" cy="7347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9"/>
            <p:cNvSpPr/>
            <p:nvPr/>
          </p:nvSpPr>
          <p:spPr>
            <a:xfrm>
              <a:off x="3091044" y="2350329"/>
              <a:ext cx="62120" cy="57413"/>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9"/>
            <p:cNvSpPr/>
            <p:nvPr/>
          </p:nvSpPr>
          <p:spPr>
            <a:xfrm>
              <a:off x="3117698" y="2337002"/>
              <a:ext cx="12944" cy="10098"/>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9"/>
            <p:cNvSpPr/>
            <p:nvPr/>
          </p:nvSpPr>
          <p:spPr>
            <a:xfrm>
              <a:off x="3146432" y="2255781"/>
              <a:ext cx="124568" cy="18241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9"/>
            <p:cNvSpPr/>
            <p:nvPr/>
          </p:nvSpPr>
          <p:spPr>
            <a:xfrm>
              <a:off x="3140576" y="2266126"/>
              <a:ext cx="7991" cy="9797"/>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9"/>
            <p:cNvSpPr/>
            <p:nvPr/>
          </p:nvSpPr>
          <p:spPr>
            <a:xfrm>
              <a:off x="3126127" y="2334047"/>
              <a:ext cx="33550" cy="21865"/>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9"/>
            <p:cNvSpPr/>
            <p:nvPr/>
          </p:nvSpPr>
          <p:spPr>
            <a:xfrm>
              <a:off x="3225272" y="2214980"/>
              <a:ext cx="4050" cy="11329"/>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9"/>
            <p:cNvSpPr/>
            <p:nvPr/>
          </p:nvSpPr>
          <p:spPr>
            <a:xfrm>
              <a:off x="3133981" y="2338836"/>
              <a:ext cx="301" cy="1095"/>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9"/>
            <p:cNvSpPr/>
            <p:nvPr/>
          </p:nvSpPr>
          <p:spPr>
            <a:xfrm>
              <a:off x="3132147" y="2343433"/>
              <a:ext cx="520" cy="985"/>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9"/>
            <p:cNvSpPr/>
            <p:nvPr/>
          </p:nvSpPr>
          <p:spPr>
            <a:xfrm>
              <a:off x="3133680" y="2339903"/>
              <a:ext cx="328" cy="985"/>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9"/>
            <p:cNvSpPr/>
            <p:nvPr/>
          </p:nvSpPr>
          <p:spPr>
            <a:xfrm>
              <a:off x="3131573" y="2344500"/>
              <a:ext cx="602" cy="876"/>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9"/>
            <p:cNvSpPr/>
            <p:nvPr/>
          </p:nvSpPr>
          <p:spPr>
            <a:xfrm>
              <a:off x="3132722" y="2342284"/>
              <a:ext cx="520" cy="985"/>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9"/>
            <p:cNvSpPr/>
            <p:nvPr/>
          </p:nvSpPr>
          <p:spPr>
            <a:xfrm>
              <a:off x="3133215" y="2341052"/>
              <a:ext cx="410" cy="1067"/>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9"/>
            <p:cNvSpPr/>
            <p:nvPr/>
          </p:nvSpPr>
          <p:spPr>
            <a:xfrm>
              <a:off x="3144900" y="2352436"/>
              <a:ext cx="876" cy="985"/>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9"/>
            <p:cNvSpPr/>
            <p:nvPr/>
          </p:nvSpPr>
          <p:spPr>
            <a:xfrm>
              <a:off x="3147007" y="2354543"/>
              <a:ext cx="1067" cy="985"/>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9"/>
            <p:cNvSpPr/>
            <p:nvPr/>
          </p:nvSpPr>
          <p:spPr>
            <a:xfrm>
              <a:off x="3129849" y="2346416"/>
              <a:ext cx="794" cy="684"/>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9"/>
            <p:cNvSpPr/>
            <p:nvPr/>
          </p:nvSpPr>
          <p:spPr>
            <a:xfrm>
              <a:off x="3145940" y="2353586"/>
              <a:ext cx="794" cy="794"/>
            </a:xfrm>
            <a:custGeom>
              <a:avLst/>
              <a:gdLst/>
              <a:ahLst/>
              <a:cxnLst/>
              <a:rect l="l" t="t" r="r" b="b"/>
              <a:pathLst>
                <a:path w="29" h="29" extrusionOk="0">
                  <a:moveTo>
                    <a:pt x="29"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9"/>
            <p:cNvSpPr/>
            <p:nvPr/>
          </p:nvSpPr>
          <p:spPr>
            <a:xfrm>
              <a:off x="3130724" y="2345540"/>
              <a:ext cx="684" cy="7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9"/>
            <p:cNvSpPr/>
            <p:nvPr/>
          </p:nvSpPr>
          <p:spPr>
            <a:xfrm>
              <a:off x="3367627" y="2281478"/>
              <a:ext cx="40172" cy="58261"/>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9"/>
            <p:cNvSpPr/>
            <p:nvPr/>
          </p:nvSpPr>
          <p:spPr>
            <a:xfrm>
              <a:off x="3415818" y="2319297"/>
              <a:ext cx="18034" cy="24766"/>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9"/>
            <p:cNvSpPr/>
            <p:nvPr/>
          </p:nvSpPr>
          <p:spPr>
            <a:xfrm>
              <a:off x="3382295" y="2339410"/>
              <a:ext cx="493" cy="27"/>
            </a:xfrm>
            <a:custGeom>
              <a:avLst/>
              <a:gdLst/>
              <a:ahLst/>
              <a:cxnLst/>
              <a:rect l="l" t="t" r="r" b="b"/>
              <a:pathLst>
                <a:path w="18"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9"/>
            <p:cNvSpPr/>
            <p:nvPr/>
          </p:nvSpPr>
          <p:spPr>
            <a:xfrm>
              <a:off x="3384211" y="2339602"/>
              <a:ext cx="520" cy="27"/>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9"/>
            <p:cNvSpPr/>
            <p:nvPr/>
          </p:nvSpPr>
          <p:spPr>
            <a:xfrm>
              <a:off x="3380379" y="2339328"/>
              <a:ext cx="493" cy="27"/>
            </a:xfrm>
            <a:custGeom>
              <a:avLst/>
              <a:gdLst/>
              <a:ahLst/>
              <a:cxnLst/>
              <a:rect l="l" t="t" r="r" b="b"/>
              <a:pathLst>
                <a:path w="18" h="1" extrusionOk="0">
                  <a:moveTo>
                    <a:pt x="1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9"/>
            <p:cNvSpPr/>
            <p:nvPr/>
          </p:nvSpPr>
          <p:spPr>
            <a:xfrm>
              <a:off x="3381337" y="2339410"/>
              <a:ext cx="493" cy="27"/>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9"/>
            <p:cNvSpPr/>
            <p:nvPr/>
          </p:nvSpPr>
          <p:spPr>
            <a:xfrm>
              <a:off x="3378546" y="2339219"/>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9"/>
            <p:cNvSpPr/>
            <p:nvPr/>
          </p:nvSpPr>
          <p:spPr>
            <a:xfrm>
              <a:off x="3379887" y="233932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9"/>
            <p:cNvSpPr/>
            <p:nvPr/>
          </p:nvSpPr>
          <p:spPr>
            <a:xfrm>
              <a:off x="3385168" y="2339711"/>
              <a:ext cx="520" cy="27"/>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9"/>
            <p:cNvSpPr/>
            <p:nvPr/>
          </p:nvSpPr>
          <p:spPr>
            <a:xfrm>
              <a:off x="3390450" y="2340669"/>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9"/>
            <p:cNvSpPr/>
            <p:nvPr/>
          </p:nvSpPr>
          <p:spPr>
            <a:xfrm>
              <a:off x="3391681" y="2340669"/>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9"/>
            <p:cNvSpPr/>
            <p:nvPr/>
          </p:nvSpPr>
          <p:spPr>
            <a:xfrm>
              <a:off x="3390723" y="2340669"/>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9"/>
            <p:cNvSpPr/>
            <p:nvPr/>
          </p:nvSpPr>
          <p:spPr>
            <a:xfrm>
              <a:off x="3386126" y="2339793"/>
              <a:ext cx="410" cy="27"/>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9"/>
            <p:cNvSpPr/>
            <p:nvPr/>
          </p:nvSpPr>
          <p:spPr>
            <a:xfrm>
              <a:off x="3387002" y="2339903"/>
              <a:ext cx="410" cy="27"/>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9"/>
            <p:cNvSpPr/>
            <p:nvPr/>
          </p:nvSpPr>
          <p:spPr>
            <a:xfrm>
              <a:off x="3387850" y="2340094"/>
              <a:ext cx="328" cy="27"/>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9"/>
            <p:cNvSpPr/>
            <p:nvPr/>
          </p:nvSpPr>
          <p:spPr>
            <a:xfrm>
              <a:off x="3388726" y="2340176"/>
              <a:ext cx="301" cy="27"/>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9"/>
            <p:cNvSpPr/>
            <p:nvPr/>
          </p:nvSpPr>
          <p:spPr>
            <a:xfrm>
              <a:off x="3383253" y="2339602"/>
              <a:ext cx="520" cy="27"/>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9"/>
            <p:cNvSpPr/>
            <p:nvPr/>
          </p:nvSpPr>
          <p:spPr>
            <a:xfrm>
              <a:off x="3389383" y="2340368"/>
              <a:ext cx="328" cy="27"/>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9"/>
            <p:cNvSpPr/>
            <p:nvPr/>
          </p:nvSpPr>
          <p:spPr>
            <a:xfrm>
              <a:off x="3377698" y="2339219"/>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9"/>
            <p:cNvSpPr/>
            <p:nvPr/>
          </p:nvSpPr>
          <p:spPr>
            <a:xfrm>
              <a:off x="3391216" y="2340669"/>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9"/>
            <p:cNvSpPr/>
            <p:nvPr/>
          </p:nvSpPr>
          <p:spPr>
            <a:xfrm>
              <a:off x="3515455" y="2278385"/>
              <a:ext cx="9605" cy="15352"/>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9"/>
            <p:cNvSpPr/>
            <p:nvPr/>
          </p:nvSpPr>
          <p:spPr>
            <a:xfrm>
              <a:off x="3416310" y="2009027"/>
              <a:ext cx="182911" cy="319382"/>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9"/>
            <p:cNvSpPr/>
            <p:nvPr/>
          </p:nvSpPr>
          <p:spPr>
            <a:xfrm>
              <a:off x="3599193" y="2087073"/>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9"/>
            <p:cNvSpPr/>
            <p:nvPr/>
          </p:nvSpPr>
          <p:spPr>
            <a:xfrm>
              <a:off x="3593529" y="2076811"/>
              <a:ext cx="219" cy="410"/>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9"/>
            <p:cNvSpPr/>
            <p:nvPr/>
          </p:nvSpPr>
          <p:spPr>
            <a:xfrm>
              <a:off x="3595061" y="2079685"/>
              <a:ext cx="410" cy="520"/>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9"/>
            <p:cNvSpPr/>
            <p:nvPr/>
          </p:nvSpPr>
          <p:spPr>
            <a:xfrm>
              <a:off x="3594596" y="2079028"/>
              <a:ext cx="410" cy="493"/>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9"/>
            <p:cNvSpPr/>
            <p:nvPr/>
          </p:nvSpPr>
          <p:spPr>
            <a:xfrm>
              <a:off x="3593830" y="2077496"/>
              <a:ext cx="219" cy="493"/>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9"/>
            <p:cNvSpPr/>
            <p:nvPr/>
          </p:nvSpPr>
          <p:spPr>
            <a:xfrm>
              <a:off x="3599002" y="2086116"/>
              <a:ext cx="219" cy="684"/>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9"/>
            <p:cNvSpPr/>
            <p:nvPr/>
          </p:nvSpPr>
          <p:spPr>
            <a:xfrm>
              <a:off x="3594213" y="2078262"/>
              <a:ext cx="301" cy="493"/>
            </a:xfrm>
            <a:custGeom>
              <a:avLst/>
              <a:gdLst/>
              <a:ahLst/>
              <a:cxnLst/>
              <a:rect l="l" t="t" r="r" b="b"/>
              <a:pathLst>
                <a:path w="11" h="18" extrusionOk="0">
                  <a:moveTo>
                    <a:pt x="0" y="0"/>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9"/>
            <p:cNvSpPr/>
            <p:nvPr/>
          </p:nvSpPr>
          <p:spPr>
            <a:xfrm>
              <a:off x="3598810" y="2085240"/>
              <a:ext cx="219" cy="520"/>
            </a:xfrm>
            <a:custGeom>
              <a:avLst/>
              <a:gdLst/>
              <a:ahLst/>
              <a:cxnLst/>
              <a:rect l="l" t="t" r="r" b="b"/>
              <a:pathLst>
                <a:path w="8" h="19" extrusionOk="0">
                  <a:moveTo>
                    <a:pt x="0" y="1"/>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9"/>
            <p:cNvSpPr/>
            <p:nvPr/>
          </p:nvSpPr>
          <p:spPr>
            <a:xfrm>
              <a:off x="3596895" y="2082093"/>
              <a:ext cx="410" cy="410"/>
            </a:xfrm>
            <a:custGeom>
              <a:avLst/>
              <a:gdLst/>
              <a:ahLst/>
              <a:cxnLst/>
              <a:rect l="l" t="t" r="r" b="b"/>
              <a:pathLst>
                <a:path w="15" h="15" extrusionOk="0">
                  <a:moveTo>
                    <a:pt x="0" y="0"/>
                  </a:moveTo>
                  <a:lnTo>
                    <a:pt x="1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9"/>
            <p:cNvSpPr/>
            <p:nvPr/>
          </p:nvSpPr>
          <p:spPr>
            <a:xfrm>
              <a:off x="3596512" y="2081518"/>
              <a:ext cx="410" cy="493"/>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9"/>
            <p:cNvSpPr/>
            <p:nvPr/>
          </p:nvSpPr>
          <p:spPr>
            <a:xfrm>
              <a:off x="3598619" y="2084392"/>
              <a:ext cx="219" cy="602"/>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9"/>
            <p:cNvSpPr/>
            <p:nvPr/>
          </p:nvSpPr>
          <p:spPr>
            <a:xfrm>
              <a:off x="3598126" y="2083516"/>
              <a:ext cx="137" cy="21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9"/>
            <p:cNvSpPr/>
            <p:nvPr/>
          </p:nvSpPr>
          <p:spPr>
            <a:xfrm>
              <a:off x="3596019" y="2081026"/>
              <a:ext cx="410" cy="520"/>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9"/>
            <p:cNvSpPr/>
            <p:nvPr/>
          </p:nvSpPr>
          <p:spPr>
            <a:xfrm>
              <a:off x="3593337" y="2076155"/>
              <a:ext cx="137" cy="410"/>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9"/>
            <p:cNvSpPr/>
            <p:nvPr/>
          </p:nvSpPr>
          <p:spPr>
            <a:xfrm>
              <a:off x="3598318" y="2083899"/>
              <a:ext cx="219" cy="328"/>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9"/>
            <p:cNvSpPr/>
            <p:nvPr/>
          </p:nvSpPr>
          <p:spPr>
            <a:xfrm>
              <a:off x="3597278" y="2082476"/>
              <a:ext cx="684" cy="684"/>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9"/>
            <p:cNvSpPr/>
            <p:nvPr/>
          </p:nvSpPr>
          <p:spPr>
            <a:xfrm>
              <a:off x="3593255" y="2074704"/>
              <a:ext cx="27" cy="21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9"/>
            <p:cNvSpPr/>
            <p:nvPr/>
          </p:nvSpPr>
          <p:spPr>
            <a:xfrm>
              <a:off x="3595554" y="2080369"/>
              <a:ext cx="410" cy="493"/>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9"/>
            <p:cNvSpPr/>
            <p:nvPr/>
          </p:nvSpPr>
          <p:spPr>
            <a:xfrm>
              <a:off x="3593255" y="2075388"/>
              <a:ext cx="27" cy="301"/>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9"/>
            <p:cNvSpPr/>
            <p:nvPr/>
          </p:nvSpPr>
          <p:spPr>
            <a:xfrm>
              <a:off x="3554177" y="2010341"/>
              <a:ext cx="13436" cy="10372"/>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9"/>
            <p:cNvSpPr/>
            <p:nvPr/>
          </p:nvSpPr>
          <p:spPr>
            <a:xfrm>
              <a:off x="3576590" y="2252552"/>
              <a:ext cx="5199" cy="985"/>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9"/>
            <p:cNvSpPr/>
            <p:nvPr/>
          </p:nvSpPr>
          <p:spPr>
            <a:xfrm>
              <a:off x="3590956" y="2238760"/>
              <a:ext cx="67182" cy="40802"/>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9"/>
            <p:cNvSpPr/>
            <p:nvPr/>
          </p:nvSpPr>
          <p:spPr>
            <a:xfrm>
              <a:off x="3571418" y="2260105"/>
              <a:ext cx="14203" cy="1026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9"/>
            <p:cNvSpPr/>
            <p:nvPr/>
          </p:nvSpPr>
          <p:spPr>
            <a:xfrm>
              <a:off x="3619690" y="2269765"/>
              <a:ext cx="520" cy="27"/>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9"/>
            <p:cNvSpPr/>
            <p:nvPr/>
          </p:nvSpPr>
          <p:spPr>
            <a:xfrm>
              <a:off x="3620374" y="2269847"/>
              <a:ext cx="301" cy="27"/>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9"/>
            <p:cNvSpPr/>
            <p:nvPr/>
          </p:nvSpPr>
          <p:spPr>
            <a:xfrm>
              <a:off x="3621141" y="2270039"/>
              <a:ext cx="301" cy="137"/>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9"/>
            <p:cNvSpPr/>
            <p:nvPr/>
          </p:nvSpPr>
          <p:spPr>
            <a:xfrm>
              <a:off x="3620840" y="2269957"/>
              <a:ext cx="219" cy="27"/>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9"/>
            <p:cNvSpPr/>
            <p:nvPr/>
          </p:nvSpPr>
          <p:spPr>
            <a:xfrm>
              <a:off x="3610879" y="2269765"/>
              <a:ext cx="1478" cy="109"/>
            </a:xfrm>
            <a:custGeom>
              <a:avLst/>
              <a:gdLst/>
              <a:ahLst/>
              <a:cxnLst/>
              <a:rect l="l" t="t" r="r" b="b"/>
              <a:pathLst>
                <a:path w="54" h="4" extrusionOk="0">
                  <a:moveTo>
                    <a:pt x="53"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9"/>
            <p:cNvSpPr/>
            <p:nvPr/>
          </p:nvSpPr>
          <p:spPr>
            <a:xfrm>
              <a:off x="3643170" y="2279069"/>
              <a:ext cx="1067" cy="109"/>
            </a:xfrm>
            <a:custGeom>
              <a:avLst/>
              <a:gdLst/>
              <a:ahLst/>
              <a:cxnLst/>
              <a:rect l="l" t="t" r="r" b="b"/>
              <a:pathLst>
                <a:path w="39" h="4" extrusionOk="0">
                  <a:moveTo>
                    <a:pt x="39"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9"/>
            <p:cNvSpPr/>
            <p:nvPr/>
          </p:nvSpPr>
          <p:spPr>
            <a:xfrm>
              <a:off x="3641829" y="2278960"/>
              <a:ext cx="985" cy="137"/>
            </a:xfrm>
            <a:custGeom>
              <a:avLst/>
              <a:gdLst/>
              <a:ahLst/>
              <a:cxnLst/>
              <a:rect l="l" t="t" r="r" b="b"/>
              <a:pathLst>
                <a:path w="36" h="5" extrusionOk="0">
                  <a:moveTo>
                    <a:pt x="35"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9"/>
            <p:cNvSpPr/>
            <p:nvPr/>
          </p:nvSpPr>
          <p:spPr>
            <a:xfrm>
              <a:off x="3621907" y="2270230"/>
              <a:ext cx="219" cy="137"/>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9"/>
            <p:cNvSpPr/>
            <p:nvPr/>
          </p:nvSpPr>
          <p:spPr>
            <a:xfrm>
              <a:off x="3640680" y="2278960"/>
              <a:ext cx="876" cy="27"/>
            </a:xfrm>
            <a:custGeom>
              <a:avLst/>
              <a:gdLst/>
              <a:ahLst/>
              <a:cxnLst/>
              <a:rect l="l" t="t" r="r" b="b"/>
              <a:pathLst>
                <a:path w="32" h="1" extrusionOk="0">
                  <a:moveTo>
                    <a:pt x="32"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9"/>
            <p:cNvSpPr/>
            <p:nvPr/>
          </p:nvSpPr>
          <p:spPr>
            <a:xfrm>
              <a:off x="3618924" y="2269765"/>
              <a:ext cx="602" cy="27"/>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9"/>
            <p:cNvSpPr/>
            <p:nvPr/>
          </p:nvSpPr>
          <p:spPr>
            <a:xfrm>
              <a:off x="3646426" y="2279453"/>
              <a:ext cx="1177" cy="109"/>
            </a:xfrm>
            <a:custGeom>
              <a:avLst/>
              <a:gdLst/>
              <a:ahLst/>
              <a:cxnLst/>
              <a:rect l="l" t="t" r="r" b="b"/>
              <a:pathLst>
                <a:path w="43" h="4" extrusionOk="0">
                  <a:moveTo>
                    <a:pt x="42"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9"/>
            <p:cNvSpPr/>
            <p:nvPr/>
          </p:nvSpPr>
          <p:spPr>
            <a:xfrm>
              <a:off x="3644702" y="2279261"/>
              <a:ext cx="1177" cy="109"/>
            </a:xfrm>
            <a:custGeom>
              <a:avLst/>
              <a:gdLst/>
              <a:ahLst/>
              <a:cxnLst/>
              <a:rect l="l" t="t" r="r" b="b"/>
              <a:pathLst>
                <a:path w="43" h="4" extrusionOk="0">
                  <a:moveTo>
                    <a:pt x="42"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9"/>
            <p:cNvSpPr/>
            <p:nvPr/>
          </p:nvSpPr>
          <p:spPr>
            <a:xfrm>
              <a:off x="3639722" y="2278878"/>
              <a:ext cx="684" cy="27"/>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9"/>
            <p:cNvSpPr/>
            <p:nvPr/>
          </p:nvSpPr>
          <p:spPr>
            <a:xfrm>
              <a:off x="3636657" y="2278878"/>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9"/>
            <p:cNvSpPr/>
            <p:nvPr/>
          </p:nvSpPr>
          <p:spPr>
            <a:xfrm>
              <a:off x="3636274" y="2278878"/>
              <a:ext cx="109" cy="27"/>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9"/>
            <p:cNvSpPr/>
            <p:nvPr/>
          </p:nvSpPr>
          <p:spPr>
            <a:xfrm>
              <a:off x="3608662" y="2269847"/>
              <a:ext cx="1943" cy="219"/>
            </a:xfrm>
            <a:custGeom>
              <a:avLst/>
              <a:gdLst/>
              <a:ahLst/>
              <a:cxnLst/>
              <a:rect l="l" t="t" r="r" b="b"/>
              <a:pathLst>
                <a:path w="71" h="8" extrusionOk="0">
                  <a:moveTo>
                    <a:pt x="1" y="8"/>
                  </a:moveTo>
                  <a:lnTo>
                    <a:pt x="7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9"/>
            <p:cNvSpPr/>
            <p:nvPr/>
          </p:nvSpPr>
          <p:spPr>
            <a:xfrm>
              <a:off x="3638846" y="2278768"/>
              <a:ext cx="602" cy="27"/>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9"/>
            <p:cNvSpPr/>
            <p:nvPr/>
          </p:nvSpPr>
          <p:spPr>
            <a:xfrm>
              <a:off x="3637505" y="2278768"/>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9"/>
            <p:cNvSpPr/>
            <p:nvPr/>
          </p:nvSpPr>
          <p:spPr>
            <a:xfrm>
              <a:off x="3637040" y="2278768"/>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9"/>
            <p:cNvSpPr/>
            <p:nvPr/>
          </p:nvSpPr>
          <p:spPr>
            <a:xfrm>
              <a:off x="3616543" y="226965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9"/>
            <p:cNvSpPr/>
            <p:nvPr/>
          </p:nvSpPr>
          <p:spPr>
            <a:xfrm>
              <a:off x="3635973" y="2278960"/>
              <a:ext cx="137" cy="27"/>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9"/>
            <p:cNvSpPr/>
            <p:nvPr/>
          </p:nvSpPr>
          <p:spPr>
            <a:xfrm>
              <a:off x="3638080" y="2278768"/>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9"/>
            <p:cNvSpPr/>
            <p:nvPr/>
          </p:nvSpPr>
          <p:spPr>
            <a:xfrm>
              <a:off x="3612794" y="2269656"/>
              <a:ext cx="1177" cy="27"/>
            </a:xfrm>
            <a:custGeom>
              <a:avLst/>
              <a:gdLst/>
              <a:ahLst/>
              <a:cxnLst/>
              <a:rect l="l" t="t" r="r" b="b"/>
              <a:pathLst>
                <a:path w="43" h="1" extrusionOk="0">
                  <a:moveTo>
                    <a:pt x="43"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9"/>
            <p:cNvSpPr/>
            <p:nvPr/>
          </p:nvSpPr>
          <p:spPr>
            <a:xfrm>
              <a:off x="3621524" y="2270039"/>
              <a:ext cx="219" cy="137"/>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9"/>
            <p:cNvSpPr/>
            <p:nvPr/>
          </p:nvSpPr>
          <p:spPr>
            <a:xfrm>
              <a:off x="3617693" y="226965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9"/>
            <p:cNvSpPr/>
            <p:nvPr/>
          </p:nvSpPr>
          <p:spPr>
            <a:xfrm>
              <a:off x="3614518" y="2269656"/>
              <a:ext cx="903" cy="27"/>
            </a:xfrm>
            <a:custGeom>
              <a:avLst/>
              <a:gdLst/>
              <a:ahLst/>
              <a:cxnLst/>
              <a:rect l="l" t="t" r="r" b="b"/>
              <a:pathLst>
                <a:path w="33" h="1" extrusionOk="0">
                  <a:moveTo>
                    <a:pt x="3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9"/>
            <p:cNvSpPr/>
            <p:nvPr/>
          </p:nvSpPr>
          <p:spPr>
            <a:xfrm>
              <a:off x="3622098" y="2270422"/>
              <a:ext cx="109" cy="27"/>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9"/>
            <p:cNvSpPr/>
            <p:nvPr/>
          </p:nvSpPr>
          <p:spPr>
            <a:xfrm>
              <a:off x="3635891" y="2278960"/>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9"/>
            <p:cNvSpPr/>
            <p:nvPr/>
          </p:nvSpPr>
          <p:spPr>
            <a:xfrm>
              <a:off x="3618650" y="226965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9"/>
            <p:cNvSpPr/>
            <p:nvPr/>
          </p:nvSpPr>
          <p:spPr>
            <a:xfrm>
              <a:off x="3621715" y="2270148"/>
              <a:ext cx="219" cy="109"/>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9"/>
            <p:cNvSpPr/>
            <p:nvPr/>
          </p:nvSpPr>
          <p:spPr>
            <a:xfrm>
              <a:off x="3743847" y="3191543"/>
              <a:ext cx="114524" cy="141260"/>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9"/>
            <p:cNvSpPr/>
            <p:nvPr/>
          </p:nvSpPr>
          <p:spPr>
            <a:xfrm>
              <a:off x="3853254" y="3204706"/>
              <a:ext cx="4543" cy="6622"/>
            </a:xfrm>
            <a:custGeom>
              <a:avLst/>
              <a:gdLst/>
              <a:ahLst/>
              <a:cxnLst/>
              <a:rect l="l" t="t" r="r" b="b"/>
              <a:pathLst>
                <a:path w="166" h="242" extrusionOk="0">
                  <a:moveTo>
                    <a:pt x="1" y="242"/>
                  </a:moveTo>
                  <a:lnTo>
                    <a:pt x="165" y="0"/>
                  </a:lnTo>
                  <a:lnTo>
                    <a:pt x="16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9"/>
            <p:cNvSpPr/>
            <p:nvPr/>
          </p:nvSpPr>
          <p:spPr>
            <a:xfrm>
              <a:off x="3769133" y="3195319"/>
              <a:ext cx="1943" cy="794"/>
            </a:xfrm>
            <a:custGeom>
              <a:avLst/>
              <a:gdLst/>
              <a:ahLst/>
              <a:cxnLst/>
              <a:rect l="l" t="t" r="r" b="b"/>
              <a:pathLst>
                <a:path w="71" h="29" extrusionOk="0">
                  <a:moveTo>
                    <a:pt x="1" y="0"/>
                  </a:moveTo>
                  <a:lnTo>
                    <a:pt x="71" y="28"/>
                  </a:lnTo>
                  <a:lnTo>
                    <a:pt x="53" y="2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9"/>
            <p:cNvSpPr/>
            <p:nvPr/>
          </p:nvSpPr>
          <p:spPr>
            <a:xfrm>
              <a:off x="3757366" y="3191570"/>
              <a:ext cx="7115" cy="903"/>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9"/>
            <p:cNvSpPr/>
            <p:nvPr/>
          </p:nvSpPr>
          <p:spPr>
            <a:xfrm>
              <a:off x="3745681" y="3200492"/>
              <a:ext cx="109" cy="109"/>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9"/>
            <p:cNvSpPr/>
            <p:nvPr/>
          </p:nvSpPr>
          <p:spPr>
            <a:xfrm>
              <a:off x="3745954" y="3199999"/>
              <a:ext cx="137" cy="219"/>
            </a:xfrm>
            <a:custGeom>
              <a:avLst/>
              <a:gdLst/>
              <a:ahLst/>
              <a:cxnLst/>
              <a:rect l="l" t="t" r="r" b="b"/>
              <a:pathLst>
                <a:path w="5"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9"/>
            <p:cNvSpPr/>
            <p:nvPr/>
          </p:nvSpPr>
          <p:spPr>
            <a:xfrm>
              <a:off x="3746255" y="3199424"/>
              <a:ext cx="219" cy="246"/>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9"/>
            <p:cNvSpPr/>
            <p:nvPr/>
          </p:nvSpPr>
          <p:spPr>
            <a:xfrm>
              <a:off x="3746529" y="3198658"/>
              <a:ext cx="137" cy="602"/>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9"/>
            <p:cNvSpPr/>
            <p:nvPr/>
          </p:nvSpPr>
          <p:spPr>
            <a:xfrm>
              <a:off x="3765302" y="3193294"/>
              <a:ext cx="137" cy="137"/>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9"/>
            <p:cNvSpPr/>
            <p:nvPr/>
          </p:nvSpPr>
          <p:spPr>
            <a:xfrm>
              <a:off x="3825944" y="3213216"/>
              <a:ext cx="219" cy="27"/>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9"/>
            <p:cNvSpPr/>
            <p:nvPr/>
          </p:nvSpPr>
          <p:spPr>
            <a:xfrm>
              <a:off x="3826628" y="3212833"/>
              <a:ext cx="109" cy="137"/>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9"/>
            <p:cNvSpPr/>
            <p:nvPr/>
          </p:nvSpPr>
          <p:spPr>
            <a:xfrm>
              <a:off x="3849998" y="3205664"/>
              <a:ext cx="2819" cy="493"/>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9"/>
            <p:cNvSpPr/>
            <p:nvPr/>
          </p:nvSpPr>
          <p:spPr>
            <a:xfrm>
              <a:off x="3824794" y="321351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9"/>
            <p:cNvSpPr/>
            <p:nvPr/>
          </p:nvSpPr>
          <p:spPr>
            <a:xfrm>
              <a:off x="3824220" y="3213518"/>
              <a:ext cx="328" cy="27"/>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9"/>
            <p:cNvSpPr/>
            <p:nvPr/>
          </p:nvSpPr>
          <p:spPr>
            <a:xfrm>
              <a:off x="3823754" y="3213326"/>
              <a:ext cx="301" cy="109"/>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9"/>
            <p:cNvSpPr/>
            <p:nvPr/>
          </p:nvSpPr>
          <p:spPr>
            <a:xfrm>
              <a:off x="3825369" y="3213408"/>
              <a:ext cx="219" cy="27"/>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9"/>
            <p:cNvSpPr/>
            <p:nvPr/>
          </p:nvSpPr>
          <p:spPr>
            <a:xfrm>
              <a:off x="3823371" y="3213025"/>
              <a:ext cx="410" cy="21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9"/>
            <p:cNvSpPr/>
            <p:nvPr/>
          </p:nvSpPr>
          <p:spPr>
            <a:xfrm>
              <a:off x="3828926" y="3210644"/>
              <a:ext cx="109" cy="21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9"/>
            <p:cNvSpPr/>
            <p:nvPr/>
          </p:nvSpPr>
          <p:spPr>
            <a:xfrm>
              <a:off x="3827777" y="3211876"/>
              <a:ext cx="219" cy="137"/>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9"/>
            <p:cNvSpPr/>
            <p:nvPr/>
          </p:nvSpPr>
          <p:spPr>
            <a:xfrm>
              <a:off x="3828434" y="3211410"/>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9"/>
            <p:cNvSpPr/>
            <p:nvPr/>
          </p:nvSpPr>
          <p:spPr>
            <a:xfrm>
              <a:off x="3827202" y="3212450"/>
              <a:ext cx="109" cy="137"/>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9"/>
            <p:cNvSpPr/>
            <p:nvPr/>
          </p:nvSpPr>
          <p:spPr>
            <a:xfrm>
              <a:off x="3767600" y="3194635"/>
              <a:ext cx="1177" cy="520"/>
            </a:xfrm>
            <a:custGeom>
              <a:avLst/>
              <a:gdLst/>
              <a:ahLst/>
              <a:cxnLst/>
              <a:rect l="l" t="t" r="r" b="b"/>
              <a:pathLst>
                <a:path w="43" h="19" extrusionOk="0">
                  <a:moveTo>
                    <a:pt x="1" y="1"/>
                  </a:moveTo>
                  <a:lnTo>
                    <a:pt x="1" y="4"/>
                  </a:lnTo>
                  <a:lnTo>
                    <a:pt x="43"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9"/>
            <p:cNvSpPr/>
            <p:nvPr/>
          </p:nvSpPr>
          <p:spPr>
            <a:xfrm>
              <a:off x="3801424" y="3208428"/>
              <a:ext cx="2627" cy="1177"/>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9"/>
            <p:cNvSpPr/>
            <p:nvPr/>
          </p:nvSpPr>
          <p:spPr>
            <a:xfrm>
              <a:off x="3772964" y="3196852"/>
              <a:ext cx="602" cy="301"/>
            </a:xfrm>
            <a:custGeom>
              <a:avLst/>
              <a:gdLst/>
              <a:ahLst/>
              <a:cxnLst/>
              <a:rect l="l" t="t" r="r" b="b"/>
              <a:pathLst>
                <a:path w="22" h="11" extrusionOk="0">
                  <a:moveTo>
                    <a:pt x="22"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9"/>
            <p:cNvSpPr/>
            <p:nvPr/>
          </p:nvSpPr>
          <p:spPr>
            <a:xfrm>
              <a:off x="3856812" y="3204897"/>
              <a:ext cx="301" cy="109"/>
            </a:xfrm>
            <a:custGeom>
              <a:avLst/>
              <a:gdLst/>
              <a:ahLst/>
              <a:cxnLst/>
              <a:rect l="l" t="t" r="r" b="b"/>
              <a:pathLst>
                <a:path w="11" h="4" extrusionOk="0">
                  <a:moveTo>
                    <a:pt x="1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9"/>
            <p:cNvSpPr/>
            <p:nvPr/>
          </p:nvSpPr>
          <p:spPr>
            <a:xfrm>
              <a:off x="3780927" y="3198193"/>
              <a:ext cx="20524" cy="1026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9"/>
            <p:cNvSpPr/>
            <p:nvPr/>
          </p:nvSpPr>
          <p:spPr>
            <a:xfrm>
              <a:off x="3857660" y="3204706"/>
              <a:ext cx="137" cy="27"/>
            </a:xfrm>
            <a:custGeom>
              <a:avLst/>
              <a:gdLst/>
              <a:ahLst/>
              <a:cxnLst/>
              <a:rect l="l" t="t" r="r" b="b"/>
              <a:pathLst>
                <a:path w="5" h="1" extrusionOk="0">
                  <a:moveTo>
                    <a:pt x="4" y="0"/>
                  </a:moveTo>
                  <a:lnTo>
                    <a:pt x="4"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9"/>
            <p:cNvSpPr/>
            <p:nvPr/>
          </p:nvSpPr>
          <p:spPr>
            <a:xfrm>
              <a:off x="3855553" y="3205281"/>
              <a:ext cx="219" cy="27"/>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9"/>
            <p:cNvSpPr/>
            <p:nvPr/>
          </p:nvSpPr>
          <p:spPr>
            <a:xfrm>
              <a:off x="3856128" y="3205089"/>
              <a:ext cx="219" cy="109"/>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9"/>
            <p:cNvSpPr/>
            <p:nvPr/>
          </p:nvSpPr>
          <p:spPr>
            <a:xfrm>
              <a:off x="3679292" y="3203365"/>
              <a:ext cx="76952" cy="79907"/>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9"/>
            <p:cNvSpPr/>
            <p:nvPr/>
          </p:nvSpPr>
          <p:spPr>
            <a:xfrm>
              <a:off x="3679566" y="3282971"/>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9"/>
            <p:cNvSpPr/>
            <p:nvPr/>
          </p:nvSpPr>
          <p:spPr>
            <a:xfrm>
              <a:off x="3680442" y="3282670"/>
              <a:ext cx="219" cy="137"/>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9"/>
            <p:cNvSpPr/>
            <p:nvPr/>
          </p:nvSpPr>
          <p:spPr>
            <a:xfrm>
              <a:off x="3682439" y="3281630"/>
              <a:ext cx="602" cy="301"/>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9"/>
            <p:cNvSpPr/>
            <p:nvPr/>
          </p:nvSpPr>
          <p:spPr>
            <a:xfrm>
              <a:off x="3681208" y="3282396"/>
              <a:ext cx="219" cy="109"/>
            </a:xfrm>
            <a:custGeom>
              <a:avLst/>
              <a:gdLst/>
              <a:ahLst/>
              <a:cxnLst/>
              <a:rect l="l" t="t" r="r" b="b"/>
              <a:pathLst>
                <a:path w="8" h="4" extrusionOk="0">
                  <a:moveTo>
                    <a:pt x="0" y="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9"/>
            <p:cNvSpPr/>
            <p:nvPr/>
          </p:nvSpPr>
          <p:spPr>
            <a:xfrm>
              <a:off x="3683123" y="3281247"/>
              <a:ext cx="794" cy="301"/>
            </a:xfrm>
            <a:custGeom>
              <a:avLst/>
              <a:gdLst/>
              <a:ahLst/>
              <a:cxnLst/>
              <a:rect l="l" t="t" r="r" b="b"/>
              <a:pathLst>
                <a:path w="29" h="11" extrusionOk="0">
                  <a:moveTo>
                    <a:pt x="0" y="11"/>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9"/>
            <p:cNvSpPr/>
            <p:nvPr/>
          </p:nvSpPr>
          <p:spPr>
            <a:xfrm>
              <a:off x="3686079" y="3280180"/>
              <a:ext cx="903" cy="328"/>
            </a:xfrm>
            <a:custGeom>
              <a:avLst/>
              <a:gdLst/>
              <a:ahLst/>
              <a:cxnLst/>
              <a:rect l="l" t="t" r="r" b="b"/>
              <a:pathLst>
                <a:path w="33" h="12" extrusionOk="0">
                  <a:moveTo>
                    <a:pt x="1" y="1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9"/>
            <p:cNvSpPr/>
            <p:nvPr/>
          </p:nvSpPr>
          <p:spPr>
            <a:xfrm>
              <a:off x="3692318" y="3278565"/>
              <a:ext cx="301" cy="109"/>
            </a:xfrm>
            <a:custGeom>
              <a:avLst/>
              <a:gdLst/>
              <a:ahLst/>
              <a:cxnLst/>
              <a:rect l="l" t="t" r="r" b="b"/>
              <a:pathLst>
                <a:path w="11" h="4" extrusionOk="0">
                  <a:moveTo>
                    <a:pt x="1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9"/>
            <p:cNvSpPr/>
            <p:nvPr/>
          </p:nvSpPr>
          <p:spPr>
            <a:xfrm>
              <a:off x="3678800" y="3283053"/>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9"/>
            <p:cNvSpPr/>
            <p:nvPr/>
          </p:nvSpPr>
          <p:spPr>
            <a:xfrm>
              <a:off x="3683972" y="3280864"/>
              <a:ext cx="985" cy="410"/>
            </a:xfrm>
            <a:custGeom>
              <a:avLst/>
              <a:gdLst/>
              <a:ahLst/>
              <a:cxnLst/>
              <a:rect l="l" t="t" r="r" b="b"/>
              <a:pathLst>
                <a:path w="36" h="15" extrusionOk="0">
                  <a:moveTo>
                    <a:pt x="1" y="14"/>
                  </a:moveTo>
                  <a:lnTo>
                    <a:pt x="3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9"/>
            <p:cNvSpPr/>
            <p:nvPr/>
          </p:nvSpPr>
          <p:spPr>
            <a:xfrm>
              <a:off x="3684929" y="3280563"/>
              <a:ext cx="1095" cy="328"/>
            </a:xfrm>
            <a:custGeom>
              <a:avLst/>
              <a:gdLst/>
              <a:ahLst/>
              <a:cxnLst/>
              <a:rect l="l" t="t" r="r" b="b"/>
              <a:pathLst>
                <a:path w="40" h="12" extrusionOk="0">
                  <a:moveTo>
                    <a:pt x="1" y="11"/>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9"/>
            <p:cNvSpPr/>
            <p:nvPr/>
          </p:nvSpPr>
          <p:spPr>
            <a:xfrm>
              <a:off x="3687721" y="3279906"/>
              <a:ext cx="301" cy="109"/>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9"/>
            <p:cNvSpPr/>
            <p:nvPr/>
          </p:nvSpPr>
          <p:spPr>
            <a:xfrm>
              <a:off x="3714156" y="3211109"/>
              <a:ext cx="109" cy="137"/>
            </a:xfrm>
            <a:custGeom>
              <a:avLst/>
              <a:gdLst/>
              <a:ahLst/>
              <a:cxnLst/>
              <a:rect l="l" t="t" r="r" b="b"/>
              <a:pathLst>
                <a:path w="4" h="5" extrusionOk="0">
                  <a:moveTo>
                    <a:pt x="0"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9"/>
            <p:cNvSpPr/>
            <p:nvPr/>
          </p:nvSpPr>
          <p:spPr>
            <a:xfrm>
              <a:off x="3716345" y="3212067"/>
              <a:ext cx="137" cy="27"/>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9"/>
            <p:cNvSpPr/>
            <p:nvPr/>
          </p:nvSpPr>
          <p:spPr>
            <a:xfrm>
              <a:off x="3718644" y="3211410"/>
              <a:ext cx="137" cy="109"/>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9"/>
            <p:cNvSpPr/>
            <p:nvPr/>
          </p:nvSpPr>
          <p:spPr>
            <a:xfrm>
              <a:off x="3717111" y="3212067"/>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9"/>
            <p:cNvSpPr/>
            <p:nvPr/>
          </p:nvSpPr>
          <p:spPr>
            <a:xfrm>
              <a:off x="3717494" y="3212067"/>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9"/>
            <p:cNvSpPr/>
            <p:nvPr/>
          </p:nvSpPr>
          <p:spPr>
            <a:xfrm>
              <a:off x="3700747" y="3208345"/>
              <a:ext cx="7881" cy="2135"/>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9"/>
            <p:cNvSpPr/>
            <p:nvPr/>
          </p:nvSpPr>
          <p:spPr>
            <a:xfrm>
              <a:off x="3718178" y="3211793"/>
              <a:ext cx="109" cy="27"/>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9"/>
            <p:cNvSpPr/>
            <p:nvPr/>
          </p:nvSpPr>
          <p:spPr>
            <a:xfrm>
              <a:off x="3715770" y="3211876"/>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9"/>
            <p:cNvSpPr/>
            <p:nvPr/>
          </p:nvSpPr>
          <p:spPr>
            <a:xfrm>
              <a:off x="3713581" y="3210836"/>
              <a:ext cx="109" cy="109"/>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9"/>
            <p:cNvSpPr/>
            <p:nvPr/>
          </p:nvSpPr>
          <p:spPr>
            <a:xfrm>
              <a:off x="3713088" y="3210535"/>
              <a:ext cx="137" cy="27"/>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9"/>
            <p:cNvSpPr/>
            <p:nvPr/>
          </p:nvSpPr>
          <p:spPr>
            <a:xfrm>
              <a:off x="3715305" y="3211684"/>
              <a:ext cx="109" cy="137"/>
            </a:xfrm>
            <a:custGeom>
              <a:avLst/>
              <a:gdLst/>
              <a:ahLst/>
              <a:cxnLst/>
              <a:rect l="l" t="t" r="r" b="b"/>
              <a:pathLst>
                <a:path w="4" h="5" extrusionOk="0">
                  <a:moveTo>
                    <a:pt x="0"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9"/>
            <p:cNvSpPr/>
            <p:nvPr/>
          </p:nvSpPr>
          <p:spPr>
            <a:xfrm>
              <a:off x="3714730" y="3211492"/>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9"/>
            <p:cNvSpPr/>
            <p:nvPr/>
          </p:nvSpPr>
          <p:spPr>
            <a:xfrm>
              <a:off x="3744230" y="3253088"/>
              <a:ext cx="219" cy="21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9"/>
            <p:cNvSpPr/>
            <p:nvPr/>
          </p:nvSpPr>
          <p:spPr>
            <a:xfrm>
              <a:off x="3743765" y="3253936"/>
              <a:ext cx="109" cy="328"/>
            </a:xfrm>
            <a:custGeom>
              <a:avLst/>
              <a:gdLst/>
              <a:ahLst/>
              <a:cxnLst/>
              <a:rect l="l" t="t" r="r" b="b"/>
              <a:pathLst>
                <a:path w="4" h="12" extrusionOk="0">
                  <a:moveTo>
                    <a:pt x="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9"/>
            <p:cNvSpPr/>
            <p:nvPr/>
          </p:nvSpPr>
          <p:spPr>
            <a:xfrm>
              <a:off x="3743464" y="3254511"/>
              <a:ext cx="137" cy="328"/>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9"/>
            <p:cNvSpPr/>
            <p:nvPr/>
          </p:nvSpPr>
          <p:spPr>
            <a:xfrm>
              <a:off x="3744039" y="3253471"/>
              <a:ext cx="137" cy="301"/>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9"/>
            <p:cNvSpPr/>
            <p:nvPr/>
          </p:nvSpPr>
          <p:spPr>
            <a:xfrm>
              <a:off x="3742424" y="3256728"/>
              <a:ext cx="109" cy="410"/>
            </a:xfrm>
            <a:custGeom>
              <a:avLst/>
              <a:gdLst/>
              <a:ahLst/>
              <a:cxnLst/>
              <a:rect l="l" t="t" r="r" b="b"/>
              <a:pathLst>
                <a:path w="4" h="15" extrusionOk="0">
                  <a:moveTo>
                    <a:pt x="4"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9"/>
            <p:cNvSpPr/>
            <p:nvPr/>
          </p:nvSpPr>
          <p:spPr>
            <a:xfrm>
              <a:off x="3743190" y="3255195"/>
              <a:ext cx="109" cy="301"/>
            </a:xfrm>
            <a:custGeom>
              <a:avLst/>
              <a:gdLst/>
              <a:ahLst/>
              <a:cxnLst/>
              <a:rect l="l" t="t" r="r" b="b"/>
              <a:pathLst>
                <a:path w="4" h="11" extrusionOk="0">
                  <a:moveTo>
                    <a:pt x="4"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9"/>
            <p:cNvSpPr/>
            <p:nvPr/>
          </p:nvSpPr>
          <p:spPr>
            <a:xfrm>
              <a:off x="3742807" y="3255852"/>
              <a:ext cx="109" cy="410"/>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9"/>
            <p:cNvSpPr/>
            <p:nvPr/>
          </p:nvSpPr>
          <p:spPr>
            <a:xfrm>
              <a:off x="3745106" y="3251939"/>
              <a:ext cx="109" cy="109"/>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9"/>
            <p:cNvSpPr/>
            <p:nvPr/>
          </p:nvSpPr>
          <p:spPr>
            <a:xfrm>
              <a:off x="3745298" y="3251747"/>
              <a:ext cx="27" cy="109"/>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9"/>
            <p:cNvSpPr/>
            <p:nvPr/>
          </p:nvSpPr>
          <p:spPr>
            <a:xfrm>
              <a:off x="3742041" y="3257959"/>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9"/>
            <p:cNvSpPr/>
            <p:nvPr/>
          </p:nvSpPr>
          <p:spPr>
            <a:xfrm>
              <a:off x="3742889" y="3203064"/>
              <a:ext cx="5309" cy="4734"/>
            </a:xfrm>
            <a:custGeom>
              <a:avLst/>
              <a:gdLst/>
              <a:ahLst/>
              <a:cxnLst/>
              <a:rect l="l" t="t" r="r" b="b"/>
              <a:pathLst>
                <a:path w="194" h="173" extrusionOk="0">
                  <a:moveTo>
                    <a:pt x="1" y="1"/>
                  </a:moveTo>
                  <a:lnTo>
                    <a:pt x="1" y="1"/>
                  </a:lnTo>
                  <a:lnTo>
                    <a:pt x="193" y="17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9"/>
            <p:cNvSpPr/>
            <p:nvPr/>
          </p:nvSpPr>
          <p:spPr>
            <a:xfrm>
              <a:off x="3744915" y="3252130"/>
              <a:ext cx="109" cy="21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9"/>
            <p:cNvSpPr/>
            <p:nvPr/>
          </p:nvSpPr>
          <p:spPr>
            <a:xfrm>
              <a:off x="3744531" y="3252705"/>
              <a:ext cx="109" cy="21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9"/>
            <p:cNvSpPr/>
            <p:nvPr/>
          </p:nvSpPr>
          <p:spPr>
            <a:xfrm>
              <a:off x="3744723" y="3252404"/>
              <a:ext cx="109" cy="21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9"/>
            <p:cNvSpPr/>
            <p:nvPr/>
          </p:nvSpPr>
          <p:spPr>
            <a:xfrm>
              <a:off x="3741466" y="3259026"/>
              <a:ext cx="219" cy="301"/>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9"/>
            <p:cNvSpPr/>
            <p:nvPr/>
          </p:nvSpPr>
          <p:spPr>
            <a:xfrm>
              <a:off x="4080689" y="2528341"/>
              <a:ext cx="255429" cy="148813"/>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9"/>
            <p:cNvSpPr/>
            <p:nvPr/>
          </p:nvSpPr>
          <p:spPr>
            <a:xfrm>
              <a:off x="4317126" y="2620399"/>
              <a:ext cx="4242" cy="520"/>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9"/>
            <p:cNvSpPr/>
            <p:nvPr/>
          </p:nvSpPr>
          <p:spPr>
            <a:xfrm>
              <a:off x="4303060" y="2622998"/>
              <a:ext cx="6239" cy="7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9"/>
            <p:cNvSpPr/>
            <p:nvPr/>
          </p:nvSpPr>
          <p:spPr>
            <a:xfrm>
              <a:off x="4316661" y="2620399"/>
              <a:ext cx="219" cy="27"/>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9"/>
            <p:cNvSpPr/>
            <p:nvPr/>
          </p:nvSpPr>
          <p:spPr>
            <a:xfrm>
              <a:off x="4318850" y="2604198"/>
              <a:ext cx="16611" cy="9906"/>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9"/>
            <p:cNvSpPr/>
            <p:nvPr/>
          </p:nvSpPr>
          <p:spPr>
            <a:xfrm>
              <a:off x="4315101" y="2620973"/>
              <a:ext cx="246" cy="246"/>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9"/>
            <p:cNvSpPr/>
            <p:nvPr/>
          </p:nvSpPr>
          <p:spPr>
            <a:xfrm>
              <a:off x="4297970" y="2600559"/>
              <a:ext cx="4816" cy="4433"/>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9"/>
            <p:cNvSpPr/>
            <p:nvPr/>
          </p:nvSpPr>
          <p:spPr>
            <a:xfrm>
              <a:off x="4309573" y="2622998"/>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9"/>
            <p:cNvSpPr/>
            <p:nvPr/>
          </p:nvSpPr>
          <p:spPr>
            <a:xfrm>
              <a:off x="4315895" y="2620590"/>
              <a:ext cx="109" cy="137"/>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9"/>
            <p:cNvSpPr/>
            <p:nvPr/>
          </p:nvSpPr>
          <p:spPr>
            <a:xfrm>
              <a:off x="3322802" y="1951669"/>
              <a:ext cx="381611" cy="318123"/>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9"/>
            <p:cNvSpPr/>
            <p:nvPr/>
          </p:nvSpPr>
          <p:spPr>
            <a:xfrm>
              <a:off x="3404133" y="1718707"/>
              <a:ext cx="12013" cy="11138"/>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9"/>
            <p:cNvSpPr/>
            <p:nvPr/>
          </p:nvSpPr>
          <p:spPr>
            <a:xfrm>
              <a:off x="3550510" y="1977475"/>
              <a:ext cx="3475" cy="260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9"/>
            <p:cNvSpPr/>
            <p:nvPr/>
          </p:nvSpPr>
          <p:spPr>
            <a:xfrm>
              <a:off x="3573224" y="1958346"/>
              <a:ext cx="18225" cy="12916"/>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9"/>
            <p:cNvSpPr/>
            <p:nvPr/>
          </p:nvSpPr>
          <p:spPr>
            <a:xfrm>
              <a:off x="3513540" y="1662581"/>
              <a:ext cx="135787" cy="4110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9"/>
            <p:cNvSpPr/>
            <p:nvPr/>
          </p:nvSpPr>
          <p:spPr>
            <a:xfrm>
              <a:off x="3409606" y="1677413"/>
              <a:ext cx="200041" cy="111952"/>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9"/>
            <p:cNvSpPr/>
            <p:nvPr/>
          </p:nvSpPr>
          <p:spPr>
            <a:xfrm>
              <a:off x="3649683" y="1977475"/>
              <a:ext cx="8730" cy="3859"/>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9"/>
            <p:cNvSpPr/>
            <p:nvPr/>
          </p:nvSpPr>
          <p:spPr>
            <a:xfrm>
              <a:off x="3556284" y="2003527"/>
              <a:ext cx="301" cy="328"/>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9"/>
            <p:cNvSpPr/>
            <p:nvPr/>
          </p:nvSpPr>
          <p:spPr>
            <a:xfrm>
              <a:off x="3555710" y="2004293"/>
              <a:ext cx="219" cy="21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9"/>
            <p:cNvSpPr/>
            <p:nvPr/>
          </p:nvSpPr>
          <p:spPr>
            <a:xfrm>
              <a:off x="3680825" y="1995290"/>
              <a:ext cx="27" cy="520"/>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9"/>
            <p:cNvSpPr/>
            <p:nvPr/>
          </p:nvSpPr>
          <p:spPr>
            <a:xfrm>
              <a:off x="3554560" y="2005935"/>
              <a:ext cx="219" cy="301"/>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9"/>
            <p:cNvSpPr/>
            <p:nvPr/>
          </p:nvSpPr>
          <p:spPr>
            <a:xfrm>
              <a:off x="3555135" y="2005059"/>
              <a:ext cx="219" cy="328"/>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9"/>
            <p:cNvSpPr/>
            <p:nvPr/>
          </p:nvSpPr>
          <p:spPr>
            <a:xfrm>
              <a:off x="3564220" y="199980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9"/>
            <p:cNvSpPr/>
            <p:nvPr/>
          </p:nvSpPr>
          <p:spPr>
            <a:xfrm>
              <a:off x="3557051" y="2002870"/>
              <a:ext cx="219" cy="21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9"/>
            <p:cNvSpPr/>
            <p:nvPr/>
          </p:nvSpPr>
          <p:spPr>
            <a:xfrm>
              <a:off x="3557707" y="2002186"/>
              <a:ext cx="219" cy="21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9"/>
            <p:cNvSpPr/>
            <p:nvPr/>
          </p:nvSpPr>
          <p:spPr>
            <a:xfrm>
              <a:off x="3562496" y="1999887"/>
              <a:ext cx="410" cy="27"/>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9"/>
            <p:cNvSpPr/>
            <p:nvPr/>
          </p:nvSpPr>
          <p:spPr>
            <a:xfrm>
              <a:off x="3563372" y="1999805"/>
              <a:ext cx="410" cy="27"/>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9"/>
            <p:cNvSpPr/>
            <p:nvPr/>
          </p:nvSpPr>
          <p:spPr>
            <a:xfrm>
              <a:off x="3680825" y="1996740"/>
              <a:ext cx="27" cy="602"/>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9"/>
            <p:cNvSpPr/>
            <p:nvPr/>
          </p:nvSpPr>
          <p:spPr>
            <a:xfrm>
              <a:off x="3559431" y="2001146"/>
              <a:ext cx="137" cy="27"/>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9"/>
            <p:cNvSpPr/>
            <p:nvPr/>
          </p:nvSpPr>
          <p:spPr>
            <a:xfrm>
              <a:off x="3680825" y="1993949"/>
              <a:ext cx="27" cy="520"/>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9"/>
            <p:cNvSpPr/>
            <p:nvPr/>
          </p:nvSpPr>
          <p:spPr>
            <a:xfrm>
              <a:off x="3560964" y="2000270"/>
              <a:ext cx="328" cy="21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9"/>
            <p:cNvSpPr/>
            <p:nvPr/>
          </p:nvSpPr>
          <p:spPr>
            <a:xfrm>
              <a:off x="3560198" y="2000653"/>
              <a:ext cx="219" cy="137"/>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9"/>
            <p:cNvSpPr/>
            <p:nvPr/>
          </p:nvSpPr>
          <p:spPr>
            <a:xfrm>
              <a:off x="3561730" y="2000079"/>
              <a:ext cx="410" cy="137"/>
            </a:xfrm>
            <a:custGeom>
              <a:avLst/>
              <a:gdLst/>
              <a:ahLst/>
              <a:cxnLst/>
              <a:rect l="l" t="t" r="r" b="b"/>
              <a:pathLst>
                <a:path w="15" h="5" extrusionOk="0">
                  <a:moveTo>
                    <a:pt x="1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9"/>
            <p:cNvSpPr/>
            <p:nvPr/>
          </p:nvSpPr>
          <p:spPr>
            <a:xfrm>
              <a:off x="3549470" y="2005634"/>
              <a:ext cx="109" cy="27"/>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9"/>
            <p:cNvSpPr/>
            <p:nvPr/>
          </p:nvSpPr>
          <p:spPr>
            <a:xfrm>
              <a:off x="3548786" y="2005825"/>
              <a:ext cx="219" cy="27"/>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9"/>
            <p:cNvSpPr/>
            <p:nvPr/>
          </p:nvSpPr>
          <p:spPr>
            <a:xfrm>
              <a:off x="3452241" y="2097418"/>
              <a:ext cx="8730" cy="17186"/>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9"/>
            <p:cNvSpPr/>
            <p:nvPr/>
          </p:nvSpPr>
          <p:spPr>
            <a:xfrm>
              <a:off x="3551660" y="2005442"/>
              <a:ext cx="328" cy="27"/>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9"/>
            <p:cNvSpPr/>
            <p:nvPr/>
          </p:nvSpPr>
          <p:spPr>
            <a:xfrm>
              <a:off x="3550127" y="2005442"/>
              <a:ext cx="219" cy="27"/>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9"/>
            <p:cNvSpPr/>
            <p:nvPr/>
          </p:nvSpPr>
          <p:spPr>
            <a:xfrm>
              <a:off x="3423288" y="2231536"/>
              <a:ext cx="137" cy="712"/>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9"/>
            <p:cNvSpPr/>
            <p:nvPr/>
          </p:nvSpPr>
          <p:spPr>
            <a:xfrm>
              <a:off x="3553493" y="2005935"/>
              <a:ext cx="493" cy="219"/>
            </a:xfrm>
            <a:custGeom>
              <a:avLst/>
              <a:gdLst/>
              <a:ahLst/>
              <a:cxnLst/>
              <a:rect l="l" t="t" r="r" b="b"/>
              <a:pathLst>
                <a:path w="18" h="8" extrusionOk="0">
                  <a:moveTo>
                    <a:pt x="1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9"/>
            <p:cNvSpPr/>
            <p:nvPr/>
          </p:nvSpPr>
          <p:spPr>
            <a:xfrm>
              <a:off x="3527824" y="2018468"/>
              <a:ext cx="8647" cy="2436"/>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9"/>
            <p:cNvSpPr/>
            <p:nvPr/>
          </p:nvSpPr>
          <p:spPr>
            <a:xfrm>
              <a:off x="3550811" y="2005442"/>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9"/>
            <p:cNvSpPr/>
            <p:nvPr/>
          </p:nvSpPr>
          <p:spPr>
            <a:xfrm>
              <a:off x="3552535" y="2005634"/>
              <a:ext cx="410" cy="137"/>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9"/>
            <p:cNvSpPr/>
            <p:nvPr/>
          </p:nvSpPr>
          <p:spPr>
            <a:xfrm>
              <a:off x="3417542" y="2250801"/>
              <a:ext cx="219" cy="27"/>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9"/>
            <p:cNvSpPr/>
            <p:nvPr/>
          </p:nvSpPr>
          <p:spPr>
            <a:xfrm>
              <a:off x="3418691" y="2250992"/>
              <a:ext cx="328" cy="109"/>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9"/>
            <p:cNvSpPr/>
            <p:nvPr/>
          </p:nvSpPr>
          <p:spPr>
            <a:xfrm>
              <a:off x="5213646" y="2729176"/>
              <a:ext cx="31552" cy="24519"/>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9"/>
            <p:cNvSpPr/>
            <p:nvPr/>
          </p:nvSpPr>
          <p:spPr>
            <a:xfrm>
              <a:off x="5171311" y="2740341"/>
              <a:ext cx="33851" cy="41048"/>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9"/>
            <p:cNvSpPr/>
            <p:nvPr/>
          </p:nvSpPr>
          <p:spPr>
            <a:xfrm>
              <a:off x="5190932" y="2609453"/>
              <a:ext cx="166163" cy="12924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9"/>
            <p:cNvSpPr/>
            <p:nvPr/>
          </p:nvSpPr>
          <p:spPr>
            <a:xfrm>
              <a:off x="5326692" y="2532829"/>
              <a:ext cx="92659" cy="69098"/>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9"/>
            <p:cNvSpPr/>
            <p:nvPr/>
          </p:nvSpPr>
          <p:spPr>
            <a:xfrm>
              <a:off x="5026630" y="2881109"/>
              <a:ext cx="26490" cy="4435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9"/>
            <p:cNvSpPr/>
            <p:nvPr/>
          </p:nvSpPr>
          <p:spPr>
            <a:xfrm>
              <a:off x="4352291" y="2374547"/>
              <a:ext cx="892415" cy="580312"/>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9"/>
            <p:cNvSpPr/>
            <p:nvPr/>
          </p:nvSpPr>
          <p:spPr>
            <a:xfrm>
              <a:off x="4854857" y="2963178"/>
              <a:ext cx="31853" cy="23480"/>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9"/>
            <p:cNvSpPr/>
            <p:nvPr/>
          </p:nvSpPr>
          <p:spPr>
            <a:xfrm>
              <a:off x="4454227" y="2795346"/>
              <a:ext cx="493" cy="876"/>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9"/>
            <p:cNvSpPr/>
            <p:nvPr/>
          </p:nvSpPr>
          <p:spPr>
            <a:xfrm>
              <a:off x="4623893" y="2821288"/>
              <a:ext cx="5583" cy="4160"/>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9"/>
            <p:cNvSpPr/>
            <p:nvPr/>
          </p:nvSpPr>
          <p:spPr>
            <a:xfrm>
              <a:off x="4453351" y="2794388"/>
              <a:ext cx="712" cy="876"/>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9"/>
            <p:cNvSpPr/>
            <p:nvPr/>
          </p:nvSpPr>
          <p:spPr>
            <a:xfrm>
              <a:off x="4454802" y="2796304"/>
              <a:ext cx="410" cy="876"/>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9"/>
            <p:cNvSpPr/>
            <p:nvPr/>
          </p:nvSpPr>
          <p:spPr>
            <a:xfrm>
              <a:off x="4556163" y="2833466"/>
              <a:ext cx="1642" cy="985"/>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9"/>
            <p:cNvSpPr/>
            <p:nvPr/>
          </p:nvSpPr>
          <p:spPr>
            <a:xfrm>
              <a:off x="4568040" y="2841703"/>
              <a:ext cx="27" cy="301"/>
            </a:xfrm>
            <a:custGeom>
              <a:avLst/>
              <a:gdLst/>
              <a:ahLst/>
              <a:cxnLst/>
              <a:rect l="l" t="t" r="r" b="b"/>
              <a:pathLst>
                <a:path w="1" h="11" extrusionOk="0">
                  <a:moveTo>
                    <a:pt x="0" y="7"/>
                  </a:moveTo>
                  <a:lnTo>
                    <a:pt x="0" y="0"/>
                  </a:ln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9"/>
            <p:cNvSpPr/>
            <p:nvPr/>
          </p:nvSpPr>
          <p:spPr>
            <a:xfrm>
              <a:off x="4448480" y="2790448"/>
              <a:ext cx="876" cy="602"/>
            </a:xfrm>
            <a:custGeom>
              <a:avLst/>
              <a:gdLst/>
              <a:ahLst/>
              <a:cxnLst/>
              <a:rect l="l" t="t" r="r" b="b"/>
              <a:pathLst>
                <a:path w="32" h="22" extrusionOk="0">
                  <a:moveTo>
                    <a:pt x="0" y="1"/>
                  </a:moveTo>
                  <a:lnTo>
                    <a:pt x="32"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9"/>
            <p:cNvSpPr/>
            <p:nvPr/>
          </p:nvSpPr>
          <p:spPr>
            <a:xfrm>
              <a:off x="4450478" y="2791898"/>
              <a:ext cx="903" cy="684"/>
            </a:xfrm>
            <a:custGeom>
              <a:avLst/>
              <a:gdLst/>
              <a:ahLst/>
              <a:cxnLst/>
              <a:rect l="l" t="t" r="r" b="b"/>
              <a:pathLst>
                <a:path w="33" h="25" extrusionOk="0">
                  <a:moveTo>
                    <a:pt x="1" y="0"/>
                  </a:moveTo>
                  <a:lnTo>
                    <a:pt x="3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9"/>
            <p:cNvSpPr/>
            <p:nvPr/>
          </p:nvSpPr>
          <p:spPr>
            <a:xfrm>
              <a:off x="4449438" y="2791132"/>
              <a:ext cx="876" cy="684"/>
            </a:xfrm>
            <a:custGeom>
              <a:avLst/>
              <a:gdLst/>
              <a:ahLst/>
              <a:cxnLst/>
              <a:rect l="l" t="t" r="r" b="b"/>
              <a:pathLst>
                <a:path w="32" h="25" extrusionOk="0">
                  <a:moveTo>
                    <a:pt x="0" y="0"/>
                  </a:moveTo>
                  <a:lnTo>
                    <a:pt x="3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9"/>
            <p:cNvSpPr/>
            <p:nvPr/>
          </p:nvSpPr>
          <p:spPr>
            <a:xfrm>
              <a:off x="4675531" y="2823697"/>
              <a:ext cx="301" cy="301"/>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9"/>
            <p:cNvSpPr/>
            <p:nvPr/>
          </p:nvSpPr>
          <p:spPr>
            <a:xfrm>
              <a:off x="4401904" y="2706135"/>
              <a:ext cx="219" cy="520"/>
            </a:xfrm>
            <a:custGeom>
              <a:avLst/>
              <a:gdLst/>
              <a:ahLst/>
              <a:cxnLst/>
              <a:rect l="l" t="t" r="r" b="b"/>
              <a:pathLst>
                <a:path w="8" h="19" extrusionOk="0">
                  <a:moveTo>
                    <a:pt x="8" y="1"/>
                  </a:moveTo>
                  <a:lnTo>
                    <a:pt x="8" y="1"/>
                  </a:lnTo>
                  <a:lnTo>
                    <a:pt x="1" y="18"/>
                  </a:ln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9"/>
            <p:cNvSpPr/>
            <p:nvPr/>
          </p:nvSpPr>
          <p:spPr>
            <a:xfrm>
              <a:off x="4451545" y="2792664"/>
              <a:ext cx="876" cy="7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9"/>
            <p:cNvSpPr/>
            <p:nvPr/>
          </p:nvSpPr>
          <p:spPr>
            <a:xfrm>
              <a:off x="4452394" y="2793430"/>
              <a:ext cx="903" cy="7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9"/>
            <p:cNvSpPr/>
            <p:nvPr/>
          </p:nvSpPr>
          <p:spPr>
            <a:xfrm>
              <a:off x="4443390" y="2784400"/>
              <a:ext cx="328" cy="21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9"/>
            <p:cNvSpPr/>
            <p:nvPr/>
          </p:nvSpPr>
          <p:spPr>
            <a:xfrm>
              <a:off x="4445497" y="2786315"/>
              <a:ext cx="3010" cy="4160"/>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9"/>
            <p:cNvSpPr/>
            <p:nvPr/>
          </p:nvSpPr>
          <p:spPr>
            <a:xfrm>
              <a:off x="4426451" y="2738617"/>
              <a:ext cx="3558" cy="5583"/>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9"/>
            <p:cNvSpPr/>
            <p:nvPr/>
          </p:nvSpPr>
          <p:spPr>
            <a:xfrm>
              <a:off x="4444841" y="2785659"/>
              <a:ext cx="301" cy="301"/>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9"/>
            <p:cNvSpPr/>
            <p:nvPr/>
          </p:nvSpPr>
          <p:spPr>
            <a:xfrm>
              <a:off x="4611141" y="2835382"/>
              <a:ext cx="1095" cy="410"/>
            </a:xfrm>
            <a:custGeom>
              <a:avLst/>
              <a:gdLst/>
              <a:ahLst/>
              <a:cxnLst/>
              <a:rect l="l" t="t" r="r" b="b"/>
              <a:pathLst>
                <a:path w="40" h="15" extrusionOk="0">
                  <a:moveTo>
                    <a:pt x="39" y="0"/>
                  </a:moveTo>
                  <a:lnTo>
                    <a:pt x="1" y="14"/>
                  </a:ln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9"/>
            <p:cNvSpPr/>
            <p:nvPr/>
          </p:nvSpPr>
          <p:spPr>
            <a:xfrm>
              <a:off x="4561335" y="2829717"/>
              <a:ext cx="1642" cy="712"/>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9"/>
            <p:cNvSpPr/>
            <p:nvPr/>
          </p:nvSpPr>
          <p:spPr>
            <a:xfrm>
              <a:off x="4675148" y="2823122"/>
              <a:ext cx="219" cy="301"/>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9"/>
            <p:cNvSpPr/>
            <p:nvPr/>
          </p:nvSpPr>
          <p:spPr>
            <a:xfrm>
              <a:off x="4675832" y="2823970"/>
              <a:ext cx="3941" cy="2052"/>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9"/>
            <p:cNvSpPr/>
            <p:nvPr/>
          </p:nvSpPr>
          <p:spPr>
            <a:xfrm>
              <a:off x="4410442" y="2705861"/>
              <a:ext cx="1751" cy="1368"/>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9"/>
            <p:cNvSpPr/>
            <p:nvPr/>
          </p:nvSpPr>
          <p:spPr>
            <a:xfrm>
              <a:off x="4675340" y="2823396"/>
              <a:ext cx="219" cy="328"/>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9"/>
            <p:cNvSpPr/>
            <p:nvPr/>
          </p:nvSpPr>
          <p:spPr>
            <a:xfrm>
              <a:off x="4679937" y="2825995"/>
              <a:ext cx="410" cy="109"/>
            </a:xfrm>
            <a:custGeom>
              <a:avLst/>
              <a:gdLst/>
              <a:ahLst/>
              <a:cxnLst/>
              <a:rect l="l" t="t" r="r" b="b"/>
              <a:pathLst>
                <a:path w="15" h="4" extrusionOk="0">
                  <a:moveTo>
                    <a:pt x="0" y="0"/>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9"/>
            <p:cNvSpPr/>
            <p:nvPr/>
          </p:nvSpPr>
          <p:spPr>
            <a:xfrm>
              <a:off x="4568122" y="2840636"/>
              <a:ext cx="137" cy="7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9"/>
            <p:cNvSpPr/>
            <p:nvPr/>
          </p:nvSpPr>
          <p:spPr>
            <a:xfrm>
              <a:off x="4426451" y="2734978"/>
              <a:ext cx="684" cy="3667"/>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9"/>
            <p:cNvSpPr/>
            <p:nvPr/>
          </p:nvSpPr>
          <p:spPr>
            <a:xfrm>
              <a:off x="4612481" y="2834999"/>
              <a:ext cx="602" cy="301"/>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9"/>
            <p:cNvSpPr/>
            <p:nvPr/>
          </p:nvSpPr>
          <p:spPr>
            <a:xfrm>
              <a:off x="4998197" y="2509569"/>
              <a:ext cx="3174" cy="1067"/>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9"/>
            <p:cNvSpPr/>
            <p:nvPr/>
          </p:nvSpPr>
          <p:spPr>
            <a:xfrm>
              <a:off x="4668909" y="2580637"/>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9"/>
            <p:cNvSpPr/>
            <p:nvPr/>
          </p:nvSpPr>
          <p:spPr>
            <a:xfrm>
              <a:off x="4805052" y="2599902"/>
              <a:ext cx="328" cy="219"/>
            </a:xfrm>
            <a:custGeom>
              <a:avLst/>
              <a:gdLst/>
              <a:ahLst/>
              <a:cxnLst/>
              <a:rect l="l" t="t" r="r" b="b"/>
              <a:pathLst>
                <a:path w="12" h="8" extrusionOk="0">
                  <a:moveTo>
                    <a:pt x="1"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9"/>
            <p:cNvSpPr/>
            <p:nvPr/>
          </p:nvSpPr>
          <p:spPr>
            <a:xfrm>
              <a:off x="4803438" y="2600942"/>
              <a:ext cx="192" cy="137"/>
            </a:xfrm>
            <a:custGeom>
              <a:avLst/>
              <a:gdLst/>
              <a:ahLst/>
              <a:cxnLst/>
              <a:rect l="l" t="t" r="r" b="b"/>
              <a:pathLst>
                <a:path w="7"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9"/>
            <p:cNvSpPr/>
            <p:nvPr/>
          </p:nvSpPr>
          <p:spPr>
            <a:xfrm>
              <a:off x="4851902" y="2588408"/>
              <a:ext cx="3366" cy="602"/>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9"/>
            <p:cNvSpPr/>
            <p:nvPr/>
          </p:nvSpPr>
          <p:spPr>
            <a:xfrm>
              <a:off x="4799004" y="2603049"/>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9"/>
            <p:cNvSpPr/>
            <p:nvPr/>
          </p:nvSpPr>
          <p:spPr>
            <a:xfrm>
              <a:off x="4806776" y="2598753"/>
              <a:ext cx="410" cy="219"/>
            </a:xfrm>
            <a:custGeom>
              <a:avLst/>
              <a:gdLst/>
              <a:ahLst/>
              <a:cxnLst/>
              <a:rect l="l" t="t" r="r" b="b"/>
              <a:pathLst>
                <a:path w="15" h="8" extrusionOk="0">
                  <a:moveTo>
                    <a:pt x="1" y="7"/>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9"/>
            <p:cNvSpPr/>
            <p:nvPr/>
          </p:nvSpPr>
          <p:spPr>
            <a:xfrm>
              <a:off x="5011306" y="2488579"/>
              <a:ext cx="1751" cy="1450"/>
            </a:xfrm>
            <a:custGeom>
              <a:avLst/>
              <a:gdLst/>
              <a:ahLst/>
              <a:cxnLst/>
              <a:rect l="l" t="t" r="r" b="b"/>
              <a:pathLst>
                <a:path w="64" h="53" extrusionOk="0">
                  <a:moveTo>
                    <a:pt x="64" y="53"/>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9"/>
            <p:cNvSpPr/>
            <p:nvPr/>
          </p:nvSpPr>
          <p:spPr>
            <a:xfrm>
              <a:off x="4678678" y="2582935"/>
              <a:ext cx="10864" cy="410"/>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9"/>
            <p:cNvSpPr/>
            <p:nvPr/>
          </p:nvSpPr>
          <p:spPr>
            <a:xfrm>
              <a:off x="4797663" y="2603432"/>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9"/>
            <p:cNvSpPr/>
            <p:nvPr/>
          </p:nvSpPr>
          <p:spPr>
            <a:xfrm>
              <a:off x="4801878" y="2601900"/>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9"/>
            <p:cNvSpPr/>
            <p:nvPr/>
          </p:nvSpPr>
          <p:spPr>
            <a:xfrm>
              <a:off x="4552989" y="2459462"/>
              <a:ext cx="137" cy="493"/>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9"/>
            <p:cNvSpPr/>
            <p:nvPr/>
          </p:nvSpPr>
          <p:spPr>
            <a:xfrm>
              <a:off x="4782257" y="2597603"/>
              <a:ext cx="2791" cy="21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9"/>
            <p:cNvSpPr/>
            <p:nvPr/>
          </p:nvSpPr>
          <p:spPr>
            <a:xfrm>
              <a:off x="4796624" y="2603542"/>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9"/>
            <p:cNvSpPr/>
            <p:nvPr/>
          </p:nvSpPr>
          <p:spPr>
            <a:xfrm>
              <a:off x="4965222" y="2447093"/>
              <a:ext cx="11165" cy="22057"/>
            </a:xfrm>
            <a:custGeom>
              <a:avLst/>
              <a:gdLst/>
              <a:ahLst/>
              <a:cxnLst/>
              <a:rect l="l" t="t" r="r" b="b"/>
              <a:pathLst>
                <a:path w="408" h="806" extrusionOk="0">
                  <a:moveTo>
                    <a:pt x="407" y="1"/>
                  </a:moveTo>
                  <a:lnTo>
                    <a:pt x="1" y="80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9"/>
            <p:cNvSpPr/>
            <p:nvPr/>
          </p:nvSpPr>
          <p:spPr>
            <a:xfrm>
              <a:off x="5006325" y="2483872"/>
              <a:ext cx="1560" cy="1560"/>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9"/>
            <p:cNvSpPr/>
            <p:nvPr/>
          </p:nvSpPr>
          <p:spPr>
            <a:xfrm>
              <a:off x="4767890" y="2593581"/>
              <a:ext cx="1368" cy="794"/>
            </a:xfrm>
            <a:custGeom>
              <a:avLst/>
              <a:gdLst/>
              <a:ahLst/>
              <a:cxnLst/>
              <a:rect l="l" t="t" r="r" b="b"/>
              <a:pathLst>
                <a:path w="50" h="29" extrusionOk="0">
                  <a:moveTo>
                    <a:pt x="0" y="0"/>
                  </a:moveTo>
                  <a:lnTo>
                    <a:pt x="49"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9"/>
            <p:cNvSpPr/>
            <p:nvPr/>
          </p:nvSpPr>
          <p:spPr>
            <a:xfrm>
              <a:off x="4354124" y="2633343"/>
              <a:ext cx="109" cy="493"/>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9"/>
            <p:cNvSpPr/>
            <p:nvPr/>
          </p:nvSpPr>
          <p:spPr>
            <a:xfrm>
              <a:off x="4354398" y="2631509"/>
              <a:ext cx="27" cy="21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9"/>
            <p:cNvSpPr/>
            <p:nvPr/>
          </p:nvSpPr>
          <p:spPr>
            <a:xfrm>
              <a:off x="4375852" y="2620125"/>
              <a:ext cx="2244" cy="1368"/>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9"/>
            <p:cNvSpPr/>
            <p:nvPr/>
          </p:nvSpPr>
          <p:spPr>
            <a:xfrm>
              <a:off x="4352975" y="2636681"/>
              <a:ext cx="219" cy="520"/>
            </a:xfrm>
            <a:custGeom>
              <a:avLst/>
              <a:gdLst/>
              <a:ahLst/>
              <a:cxnLst/>
              <a:rect l="l" t="t" r="r" b="b"/>
              <a:pathLst>
                <a:path w="8" h="19" extrusionOk="0">
                  <a:moveTo>
                    <a:pt x="7"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9"/>
            <p:cNvSpPr/>
            <p:nvPr/>
          </p:nvSpPr>
          <p:spPr>
            <a:xfrm>
              <a:off x="4445990" y="2593197"/>
              <a:ext cx="27" cy="27"/>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9"/>
            <p:cNvSpPr/>
            <p:nvPr/>
          </p:nvSpPr>
          <p:spPr>
            <a:xfrm>
              <a:off x="4354316" y="2632385"/>
              <a:ext cx="27" cy="410"/>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9"/>
            <p:cNvSpPr/>
            <p:nvPr/>
          </p:nvSpPr>
          <p:spPr>
            <a:xfrm>
              <a:off x="4353440" y="2635532"/>
              <a:ext cx="219" cy="602"/>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9"/>
            <p:cNvSpPr/>
            <p:nvPr/>
          </p:nvSpPr>
          <p:spPr>
            <a:xfrm>
              <a:off x="4353823" y="2634492"/>
              <a:ext cx="219" cy="493"/>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9"/>
            <p:cNvSpPr/>
            <p:nvPr/>
          </p:nvSpPr>
          <p:spPr>
            <a:xfrm>
              <a:off x="4352291" y="2637831"/>
              <a:ext cx="328" cy="520"/>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9"/>
            <p:cNvSpPr/>
            <p:nvPr/>
          </p:nvSpPr>
          <p:spPr>
            <a:xfrm>
              <a:off x="4448371" y="2587451"/>
              <a:ext cx="27" cy="876"/>
            </a:xfrm>
            <a:custGeom>
              <a:avLst/>
              <a:gdLst/>
              <a:ahLst/>
              <a:cxnLst/>
              <a:rect l="l" t="t" r="r" b="b"/>
              <a:pathLst>
                <a:path w="1" h="32" extrusionOk="0">
                  <a:moveTo>
                    <a:pt x="1" y="32"/>
                  </a:moveTo>
                  <a:lnTo>
                    <a:pt x="1" y="0"/>
                  </a:lnTo>
                  <a:lnTo>
                    <a:pt x="1" y="0"/>
                  </a:ln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9"/>
            <p:cNvSpPr/>
            <p:nvPr/>
          </p:nvSpPr>
          <p:spPr>
            <a:xfrm>
              <a:off x="4408636" y="2605649"/>
              <a:ext cx="13327" cy="8346"/>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9"/>
            <p:cNvSpPr/>
            <p:nvPr/>
          </p:nvSpPr>
          <p:spPr>
            <a:xfrm>
              <a:off x="4412659" y="2706436"/>
              <a:ext cx="219" cy="21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9"/>
            <p:cNvSpPr/>
            <p:nvPr/>
          </p:nvSpPr>
          <p:spPr>
            <a:xfrm>
              <a:off x="4415997" y="2703644"/>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9"/>
            <p:cNvSpPr/>
            <p:nvPr/>
          </p:nvSpPr>
          <p:spPr>
            <a:xfrm>
              <a:off x="4429708" y="2698582"/>
              <a:ext cx="15434" cy="9222"/>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9"/>
            <p:cNvSpPr/>
            <p:nvPr/>
          </p:nvSpPr>
          <p:spPr>
            <a:xfrm>
              <a:off x="4427299" y="2698773"/>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9"/>
            <p:cNvSpPr/>
            <p:nvPr/>
          </p:nvSpPr>
          <p:spPr>
            <a:xfrm>
              <a:off x="4427299" y="2734896"/>
              <a:ext cx="1368" cy="109"/>
            </a:xfrm>
            <a:custGeom>
              <a:avLst/>
              <a:gdLst/>
              <a:ahLst/>
              <a:cxnLst/>
              <a:rect l="l" t="t" r="r" b="b"/>
              <a:pathLst>
                <a:path w="50" h="4" extrusionOk="0">
                  <a:moveTo>
                    <a:pt x="50"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9"/>
            <p:cNvSpPr/>
            <p:nvPr/>
          </p:nvSpPr>
          <p:spPr>
            <a:xfrm>
              <a:off x="4447906" y="2711307"/>
              <a:ext cx="1067" cy="3968"/>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9"/>
            <p:cNvSpPr/>
            <p:nvPr/>
          </p:nvSpPr>
          <p:spPr>
            <a:xfrm>
              <a:off x="4428750" y="2734786"/>
              <a:ext cx="1259" cy="137"/>
            </a:xfrm>
            <a:custGeom>
              <a:avLst/>
              <a:gdLst/>
              <a:ahLst/>
              <a:cxnLst/>
              <a:rect l="l" t="t" r="r" b="b"/>
              <a:pathLst>
                <a:path w="46" h="5" extrusionOk="0">
                  <a:moveTo>
                    <a:pt x="46"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9"/>
            <p:cNvSpPr/>
            <p:nvPr/>
          </p:nvSpPr>
          <p:spPr>
            <a:xfrm>
              <a:off x="4430173" y="2734595"/>
              <a:ext cx="1095" cy="137"/>
            </a:xfrm>
            <a:custGeom>
              <a:avLst/>
              <a:gdLst/>
              <a:ahLst/>
              <a:cxnLst/>
              <a:rect l="l" t="t" r="r" b="b"/>
              <a:pathLst>
                <a:path w="40" h="5" extrusionOk="0">
                  <a:moveTo>
                    <a:pt x="3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9"/>
            <p:cNvSpPr/>
            <p:nvPr/>
          </p:nvSpPr>
          <p:spPr>
            <a:xfrm>
              <a:off x="4428449" y="2698582"/>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9"/>
            <p:cNvSpPr/>
            <p:nvPr/>
          </p:nvSpPr>
          <p:spPr>
            <a:xfrm>
              <a:off x="4431432" y="2734321"/>
              <a:ext cx="985" cy="219"/>
            </a:xfrm>
            <a:custGeom>
              <a:avLst/>
              <a:gdLst/>
              <a:ahLst/>
              <a:cxnLst/>
              <a:rect l="l" t="t" r="r" b="b"/>
              <a:pathLst>
                <a:path w="36" h="8" extrusionOk="0">
                  <a:moveTo>
                    <a:pt x="3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9"/>
            <p:cNvSpPr/>
            <p:nvPr/>
          </p:nvSpPr>
          <p:spPr>
            <a:xfrm>
              <a:off x="5089105" y="2626529"/>
              <a:ext cx="219" cy="410"/>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9"/>
            <p:cNvSpPr/>
            <p:nvPr/>
          </p:nvSpPr>
          <p:spPr>
            <a:xfrm>
              <a:off x="5087874" y="2628636"/>
              <a:ext cx="301" cy="520"/>
            </a:xfrm>
            <a:custGeom>
              <a:avLst/>
              <a:gdLst/>
              <a:ahLst/>
              <a:cxnLst/>
              <a:rect l="l" t="t" r="r" b="b"/>
              <a:pathLst>
                <a:path w="11" h="19" extrusionOk="0">
                  <a:moveTo>
                    <a:pt x="11"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9"/>
            <p:cNvSpPr/>
            <p:nvPr/>
          </p:nvSpPr>
          <p:spPr>
            <a:xfrm>
              <a:off x="5190166" y="2578721"/>
              <a:ext cx="602" cy="219"/>
            </a:xfrm>
            <a:custGeom>
              <a:avLst/>
              <a:gdLst/>
              <a:ahLst/>
              <a:cxnLst/>
              <a:rect l="l" t="t" r="r" b="b"/>
              <a:pathLst>
                <a:path w="22" h="8" extrusionOk="0">
                  <a:moveTo>
                    <a:pt x="22"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9"/>
            <p:cNvSpPr/>
            <p:nvPr/>
          </p:nvSpPr>
          <p:spPr>
            <a:xfrm>
              <a:off x="5090364" y="2625106"/>
              <a:ext cx="219" cy="301"/>
            </a:xfrm>
            <a:custGeom>
              <a:avLst/>
              <a:gdLst/>
              <a:ahLst/>
              <a:cxnLst/>
              <a:rect l="l" t="t" r="r" b="b"/>
              <a:pathLst>
                <a:path w="8" h="11" extrusionOk="0">
                  <a:moveTo>
                    <a:pt x="0" y="11"/>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9"/>
            <p:cNvSpPr/>
            <p:nvPr/>
          </p:nvSpPr>
          <p:spPr>
            <a:xfrm>
              <a:off x="5087381" y="2629895"/>
              <a:ext cx="219" cy="493"/>
            </a:xfrm>
            <a:custGeom>
              <a:avLst/>
              <a:gdLst/>
              <a:ahLst/>
              <a:cxnLst/>
              <a:rect l="l" t="t" r="r" b="b"/>
              <a:pathLst>
                <a:path w="8" h="18" extrusionOk="0">
                  <a:moveTo>
                    <a:pt x="8"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9"/>
            <p:cNvSpPr/>
            <p:nvPr/>
          </p:nvSpPr>
          <p:spPr>
            <a:xfrm>
              <a:off x="5088531" y="2627486"/>
              <a:ext cx="219" cy="520"/>
            </a:xfrm>
            <a:custGeom>
              <a:avLst/>
              <a:gdLst/>
              <a:ahLst/>
              <a:cxnLst/>
              <a:rect l="l" t="t" r="r" b="b"/>
              <a:pathLst>
                <a:path w="8" h="19" extrusionOk="0">
                  <a:moveTo>
                    <a:pt x="8"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9"/>
            <p:cNvSpPr/>
            <p:nvPr/>
          </p:nvSpPr>
          <p:spPr>
            <a:xfrm>
              <a:off x="5188825" y="2578530"/>
              <a:ext cx="520" cy="137"/>
            </a:xfrm>
            <a:custGeom>
              <a:avLst/>
              <a:gdLst/>
              <a:ahLst/>
              <a:cxnLst/>
              <a:rect l="l" t="t" r="r" b="b"/>
              <a:pathLst>
                <a:path w="19" h="5" extrusionOk="0">
                  <a:moveTo>
                    <a:pt x="1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9"/>
            <p:cNvSpPr/>
            <p:nvPr/>
          </p:nvSpPr>
          <p:spPr>
            <a:xfrm>
              <a:off x="5089680" y="2625762"/>
              <a:ext cx="328" cy="328"/>
            </a:xfrm>
            <a:custGeom>
              <a:avLst/>
              <a:gdLst/>
              <a:ahLst/>
              <a:cxnLst/>
              <a:rect l="l" t="t" r="r" b="b"/>
              <a:pathLst>
                <a:path w="12" h="12" extrusionOk="0">
                  <a:moveTo>
                    <a:pt x="1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9"/>
            <p:cNvSpPr/>
            <p:nvPr/>
          </p:nvSpPr>
          <p:spPr>
            <a:xfrm>
              <a:off x="5091021" y="2624613"/>
              <a:ext cx="219" cy="137"/>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9"/>
            <p:cNvSpPr/>
            <p:nvPr/>
          </p:nvSpPr>
          <p:spPr>
            <a:xfrm>
              <a:off x="5183078" y="2578338"/>
              <a:ext cx="2709" cy="7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9"/>
            <p:cNvSpPr/>
            <p:nvPr/>
          </p:nvSpPr>
          <p:spPr>
            <a:xfrm>
              <a:off x="5187676" y="2578530"/>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9"/>
            <p:cNvSpPr/>
            <p:nvPr/>
          </p:nvSpPr>
          <p:spPr>
            <a:xfrm>
              <a:off x="5146491" y="2597302"/>
              <a:ext cx="712" cy="2819"/>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9"/>
            <p:cNvSpPr/>
            <p:nvPr/>
          </p:nvSpPr>
          <p:spPr>
            <a:xfrm>
              <a:off x="5185870" y="2578831"/>
              <a:ext cx="684" cy="109"/>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9"/>
            <p:cNvSpPr/>
            <p:nvPr/>
          </p:nvSpPr>
          <p:spPr>
            <a:xfrm>
              <a:off x="4458824" y="2796687"/>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9"/>
            <p:cNvSpPr/>
            <p:nvPr/>
          </p:nvSpPr>
          <p:spPr>
            <a:xfrm>
              <a:off x="4459591" y="2796495"/>
              <a:ext cx="109" cy="27"/>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9"/>
            <p:cNvSpPr/>
            <p:nvPr/>
          </p:nvSpPr>
          <p:spPr>
            <a:xfrm>
              <a:off x="4555014" y="2834314"/>
              <a:ext cx="602" cy="27"/>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9"/>
            <p:cNvSpPr/>
            <p:nvPr/>
          </p:nvSpPr>
          <p:spPr>
            <a:xfrm>
              <a:off x="4460165" y="2796304"/>
              <a:ext cx="27" cy="27"/>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9"/>
            <p:cNvSpPr/>
            <p:nvPr/>
          </p:nvSpPr>
          <p:spPr>
            <a:xfrm>
              <a:off x="4460548" y="2796112"/>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9"/>
            <p:cNvSpPr/>
            <p:nvPr/>
          </p:nvSpPr>
          <p:spPr>
            <a:xfrm>
              <a:off x="4456143" y="2797070"/>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9"/>
            <p:cNvSpPr/>
            <p:nvPr/>
          </p:nvSpPr>
          <p:spPr>
            <a:xfrm>
              <a:off x="4457100" y="2796961"/>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9"/>
            <p:cNvSpPr/>
            <p:nvPr/>
          </p:nvSpPr>
          <p:spPr>
            <a:xfrm>
              <a:off x="4458058" y="2796769"/>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9"/>
            <p:cNvSpPr/>
            <p:nvPr/>
          </p:nvSpPr>
          <p:spPr>
            <a:xfrm>
              <a:off x="4734340" y="2933514"/>
              <a:ext cx="5309" cy="848"/>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9"/>
            <p:cNvSpPr/>
            <p:nvPr/>
          </p:nvSpPr>
          <p:spPr>
            <a:xfrm>
              <a:off x="4708890" y="2910007"/>
              <a:ext cx="6705" cy="3284"/>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9"/>
            <p:cNvSpPr/>
            <p:nvPr/>
          </p:nvSpPr>
          <p:spPr>
            <a:xfrm>
              <a:off x="4689460" y="2871313"/>
              <a:ext cx="10727" cy="17651"/>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9"/>
            <p:cNvSpPr/>
            <p:nvPr/>
          </p:nvSpPr>
          <p:spPr>
            <a:xfrm>
              <a:off x="4703225" y="2851664"/>
              <a:ext cx="3558" cy="16228"/>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9"/>
            <p:cNvSpPr/>
            <p:nvPr/>
          </p:nvSpPr>
          <p:spPr>
            <a:xfrm>
              <a:off x="4733574" y="2934445"/>
              <a:ext cx="794" cy="301"/>
            </a:xfrm>
            <a:custGeom>
              <a:avLst/>
              <a:gdLst/>
              <a:ahLst/>
              <a:cxnLst/>
              <a:rect l="l" t="t" r="r" b="b"/>
              <a:pathLst>
                <a:path w="29" h="11" extrusionOk="0">
                  <a:moveTo>
                    <a:pt x="1" y="11"/>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9"/>
            <p:cNvSpPr/>
            <p:nvPr/>
          </p:nvSpPr>
          <p:spPr>
            <a:xfrm>
              <a:off x="4682318" y="2826077"/>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9"/>
            <p:cNvSpPr/>
            <p:nvPr/>
          </p:nvSpPr>
          <p:spPr>
            <a:xfrm>
              <a:off x="4682811" y="2825804"/>
              <a:ext cx="109" cy="27"/>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9"/>
            <p:cNvSpPr/>
            <p:nvPr/>
          </p:nvSpPr>
          <p:spPr>
            <a:xfrm>
              <a:off x="4683276" y="2825612"/>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9"/>
            <p:cNvSpPr/>
            <p:nvPr/>
          </p:nvSpPr>
          <p:spPr>
            <a:xfrm>
              <a:off x="4681743" y="2826378"/>
              <a:ext cx="137" cy="109"/>
            </a:xfrm>
            <a:custGeom>
              <a:avLst/>
              <a:gdLst/>
              <a:ahLst/>
              <a:cxnLst/>
              <a:rect l="l" t="t" r="r" b="b"/>
              <a:pathLst>
                <a:path w="5" h="4" extrusionOk="0">
                  <a:moveTo>
                    <a:pt x="4" y="0"/>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9"/>
            <p:cNvSpPr/>
            <p:nvPr/>
          </p:nvSpPr>
          <p:spPr>
            <a:xfrm>
              <a:off x="4568040" y="2841785"/>
              <a:ext cx="109" cy="137"/>
            </a:xfrm>
            <a:custGeom>
              <a:avLst/>
              <a:gdLst/>
              <a:ahLst/>
              <a:cxnLst/>
              <a:rect l="l" t="t" r="r" b="b"/>
              <a:pathLst>
                <a:path w="4" h="5" extrusionOk="0">
                  <a:moveTo>
                    <a:pt x="4"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9"/>
            <p:cNvSpPr/>
            <p:nvPr/>
          </p:nvSpPr>
          <p:spPr>
            <a:xfrm>
              <a:off x="4584897" y="2828102"/>
              <a:ext cx="9605" cy="3475"/>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9"/>
            <p:cNvSpPr/>
            <p:nvPr/>
          </p:nvSpPr>
          <p:spPr>
            <a:xfrm>
              <a:off x="4597458" y="2832016"/>
              <a:ext cx="1943" cy="328"/>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9"/>
            <p:cNvSpPr/>
            <p:nvPr/>
          </p:nvSpPr>
          <p:spPr>
            <a:xfrm>
              <a:off x="4607692" y="2833275"/>
              <a:ext cx="520" cy="301"/>
            </a:xfrm>
            <a:custGeom>
              <a:avLst/>
              <a:gdLst/>
              <a:ahLst/>
              <a:cxnLst/>
              <a:rect l="l" t="t" r="r" b="b"/>
              <a:pathLst>
                <a:path w="19" h="11" extrusionOk="0">
                  <a:moveTo>
                    <a:pt x="1" y="0"/>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9"/>
            <p:cNvSpPr/>
            <p:nvPr/>
          </p:nvSpPr>
          <p:spPr>
            <a:xfrm>
              <a:off x="4603670" y="2831824"/>
              <a:ext cx="410" cy="137"/>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9"/>
            <p:cNvSpPr/>
            <p:nvPr/>
          </p:nvSpPr>
          <p:spPr>
            <a:xfrm>
              <a:off x="4608650" y="2833849"/>
              <a:ext cx="410" cy="301"/>
            </a:xfrm>
            <a:custGeom>
              <a:avLst/>
              <a:gdLst/>
              <a:ahLst/>
              <a:cxnLst/>
              <a:rect l="l" t="t" r="r" b="b"/>
              <a:pathLst>
                <a:path w="15" h="11" extrusionOk="0">
                  <a:moveTo>
                    <a:pt x="1" y="0"/>
                  </a:move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9"/>
            <p:cNvSpPr/>
            <p:nvPr/>
          </p:nvSpPr>
          <p:spPr>
            <a:xfrm>
              <a:off x="4600413" y="2831934"/>
              <a:ext cx="410" cy="27"/>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9"/>
            <p:cNvSpPr/>
            <p:nvPr/>
          </p:nvSpPr>
          <p:spPr>
            <a:xfrm>
              <a:off x="4599373" y="2831934"/>
              <a:ext cx="985" cy="109"/>
            </a:xfrm>
            <a:custGeom>
              <a:avLst/>
              <a:gdLst/>
              <a:ahLst/>
              <a:cxnLst/>
              <a:rect l="l" t="t" r="r" b="b"/>
              <a:pathLst>
                <a:path w="36" h="4" extrusionOk="0">
                  <a:moveTo>
                    <a:pt x="0" y="4"/>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9"/>
            <p:cNvSpPr/>
            <p:nvPr/>
          </p:nvSpPr>
          <p:spPr>
            <a:xfrm>
              <a:off x="4604436" y="2832016"/>
              <a:ext cx="410" cy="137"/>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9"/>
            <p:cNvSpPr/>
            <p:nvPr/>
          </p:nvSpPr>
          <p:spPr>
            <a:xfrm>
              <a:off x="4605968" y="2832508"/>
              <a:ext cx="410" cy="109"/>
            </a:xfrm>
            <a:custGeom>
              <a:avLst/>
              <a:gdLst/>
              <a:ahLst/>
              <a:cxnLst/>
              <a:rect l="l" t="t" r="r" b="b"/>
              <a:pathLst>
                <a:path w="15" h="4" extrusionOk="0">
                  <a:moveTo>
                    <a:pt x="1" y="0"/>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9"/>
            <p:cNvSpPr/>
            <p:nvPr/>
          </p:nvSpPr>
          <p:spPr>
            <a:xfrm>
              <a:off x="4605202" y="2832207"/>
              <a:ext cx="410" cy="137"/>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9"/>
            <p:cNvSpPr/>
            <p:nvPr/>
          </p:nvSpPr>
          <p:spPr>
            <a:xfrm>
              <a:off x="4606844" y="2832891"/>
              <a:ext cx="410" cy="219"/>
            </a:xfrm>
            <a:custGeom>
              <a:avLst/>
              <a:gdLst/>
              <a:ahLst/>
              <a:cxnLst/>
              <a:rect l="l" t="t" r="r" b="b"/>
              <a:pathLst>
                <a:path w="15" h="8" extrusionOk="0">
                  <a:moveTo>
                    <a:pt x="0" y="0"/>
                  </a:moveTo>
                  <a:lnTo>
                    <a:pt x="1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9"/>
            <p:cNvSpPr/>
            <p:nvPr/>
          </p:nvSpPr>
          <p:spPr>
            <a:xfrm>
              <a:off x="4600988" y="2831824"/>
              <a:ext cx="410" cy="27"/>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9"/>
            <p:cNvSpPr/>
            <p:nvPr/>
          </p:nvSpPr>
          <p:spPr>
            <a:xfrm>
              <a:off x="4601672" y="2831742"/>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9"/>
            <p:cNvSpPr/>
            <p:nvPr/>
          </p:nvSpPr>
          <p:spPr>
            <a:xfrm>
              <a:off x="4603013" y="2831742"/>
              <a:ext cx="301" cy="27"/>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9"/>
            <p:cNvSpPr/>
            <p:nvPr/>
          </p:nvSpPr>
          <p:spPr>
            <a:xfrm>
              <a:off x="4609608" y="2834506"/>
              <a:ext cx="520" cy="328"/>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9"/>
            <p:cNvSpPr/>
            <p:nvPr/>
          </p:nvSpPr>
          <p:spPr>
            <a:xfrm>
              <a:off x="4602329" y="2831742"/>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9"/>
            <p:cNvSpPr/>
            <p:nvPr/>
          </p:nvSpPr>
          <p:spPr>
            <a:xfrm>
              <a:off x="4610566" y="2835382"/>
              <a:ext cx="520" cy="410"/>
            </a:xfrm>
            <a:custGeom>
              <a:avLst/>
              <a:gdLst/>
              <a:ahLst/>
              <a:cxnLst/>
              <a:rect l="l" t="t" r="r" b="b"/>
              <a:pathLst>
                <a:path w="19" h="15" extrusionOk="0">
                  <a:moveTo>
                    <a:pt x="1"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9"/>
            <p:cNvSpPr/>
            <p:nvPr/>
          </p:nvSpPr>
          <p:spPr>
            <a:xfrm>
              <a:off x="4568040" y="2841977"/>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9"/>
            <p:cNvSpPr/>
            <p:nvPr/>
          </p:nvSpPr>
          <p:spPr>
            <a:xfrm>
              <a:off x="4764442" y="2917588"/>
              <a:ext cx="219" cy="109"/>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9"/>
            <p:cNvSpPr/>
            <p:nvPr/>
          </p:nvSpPr>
          <p:spPr>
            <a:xfrm>
              <a:off x="4804587" y="2907243"/>
              <a:ext cx="1642" cy="684"/>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9"/>
            <p:cNvSpPr/>
            <p:nvPr/>
          </p:nvSpPr>
          <p:spPr>
            <a:xfrm>
              <a:off x="4755247" y="2920351"/>
              <a:ext cx="876" cy="602"/>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9"/>
            <p:cNvSpPr/>
            <p:nvPr/>
          </p:nvSpPr>
          <p:spPr>
            <a:xfrm>
              <a:off x="4768738" y="2915672"/>
              <a:ext cx="3776" cy="2217"/>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9"/>
            <p:cNvSpPr/>
            <p:nvPr/>
          </p:nvSpPr>
          <p:spPr>
            <a:xfrm>
              <a:off x="4836851" y="2934144"/>
              <a:ext cx="712" cy="21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9"/>
            <p:cNvSpPr/>
            <p:nvPr/>
          </p:nvSpPr>
          <p:spPr>
            <a:xfrm>
              <a:off x="4806311" y="2907900"/>
              <a:ext cx="219" cy="21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9"/>
            <p:cNvSpPr/>
            <p:nvPr/>
          </p:nvSpPr>
          <p:spPr>
            <a:xfrm>
              <a:off x="4837617" y="2934335"/>
              <a:ext cx="712" cy="410"/>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9"/>
            <p:cNvSpPr/>
            <p:nvPr/>
          </p:nvSpPr>
          <p:spPr>
            <a:xfrm>
              <a:off x="4754289" y="2921036"/>
              <a:ext cx="876" cy="493"/>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9"/>
            <p:cNvSpPr/>
            <p:nvPr/>
          </p:nvSpPr>
          <p:spPr>
            <a:xfrm>
              <a:off x="4756205" y="2919886"/>
              <a:ext cx="602" cy="493"/>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9"/>
            <p:cNvSpPr/>
            <p:nvPr/>
          </p:nvSpPr>
          <p:spPr>
            <a:xfrm>
              <a:off x="4838383" y="2934828"/>
              <a:ext cx="1669" cy="145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9"/>
            <p:cNvSpPr/>
            <p:nvPr/>
          </p:nvSpPr>
          <p:spPr>
            <a:xfrm>
              <a:off x="4752757" y="2922185"/>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9"/>
            <p:cNvSpPr/>
            <p:nvPr/>
          </p:nvSpPr>
          <p:spPr>
            <a:xfrm>
              <a:off x="4751990" y="2922376"/>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9"/>
            <p:cNvSpPr/>
            <p:nvPr/>
          </p:nvSpPr>
          <p:spPr>
            <a:xfrm>
              <a:off x="4751306" y="2922376"/>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9"/>
            <p:cNvSpPr/>
            <p:nvPr/>
          </p:nvSpPr>
          <p:spPr>
            <a:xfrm>
              <a:off x="4739621" y="2934253"/>
              <a:ext cx="7006" cy="700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9"/>
            <p:cNvSpPr/>
            <p:nvPr/>
          </p:nvSpPr>
          <p:spPr>
            <a:xfrm>
              <a:off x="4753523" y="2921610"/>
              <a:ext cx="602" cy="301"/>
            </a:xfrm>
            <a:custGeom>
              <a:avLst/>
              <a:gdLst/>
              <a:ahLst/>
              <a:cxnLst/>
              <a:rect l="l" t="t" r="r" b="b"/>
              <a:pathLst>
                <a:path w="22" h="11" extrusionOk="0">
                  <a:moveTo>
                    <a:pt x="0" y="11"/>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9"/>
            <p:cNvSpPr/>
            <p:nvPr/>
          </p:nvSpPr>
          <p:spPr>
            <a:xfrm>
              <a:off x="4750349" y="2922267"/>
              <a:ext cx="137" cy="27"/>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9"/>
            <p:cNvSpPr/>
            <p:nvPr/>
          </p:nvSpPr>
          <p:spPr>
            <a:xfrm>
              <a:off x="4739621" y="2934253"/>
              <a:ext cx="109" cy="27"/>
            </a:xfrm>
            <a:custGeom>
              <a:avLst/>
              <a:gdLst/>
              <a:ahLst/>
              <a:cxnLst/>
              <a:rect l="l" t="t" r="r" b="b"/>
              <a:pathLst>
                <a:path w="4" h="1" extrusionOk="0">
                  <a:moveTo>
                    <a:pt x="4" y="0"/>
                  </a:moveTo>
                  <a:lnTo>
                    <a:pt x="4" y="0"/>
                  </a:ln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9"/>
            <p:cNvSpPr/>
            <p:nvPr/>
          </p:nvSpPr>
          <p:spPr>
            <a:xfrm>
              <a:off x="4754371" y="2921419"/>
              <a:ext cx="219" cy="109"/>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9"/>
            <p:cNvSpPr/>
            <p:nvPr/>
          </p:nvSpPr>
          <p:spPr>
            <a:xfrm>
              <a:off x="5082866" y="3118532"/>
              <a:ext cx="8757" cy="621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9"/>
            <p:cNvSpPr/>
            <p:nvPr/>
          </p:nvSpPr>
          <p:spPr>
            <a:xfrm>
              <a:off x="5053284" y="3121241"/>
              <a:ext cx="69289" cy="62311"/>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9"/>
            <p:cNvSpPr/>
            <p:nvPr/>
          </p:nvSpPr>
          <p:spPr>
            <a:xfrm>
              <a:off x="5032404" y="3066538"/>
              <a:ext cx="12479" cy="13026"/>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9"/>
            <p:cNvSpPr/>
            <p:nvPr/>
          </p:nvSpPr>
          <p:spPr>
            <a:xfrm>
              <a:off x="5051834" y="3052855"/>
              <a:ext cx="56181" cy="63351"/>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9"/>
            <p:cNvSpPr/>
            <p:nvPr/>
          </p:nvSpPr>
          <p:spPr>
            <a:xfrm>
              <a:off x="5051068" y="3089278"/>
              <a:ext cx="30294" cy="40829"/>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9"/>
            <p:cNvSpPr/>
            <p:nvPr/>
          </p:nvSpPr>
          <p:spPr>
            <a:xfrm>
              <a:off x="5022607" y="2987397"/>
              <a:ext cx="36533" cy="690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9"/>
            <p:cNvSpPr/>
            <p:nvPr/>
          </p:nvSpPr>
          <p:spPr>
            <a:xfrm>
              <a:off x="4985363" y="3101045"/>
              <a:ext cx="31060" cy="38640"/>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9"/>
            <p:cNvSpPr/>
            <p:nvPr/>
          </p:nvSpPr>
          <p:spPr>
            <a:xfrm>
              <a:off x="5341251" y="3312088"/>
              <a:ext cx="139509" cy="11616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9"/>
            <p:cNvSpPr/>
            <p:nvPr/>
          </p:nvSpPr>
          <p:spPr>
            <a:xfrm>
              <a:off x="4437178" y="3122965"/>
              <a:ext cx="28679" cy="53773"/>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9"/>
            <p:cNvSpPr/>
            <p:nvPr/>
          </p:nvSpPr>
          <p:spPr>
            <a:xfrm>
              <a:off x="3880757" y="3448505"/>
              <a:ext cx="106944" cy="207348"/>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9"/>
            <p:cNvSpPr/>
            <p:nvPr/>
          </p:nvSpPr>
          <p:spPr>
            <a:xfrm>
              <a:off x="4038436" y="3075431"/>
              <a:ext cx="11329" cy="2955"/>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9"/>
            <p:cNvSpPr/>
            <p:nvPr/>
          </p:nvSpPr>
          <p:spPr>
            <a:xfrm>
              <a:off x="3876351" y="2976697"/>
              <a:ext cx="155217" cy="92933"/>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9"/>
            <p:cNvSpPr/>
            <p:nvPr/>
          </p:nvSpPr>
          <p:spPr>
            <a:xfrm>
              <a:off x="3913431" y="3001873"/>
              <a:ext cx="10372" cy="2052"/>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9"/>
            <p:cNvSpPr/>
            <p:nvPr/>
          </p:nvSpPr>
          <p:spPr>
            <a:xfrm>
              <a:off x="3882180" y="3013175"/>
              <a:ext cx="219" cy="137"/>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9"/>
            <p:cNvSpPr/>
            <p:nvPr/>
          </p:nvSpPr>
          <p:spPr>
            <a:xfrm>
              <a:off x="3883137" y="301251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9"/>
            <p:cNvSpPr/>
            <p:nvPr/>
          </p:nvSpPr>
          <p:spPr>
            <a:xfrm>
              <a:off x="3881906" y="3013476"/>
              <a:ext cx="219" cy="109"/>
            </a:xfrm>
            <a:custGeom>
              <a:avLst/>
              <a:gdLst/>
              <a:ahLst/>
              <a:cxnLst/>
              <a:rect l="l" t="t" r="r" b="b"/>
              <a:pathLst>
                <a:path w="8" h="4" extrusionOk="0">
                  <a:moveTo>
                    <a:pt x="0" y="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9"/>
            <p:cNvSpPr/>
            <p:nvPr/>
          </p:nvSpPr>
          <p:spPr>
            <a:xfrm>
              <a:off x="3883055" y="3012600"/>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9"/>
            <p:cNvSpPr/>
            <p:nvPr/>
          </p:nvSpPr>
          <p:spPr>
            <a:xfrm>
              <a:off x="3882754" y="3012901"/>
              <a:ext cx="27" cy="27"/>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9"/>
            <p:cNvSpPr/>
            <p:nvPr/>
          </p:nvSpPr>
          <p:spPr>
            <a:xfrm>
              <a:off x="3882481" y="3012983"/>
              <a:ext cx="109" cy="137"/>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9"/>
            <p:cNvSpPr/>
            <p:nvPr/>
          </p:nvSpPr>
          <p:spPr>
            <a:xfrm>
              <a:off x="3881413" y="3013668"/>
              <a:ext cx="328" cy="109"/>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9"/>
            <p:cNvSpPr/>
            <p:nvPr/>
          </p:nvSpPr>
          <p:spPr>
            <a:xfrm>
              <a:off x="3880374" y="3014242"/>
              <a:ext cx="410" cy="219"/>
            </a:xfrm>
            <a:custGeom>
              <a:avLst/>
              <a:gdLst/>
              <a:ahLst/>
              <a:cxnLst/>
              <a:rect l="l" t="t" r="r" b="b"/>
              <a:pathLst>
                <a:path w="15"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9"/>
            <p:cNvSpPr/>
            <p:nvPr/>
          </p:nvSpPr>
          <p:spPr>
            <a:xfrm>
              <a:off x="3878157" y="3014543"/>
              <a:ext cx="2052" cy="1067"/>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9"/>
            <p:cNvSpPr/>
            <p:nvPr/>
          </p:nvSpPr>
          <p:spPr>
            <a:xfrm>
              <a:off x="3880948" y="3013941"/>
              <a:ext cx="301" cy="137"/>
            </a:xfrm>
            <a:custGeom>
              <a:avLst/>
              <a:gdLst/>
              <a:ahLst/>
              <a:cxnLst/>
              <a:rect l="l" t="t" r="r" b="b"/>
              <a:pathLst>
                <a:path w="11" h="5" extrusionOk="0">
                  <a:moveTo>
                    <a:pt x="0" y="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9"/>
            <p:cNvSpPr/>
            <p:nvPr/>
          </p:nvSpPr>
          <p:spPr>
            <a:xfrm>
              <a:off x="3877199" y="3015583"/>
              <a:ext cx="794" cy="410"/>
            </a:xfrm>
            <a:custGeom>
              <a:avLst/>
              <a:gdLst/>
              <a:ahLst/>
              <a:cxnLst/>
              <a:rect l="l" t="t" r="r" b="b"/>
              <a:pathLst>
                <a:path w="29" h="15" extrusionOk="0">
                  <a:moveTo>
                    <a:pt x="1" y="15"/>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9"/>
            <p:cNvSpPr/>
            <p:nvPr/>
          </p:nvSpPr>
          <p:spPr>
            <a:xfrm>
              <a:off x="4001548" y="2980610"/>
              <a:ext cx="328" cy="27"/>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9"/>
            <p:cNvSpPr/>
            <p:nvPr/>
          </p:nvSpPr>
          <p:spPr>
            <a:xfrm>
              <a:off x="3888419" y="2999492"/>
              <a:ext cx="2217" cy="493"/>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9"/>
            <p:cNvSpPr/>
            <p:nvPr/>
          </p:nvSpPr>
          <p:spPr>
            <a:xfrm>
              <a:off x="3882946" y="3012710"/>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9"/>
            <p:cNvSpPr/>
            <p:nvPr/>
          </p:nvSpPr>
          <p:spPr>
            <a:xfrm>
              <a:off x="3883247" y="3012327"/>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9"/>
            <p:cNvSpPr/>
            <p:nvPr/>
          </p:nvSpPr>
          <p:spPr>
            <a:xfrm>
              <a:off x="3983076" y="2981677"/>
              <a:ext cx="6622" cy="109"/>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9"/>
            <p:cNvSpPr/>
            <p:nvPr/>
          </p:nvSpPr>
          <p:spPr>
            <a:xfrm>
              <a:off x="3900104" y="3000915"/>
              <a:ext cx="3585" cy="21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9"/>
            <p:cNvSpPr/>
            <p:nvPr/>
          </p:nvSpPr>
          <p:spPr>
            <a:xfrm>
              <a:off x="4030391" y="3009836"/>
              <a:ext cx="794" cy="1560"/>
            </a:xfrm>
            <a:custGeom>
              <a:avLst/>
              <a:gdLst/>
              <a:ahLst/>
              <a:cxnLst/>
              <a:rect l="l" t="t" r="r" b="b"/>
              <a:pathLst>
                <a:path w="29" h="57" extrusionOk="0">
                  <a:moveTo>
                    <a:pt x="1" y="0"/>
                  </a:moveTo>
                  <a:lnTo>
                    <a:pt x="29"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9"/>
            <p:cNvSpPr/>
            <p:nvPr/>
          </p:nvSpPr>
          <p:spPr>
            <a:xfrm>
              <a:off x="4029242" y="3007538"/>
              <a:ext cx="903" cy="1560"/>
            </a:xfrm>
            <a:custGeom>
              <a:avLst/>
              <a:gdLst/>
              <a:ahLst/>
              <a:cxnLst/>
              <a:rect l="l" t="t" r="r" b="b"/>
              <a:pathLst>
                <a:path w="33" h="57" extrusionOk="0">
                  <a:moveTo>
                    <a:pt x="1" y="0"/>
                  </a:moveTo>
                  <a:lnTo>
                    <a:pt x="32"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9"/>
            <p:cNvSpPr/>
            <p:nvPr/>
          </p:nvSpPr>
          <p:spPr>
            <a:xfrm>
              <a:off x="4026943" y="3002749"/>
              <a:ext cx="794" cy="1560"/>
            </a:xfrm>
            <a:custGeom>
              <a:avLst/>
              <a:gdLst/>
              <a:ahLst/>
              <a:cxnLst/>
              <a:rect l="l" t="t" r="r" b="b"/>
              <a:pathLst>
                <a:path w="29" h="57" extrusionOk="0">
                  <a:moveTo>
                    <a:pt x="1" y="0"/>
                  </a:moveTo>
                  <a:lnTo>
                    <a:pt x="29"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9"/>
            <p:cNvSpPr/>
            <p:nvPr/>
          </p:nvSpPr>
          <p:spPr>
            <a:xfrm>
              <a:off x="4028202" y="3005321"/>
              <a:ext cx="794" cy="1478"/>
            </a:xfrm>
            <a:custGeom>
              <a:avLst/>
              <a:gdLst/>
              <a:ahLst/>
              <a:cxnLst/>
              <a:rect l="l" t="t" r="r" b="b"/>
              <a:pathLst>
                <a:path w="29" h="54" extrusionOk="0">
                  <a:moveTo>
                    <a:pt x="0" y="1"/>
                  </a:moveTo>
                  <a:lnTo>
                    <a:pt x="28"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9"/>
            <p:cNvSpPr/>
            <p:nvPr/>
          </p:nvSpPr>
          <p:spPr>
            <a:xfrm>
              <a:off x="4014492" y="2976888"/>
              <a:ext cx="12287" cy="25395"/>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9"/>
            <p:cNvSpPr/>
            <p:nvPr/>
          </p:nvSpPr>
          <p:spPr>
            <a:xfrm>
              <a:off x="5271715" y="3833482"/>
              <a:ext cx="13628" cy="2873"/>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9"/>
            <p:cNvSpPr/>
            <p:nvPr/>
          </p:nvSpPr>
          <p:spPr>
            <a:xfrm>
              <a:off x="4919358" y="3432605"/>
              <a:ext cx="607869" cy="457112"/>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9"/>
            <p:cNvSpPr/>
            <p:nvPr/>
          </p:nvSpPr>
          <p:spPr>
            <a:xfrm>
              <a:off x="5176757" y="3443469"/>
              <a:ext cx="15845" cy="3558"/>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9"/>
            <p:cNvSpPr/>
            <p:nvPr/>
          </p:nvSpPr>
          <p:spPr>
            <a:xfrm>
              <a:off x="5398554" y="3878197"/>
              <a:ext cx="1368" cy="2709"/>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9"/>
            <p:cNvSpPr/>
            <p:nvPr/>
          </p:nvSpPr>
          <p:spPr>
            <a:xfrm>
              <a:off x="5395106" y="3923022"/>
              <a:ext cx="51748" cy="49531"/>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9"/>
            <p:cNvSpPr/>
            <p:nvPr/>
          </p:nvSpPr>
          <p:spPr>
            <a:xfrm>
              <a:off x="5740376" y="4033605"/>
              <a:ext cx="5583" cy="4679"/>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9"/>
            <p:cNvSpPr/>
            <p:nvPr/>
          </p:nvSpPr>
          <p:spPr>
            <a:xfrm>
              <a:off x="5725243" y="3923897"/>
              <a:ext cx="112581" cy="105384"/>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9"/>
            <p:cNvSpPr/>
            <p:nvPr/>
          </p:nvSpPr>
          <p:spPr>
            <a:xfrm>
              <a:off x="5822855" y="3819361"/>
              <a:ext cx="81166" cy="11537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9"/>
            <p:cNvSpPr/>
            <p:nvPr/>
          </p:nvSpPr>
          <p:spPr>
            <a:xfrm>
              <a:off x="4030582" y="2581430"/>
              <a:ext cx="208689" cy="128700"/>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9"/>
            <p:cNvSpPr/>
            <p:nvPr/>
          </p:nvSpPr>
          <p:spPr>
            <a:xfrm>
              <a:off x="4079074" y="2604308"/>
              <a:ext cx="410" cy="219"/>
            </a:xfrm>
            <a:custGeom>
              <a:avLst/>
              <a:gdLst/>
              <a:ahLst/>
              <a:cxnLst/>
              <a:rect l="l" t="t" r="r" b="b"/>
              <a:pathLst>
                <a:path w="15" h="8" extrusionOk="0">
                  <a:moveTo>
                    <a:pt x="1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9"/>
            <p:cNvSpPr/>
            <p:nvPr/>
          </p:nvSpPr>
          <p:spPr>
            <a:xfrm>
              <a:off x="4085587" y="2606032"/>
              <a:ext cx="493" cy="109"/>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9"/>
            <p:cNvSpPr/>
            <p:nvPr/>
          </p:nvSpPr>
          <p:spPr>
            <a:xfrm>
              <a:off x="4080223" y="2604691"/>
              <a:ext cx="493" cy="219"/>
            </a:xfrm>
            <a:custGeom>
              <a:avLst/>
              <a:gdLst/>
              <a:ahLst/>
              <a:cxnLst/>
              <a:rect l="l" t="t" r="r" b="b"/>
              <a:pathLst>
                <a:path w="18" h="8" extrusionOk="0">
                  <a:moveTo>
                    <a:pt x="18"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9"/>
            <p:cNvSpPr/>
            <p:nvPr/>
          </p:nvSpPr>
          <p:spPr>
            <a:xfrm>
              <a:off x="4082714" y="2605457"/>
              <a:ext cx="602" cy="219"/>
            </a:xfrm>
            <a:custGeom>
              <a:avLst/>
              <a:gdLst/>
              <a:ahLst/>
              <a:cxnLst/>
              <a:rect l="l" t="t" r="r" b="b"/>
              <a:pathLst>
                <a:path w="22" h="8" extrusionOk="0">
                  <a:moveTo>
                    <a:pt x="2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9"/>
            <p:cNvSpPr/>
            <p:nvPr/>
          </p:nvSpPr>
          <p:spPr>
            <a:xfrm>
              <a:off x="4081455" y="2605156"/>
              <a:ext cx="520" cy="137"/>
            </a:xfrm>
            <a:custGeom>
              <a:avLst/>
              <a:gdLst/>
              <a:ahLst/>
              <a:cxnLst/>
              <a:rect l="l" t="t" r="r" b="b"/>
              <a:pathLst>
                <a:path w="19" h="5" extrusionOk="0">
                  <a:moveTo>
                    <a:pt x="1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9"/>
            <p:cNvSpPr/>
            <p:nvPr/>
          </p:nvSpPr>
          <p:spPr>
            <a:xfrm>
              <a:off x="4084055" y="2605840"/>
              <a:ext cx="602" cy="109"/>
            </a:xfrm>
            <a:custGeom>
              <a:avLst/>
              <a:gdLst/>
              <a:ahLst/>
              <a:cxnLst/>
              <a:rect l="l" t="t" r="r" b="b"/>
              <a:pathLst>
                <a:path w="22" h="4" extrusionOk="0">
                  <a:moveTo>
                    <a:pt x="2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9"/>
            <p:cNvSpPr/>
            <p:nvPr/>
          </p:nvSpPr>
          <p:spPr>
            <a:xfrm>
              <a:off x="4238587" y="2665141"/>
              <a:ext cx="794" cy="7115"/>
            </a:xfrm>
            <a:custGeom>
              <a:avLst/>
              <a:gdLst/>
              <a:ahLst/>
              <a:cxnLst/>
              <a:rect l="l" t="t" r="r" b="b"/>
              <a:pathLst>
                <a:path w="29" h="260" extrusionOk="0">
                  <a:moveTo>
                    <a:pt x="0" y="0"/>
                  </a:moveTo>
                  <a:lnTo>
                    <a:pt x="28" y="259"/>
                  </a:lnTo>
                  <a:lnTo>
                    <a:pt x="28" y="25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9"/>
            <p:cNvSpPr/>
            <p:nvPr/>
          </p:nvSpPr>
          <p:spPr>
            <a:xfrm>
              <a:off x="4087119" y="2606306"/>
              <a:ext cx="493" cy="27"/>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9"/>
            <p:cNvSpPr/>
            <p:nvPr/>
          </p:nvSpPr>
          <p:spPr>
            <a:xfrm>
              <a:off x="3900788" y="2630852"/>
              <a:ext cx="288487" cy="244893"/>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9"/>
            <p:cNvSpPr/>
            <p:nvPr/>
          </p:nvSpPr>
          <p:spPr>
            <a:xfrm>
              <a:off x="3908533" y="2672229"/>
              <a:ext cx="602" cy="1177"/>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9"/>
            <p:cNvSpPr/>
            <p:nvPr/>
          </p:nvSpPr>
          <p:spPr>
            <a:xfrm>
              <a:off x="3910065" y="2676744"/>
              <a:ext cx="27" cy="410"/>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9"/>
            <p:cNvSpPr/>
            <p:nvPr/>
          </p:nvSpPr>
          <p:spPr>
            <a:xfrm>
              <a:off x="3909873" y="2675485"/>
              <a:ext cx="137" cy="712"/>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9"/>
            <p:cNvSpPr/>
            <p:nvPr/>
          </p:nvSpPr>
          <p:spPr>
            <a:xfrm>
              <a:off x="3901363" y="2631044"/>
              <a:ext cx="3284" cy="7580"/>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9"/>
            <p:cNvSpPr/>
            <p:nvPr/>
          </p:nvSpPr>
          <p:spPr>
            <a:xfrm>
              <a:off x="3909983" y="2676170"/>
              <a:ext cx="27" cy="602"/>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9"/>
            <p:cNvSpPr/>
            <p:nvPr/>
          </p:nvSpPr>
          <p:spPr>
            <a:xfrm>
              <a:off x="3902129" y="2661584"/>
              <a:ext cx="27" cy="328"/>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9"/>
            <p:cNvSpPr/>
            <p:nvPr/>
          </p:nvSpPr>
          <p:spPr>
            <a:xfrm>
              <a:off x="3909600" y="2674637"/>
              <a:ext cx="301" cy="7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9"/>
            <p:cNvSpPr/>
            <p:nvPr/>
          </p:nvSpPr>
          <p:spPr>
            <a:xfrm>
              <a:off x="3900788" y="2638706"/>
              <a:ext cx="493" cy="27"/>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9"/>
            <p:cNvSpPr/>
            <p:nvPr/>
          </p:nvSpPr>
          <p:spPr>
            <a:xfrm>
              <a:off x="3902129" y="2663800"/>
              <a:ext cx="4625" cy="5008"/>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9"/>
            <p:cNvSpPr/>
            <p:nvPr/>
          </p:nvSpPr>
          <p:spPr>
            <a:xfrm>
              <a:off x="3909217" y="2673488"/>
              <a:ext cx="410" cy="1067"/>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9"/>
            <p:cNvSpPr/>
            <p:nvPr/>
          </p:nvSpPr>
          <p:spPr>
            <a:xfrm>
              <a:off x="3907766" y="2670587"/>
              <a:ext cx="794" cy="1560"/>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9"/>
            <p:cNvSpPr/>
            <p:nvPr/>
          </p:nvSpPr>
          <p:spPr>
            <a:xfrm>
              <a:off x="3902129" y="2656904"/>
              <a:ext cx="493" cy="4707"/>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9"/>
            <p:cNvSpPr/>
            <p:nvPr/>
          </p:nvSpPr>
          <p:spPr>
            <a:xfrm>
              <a:off x="3910065" y="2677209"/>
              <a:ext cx="27" cy="21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9"/>
            <p:cNvSpPr/>
            <p:nvPr/>
          </p:nvSpPr>
          <p:spPr>
            <a:xfrm>
              <a:off x="3902129" y="2662459"/>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9"/>
            <p:cNvSpPr/>
            <p:nvPr/>
          </p:nvSpPr>
          <p:spPr>
            <a:xfrm>
              <a:off x="3958639" y="2787109"/>
              <a:ext cx="219" cy="383"/>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9"/>
            <p:cNvSpPr/>
            <p:nvPr/>
          </p:nvSpPr>
          <p:spPr>
            <a:xfrm>
              <a:off x="3959213" y="2788149"/>
              <a:ext cx="328" cy="410"/>
            </a:xfrm>
            <a:custGeom>
              <a:avLst/>
              <a:gdLst/>
              <a:ahLst/>
              <a:cxnLst/>
              <a:rect l="l" t="t" r="r" b="b"/>
              <a:pathLst>
                <a:path w="12" h="15" extrusionOk="0">
                  <a:moveTo>
                    <a:pt x="1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9"/>
            <p:cNvSpPr/>
            <p:nvPr/>
          </p:nvSpPr>
          <p:spPr>
            <a:xfrm>
              <a:off x="3960746" y="2790174"/>
              <a:ext cx="219" cy="301"/>
            </a:xfrm>
            <a:custGeom>
              <a:avLst/>
              <a:gdLst/>
              <a:ahLst/>
              <a:cxnLst/>
              <a:rect l="l" t="t" r="r" b="b"/>
              <a:pathLst>
                <a:path w="8" h="11" extrusionOk="0">
                  <a:moveTo>
                    <a:pt x="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9"/>
            <p:cNvSpPr/>
            <p:nvPr/>
          </p:nvSpPr>
          <p:spPr>
            <a:xfrm>
              <a:off x="3961321" y="2790940"/>
              <a:ext cx="219" cy="21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9"/>
            <p:cNvSpPr/>
            <p:nvPr/>
          </p:nvSpPr>
          <p:spPr>
            <a:xfrm>
              <a:off x="3958557" y="2786616"/>
              <a:ext cx="27" cy="301"/>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9"/>
            <p:cNvSpPr/>
            <p:nvPr/>
          </p:nvSpPr>
          <p:spPr>
            <a:xfrm>
              <a:off x="3961895" y="2791597"/>
              <a:ext cx="219" cy="21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9"/>
            <p:cNvSpPr/>
            <p:nvPr/>
          </p:nvSpPr>
          <p:spPr>
            <a:xfrm>
              <a:off x="3958447" y="2786042"/>
              <a:ext cx="27" cy="410"/>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9"/>
            <p:cNvSpPr/>
            <p:nvPr/>
          </p:nvSpPr>
          <p:spPr>
            <a:xfrm>
              <a:off x="3963346" y="2793129"/>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9"/>
            <p:cNvSpPr/>
            <p:nvPr/>
          </p:nvSpPr>
          <p:spPr>
            <a:xfrm>
              <a:off x="3959706" y="2788833"/>
              <a:ext cx="219" cy="301"/>
            </a:xfrm>
            <a:custGeom>
              <a:avLst/>
              <a:gdLst/>
              <a:ahLst/>
              <a:cxnLst/>
              <a:rect l="l" t="t" r="r" b="b"/>
              <a:pathLst>
                <a:path w="8" h="11" extrusionOk="0">
                  <a:moveTo>
                    <a:pt x="7"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9"/>
            <p:cNvSpPr/>
            <p:nvPr/>
          </p:nvSpPr>
          <p:spPr>
            <a:xfrm>
              <a:off x="3960171" y="2789599"/>
              <a:ext cx="219" cy="301"/>
            </a:xfrm>
            <a:custGeom>
              <a:avLst/>
              <a:gdLst/>
              <a:ahLst/>
              <a:cxnLst/>
              <a:rect l="l" t="t" r="r" b="b"/>
              <a:pathLst>
                <a:path w="8" h="11" extrusionOk="0">
                  <a:moveTo>
                    <a:pt x="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9"/>
            <p:cNvSpPr/>
            <p:nvPr/>
          </p:nvSpPr>
          <p:spPr>
            <a:xfrm>
              <a:off x="3962579" y="2792363"/>
              <a:ext cx="109" cy="137"/>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9"/>
            <p:cNvSpPr/>
            <p:nvPr/>
          </p:nvSpPr>
          <p:spPr>
            <a:xfrm>
              <a:off x="3911324" y="2679891"/>
              <a:ext cx="410" cy="602"/>
            </a:xfrm>
            <a:custGeom>
              <a:avLst/>
              <a:gdLst/>
              <a:ahLst/>
              <a:cxnLst/>
              <a:rect l="l" t="t" r="r" b="b"/>
              <a:pathLst>
                <a:path w="15" h="22" extrusionOk="0">
                  <a:moveTo>
                    <a:pt x="14"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9"/>
            <p:cNvSpPr/>
            <p:nvPr/>
          </p:nvSpPr>
          <p:spPr>
            <a:xfrm>
              <a:off x="3931054" y="2746772"/>
              <a:ext cx="13053" cy="7881"/>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9"/>
            <p:cNvSpPr/>
            <p:nvPr/>
          </p:nvSpPr>
          <p:spPr>
            <a:xfrm>
              <a:off x="3909983" y="2677401"/>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9"/>
            <p:cNvSpPr/>
            <p:nvPr/>
          </p:nvSpPr>
          <p:spPr>
            <a:xfrm>
              <a:off x="3958830" y="2787574"/>
              <a:ext cx="219" cy="410"/>
            </a:xfrm>
            <a:custGeom>
              <a:avLst/>
              <a:gdLst/>
              <a:ahLst/>
              <a:cxnLst/>
              <a:rect l="l" t="t" r="r" b="b"/>
              <a:pathLst>
                <a:path w="8" h="15" extrusionOk="0">
                  <a:moveTo>
                    <a:pt x="8"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9"/>
            <p:cNvSpPr/>
            <p:nvPr/>
          </p:nvSpPr>
          <p:spPr>
            <a:xfrm>
              <a:off x="4053104" y="2675294"/>
              <a:ext cx="602" cy="137"/>
            </a:xfrm>
            <a:custGeom>
              <a:avLst/>
              <a:gdLst/>
              <a:ahLst/>
              <a:cxnLst/>
              <a:rect l="l" t="t" r="r" b="b"/>
              <a:pathLst>
                <a:path w="22" h="5" extrusionOk="0">
                  <a:moveTo>
                    <a:pt x="2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9"/>
            <p:cNvSpPr/>
            <p:nvPr/>
          </p:nvSpPr>
          <p:spPr>
            <a:xfrm>
              <a:off x="4060192" y="2673077"/>
              <a:ext cx="109" cy="137"/>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9"/>
            <p:cNvSpPr/>
            <p:nvPr/>
          </p:nvSpPr>
          <p:spPr>
            <a:xfrm>
              <a:off x="4051845" y="2675403"/>
              <a:ext cx="602" cy="27"/>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9"/>
            <p:cNvSpPr/>
            <p:nvPr/>
          </p:nvSpPr>
          <p:spPr>
            <a:xfrm>
              <a:off x="4057893" y="2674336"/>
              <a:ext cx="301" cy="109"/>
            </a:xfrm>
            <a:custGeom>
              <a:avLst/>
              <a:gdLst/>
              <a:ahLst/>
              <a:cxnLst/>
              <a:rect l="l" t="t" r="r" b="b"/>
              <a:pathLst>
                <a:path w="11" h="4"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9"/>
            <p:cNvSpPr/>
            <p:nvPr/>
          </p:nvSpPr>
          <p:spPr>
            <a:xfrm>
              <a:off x="4057127" y="2674528"/>
              <a:ext cx="410" cy="109"/>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9"/>
            <p:cNvSpPr/>
            <p:nvPr/>
          </p:nvSpPr>
          <p:spPr>
            <a:xfrm>
              <a:off x="4059426" y="2673570"/>
              <a:ext cx="219" cy="109"/>
            </a:xfrm>
            <a:custGeom>
              <a:avLst/>
              <a:gdLst/>
              <a:ahLst/>
              <a:cxnLst/>
              <a:rect l="l" t="t" r="r" b="b"/>
              <a:pathLst>
                <a:path w="8" h="4"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9"/>
            <p:cNvSpPr/>
            <p:nvPr/>
          </p:nvSpPr>
          <p:spPr>
            <a:xfrm>
              <a:off x="4050313" y="2675485"/>
              <a:ext cx="602" cy="27"/>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9"/>
            <p:cNvSpPr/>
            <p:nvPr/>
          </p:nvSpPr>
          <p:spPr>
            <a:xfrm>
              <a:off x="4048698" y="2675595"/>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9"/>
            <p:cNvSpPr/>
            <p:nvPr/>
          </p:nvSpPr>
          <p:spPr>
            <a:xfrm>
              <a:off x="4157038" y="2690153"/>
              <a:ext cx="27" cy="301"/>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9"/>
            <p:cNvSpPr/>
            <p:nvPr/>
          </p:nvSpPr>
          <p:spPr>
            <a:xfrm>
              <a:off x="4157038" y="2690810"/>
              <a:ext cx="27" cy="410"/>
            </a:xfrm>
            <a:custGeom>
              <a:avLst/>
              <a:gdLst/>
              <a:ahLst/>
              <a:cxnLst/>
              <a:rect l="l" t="t" r="r" b="b"/>
              <a:pathLst>
                <a:path w="1" h="15" extrusionOk="0">
                  <a:moveTo>
                    <a:pt x="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9"/>
            <p:cNvSpPr/>
            <p:nvPr/>
          </p:nvSpPr>
          <p:spPr>
            <a:xfrm>
              <a:off x="4056361" y="2674719"/>
              <a:ext cx="410" cy="109"/>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9"/>
            <p:cNvSpPr/>
            <p:nvPr/>
          </p:nvSpPr>
          <p:spPr>
            <a:xfrm>
              <a:off x="4059043" y="2673871"/>
              <a:ext cx="219" cy="109"/>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9"/>
            <p:cNvSpPr/>
            <p:nvPr/>
          </p:nvSpPr>
          <p:spPr>
            <a:xfrm>
              <a:off x="4054336" y="2675102"/>
              <a:ext cx="520" cy="137"/>
            </a:xfrm>
            <a:custGeom>
              <a:avLst/>
              <a:gdLst/>
              <a:ahLst/>
              <a:cxnLst/>
              <a:rect l="l" t="t" r="r" b="b"/>
              <a:pathLst>
                <a:path w="19" h="5" extrusionOk="0">
                  <a:moveTo>
                    <a:pt x="1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9"/>
            <p:cNvSpPr/>
            <p:nvPr/>
          </p:nvSpPr>
          <p:spPr>
            <a:xfrm>
              <a:off x="4157148" y="2691576"/>
              <a:ext cx="27" cy="520"/>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9"/>
            <p:cNvSpPr/>
            <p:nvPr/>
          </p:nvSpPr>
          <p:spPr>
            <a:xfrm>
              <a:off x="4157421" y="2694641"/>
              <a:ext cx="27" cy="602"/>
            </a:xfrm>
            <a:custGeom>
              <a:avLst/>
              <a:gdLst/>
              <a:ahLst/>
              <a:cxnLst/>
              <a:rect l="l" t="t" r="r" b="b"/>
              <a:pathLst>
                <a:path w="1" h="22" extrusionOk="0">
                  <a:moveTo>
                    <a:pt x="1"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9"/>
            <p:cNvSpPr/>
            <p:nvPr/>
          </p:nvSpPr>
          <p:spPr>
            <a:xfrm>
              <a:off x="4157148" y="2692534"/>
              <a:ext cx="109" cy="520"/>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9"/>
            <p:cNvSpPr/>
            <p:nvPr/>
          </p:nvSpPr>
          <p:spPr>
            <a:xfrm>
              <a:off x="4157339" y="2693492"/>
              <a:ext cx="27" cy="712"/>
            </a:xfrm>
            <a:custGeom>
              <a:avLst/>
              <a:gdLst/>
              <a:ahLst/>
              <a:cxnLst/>
              <a:rect l="l" t="t" r="r" b="b"/>
              <a:pathLst>
                <a:path w="1" h="26" extrusionOk="0">
                  <a:moveTo>
                    <a:pt x="0"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9"/>
            <p:cNvSpPr/>
            <p:nvPr/>
          </p:nvSpPr>
          <p:spPr>
            <a:xfrm>
              <a:off x="4058468" y="2674062"/>
              <a:ext cx="301" cy="192"/>
            </a:xfrm>
            <a:custGeom>
              <a:avLst/>
              <a:gdLst/>
              <a:ahLst/>
              <a:cxnLst/>
              <a:rect l="l" t="t" r="r" b="b"/>
              <a:pathLst>
                <a:path w="11" h="7"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9"/>
            <p:cNvSpPr/>
            <p:nvPr/>
          </p:nvSpPr>
          <p:spPr>
            <a:xfrm>
              <a:off x="4055403" y="2674911"/>
              <a:ext cx="410" cy="109"/>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9"/>
            <p:cNvSpPr/>
            <p:nvPr/>
          </p:nvSpPr>
          <p:spPr>
            <a:xfrm>
              <a:off x="4060466" y="2672804"/>
              <a:ext cx="27" cy="109"/>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9"/>
            <p:cNvSpPr/>
            <p:nvPr/>
          </p:nvSpPr>
          <p:spPr>
            <a:xfrm>
              <a:off x="4157914" y="2699731"/>
              <a:ext cx="109" cy="684"/>
            </a:xfrm>
            <a:custGeom>
              <a:avLst/>
              <a:gdLst/>
              <a:ahLst/>
              <a:cxnLst/>
              <a:rect l="l" t="t" r="r" b="b"/>
              <a:pathLst>
                <a:path w="4" h="25" extrusionOk="0">
                  <a:moveTo>
                    <a:pt x="4"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9"/>
            <p:cNvSpPr/>
            <p:nvPr/>
          </p:nvSpPr>
          <p:spPr>
            <a:xfrm>
              <a:off x="4158379" y="2702495"/>
              <a:ext cx="137" cy="602"/>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9"/>
            <p:cNvSpPr/>
            <p:nvPr/>
          </p:nvSpPr>
          <p:spPr>
            <a:xfrm>
              <a:off x="4158188" y="2701072"/>
              <a:ext cx="137" cy="684"/>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9"/>
            <p:cNvSpPr/>
            <p:nvPr/>
          </p:nvSpPr>
          <p:spPr>
            <a:xfrm>
              <a:off x="4059809" y="2673378"/>
              <a:ext cx="219" cy="109"/>
            </a:xfrm>
            <a:custGeom>
              <a:avLst/>
              <a:gdLst/>
              <a:ahLst/>
              <a:cxnLst/>
              <a:rect l="l" t="t" r="r" b="b"/>
              <a:pathLst>
                <a:path w="8" h="4"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9"/>
            <p:cNvSpPr/>
            <p:nvPr/>
          </p:nvSpPr>
          <p:spPr>
            <a:xfrm>
              <a:off x="4158680" y="2703945"/>
              <a:ext cx="109" cy="493"/>
            </a:xfrm>
            <a:custGeom>
              <a:avLst/>
              <a:gdLst/>
              <a:ahLst/>
              <a:cxnLst/>
              <a:rect l="l" t="t" r="r" b="b"/>
              <a:pathLst>
                <a:path w="4" h="18" extrusionOk="0">
                  <a:moveTo>
                    <a:pt x="4"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9"/>
            <p:cNvSpPr/>
            <p:nvPr/>
          </p:nvSpPr>
          <p:spPr>
            <a:xfrm>
              <a:off x="4157421" y="2695791"/>
              <a:ext cx="137" cy="712"/>
            </a:xfrm>
            <a:custGeom>
              <a:avLst/>
              <a:gdLst/>
              <a:ahLst/>
              <a:cxnLst/>
              <a:rect l="l" t="t" r="r" b="b"/>
              <a:pathLst>
                <a:path w="5" h="26" extrusionOk="0">
                  <a:moveTo>
                    <a:pt x="4"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9"/>
            <p:cNvSpPr/>
            <p:nvPr/>
          </p:nvSpPr>
          <p:spPr>
            <a:xfrm>
              <a:off x="4157613" y="2697049"/>
              <a:ext cx="137" cy="684"/>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9"/>
            <p:cNvSpPr/>
            <p:nvPr/>
          </p:nvSpPr>
          <p:spPr>
            <a:xfrm>
              <a:off x="4157722" y="2698390"/>
              <a:ext cx="109" cy="684"/>
            </a:xfrm>
            <a:custGeom>
              <a:avLst/>
              <a:gdLst/>
              <a:ahLst/>
              <a:cxnLst/>
              <a:rect l="l" t="t" r="r" b="b"/>
              <a:pathLst>
                <a:path w="4" h="25" extrusionOk="0">
                  <a:moveTo>
                    <a:pt x="4"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9"/>
            <p:cNvSpPr/>
            <p:nvPr/>
          </p:nvSpPr>
          <p:spPr>
            <a:xfrm>
              <a:off x="4159063" y="2705669"/>
              <a:ext cx="109" cy="410"/>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9"/>
            <p:cNvSpPr/>
            <p:nvPr/>
          </p:nvSpPr>
          <p:spPr>
            <a:xfrm>
              <a:off x="3937649" y="2334703"/>
              <a:ext cx="604941" cy="279593"/>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9"/>
            <p:cNvSpPr/>
            <p:nvPr/>
          </p:nvSpPr>
          <p:spPr>
            <a:xfrm>
              <a:off x="4299229" y="2592513"/>
              <a:ext cx="109" cy="328"/>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9"/>
            <p:cNvSpPr/>
            <p:nvPr/>
          </p:nvSpPr>
          <p:spPr>
            <a:xfrm>
              <a:off x="4300844" y="2589941"/>
              <a:ext cx="219" cy="21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9"/>
            <p:cNvSpPr/>
            <p:nvPr/>
          </p:nvSpPr>
          <p:spPr>
            <a:xfrm>
              <a:off x="4301610" y="2589257"/>
              <a:ext cx="137" cy="27"/>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9"/>
            <p:cNvSpPr/>
            <p:nvPr/>
          </p:nvSpPr>
          <p:spPr>
            <a:xfrm>
              <a:off x="4301418" y="2589448"/>
              <a:ext cx="137" cy="137"/>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9"/>
            <p:cNvSpPr/>
            <p:nvPr/>
          </p:nvSpPr>
          <p:spPr>
            <a:xfrm>
              <a:off x="4299995" y="2591282"/>
              <a:ext cx="109" cy="21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9"/>
            <p:cNvSpPr/>
            <p:nvPr/>
          </p:nvSpPr>
          <p:spPr>
            <a:xfrm>
              <a:off x="4300378" y="2590707"/>
              <a:ext cx="109" cy="21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9"/>
            <p:cNvSpPr/>
            <p:nvPr/>
          </p:nvSpPr>
          <p:spPr>
            <a:xfrm>
              <a:off x="4299612" y="2591857"/>
              <a:ext cx="109" cy="21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9"/>
            <p:cNvSpPr/>
            <p:nvPr/>
          </p:nvSpPr>
          <p:spPr>
            <a:xfrm>
              <a:off x="4301145" y="2589640"/>
              <a:ext cx="109" cy="137"/>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9"/>
            <p:cNvSpPr/>
            <p:nvPr/>
          </p:nvSpPr>
          <p:spPr>
            <a:xfrm>
              <a:off x="4298846" y="2593389"/>
              <a:ext cx="109" cy="21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9"/>
            <p:cNvSpPr/>
            <p:nvPr/>
          </p:nvSpPr>
          <p:spPr>
            <a:xfrm>
              <a:off x="4440435" y="2584577"/>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9"/>
            <p:cNvSpPr/>
            <p:nvPr/>
          </p:nvSpPr>
          <p:spPr>
            <a:xfrm>
              <a:off x="4302102" y="2588983"/>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9"/>
            <p:cNvSpPr/>
            <p:nvPr/>
          </p:nvSpPr>
          <p:spPr>
            <a:xfrm>
              <a:off x="4441666" y="2584577"/>
              <a:ext cx="410" cy="27"/>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9"/>
            <p:cNvSpPr/>
            <p:nvPr/>
          </p:nvSpPr>
          <p:spPr>
            <a:xfrm>
              <a:off x="4300570" y="2590324"/>
              <a:ext cx="219" cy="21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9"/>
            <p:cNvSpPr/>
            <p:nvPr/>
          </p:nvSpPr>
          <p:spPr>
            <a:xfrm>
              <a:off x="4442624" y="2584659"/>
              <a:ext cx="520" cy="137"/>
            </a:xfrm>
            <a:custGeom>
              <a:avLst/>
              <a:gdLst/>
              <a:ahLst/>
              <a:cxnLst/>
              <a:rect l="l" t="t" r="r" b="b"/>
              <a:pathLst>
                <a:path w="19" h="5" extrusionOk="0">
                  <a:moveTo>
                    <a:pt x="1"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9"/>
            <p:cNvSpPr/>
            <p:nvPr/>
          </p:nvSpPr>
          <p:spPr>
            <a:xfrm>
              <a:off x="4443582" y="2584769"/>
              <a:ext cx="712" cy="301"/>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9"/>
            <p:cNvSpPr/>
            <p:nvPr/>
          </p:nvSpPr>
          <p:spPr>
            <a:xfrm>
              <a:off x="4427409" y="2577873"/>
              <a:ext cx="8073" cy="4433"/>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9"/>
            <p:cNvSpPr/>
            <p:nvPr/>
          </p:nvSpPr>
          <p:spPr>
            <a:xfrm>
              <a:off x="4301911" y="2589175"/>
              <a:ext cx="109" cy="27"/>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9"/>
            <p:cNvSpPr/>
            <p:nvPr/>
          </p:nvSpPr>
          <p:spPr>
            <a:xfrm>
              <a:off x="4168258" y="2560140"/>
              <a:ext cx="493" cy="602"/>
            </a:xfrm>
            <a:custGeom>
              <a:avLst/>
              <a:gdLst/>
              <a:ahLst/>
              <a:cxnLst/>
              <a:rect l="l" t="t" r="r" b="b"/>
              <a:pathLst>
                <a:path w="18" h="22" extrusionOk="0">
                  <a:moveTo>
                    <a:pt x="0" y="1"/>
                  </a:moveTo>
                  <a:lnTo>
                    <a:pt x="18"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9"/>
            <p:cNvSpPr/>
            <p:nvPr/>
          </p:nvSpPr>
          <p:spPr>
            <a:xfrm>
              <a:off x="4165084" y="2556309"/>
              <a:ext cx="602" cy="684"/>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9"/>
            <p:cNvSpPr/>
            <p:nvPr/>
          </p:nvSpPr>
          <p:spPr>
            <a:xfrm>
              <a:off x="4166233" y="2557650"/>
              <a:ext cx="602" cy="684"/>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9"/>
            <p:cNvSpPr/>
            <p:nvPr/>
          </p:nvSpPr>
          <p:spPr>
            <a:xfrm>
              <a:off x="4162511" y="2553518"/>
              <a:ext cx="684" cy="712"/>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9"/>
            <p:cNvSpPr/>
            <p:nvPr/>
          </p:nvSpPr>
          <p:spPr>
            <a:xfrm>
              <a:off x="4293865" y="2596646"/>
              <a:ext cx="493" cy="109"/>
            </a:xfrm>
            <a:custGeom>
              <a:avLst/>
              <a:gdLst/>
              <a:ahLst/>
              <a:cxnLst/>
              <a:rect l="l" t="t" r="r" b="b"/>
              <a:pathLst>
                <a:path w="18" h="4" extrusionOk="0">
                  <a:moveTo>
                    <a:pt x="0"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9"/>
            <p:cNvSpPr/>
            <p:nvPr/>
          </p:nvSpPr>
          <p:spPr>
            <a:xfrm>
              <a:off x="4292415" y="2597029"/>
              <a:ext cx="219" cy="27"/>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9"/>
            <p:cNvSpPr/>
            <p:nvPr/>
          </p:nvSpPr>
          <p:spPr>
            <a:xfrm>
              <a:off x="4078965" y="2524319"/>
              <a:ext cx="38339" cy="10180"/>
            </a:xfrm>
            <a:custGeom>
              <a:avLst/>
              <a:gdLst/>
              <a:ahLst/>
              <a:cxnLst/>
              <a:rect l="l" t="t" r="r" b="b"/>
              <a:pathLst>
                <a:path w="1401" h="372" extrusionOk="0">
                  <a:moveTo>
                    <a:pt x="1401" y="0"/>
                  </a:moveTo>
                  <a:lnTo>
                    <a:pt x="1" y="37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9"/>
            <p:cNvSpPr/>
            <p:nvPr/>
          </p:nvSpPr>
          <p:spPr>
            <a:xfrm>
              <a:off x="4188180" y="2561207"/>
              <a:ext cx="794" cy="192"/>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9"/>
            <p:cNvSpPr/>
            <p:nvPr/>
          </p:nvSpPr>
          <p:spPr>
            <a:xfrm>
              <a:off x="4186566" y="2561098"/>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9"/>
            <p:cNvSpPr/>
            <p:nvPr/>
          </p:nvSpPr>
          <p:spPr>
            <a:xfrm>
              <a:off x="4185416" y="2561289"/>
              <a:ext cx="301" cy="27"/>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9"/>
            <p:cNvSpPr/>
            <p:nvPr/>
          </p:nvSpPr>
          <p:spPr>
            <a:xfrm>
              <a:off x="4184267" y="2561399"/>
              <a:ext cx="301" cy="0"/>
            </a:xfrm>
            <a:custGeom>
              <a:avLst/>
              <a:gdLst/>
              <a:ahLst/>
              <a:cxnLst/>
              <a:rect l="l" t="t" r="r" b="b"/>
              <a:pathLst>
                <a:path w="1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9"/>
            <p:cNvSpPr/>
            <p:nvPr/>
          </p:nvSpPr>
          <p:spPr>
            <a:xfrm>
              <a:off x="4154548" y="2545582"/>
              <a:ext cx="602" cy="602"/>
            </a:xfrm>
            <a:custGeom>
              <a:avLst/>
              <a:gdLst/>
              <a:ahLst/>
              <a:cxnLst/>
              <a:rect l="l" t="t" r="r" b="b"/>
              <a:pathLst>
                <a:path w="22" h="22" extrusionOk="0">
                  <a:moveTo>
                    <a:pt x="1" y="0"/>
                  </a:moveTo>
                  <a:lnTo>
                    <a:pt x="22"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9"/>
            <p:cNvSpPr/>
            <p:nvPr/>
          </p:nvSpPr>
          <p:spPr>
            <a:xfrm>
              <a:off x="4167382" y="2558991"/>
              <a:ext cx="520" cy="602"/>
            </a:xfrm>
            <a:custGeom>
              <a:avLst/>
              <a:gdLst/>
              <a:ahLst/>
              <a:cxnLst/>
              <a:rect l="l" t="t" r="r" b="b"/>
              <a:pathLst>
                <a:path w="19" h="22" extrusionOk="0">
                  <a:moveTo>
                    <a:pt x="1"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9"/>
            <p:cNvSpPr/>
            <p:nvPr/>
          </p:nvSpPr>
          <p:spPr>
            <a:xfrm>
              <a:off x="4153399" y="2544514"/>
              <a:ext cx="520" cy="520"/>
            </a:xfrm>
            <a:custGeom>
              <a:avLst/>
              <a:gdLst/>
              <a:ahLst/>
              <a:cxnLst/>
              <a:rect l="l" t="t" r="r" b="b"/>
              <a:pathLst>
                <a:path w="19" h="19" extrusionOk="0">
                  <a:moveTo>
                    <a:pt x="1" y="1"/>
                  </a:moveTo>
                  <a:lnTo>
                    <a:pt x="1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9"/>
            <p:cNvSpPr/>
            <p:nvPr/>
          </p:nvSpPr>
          <p:spPr>
            <a:xfrm>
              <a:off x="4170256" y="2563205"/>
              <a:ext cx="219" cy="328"/>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9"/>
            <p:cNvSpPr/>
            <p:nvPr/>
          </p:nvSpPr>
          <p:spPr>
            <a:xfrm>
              <a:off x="4158489" y="2549303"/>
              <a:ext cx="684" cy="712"/>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9"/>
            <p:cNvSpPr/>
            <p:nvPr/>
          </p:nvSpPr>
          <p:spPr>
            <a:xfrm>
              <a:off x="4270961" y="2611204"/>
              <a:ext cx="1833" cy="2518"/>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9"/>
            <p:cNvSpPr/>
            <p:nvPr/>
          </p:nvSpPr>
          <p:spPr>
            <a:xfrm>
              <a:off x="4159829" y="2550644"/>
              <a:ext cx="684" cy="712"/>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9"/>
            <p:cNvSpPr/>
            <p:nvPr/>
          </p:nvSpPr>
          <p:spPr>
            <a:xfrm>
              <a:off x="4157148" y="2547962"/>
              <a:ext cx="602" cy="602"/>
            </a:xfrm>
            <a:custGeom>
              <a:avLst/>
              <a:gdLst/>
              <a:ahLst/>
              <a:cxnLst/>
              <a:rect l="l" t="t" r="r" b="b"/>
              <a:pathLst>
                <a:path w="22" h="22" extrusionOk="0">
                  <a:moveTo>
                    <a:pt x="0" y="1"/>
                  </a:moveTo>
                  <a:lnTo>
                    <a:pt x="2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9"/>
            <p:cNvSpPr/>
            <p:nvPr/>
          </p:nvSpPr>
          <p:spPr>
            <a:xfrm>
              <a:off x="4169791" y="2562357"/>
              <a:ext cx="301" cy="410"/>
            </a:xfrm>
            <a:custGeom>
              <a:avLst/>
              <a:gdLst/>
              <a:ahLst/>
              <a:cxnLst/>
              <a:rect l="l" t="t" r="r" b="b"/>
              <a:pathLst>
                <a:path w="11" h="15" extrusionOk="0">
                  <a:moveTo>
                    <a:pt x="0" y="0"/>
                  </a:moveTo>
                  <a:lnTo>
                    <a:pt x="1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9"/>
            <p:cNvSpPr/>
            <p:nvPr/>
          </p:nvSpPr>
          <p:spPr>
            <a:xfrm>
              <a:off x="4163852" y="2554968"/>
              <a:ext cx="602" cy="684"/>
            </a:xfrm>
            <a:custGeom>
              <a:avLst/>
              <a:gdLst/>
              <a:ahLst/>
              <a:cxnLst/>
              <a:rect l="l" t="t" r="r" b="b"/>
              <a:pathLst>
                <a:path w="22" h="25" extrusionOk="0">
                  <a:moveTo>
                    <a:pt x="0" y="0"/>
                  </a:moveTo>
                  <a:lnTo>
                    <a:pt x="2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9"/>
            <p:cNvSpPr/>
            <p:nvPr/>
          </p:nvSpPr>
          <p:spPr>
            <a:xfrm>
              <a:off x="4169106" y="2561289"/>
              <a:ext cx="410" cy="520"/>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9"/>
            <p:cNvSpPr/>
            <p:nvPr/>
          </p:nvSpPr>
          <p:spPr>
            <a:xfrm>
              <a:off x="4187332" y="2561098"/>
              <a:ext cx="602" cy="27"/>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9"/>
            <p:cNvSpPr/>
            <p:nvPr/>
          </p:nvSpPr>
          <p:spPr>
            <a:xfrm>
              <a:off x="4294823" y="2596536"/>
              <a:ext cx="2709" cy="21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9"/>
            <p:cNvSpPr/>
            <p:nvPr/>
          </p:nvSpPr>
          <p:spPr>
            <a:xfrm>
              <a:off x="4181284" y="2561864"/>
              <a:ext cx="520" cy="137"/>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9"/>
            <p:cNvSpPr/>
            <p:nvPr/>
          </p:nvSpPr>
          <p:spPr>
            <a:xfrm>
              <a:off x="4155807" y="2546731"/>
              <a:ext cx="602" cy="602"/>
            </a:xfrm>
            <a:custGeom>
              <a:avLst/>
              <a:gdLst/>
              <a:ahLst/>
              <a:cxnLst/>
              <a:rect l="l" t="t" r="r" b="b"/>
              <a:pathLst>
                <a:path w="22" h="22" extrusionOk="0">
                  <a:moveTo>
                    <a:pt x="0" y="0"/>
                  </a:moveTo>
                  <a:lnTo>
                    <a:pt x="2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9"/>
            <p:cNvSpPr/>
            <p:nvPr/>
          </p:nvSpPr>
          <p:spPr>
            <a:xfrm>
              <a:off x="4182816" y="2561590"/>
              <a:ext cx="328" cy="109"/>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9"/>
            <p:cNvSpPr/>
            <p:nvPr/>
          </p:nvSpPr>
          <p:spPr>
            <a:xfrm>
              <a:off x="4290773" y="2597412"/>
              <a:ext cx="328" cy="109"/>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9"/>
            <p:cNvSpPr/>
            <p:nvPr/>
          </p:nvSpPr>
          <p:spPr>
            <a:xfrm>
              <a:off x="4161170" y="2552095"/>
              <a:ext cx="684" cy="684"/>
            </a:xfrm>
            <a:custGeom>
              <a:avLst/>
              <a:gdLst/>
              <a:ahLst/>
              <a:cxnLst/>
              <a:rect l="l" t="t" r="r" b="b"/>
              <a:pathLst>
                <a:path w="25" h="25" extrusionOk="0">
                  <a:moveTo>
                    <a:pt x="0" y="0"/>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9"/>
            <p:cNvSpPr/>
            <p:nvPr/>
          </p:nvSpPr>
          <p:spPr>
            <a:xfrm>
              <a:off x="4540456" y="2457437"/>
              <a:ext cx="684" cy="985"/>
            </a:xfrm>
            <a:custGeom>
              <a:avLst/>
              <a:gdLst/>
              <a:ahLst/>
              <a:cxnLst/>
              <a:rect l="l" t="t" r="r" b="b"/>
              <a:pathLst>
                <a:path w="25" h="36" extrusionOk="0">
                  <a:moveTo>
                    <a:pt x="25" y="1"/>
                  </a:moveTo>
                  <a:lnTo>
                    <a:pt x="0" y="3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9"/>
            <p:cNvSpPr/>
            <p:nvPr/>
          </p:nvSpPr>
          <p:spPr>
            <a:xfrm>
              <a:off x="4541413" y="2456480"/>
              <a:ext cx="493" cy="712"/>
            </a:xfrm>
            <a:custGeom>
              <a:avLst/>
              <a:gdLst/>
              <a:ahLst/>
              <a:cxnLst/>
              <a:rect l="l" t="t" r="r" b="b"/>
              <a:pathLst>
                <a:path w="18" h="26" extrusionOk="0">
                  <a:moveTo>
                    <a:pt x="18"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9"/>
            <p:cNvSpPr/>
            <p:nvPr/>
          </p:nvSpPr>
          <p:spPr>
            <a:xfrm>
              <a:off x="4542070" y="2455522"/>
              <a:ext cx="410" cy="712"/>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9"/>
            <p:cNvSpPr/>
            <p:nvPr/>
          </p:nvSpPr>
          <p:spPr>
            <a:xfrm>
              <a:off x="4468895" y="2531488"/>
              <a:ext cx="8346" cy="2244"/>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9"/>
            <p:cNvSpPr/>
            <p:nvPr/>
          </p:nvSpPr>
          <p:spPr>
            <a:xfrm>
              <a:off x="4542645" y="2454947"/>
              <a:ext cx="137" cy="21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9"/>
            <p:cNvSpPr/>
            <p:nvPr/>
          </p:nvSpPr>
          <p:spPr>
            <a:xfrm>
              <a:off x="4444540" y="2584085"/>
              <a:ext cx="27" cy="328"/>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9"/>
            <p:cNvSpPr/>
            <p:nvPr/>
          </p:nvSpPr>
          <p:spPr>
            <a:xfrm>
              <a:off x="4032799" y="2588792"/>
              <a:ext cx="109" cy="21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9"/>
            <p:cNvSpPr/>
            <p:nvPr/>
          </p:nvSpPr>
          <p:spPr>
            <a:xfrm>
              <a:off x="4032608" y="2589366"/>
              <a:ext cx="27" cy="21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9"/>
            <p:cNvSpPr/>
            <p:nvPr/>
          </p:nvSpPr>
          <p:spPr>
            <a:xfrm>
              <a:off x="4032498" y="2593088"/>
              <a:ext cx="137" cy="410"/>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9"/>
            <p:cNvSpPr/>
            <p:nvPr/>
          </p:nvSpPr>
          <p:spPr>
            <a:xfrm>
              <a:off x="4032224" y="2591364"/>
              <a:ext cx="27" cy="328"/>
            </a:xfrm>
            <a:custGeom>
              <a:avLst/>
              <a:gdLst/>
              <a:ahLst/>
              <a:cxnLst/>
              <a:rect l="l" t="t" r="r" b="b"/>
              <a:pathLst>
                <a:path w="1" h="12" extrusionOk="0">
                  <a:moveTo>
                    <a:pt x="0"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9"/>
            <p:cNvSpPr/>
            <p:nvPr/>
          </p:nvSpPr>
          <p:spPr>
            <a:xfrm>
              <a:off x="4032416" y="2589832"/>
              <a:ext cx="27" cy="410"/>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9"/>
            <p:cNvSpPr/>
            <p:nvPr/>
          </p:nvSpPr>
          <p:spPr>
            <a:xfrm>
              <a:off x="4032306" y="2590598"/>
              <a:ext cx="27" cy="328"/>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9"/>
            <p:cNvSpPr/>
            <p:nvPr/>
          </p:nvSpPr>
          <p:spPr>
            <a:xfrm>
              <a:off x="4032306" y="2592130"/>
              <a:ext cx="27" cy="410"/>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9"/>
            <p:cNvSpPr/>
            <p:nvPr/>
          </p:nvSpPr>
          <p:spPr>
            <a:xfrm>
              <a:off x="5331481" y="1866453"/>
              <a:ext cx="12971" cy="5336"/>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9"/>
            <p:cNvSpPr/>
            <p:nvPr/>
          </p:nvSpPr>
          <p:spPr>
            <a:xfrm>
              <a:off x="4640476" y="1677549"/>
              <a:ext cx="83547" cy="42061"/>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9"/>
            <p:cNvSpPr/>
            <p:nvPr/>
          </p:nvSpPr>
          <p:spPr>
            <a:xfrm>
              <a:off x="4718358" y="1700865"/>
              <a:ext cx="89594" cy="46631"/>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9"/>
            <p:cNvSpPr/>
            <p:nvPr/>
          </p:nvSpPr>
          <p:spPr>
            <a:xfrm>
              <a:off x="5338952" y="1879123"/>
              <a:ext cx="43155" cy="15790"/>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9"/>
            <p:cNvSpPr/>
            <p:nvPr/>
          </p:nvSpPr>
          <p:spPr>
            <a:xfrm>
              <a:off x="3651680" y="1759618"/>
              <a:ext cx="2435799" cy="843567"/>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9"/>
            <p:cNvSpPr/>
            <p:nvPr/>
          </p:nvSpPr>
          <p:spPr>
            <a:xfrm>
              <a:off x="3537019" y="2333007"/>
              <a:ext cx="42854" cy="15626"/>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9"/>
            <p:cNvSpPr/>
            <p:nvPr/>
          </p:nvSpPr>
          <p:spPr>
            <a:xfrm>
              <a:off x="4536515" y="1852059"/>
              <a:ext cx="6841" cy="1669"/>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9"/>
            <p:cNvSpPr/>
            <p:nvPr/>
          </p:nvSpPr>
          <p:spPr>
            <a:xfrm>
              <a:off x="5355727" y="2359715"/>
              <a:ext cx="37764" cy="158774"/>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9"/>
            <p:cNvSpPr/>
            <p:nvPr/>
          </p:nvSpPr>
          <p:spPr>
            <a:xfrm>
              <a:off x="4612290" y="1636474"/>
              <a:ext cx="78977" cy="55634"/>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9"/>
            <p:cNvSpPr/>
            <p:nvPr/>
          </p:nvSpPr>
          <p:spPr>
            <a:xfrm>
              <a:off x="4060575" y="1640716"/>
              <a:ext cx="48875" cy="15872"/>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9"/>
            <p:cNvSpPr/>
            <p:nvPr/>
          </p:nvSpPr>
          <p:spPr>
            <a:xfrm>
              <a:off x="3965453" y="1998902"/>
              <a:ext cx="29035" cy="1625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9"/>
            <p:cNvSpPr/>
            <p:nvPr/>
          </p:nvSpPr>
          <p:spPr>
            <a:xfrm>
              <a:off x="3953193" y="1648132"/>
              <a:ext cx="60560" cy="2542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9"/>
            <p:cNvSpPr/>
            <p:nvPr/>
          </p:nvSpPr>
          <p:spPr>
            <a:xfrm>
              <a:off x="4013069" y="1783837"/>
              <a:ext cx="265773" cy="182473"/>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9"/>
            <p:cNvSpPr/>
            <p:nvPr/>
          </p:nvSpPr>
          <p:spPr>
            <a:xfrm>
              <a:off x="4033073" y="1668902"/>
              <a:ext cx="13820" cy="3694"/>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9"/>
            <p:cNvSpPr/>
            <p:nvPr/>
          </p:nvSpPr>
          <p:spPr>
            <a:xfrm>
              <a:off x="4902090" y="1858161"/>
              <a:ext cx="23698" cy="9222"/>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9"/>
            <p:cNvSpPr/>
            <p:nvPr/>
          </p:nvSpPr>
          <p:spPr>
            <a:xfrm>
              <a:off x="3922051" y="1652291"/>
              <a:ext cx="45919" cy="1004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9"/>
            <p:cNvSpPr/>
            <p:nvPr/>
          </p:nvSpPr>
          <p:spPr>
            <a:xfrm>
              <a:off x="4190479" y="1642357"/>
              <a:ext cx="35083" cy="10891"/>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9"/>
            <p:cNvSpPr/>
            <p:nvPr/>
          </p:nvSpPr>
          <p:spPr>
            <a:xfrm>
              <a:off x="4595241" y="1640250"/>
              <a:ext cx="17651" cy="4844"/>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9"/>
            <p:cNvSpPr/>
            <p:nvPr/>
          </p:nvSpPr>
          <p:spPr>
            <a:xfrm>
              <a:off x="4297970" y="1889632"/>
              <a:ext cx="22631" cy="8483"/>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9"/>
            <p:cNvSpPr/>
            <p:nvPr/>
          </p:nvSpPr>
          <p:spPr>
            <a:xfrm>
              <a:off x="4428941" y="1900742"/>
              <a:ext cx="9304" cy="5774"/>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9"/>
            <p:cNvSpPr/>
            <p:nvPr/>
          </p:nvSpPr>
          <p:spPr>
            <a:xfrm>
              <a:off x="4139606" y="1646408"/>
              <a:ext cx="40665" cy="16365"/>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9"/>
            <p:cNvSpPr/>
            <p:nvPr/>
          </p:nvSpPr>
          <p:spPr>
            <a:xfrm>
              <a:off x="4085587" y="1664387"/>
              <a:ext cx="47151" cy="13573"/>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9"/>
            <p:cNvSpPr/>
            <p:nvPr/>
          </p:nvSpPr>
          <p:spPr>
            <a:xfrm>
              <a:off x="4088351" y="1629879"/>
              <a:ext cx="41513" cy="8784"/>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9"/>
            <p:cNvSpPr/>
            <p:nvPr/>
          </p:nvSpPr>
          <p:spPr>
            <a:xfrm>
              <a:off x="4555589" y="2455522"/>
              <a:ext cx="109" cy="21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9"/>
            <p:cNvSpPr/>
            <p:nvPr/>
          </p:nvSpPr>
          <p:spPr>
            <a:xfrm>
              <a:off x="4796815" y="2431577"/>
              <a:ext cx="7307" cy="1067"/>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9"/>
            <p:cNvSpPr/>
            <p:nvPr/>
          </p:nvSpPr>
          <p:spPr>
            <a:xfrm>
              <a:off x="4832171" y="2438856"/>
              <a:ext cx="4898" cy="1642"/>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9"/>
            <p:cNvSpPr/>
            <p:nvPr/>
          </p:nvSpPr>
          <p:spPr>
            <a:xfrm>
              <a:off x="4889064" y="2454947"/>
              <a:ext cx="1177" cy="602"/>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9"/>
            <p:cNvSpPr/>
            <p:nvPr/>
          </p:nvSpPr>
          <p:spPr>
            <a:xfrm>
              <a:off x="4774868" y="2436640"/>
              <a:ext cx="5500" cy="2135"/>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9"/>
            <p:cNvSpPr/>
            <p:nvPr/>
          </p:nvSpPr>
          <p:spPr>
            <a:xfrm>
              <a:off x="4965140" y="2441620"/>
              <a:ext cx="410" cy="27"/>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9"/>
            <p:cNvSpPr/>
            <p:nvPr/>
          </p:nvSpPr>
          <p:spPr>
            <a:xfrm>
              <a:off x="4976825" y="2443262"/>
              <a:ext cx="1177" cy="602"/>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9"/>
            <p:cNvSpPr/>
            <p:nvPr/>
          </p:nvSpPr>
          <p:spPr>
            <a:xfrm>
              <a:off x="4966755" y="2441429"/>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9"/>
            <p:cNvSpPr/>
            <p:nvPr/>
          </p:nvSpPr>
          <p:spPr>
            <a:xfrm>
              <a:off x="4908329" y="2449009"/>
              <a:ext cx="6622" cy="2052"/>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9"/>
            <p:cNvSpPr/>
            <p:nvPr/>
          </p:nvSpPr>
          <p:spPr>
            <a:xfrm>
              <a:off x="4653393" y="2439623"/>
              <a:ext cx="6650" cy="3010"/>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9"/>
            <p:cNvSpPr/>
            <p:nvPr/>
          </p:nvSpPr>
          <p:spPr>
            <a:xfrm>
              <a:off x="4591602" y="2435299"/>
              <a:ext cx="4926" cy="3092"/>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9"/>
            <p:cNvSpPr/>
            <p:nvPr/>
          </p:nvSpPr>
          <p:spPr>
            <a:xfrm>
              <a:off x="4557012" y="2454099"/>
              <a:ext cx="219" cy="109"/>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9"/>
            <p:cNvSpPr/>
            <p:nvPr/>
          </p:nvSpPr>
          <p:spPr>
            <a:xfrm>
              <a:off x="4556629" y="2454373"/>
              <a:ext cx="137" cy="21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9"/>
            <p:cNvSpPr/>
            <p:nvPr/>
          </p:nvSpPr>
          <p:spPr>
            <a:xfrm>
              <a:off x="4556245" y="2454674"/>
              <a:ext cx="137" cy="21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9"/>
            <p:cNvSpPr/>
            <p:nvPr/>
          </p:nvSpPr>
          <p:spPr>
            <a:xfrm>
              <a:off x="4555972" y="2455057"/>
              <a:ext cx="109" cy="109"/>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9"/>
            <p:cNvSpPr/>
            <p:nvPr/>
          </p:nvSpPr>
          <p:spPr>
            <a:xfrm>
              <a:off x="4559611" y="2452950"/>
              <a:ext cx="109" cy="27"/>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9"/>
            <p:cNvSpPr/>
            <p:nvPr/>
          </p:nvSpPr>
          <p:spPr>
            <a:xfrm>
              <a:off x="4558161" y="2453524"/>
              <a:ext cx="137" cy="27"/>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9"/>
            <p:cNvSpPr/>
            <p:nvPr/>
          </p:nvSpPr>
          <p:spPr>
            <a:xfrm>
              <a:off x="4555780" y="2455330"/>
              <a:ext cx="109" cy="137"/>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9"/>
            <p:cNvSpPr/>
            <p:nvPr/>
          </p:nvSpPr>
          <p:spPr>
            <a:xfrm>
              <a:off x="4558845" y="2453223"/>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9"/>
            <p:cNvSpPr/>
            <p:nvPr/>
          </p:nvSpPr>
          <p:spPr>
            <a:xfrm>
              <a:off x="4557504" y="2453798"/>
              <a:ext cx="219" cy="137"/>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9"/>
            <p:cNvSpPr/>
            <p:nvPr/>
          </p:nvSpPr>
          <p:spPr>
            <a:xfrm>
              <a:off x="4660015" y="2438473"/>
              <a:ext cx="14011" cy="4132"/>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9"/>
            <p:cNvSpPr/>
            <p:nvPr/>
          </p:nvSpPr>
          <p:spPr>
            <a:xfrm>
              <a:off x="4673999" y="2441620"/>
              <a:ext cx="7389" cy="4050"/>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9"/>
            <p:cNvSpPr/>
            <p:nvPr/>
          </p:nvSpPr>
          <p:spPr>
            <a:xfrm>
              <a:off x="4615929" y="2424955"/>
              <a:ext cx="7033" cy="410"/>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9"/>
            <p:cNvSpPr/>
            <p:nvPr/>
          </p:nvSpPr>
          <p:spPr>
            <a:xfrm>
              <a:off x="4600605" y="2429278"/>
              <a:ext cx="6732" cy="3366"/>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9"/>
            <p:cNvSpPr/>
            <p:nvPr/>
          </p:nvSpPr>
          <p:spPr>
            <a:xfrm>
              <a:off x="4554631" y="2455905"/>
              <a:ext cx="876" cy="21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9"/>
            <p:cNvSpPr/>
            <p:nvPr/>
          </p:nvSpPr>
          <p:spPr>
            <a:xfrm>
              <a:off x="4682044" y="2440963"/>
              <a:ext cx="7389" cy="4433"/>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9"/>
            <p:cNvSpPr/>
            <p:nvPr/>
          </p:nvSpPr>
          <p:spPr>
            <a:xfrm>
              <a:off x="4643541" y="2428950"/>
              <a:ext cx="4515" cy="541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9"/>
            <p:cNvSpPr/>
            <p:nvPr/>
          </p:nvSpPr>
          <p:spPr>
            <a:xfrm>
              <a:off x="4953647" y="2440662"/>
              <a:ext cx="7197" cy="1943"/>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9"/>
            <p:cNvSpPr/>
            <p:nvPr/>
          </p:nvSpPr>
          <p:spPr>
            <a:xfrm>
              <a:off x="4861781" y="2454373"/>
              <a:ext cx="12479" cy="2436"/>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9"/>
            <p:cNvSpPr/>
            <p:nvPr/>
          </p:nvSpPr>
          <p:spPr>
            <a:xfrm>
              <a:off x="4898259" y="2451800"/>
              <a:ext cx="7991" cy="1560"/>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9"/>
            <p:cNvSpPr/>
            <p:nvPr/>
          </p:nvSpPr>
          <p:spPr>
            <a:xfrm>
              <a:off x="4759078" y="2422656"/>
              <a:ext cx="794" cy="5692"/>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9"/>
            <p:cNvSpPr/>
            <p:nvPr/>
          </p:nvSpPr>
          <p:spPr>
            <a:xfrm>
              <a:off x="4852559" y="2453032"/>
              <a:ext cx="8647" cy="1286"/>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9"/>
            <p:cNvSpPr/>
            <p:nvPr/>
          </p:nvSpPr>
          <p:spPr>
            <a:xfrm>
              <a:off x="3837656" y="2560824"/>
              <a:ext cx="383" cy="109"/>
            </a:xfrm>
            <a:custGeom>
              <a:avLst/>
              <a:gdLst/>
              <a:ahLst/>
              <a:cxnLst/>
              <a:rect l="l" t="t" r="r" b="b"/>
              <a:pathLst>
                <a:path w="14"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9"/>
            <p:cNvSpPr/>
            <p:nvPr/>
          </p:nvSpPr>
          <p:spPr>
            <a:xfrm>
              <a:off x="3838422" y="2560523"/>
              <a:ext cx="219" cy="109"/>
            </a:xfrm>
            <a:custGeom>
              <a:avLst/>
              <a:gdLst/>
              <a:ahLst/>
              <a:cxnLst/>
              <a:rect l="l" t="t" r="r" b="b"/>
              <a:pathLst>
                <a:path w="8" h="4"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9"/>
            <p:cNvSpPr/>
            <p:nvPr/>
          </p:nvSpPr>
          <p:spPr>
            <a:xfrm>
              <a:off x="3838997" y="2560332"/>
              <a:ext cx="219" cy="109"/>
            </a:xfrm>
            <a:custGeom>
              <a:avLst/>
              <a:gdLst/>
              <a:ahLst/>
              <a:cxnLst/>
              <a:rect l="l" t="t" r="r" b="b"/>
              <a:pathLst>
                <a:path w="8" h="4"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9"/>
            <p:cNvSpPr/>
            <p:nvPr/>
          </p:nvSpPr>
          <p:spPr>
            <a:xfrm>
              <a:off x="3836890" y="2561098"/>
              <a:ext cx="383" cy="219"/>
            </a:xfrm>
            <a:custGeom>
              <a:avLst/>
              <a:gdLst/>
              <a:ahLst/>
              <a:cxnLst/>
              <a:rect l="l" t="t" r="r" b="b"/>
              <a:pathLst>
                <a:path w="14"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9"/>
            <p:cNvSpPr/>
            <p:nvPr/>
          </p:nvSpPr>
          <p:spPr>
            <a:xfrm>
              <a:off x="3835905" y="2561590"/>
              <a:ext cx="520" cy="21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9"/>
            <p:cNvSpPr/>
            <p:nvPr/>
          </p:nvSpPr>
          <p:spPr>
            <a:xfrm>
              <a:off x="3896273" y="2576614"/>
              <a:ext cx="2436" cy="1861"/>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9"/>
            <p:cNvSpPr/>
            <p:nvPr/>
          </p:nvSpPr>
          <p:spPr>
            <a:xfrm>
              <a:off x="3839462" y="2560332"/>
              <a:ext cx="137" cy="27"/>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9"/>
            <p:cNvSpPr/>
            <p:nvPr/>
          </p:nvSpPr>
          <p:spPr>
            <a:xfrm>
              <a:off x="3925390" y="2586684"/>
              <a:ext cx="27" cy="109"/>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9"/>
            <p:cNvSpPr/>
            <p:nvPr/>
          </p:nvSpPr>
          <p:spPr>
            <a:xfrm>
              <a:off x="3834755" y="2562165"/>
              <a:ext cx="602" cy="301"/>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9"/>
            <p:cNvSpPr/>
            <p:nvPr/>
          </p:nvSpPr>
          <p:spPr>
            <a:xfrm>
              <a:off x="3898873" y="2577955"/>
              <a:ext cx="985" cy="602"/>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9"/>
            <p:cNvSpPr/>
            <p:nvPr/>
          </p:nvSpPr>
          <p:spPr>
            <a:xfrm>
              <a:off x="3899830" y="2576039"/>
              <a:ext cx="15352" cy="1861"/>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9"/>
            <p:cNvSpPr/>
            <p:nvPr/>
          </p:nvSpPr>
          <p:spPr>
            <a:xfrm>
              <a:off x="3839955" y="2560113"/>
              <a:ext cx="19183" cy="5801"/>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9"/>
            <p:cNvSpPr/>
            <p:nvPr/>
          </p:nvSpPr>
          <p:spPr>
            <a:xfrm>
              <a:off x="3925581" y="2587259"/>
              <a:ext cx="27" cy="109"/>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9"/>
            <p:cNvSpPr/>
            <p:nvPr/>
          </p:nvSpPr>
          <p:spPr>
            <a:xfrm>
              <a:off x="3927387" y="2587861"/>
              <a:ext cx="7799" cy="4488"/>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9"/>
            <p:cNvSpPr/>
            <p:nvPr/>
          </p:nvSpPr>
          <p:spPr>
            <a:xfrm>
              <a:off x="3572266" y="234909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9"/>
            <p:cNvSpPr/>
            <p:nvPr/>
          </p:nvSpPr>
          <p:spPr>
            <a:xfrm>
              <a:off x="3573607" y="234909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9"/>
            <p:cNvSpPr/>
            <p:nvPr/>
          </p:nvSpPr>
          <p:spPr>
            <a:xfrm>
              <a:off x="3548595" y="2347757"/>
              <a:ext cx="712" cy="109"/>
            </a:xfrm>
            <a:custGeom>
              <a:avLst/>
              <a:gdLst/>
              <a:ahLst/>
              <a:cxnLst/>
              <a:rect l="l" t="t" r="r" b="b"/>
              <a:pathLst>
                <a:path w="26" h="4" extrusionOk="0">
                  <a:moveTo>
                    <a:pt x="2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9"/>
            <p:cNvSpPr/>
            <p:nvPr/>
          </p:nvSpPr>
          <p:spPr>
            <a:xfrm>
              <a:off x="3547637" y="2347757"/>
              <a:ext cx="520" cy="27"/>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9"/>
            <p:cNvSpPr/>
            <p:nvPr/>
          </p:nvSpPr>
          <p:spPr>
            <a:xfrm>
              <a:off x="3539208" y="2345540"/>
              <a:ext cx="328" cy="137"/>
            </a:xfrm>
            <a:custGeom>
              <a:avLst/>
              <a:gdLst/>
              <a:ahLst/>
              <a:cxnLst/>
              <a:rect l="l" t="t" r="r" b="b"/>
              <a:pathLst>
                <a:path w="12" h="5" extrusionOk="0">
                  <a:moveTo>
                    <a:pt x="1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9"/>
            <p:cNvSpPr/>
            <p:nvPr/>
          </p:nvSpPr>
          <p:spPr>
            <a:xfrm>
              <a:off x="3538360" y="2345266"/>
              <a:ext cx="109" cy="27"/>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9"/>
            <p:cNvSpPr/>
            <p:nvPr/>
          </p:nvSpPr>
          <p:spPr>
            <a:xfrm>
              <a:off x="3546679" y="2347565"/>
              <a:ext cx="410" cy="27"/>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9"/>
            <p:cNvSpPr/>
            <p:nvPr/>
          </p:nvSpPr>
          <p:spPr>
            <a:xfrm>
              <a:off x="3570925" y="2349180"/>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9"/>
            <p:cNvSpPr/>
            <p:nvPr/>
          </p:nvSpPr>
          <p:spPr>
            <a:xfrm>
              <a:off x="3549744" y="2347839"/>
              <a:ext cx="712" cy="137"/>
            </a:xfrm>
            <a:custGeom>
              <a:avLst/>
              <a:gdLst/>
              <a:ahLst/>
              <a:cxnLst/>
              <a:rect l="l" t="t" r="r" b="b"/>
              <a:pathLst>
                <a:path w="26" h="5" extrusionOk="0">
                  <a:moveTo>
                    <a:pt x="2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9"/>
            <p:cNvSpPr/>
            <p:nvPr/>
          </p:nvSpPr>
          <p:spPr>
            <a:xfrm>
              <a:off x="3568161" y="2349098"/>
              <a:ext cx="1368" cy="27"/>
            </a:xfrm>
            <a:custGeom>
              <a:avLst/>
              <a:gdLst/>
              <a:ahLst/>
              <a:cxnLst/>
              <a:rect l="l" t="t" r="r" b="b"/>
              <a:pathLst>
                <a:path w="50" h="1" extrusionOk="0">
                  <a:moveTo>
                    <a:pt x="49"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9"/>
            <p:cNvSpPr/>
            <p:nvPr/>
          </p:nvSpPr>
          <p:spPr>
            <a:xfrm>
              <a:off x="3556093" y="2348413"/>
              <a:ext cx="11986" cy="712"/>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9"/>
            <p:cNvSpPr/>
            <p:nvPr/>
          </p:nvSpPr>
          <p:spPr>
            <a:xfrm>
              <a:off x="3577821" y="2348797"/>
              <a:ext cx="602" cy="27"/>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9"/>
            <p:cNvSpPr/>
            <p:nvPr/>
          </p:nvSpPr>
          <p:spPr>
            <a:xfrm>
              <a:off x="3575440" y="2348988"/>
              <a:ext cx="684" cy="27"/>
            </a:xfrm>
            <a:custGeom>
              <a:avLst/>
              <a:gdLst/>
              <a:ahLst/>
              <a:cxnLst/>
              <a:rect l="l" t="t" r="r" b="b"/>
              <a:pathLst>
                <a:path w="25" h="1" extrusionOk="0">
                  <a:moveTo>
                    <a:pt x="25"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9"/>
            <p:cNvSpPr/>
            <p:nvPr/>
          </p:nvSpPr>
          <p:spPr>
            <a:xfrm>
              <a:off x="3574099" y="2348988"/>
              <a:ext cx="794" cy="27"/>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9"/>
            <p:cNvSpPr/>
            <p:nvPr/>
          </p:nvSpPr>
          <p:spPr>
            <a:xfrm>
              <a:off x="3542848" y="2346881"/>
              <a:ext cx="219" cy="137"/>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9"/>
            <p:cNvSpPr/>
            <p:nvPr/>
          </p:nvSpPr>
          <p:spPr>
            <a:xfrm>
              <a:off x="3542000" y="2346607"/>
              <a:ext cx="301" cy="21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9"/>
            <p:cNvSpPr/>
            <p:nvPr/>
          </p:nvSpPr>
          <p:spPr>
            <a:xfrm>
              <a:off x="3543231" y="2347073"/>
              <a:ext cx="328" cy="27"/>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9"/>
            <p:cNvSpPr/>
            <p:nvPr/>
          </p:nvSpPr>
          <p:spPr>
            <a:xfrm>
              <a:off x="3576672" y="2348906"/>
              <a:ext cx="602" cy="27"/>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9"/>
            <p:cNvSpPr/>
            <p:nvPr/>
          </p:nvSpPr>
          <p:spPr>
            <a:xfrm>
              <a:off x="3543806" y="2347182"/>
              <a:ext cx="219" cy="27"/>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9"/>
            <p:cNvSpPr/>
            <p:nvPr/>
          </p:nvSpPr>
          <p:spPr>
            <a:xfrm>
              <a:off x="3540358" y="2345923"/>
              <a:ext cx="520" cy="219"/>
            </a:xfrm>
            <a:custGeom>
              <a:avLst/>
              <a:gdLst/>
              <a:ahLst/>
              <a:cxnLst/>
              <a:rect l="l" t="t" r="r" b="b"/>
              <a:pathLst>
                <a:path w="19" h="8" extrusionOk="0">
                  <a:moveTo>
                    <a:pt x="1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9"/>
            <p:cNvSpPr/>
            <p:nvPr/>
          </p:nvSpPr>
          <p:spPr>
            <a:xfrm>
              <a:off x="3545065" y="2347374"/>
              <a:ext cx="301" cy="27"/>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9"/>
            <p:cNvSpPr/>
            <p:nvPr/>
          </p:nvSpPr>
          <p:spPr>
            <a:xfrm>
              <a:off x="3541233" y="2346306"/>
              <a:ext cx="410" cy="137"/>
            </a:xfrm>
            <a:custGeom>
              <a:avLst/>
              <a:gdLst/>
              <a:ahLst/>
              <a:cxnLst/>
              <a:rect l="l" t="t" r="r" b="b"/>
              <a:pathLst>
                <a:path w="15" h="5" extrusionOk="0">
                  <a:moveTo>
                    <a:pt x="1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9"/>
            <p:cNvSpPr/>
            <p:nvPr/>
          </p:nvSpPr>
          <p:spPr>
            <a:xfrm>
              <a:off x="3545831" y="2347456"/>
              <a:ext cx="410" cy="27"/>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9"/>
            <p:cNvSpPr/>
            <p:nvPr/>
          </p:nvSpPr>
          <p:spPr>
            <a:xfrm>
              <a:off x="3544380" y="2347264"/>
              <a:ext cx="328" cy="27"/>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9"/>
            <p:cNvSpPr/>
            <p:nvPr/>
          </p:nvSpPr>
          <p:spPr>
            <a:xfrm>
              <a:off x="3554752" y="2348331"/>
              <a:ext cx="1259" cy="109"/>
            </a:xfrm>
            <a:custGeom>
              <a:avLst/>
              <a:gdLst/>
              <a:ahLst/>
              <a:cxnLst/>
              <a:rect l="l" t="t" r="r" b="b"/>
              <a:pathLst>
                <a:path w="46" h="4" extrusionOk="0">
                  <a:moveTo>
                    <a:pt x="46"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9"/>
            <p:cNvSpPr/>
            <p:nvPr/>
          </p:nvSpPr>
          <p:spPr>
            <a:xfrm>
              <a:off x="3553411" y="2348222"/>
              <a:ext cx="1067" cy="137"/>
            </a:xfrm>
            <a:custGeom>
              <a:avLst/>
              <a:gdLst/>
              <a:ahLst/>
              <a:cxnLst/>
              <a:rect l="l" t="t" r="r" b="b"/>
              <a:pathLst>
                <a:path w="39" h="5" extrusionOk="0">
                  <a:moveTo>
                    <a:pt x="39"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9"/>
            <p:cNvSpPr/>
            <p:nvPr/>
          </p:nvSpPr>
          <p:spPr>
            <a:xfrm>
              <a:off x="3550893" y="2348030"/>
              <a:ext cx="794" cy="27"/>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9"/>
            <p:cNvSpPr/>
            <p:nvPr/>
          </p:nvSpPr>
          <p:spPr>
            <a:xfrm>
              <a:off x="3552152" y="2348140"/>
              <a:ext cx="985" cy="109"/>
            </a:xfrm>
            <a:custGeom>
              <a:avLst/>
              <a:gdLst/>
              <a:ahLst/>
              <a:cxnLst/>
              <a:rect l="l" t="t" r="r" b="b"/>
              <a:pathLst>
                <a:path w="36" h="4" extrusionOk="0">
                  <a:moveTo>
                    <a:pt x="36"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9"/>
            <p:cNvSpPr/>
            <p:nvPr/>
          </p:nvSpPr>
          <p:spPr>
            <a:xfrm>
              <a:off x="3578970" y="2348715"/>
              <a:ext cx="137" cy="27"/>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9"/>
            <p:cNvSpPr/>
            <p:nvPr/>
          </p:nvSpPr>
          <p:spPr>
            <a:xfrm>
              <a:off x="3810920" y="2492027"/>
              <a:ext cx="109" cy="301"/>
            </a:xfrm>
            <a:custGeom>
              <a:avLst/>
              <a:gdLst/>
              <a:ahLst/>
              <a:cxnLst/>
              <a:rect l="l" t="t" r="r" b="b"/>
              <a:pathLst>
                <a:path w="4" h="11" extrusionOk="0">
                  <a:moveTo>
                    <a:pt x="4"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9"/>
            <p:cNvSpPr/>
            <p:nvPr/>
          </p:nvSpPr>
          <p:spPr>
            <a:xfrm>
              <a:off x="3824986" y="2481492"/>
              <a:ext cx="3092" cy="410"/>
            </a:xfrm>
            <a:custGeom>
              <a:avLst/>
              <a:gdLst/>
              <a:ahLst/>
              <a:cxnLst/>
              <a:rect l="l" t="t" r="r" b="b"/>
              <a:pathLst>
                <a:path w="113" h="15" extrusionOk="0">
                  <a:moveTo>
                    <a:pt x="113"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9"/>
            <p:cNvSpPr/>
            <p:nvPr/>
          </p:nvSpPr>
          <p:spPr>
            <a:xfrm>
              <a:off x="3836288" y="2467398"/>
              <a:ext cx="1943" cy="2709"/>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9"/>
            <p:cNvSpPr/>
            <p:nvPr/>
          </p:nvSpPr>
          <p:spPr>
            <a:xfrm>
              <a:off x="3772006" y="2426022"/>
              <a:ext cx="27" cy="876"/>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9"/>
            <p:cNvSpPr/>
            <p:nvPr/>
          </p:nvSpPr>
          <p:spPr>
            <a:xfrm>
              <a:off x="3715387" y="2393348"/>
              <a:ext cx="2627" cy="958"/>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9"/>
            <p:cNvSpPr/>
            <p:nvPr/>
          </p:nvSpPr>
          <p:spPr>
            <a:xfrm>
              <a:off x="3721900" y="2390283"/>
              <a:ext cx="3694" cy="2244"/>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9"/>
            <p:cNvSpPr/>
            <p:nvPr/>
          </p:nvSpPr>
          <p:spPr>
            <a:xfrm>
              <a:off x="3782186" y="2430701"/>
              <a:ext cx="3749" cy="2052"/>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9"/>
            <p:cNvSpPr/>
            <p:nvPr/>
          </p:nvSpPr>
          <p:spPr>
            <a:xfrm>
              <a:off x="3750853" y="2402542"/>
              <a:ext cx="684" cy="3010"/>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9"/>
            <p:cNvSpPr/>
            <p:nvPr/>
          </p:nvSpPr>
          <p:spPr>
            <a:xfrm>
              <a:off x="3734844" y="2389516"/>
              <a:ext cx="5692" cy="684"/>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9"/>
            <p:cNvSpPr/>
            <p:nvPr/>
          </p:nvSpPr>
          <p:spPr>
            <a:xfrm>
              <a:off x="3837081" y="2456398"/>
              <a:ext cx="684" cy="684"/>
            </a:xfrm>
            <a:custGeom>
              <a:avLst/>
              <a:gdLst/>
              <a:ahLst/>
              <a:cxnLst/>
              <a:rect l="l" t="t" r="r" b="b"/>
              <a:pathLst>
                <a:path w="25" h="25" extrusionOk="0">
                  <a:moveTo>
                    <a:pt x="25"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9"/>
            <p:cNvSpPr/>
            <p:nvPr/>
          </p:nvSpPr>
          <p:spPr>
            <a:xfrm>
              <a:off x="3828242" y="248187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9"/>
            <p:cNvSpPr/>
            <p:nvPr/>
          </p:nvSpPr>
          <p:spPr>
            <a:xfrm>
              <a:off x="3810537" y="2489537"/>
              <a:ext cx="27" cy="301"/>
            </a:xfrm>
            <a:custGeom>
              <a:avLst/>
              <a:gdLst/>
              <a:ahLst/>
              <a:cxnLst/>
              <a:rect l="l" t="t" r="r" b="b"/>
              <a:pathLst>
                <a:path w="1" h="11" extrusionOk="0">
                  <a:moveTo>
                    <a:pt x="0"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9"/>
            <p:cNvSpPr/>
            <p:nvPr/>
          </p:nvSpPr>
          <p:spPr>
            <a:xfrm>
              <a:off x="3810728" y="2490686"/>
              <a:ext cx="27" cy="410"/>
            </a:xfrm>
            <a:custGeom>
              <a:avLst/>
              <a:gdLst/>
              <a:ahLst/>
              <a:cxnLst/>
              <a:rect l="l" t="t" r="r" b="b"/>
              <a:pathLst>
                <a:path w="1" h="15" extrusionOk="0">
                  <a:moveTo>
                    <a:pt x="0"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9"/>
            <p:cNvSpPr/>
            <p:nvPr/>
          </p:nvSpPr>
          <p:spPr>
            <a:xfrm>
              <a:off x="3810537" y="2489045"/>
              <a:ext cx="27" cy="328"/>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9"/>
            <p:cNvSpPr/>
            <p:nvPr/>
          </p:nvSpPr>
          <p:spPr>
            <a:xfrm>
              <a:off x="3810811" y="2491343"/>
              <a:ext cx="137" cy="328"/>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9"/>
            <p:cNvSpPr/>
            <p:nvPr/>
          </p:nvSpPr>
          <p:spPr>
            <a:xfrm>
              <a:off x="3810619" y="2490002"/>
              <a:ext cx="27" cy="520"/>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9"/>
            <p:cNvSpPr/>
            <p:nvPr/>
          </p:nvSpPr>
          <p:spPr>
            <a:xfrm>
              <a:off x="3837273" y="2446519"/>
              <a:ext cx="3859" cy="7033"/>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9"/>
            <p:cNvSpPr/>
            <p:nvPr/>
          </p:nvSpPr>
          <p:spPr>
            <a:xfrm>
              <a:off x="3718261" y="2377831"/>
              <a:ext cx="903" cy="27"/>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9"/>
            <p:cNvSpPr/>
            <p:nvPr/>
          </p:nvSpPr>
          <p:spPr>
            <a:xfrm>
              <a:off x="3710708" y="2375341"/>
              <a:ext cx="219" cy="27"/>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9"/>
            <p:cNvSpPr/>
            <p:nvPr/>
          </p:nvSpPr>
          <p:spPr>
            <a:xfrm>
              <a:off x="3719328" y="2359141"/>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9"/>
            <p:cNvSpPr/>
            <p:nvPr/>
          </p:nvSpPr>
          <p:spPr>
            <a:xfrm>
              <a:off x="3713088" y="2375998"/>
              <a:ext cx="5199" cy="1751"/>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9"/>
            <p:cNvSpPr/>
            <p:nvPr/>
          </p:nvSpPr>
          <p:spPr>
            <a:xfrm>
              <a:off x="3713472" y="2387683"/>
              <a:ext cx="1943" cy="5692"/>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9"/>
            <p:cNvSpPr/>
            <p:nvPr/>
          </p:nvSpPr>
          <p:spPr>
            <a:xfrm>
              <a:off x="3709640" y="2349864"/>
              <a:ext cx="1751" cy="1368"/>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9"/>
            <p:cNvSpPr/>
            <p:nvPr/>
          </p:nvSpPr>
          <p:spPr>
            <a:xfrm>
              <a:off x="3664159" y="2310868"/>
              <a:ext cx="301" cy="493"/>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9"/>
            <p:cNvSpPr/>
            <p:nvPr/>
          </p:nvSpPr>
          <p:spPr>
            <a:xfrm>
              <a:off x="3704769" y="2342092"/>
              <a:ext cx="3475" cy="4734"/>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9"/>
            <p:cNvSpPr/>
            <p:nvPr/>
          </p:nvSpPr>
          <p:spPr>
            <a:xfrm>
              <a:off x="3715004" y="2392773"/>
              <a:ext cx="602" cy="7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9"/>
            <p:cNvSpPr/>
            <p:nvPr/>
          </p:nvSpPr>
          <p:spPr>
            <a:xfrm>
              <a:off x="3653705" y="2283557"/>
              <a:ext cx="602" cy="712"/>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9"/>
            <p:cNvSpPr/>
            <p:nvPr/>
          </p:nvSpPr>
          <p:spPr>
            <a:xfrm>
              <a:off x="3653021" y="2282791"/>
              <a:ext cx="520" cy="602"/>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9"/>
            <p:cNvSpPr/>
            <p:nvPr/>
          </p:nvSpPr>
          <p:spPr>
            <a:xfrm>
              <a:off x="3663174" y="2307612"/>
              <a:ext cx="985" cy="3284"/>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9"/>
            <p:cNvSpPr/>
            <p:nvPr/>
          </p:nvSpPr>
          <p:spPr>
            <a:xfrm>
              <a:off x="3652173" y="2281067"/>
              <a:ext cx="794" cy="1669"/>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9"/>
            <p:cNvSpPr/>
            <p:nvPr/>
          </p:nvSpPr>
          <p:spPr>
            <a:xfrm>
              <a:off x="3663940" y="2310376"/>
              <a:ext cx="410" cy="903"/>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9"/>
            <p:cNvSpPr/>
            <p:nvPr/>
          </p:nvSpPr>
          <p:spPr>
            <a:xfrm>
              <a:off x="3574674" y="2336920"/>
              <a:ext cx="219" cy="27"/>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9"/>
            <p:cNvSpPr/>
            <p:nvPr/>
          </p:nvSpPr>
          <p:spPr>
            <a:xfrm>
              <a:off x="3575139" y="2337029"/>
              <a:ext cx="219" cy="27"/>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9"/>
            <p:cNvSpPr/>
            <p:nvPr/>
          </p:nvSpPr>
          <p:spPr>
            <a:xfrm>
              <a:off x="3574099" y="2336920"/>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9"/>
            <p:cNvSpPr/>
            <p:nvPr/>
          </p:nvSpPr>
          <p:spPr>
            <a:xfrm>
              <a:off x="3574291" y="2336920"/>
              <a:ext cx="219" cy="27"/>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9"/>
            <p:cNvSpPr/>
            <p:nvPr/>
          </p:nvSpPr>
          <p:spPr>
            <a:xfrm>
              <a:off x="3576863" y="2337796"/>
              <a:ext cx="219" cy="109"/>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9"/>
            <p:cNvSpPr/>
            <p:nvPr/>
          </p:nvSpPr>
          <p:spPr>
            <a:xfrm>
              <a:off x="3576207" y="2337413"/>
              <a:ext cx="219" cy="109"/>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9"/>
            <p:cNvSpPr/>
            <p:nvPr/>
          </p:nvSpPr>
          <p:spPr>
            <a:xfrm>
              <a:off x="3575632" y="2337221"/>
              <a:ext cx="219" cy="27"/>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9"/>
            <p:cNvSpPr/>
            <p:nvPr/>
          </p:nvSpPr>
          <p:spPr>
            <a:xfrm>
              <a:off x="3577547" y="2338069"/>
              <a:ext cx="684" cy="520"/>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9"/>
            <p:cNvSpPr/>
            <p:nvPr/>
          </p:nvSpPr>
          <p:spPr>
            <a:xfrm>
              <a:off x="3579080" y="2340286"/>
              <a:ext cx="794" cy="8456"/>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9"/>
            <p:cNvSpPr/>
            <p:nvPr/>
          </p:nvSpPr>
          <p:spPr>
            <a:xfrm>
              <a:off x="3559240" y="2332569"/>
              <a:ext cx="1560" cy="55"/>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9"/>
            <p:cNvSpPr/>
            <p:nvPr/>
          </p:nvSpPr>
          <p:spPr>
            <a:xfrm>
              <a:off x="3562880" y="2333007"/>
              <a:ext cx="11056" cy="4378"/>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9"/>
            <p:cNvSpPr/>
            <p:nvPr/>
          </p:nvSpPr>
          <p:spPr>
            <a:xfrm>
              <a:off x="3560882" y="2332514"/>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9"/>
            <p:cNvSpPr/>
            <p:nvPr/>
          </p:nvSpPr>
          <p:spPr>
            <a:xfrm>
              <a:off x="3562688" y="2332815"/>
              <a:ext cx="27" cy="0"/>
            </a:xfrm>
            <a:custGeom>
              <a:avLst/>
              <a:gdLst/>
              <a:ahLst/>
              <a:cxnLst/>
              <a:rect l="l" t="t" r="r" b="b"/>
              <a:pathLst>
                <a:path w="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9"/>
            <p:cNvSpPr/>
            <p:nvPr/>
          </p:nvSpPr>
          <p:spPr>
            <a:xfrm>
              <a:off x="3562305" y="2332706"/>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9"/>
            <p:cNvSpPr/>
            <p:nvPr/>
          </p:nvSpPr>
          <p:spPr>
            <a:xfrm>
              <a:off x="3561347" y="2332596"/>
              <a:ext cx="328" cy="27"/>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9"/>
            <p:cNvSpPr/>
            <p:nvPr/>
          </p:nvSpPr>
          <p:spPr>
            <a:xfrm>
              <a:off x="3561840" y="2332596"/>
              <a:ext cx="301" cy="27"/>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9"/>
            <p:cNvSpPr/>
            <p:nvPr/>
          </p:nvSpPr>
          <p:spPr>
            <a:xfrm>
              <a:off x="3579162" y="234871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9"/>
            <p:cNvSpPr/>
            <p:nvPr/>
          </p:nvSpPr>
          <p:spPr>
            <a:xfrm>
              <a:off x="3690786" y="2122703"/>
              <a:ext cx="3284" cy="2627"/>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9"/>
            <p:cNvSpPr/>
            <p:nvPr/>
          </p:nvSpPr>
          <p:spPr>
            <a:xfrm>
              <a:off x="3672478" y="2028238"/>
              <a:ext cx="6841" cy="2819"/>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9"/>
            <p:cNvSpPr/>
            <p:nvPr/>
          </p:nvSpPr>
          <p:spPr>
            <a:xfrm>
              <a:off x="3677459" y="2002678"/>
              <a:ext cx="2709" cy="4050"/>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9"/>
            <p:cNvSpPr/>
            <p:nvPr/>
          </p:nvSpPr>
          <p:spPr>
            <a:xfrm>
              <a:off x="3679183" y="2065509"/>
              <a:ext cx="12588" cy="20250"/>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9"/>
            <p:cNvSpPr/>
            <p:nvPr/>
          </p:nvSpPr>
          <p:spPr>
            <a:xfrm>
              <a:off x="3690485" y="2121745"/>
              <a:ext cx="27" cy="328"/>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9"/>
            <p:cNvSpPr/>
            <p:nvPr/>
          </p:nvSpPr>
          <p:spPr>
            <a:xfrm>
              <a:off x="3666047" y="2208549"/>
              <a:ext cx="219" cy="301"/>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9"/>
            <p:cNvSpPr/>
            <p:nvPr/>
          </p:nvSpPr>
          <p:spPr>
            <a:xfrm>
              <a:off x="3694425" y="2178282"/>
              <a:ext cx="7006" cy="5473"/>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9"/>
            <p:cNvSpPr/>
            <p:nvPr/>
          </p:nvSpPr>
          <p:spPr>
            <a:xfrm>
              <a:off x="3689828" y="2140053"/>
              <a:ext cx="6622" cy="462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9"/>
            <p:cNvSpPr/>
            <p:nvPr/>
          </p:nvSpPr>
          <p:spPr>
            <a:xfrm>
              <a:off x="3667990" y="2195605"/>
              <a:ext cx="16693" cy="11247"/>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9"/>
            <p:cNvSpPr/>
            <p:nvPr/>
          </p:nvSpPr>
          <p:spPr>
            <a:xfrm>
              <a:off x="3665199" y="2209589"/>
              <a:ext cx="109" cy="21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9"/>
            <p:cNvSpPr/>
            <p:nvPr/>
          </p:nvSpPr>
          <p:spPr>
            <a:xfrm>
              <a:off x="3701212" y="2147606"/>
              <a:ext cx="12205" cy="13737"/>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9"/>
            <p:cNvSpPr/>
            <p:nvPr/>
          </p:nvSpPr>
          <p:spPr>
            <a:xfrm>
              <a:off x="3704195" y="2167254"/>
              <a:ext cx="8456" cy="903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9"/>
            <p:cNvSpPr/>
            <p:nvPr/>
          </p:nvSpPr>
          <p:spPr>
            <a:xfrm>
              <a:off x="3651680" y="2278960"/>
              <a:ext cx="520" cy="2135"/>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9"/>
            <p:cNvSpPr/>
            <p:nvPr/>
          </p:nvSpPr>
          <p:spPr>
            <a:xfrm>
              <a:off x="3655895" y="2270805"/>
              <a:ext cx="1560" cy="3475"/>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9"/>
            <p:cNvSpPr/>
            <p:nvPr/>
          </p:nvSpPr>
          <p:spPr>
            <a:xfrm>
              <a:off x="3661751" y="2241880"/>
              <a:ext cx="27" cy="27"/>
            </a:xfrm>
            <a:custGeom>
              <a:avLst/>
              <a:gdLst/>
              <a:ahLst/>
              <a:cxnLst/>
              <a:rect l="l" t="t" r="r" b="b"/>
              <a:pathLst>
                <a:path w="1" h="1" extrusionOk="0">
                  <a:moveTo>
                    <a:pt x="0" y="1"/>
                  </a:moveTo>
                  <a:lnTo>
                    <a:pt x="0" y="1"/>
                  </a:lnTo>
                  <a:cubicBezTo>
                    <a:pt x="0" y="1"/>
                    <a:pt x="0"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9"/>
            <p:cNvSpPr/>
            <p:nvPr/>
          </p:nvSpPr>
          <p:spPr>
            <a:xfrm>
              <a:off x="3661368" y="2243604"/>
              <a:ext cx="109" cy="21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9"/>
            <p:cNvSpPr/>
            <p:nvPr/>
          </p:nvSpPr>
          <p:spPr>
            <a:xfrm>
              <a:off x="3659917" y="2245711"/>
              <a:ext cx="137" cy="137"/>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9"/>
            <p:cNvSpPr/>
            <p:nvPr/>
          </p:nvSpPr>
          <p:spPr>
            <a:xfrm>
              <a:off x="3660218" y="2245328"/>
              <a:ext cx="219" cy="137"/>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9"/>
            <p:cNvSpPr/>
            <p:nvPr/>
          </p:nvSpPr>
          <p:spPr>
            <a:xfrm>
              <a:off x="3659644" y="2246094"/>
              <a:ext cx="109" cy="137"/>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9"/>
            <p:cNvSpPr/>
            <p:nvPr/>
          </p:nvSpPr>
          <p:spPr>
            <a:xfrm>
              <a:off x="3653897" y="2250691"/>
              <a:ext cx="2518" cy="3284"/>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9"/>
            <p:cNvSpPr/>
            <p:nvPr/>
          </p:nvSpPr>
          <p:spPr>
            <a:xfrm>
              <a:off x="3657728" y="2246477"/>
              <a:ext cx="1560" cy="1861"/>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9"/>
            <p:cNvSpPr/>
            <p:nvPr/>
          </p:nvSpPr>
          <p:spPr>
            <a:xfrm>
              <a:off x="3660602" y="2244945"/>
              <a:ext cx="109" cy="137"/>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9"/>
            <p:cNvSpPr/>
            <p:nvPr/>
          </p:nvSpPr>
          <p:spPr>
            <a:xfrm>
              <a:off x="3657619" y="2248393"/>
              <a:ext cx="27" cy="137"/>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9"/>
            <p:cNvSpPr/>
            <p:nvPr/>
          </p:nvSpPr>
          <p:spPr>
            <a:xfrm>
              <a:off x="3661067" y="2239006"/>
              <a:ext cx="137" cy="328"/>
            </a:xfrm>
            <a:custGeom>
              <a:avLst/>
              <a:gdLst/>
              <a:ahLst/>
              <a:cxnLst/>
              <a:rect l="l" t="t" r="r" b="b"/>
              <a:pathLst>
                <a:path w="5" h="12" extrusionOk="0">
                  <a:moveTo>
                    <a:pt x="4"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9"/>
            <p:cNvSpPr/>
            <p:nvPr/>
          </p:nvSpPr>
          <p:spPr>
            <a:xfrm>
              <a:off x="3661559" y="2240429"/>
              <a:ext cx="109" cy="328"/>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9"/>
            <p:cNvSpPr/>
            <p:nvPr/>
          </p:nvSpPr>
          <p:spPr>
            <a:xfrm>
              <a:off x="3660875" y="2244480"/>
              <a:ext cx="137" cy="21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9"/>
            <p:cNvSpPr/>
            <p:nvPr/>
          </p:nvSpPr>
          <p:spPr>
            <a:xfrm>
              <a:off x="3661751" y="2241114"/>
              <a:ext cx="27" cy="328"/>
            </a:xfrm>
            <a:custGeom>
              <a:avLst/>
              <a:gdLst/>
              <a:ahLst/>
              <a:cxnLst/>
              <a:rect l="l" t="t" r="r" b="b"/>
              <a:pathLst>
                <a:path w="1" h="12" extrusionOk="0">
                  <a:moveTo>
                    <a:pt x="0"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9"/>
            <p:cNvSpPr/>
            <p:nvPr/>
          </p:nvSpPr>
          <p:spPr>
            <a:xfrm>
              <a:off x="3661368" y="2239773"/>
              <a:ext cx="109" cy="328"/>
            </a:xfrm>
            <a:custGeom>
              <a:avLst/>
              <a:gdLst/>
              <a:ahLst/>
              <a:cxnLst/>
              <a:rect l="l" t="t" r="r" b="b"/>
              <a:pathLst>
                <a:path w="4" h="12" extrusionOk="0">
                  <a:moveTo>
                    <a:pt x="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9"/>
            <p:cNvSpPr/>
            <p:nvPr/>
          </p:nvSpPr>
          <p:spPr>
            <a:xfrm>
              <a:off x="3661641" y="2242454"/>
              <a:ext cx="27" cy="21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9"/>
            <p:cNvSpPr/>
            <p:nvPr/>
          </p:nvSpPr>
          <p:spPr>
            <a:xfrm>
              <a:off x="3661067" y="2243987"/>
              <a:ext cx="219" cy="21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9"/>
            <p:cNvSpPr/>
            <p:nvPr/>
          </p:nvSpPr>
          <p:spPr>
            <a:xfrm>
              <a:off x="3661559" y="2243029"/>
              <a:ext cx="109" cy="21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9"/>
            <p:cNvSpPr/>
            <p:nvPr/>
          </p:nvSpPr>
          <p:spPr>
            <a:xfrm>
              <a:off x="3651981" y="2280602"/>
              <a:ext cx="301" cy="985"/>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9"/>
            <p:cNvSpPr/>
            <p:nvPr/>
          </p:nvSpPr>
          <p:spPr>
            <a:xfrm>
              <a:off x="3680140" y="1999805"/>
              <a:ext cx="5583" cy="2901"/>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9"/>
            <p:cNvSpPr/>
            <p:nvPr/>
          </p:nvSpPr>
          <p:spPr>
            <a:xfrm>
              <a:off x="3705043" y="1991924"/>
              <a:ext cx="520" cy="520"/>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9"/>
            <p:cNvSpPr/>
            <p:nvPr/>
          </p:nvSpPr>
          <p:spPr>
            <a:xfrm>
              <a:off x="3706192" y="1989926"/>
              <a:ext cx="520" cy="985"/>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9"/>
            <p:cNvSpPr/>
            <p:nvPr/>
          </p:nvSpPr>
          <p:spPr>
            <a:xfrm>
              <a:off x="3704085" y="1992608"/>
              <a:ext cx="794" cy="602"/>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9"/>
            <p:cNvSpPr/>
            <p:nvPr/>
          </p:nvSpPr>
          <p:spPr>
            <a:xfrm>
              <a:off x="3705727" y="1991075"/>
              <a:ext cx="410" cy="684"/>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9"/>
            <p:cNvSpPr/>
            <p:nvPr/>
          </p:nvSpPr>
          <p:spPr>
            <a:xfrm>
              <a:off x="3679675" y="2002186"/>
              <a:ext cx="876" cy="903"/>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9"/>
            <p:cNvSpPr/>
            <p:nvPr/>
          </p:nvSpPr>
          <p:spPr>
            <a:xfrm>
              <a:off x="5194763" y="2551137"/>
              <a:ext cx="328" cy="2408"/>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9"/>
            <p:cNvSpPr/>
            <p:nvPr/>
          </p:nvSpPr>
          <p:spPr>
            <a:xfrm>
              <a:off x="5079528" y="2371975"/>
              <a:ext cx="6349" cy="712"/>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9"/>
            <p:cNvSpPr/>
            <p:nvPr/>
          </p:nvSpPr>
          <p:spPr>
            <a:xfrm>
              <a:off x="5012318" y="2422081"/>
              <a:ext cx="6869" cy="1546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9"/>
            <p:cNvSpPr/>
            <p:nvPr/>
          </p:nvSpPr>
          <p:spPr>
            <a:xfrm>
              <a:off x="5019543" y="2406565"/>
              <a:ext cx="9140" cy="14504"/>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9"/>
            <p:cNvSpPr/>
            <p:nvPr/>
          </p:nvSpPr>
          <p:spPr>
            <a:xfrm>
              <a:off x="4974636" y="2442386"/>
              <a:ext cx="684" cy="219"/>
            </a:xfrm>
            <a:custGeom>
              <a:avLst/>
              <a:gdLst/>
              <a:ahLst/>
              <a:cxnLst/>
              <a:rect l="l" t="t" r="r" b="b"/>
              <a:pathLst>
                <a:path w="25" h="8" extrusionOk="0">
                  <a:moveTo>
                    <a:pt x="0" y="1"/>
                  </a:moveTo>
                  <a:lnTo>
                    <a:pt x="0" y="1"/>
                  </a:lnTo>
                  <a:lnTo>
                    <a:pt x="2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9"/>
            <p:cNvSpPr/>
            <p:nvPr/>
          </p:nvSpPr>
          <p:spPr>
            <a:xfrm>
              <a:off x="4978741" y="2444411"/>
              <a:ext cx="1286" cy="1259"/>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9"/>
            <p:cNvSpPr/>
            <p:nvPr/>
          </p:nvSpPr>
          <p:spPr>
            <a:xfrm>
              <a:off x="4980082" y="2445752"/>
              <a:ext cx="520" cy="684"/>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9"/>
            <p:cNvSpPr/>
            <p:nvPr/>
          </p:nvSpPr>
          <p:spPr>
            <a:xfrm>
              <a:off x="5033827" y="2393074"/>
              <a:ext cx="1669" cy="7115"/>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9"/>
            <p:cNvSpPr/>
            <p:nvPr/>
          </p:nvSpPr>
          <p:spPr>
            <a:xfrm>
              <a:off x="4978084" y="2443919"/>
              <a:ext cx="493" cy="410"/>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9"/>
            <p:cNvSpPr/>
            <p:nvPr/>
          </p:nvSpPr>
          <p:spPr>
            <a:xfrm>
              <a:off x="4549678" y="2455139"/>
              <a:ext cx="4871" cy="903"/>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9"/>
            <p:cNvSpPr/>
            <p:nvPr/>
          </p:nvSpPr>
          <p:spPr>
            <a:xfrm>
              <a:off x="4546093" y="2453333"/>
              <a:ext cx="2436" cy="1751"/>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9"/>
            <p:cNvSpPr/>
            <p:nvPr/>
          </p:nvSpPr>
          <p:spPr>
            <a:xfrm>
              <a:off x="5112476" y="2382812"/>
              <a:ext cx="7224" cy="903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9"/>
            <p:cNvSpPr/>
            <p:nvPr/>
          </p:nvSpPr>
          <p:spPr>
            <a:xfrm>
              <a:off x="5210307" y="2486089"/>
              <a:ext cx="2217" cy="109"/>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9"/>
            <p:cNvSpPr/>
            <p:nvPr/>
          </p:nvSpPr>
          <p:spPr>
            <a:xfrm>
              <a:off x="5184912" y="2464251"/>
              <a:ext cx="3776" cy="5282"/>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9"/>
            <p:cNvSpPr/>
            <p:nvPr/>
          </p:nvSpPr>
          <p:spPr>
            <a:xfrm>
              <a:off x="5247935" y="2490769"/>
              <a:ext cx="328" cy="903"/>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9"/>
            <p:cNvSpPr/>
            <p:nvPr/>
          </p:nvSpPr>
          <p:spPr>
            <a:xfrm>
              <a:off x="5177441" y="2460995"/>
              <a:ext cx="3092" cy="1943"/>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9"/>
            <p:cNvSpPr/>
            <p:nvPr/>
          </p:nvSpPr>
          <p:spPr>
            <a:xfrm>
              <a:off x="5193231" y="2484173"/>
              <a:ext cx="10399" cy="2326"/>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9"/>
            <p:cNvSpPr/>
            <p:nvPr/>
          </p:nvSpPr>
          <p:spPr>
            <a:xfrm>
              <a:off x="5231844" y="2475444"/>
              <a:ext cx="7416" cy="2244"/>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9"/>
            <p:cNvSpPr/>
            <p:nvPr/>
          </p:nvSpPr>
          <p:spPr>
            <a:xfrm>
              <a:off x="5201112" y="2536359"/>
              <a:ext cx="5473" cy="3010"/>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9"/>
            <p:cNvSpPr/>
            <p:nvPr/>
          </p:nvSpPr>
          <p:spPr>
            <a:xfrm>
              <a:off x="5135271" y="2424106"/>
              <a:ext cx="7498" cy="17350"/>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9"/>
            <p:cNvSpPr/>
            <p:nvPr/>
          </p:nvSpPr>
          <p:spPr>
            <a:xfrm>
              <a:off x="5109028" y="2380130"/>
              <a:ext cx="3475" cy="2709"/>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9"/>
            <p:cNvSpPr/>
            <p:nvPr/>
          </p:nvSpPr>
          <p:spPr>
            <a:xfrm>
              <a:off x="5248236" y="2491644"/>
              <a:ext cx="109" cy="876"/>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9"/>
            <p:cNvSpPr/>
            <p:nvPr/>
          </p:nvSpPr>
          <p:spPr>
            <a:xfrm>
              <a:off x="5195557" y="2563314"/>
              <a:ext cx="958" cy="8155"/>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9"/>
            <p:cNvSpPr/>
            <p:nvPr/>
          </p:nvSpPr>
          <p:spPr>
            <a:xfrm>
              <a:off x="5086615" y="2372851"/>
              <a:ext cx="684" cy="219"/>
            </a:xfrm>
            <a:custGeom>
              <a:avLst/>
              <a:gdLst/>
              <a:ahLst/>
              <a:cxnLst/>
              <a:rect l="l" t="t" r="r" b="b"/>
              <a:pathLst>
                <a:path w="25" h="8" extrusionOk="0">
                  <a:moveTo>
                    <a:pt x="2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9"/>
            <p:cNvSpPr/>
            <p:nvPr/>
          </p:nvSpPr>
          <p:spPr>
            <a:xfrm>
              <a:off x="5141976" y="2445369"/>
              <a:ext cx="137" cy="602"/>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9"/>
            <p:cNvSpPr/>
            <p:nvPr/>
          </p:nvSpPr>
          <p:spPr>
            <a:xfrm>
              <a:off x="5118906" y="2392691"/>
              <a:ext cx="219" cy="7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9"/>
            <p:cNvSpPr/>
            <p:nvPr/>
          </p:nvSpPr>
          <p:spPr>
            <a:xfrm>
              <a:off x="5088640" y="2373617"/>
              <a:ext cx="109" cy="27"/>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9"/>
            <p:cNvSpPr/>
            <p:nvPr/>
          </p:nvSpPr>
          <p:spPr>
            <a:xfrm>
              <a:off x="5073097" y="2371510"/>
              <a:ext cx="4926" cy="684"/>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9"/>
            <p:cNvSpPr/>
            <p:nvPr/>
          </p:nvSpPr>
          <p:spPr>
            <a:xfrm>
              <a:off x="5160392" y="2453716"/>
              <a:ext cx="301" cy="109"/>
            </a:xfrm>
            <a:custGeom>
              <a:avLst/>
              <a:gdLst/>
              <a:ahLst/>
              <a:cxnLst/>
              <a:rect l="l" t="t" r="r" b="b"/>
              <a:pathLst>
                <a:path w="11" h="4" extrusionOk="0">
                  <a:moveTo>
                    <a:pt x="11" y="4"/>
                  </a:moveTo>
                  <a:lnTo>
                    <a:pt x="11" y="4"/>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9"/>
            <p:cNvSpPr/>
            <p:nvPr/>
          </p:nvSpPr>
          <p:spPr>
            <a:xfrm>
              <a:off x="4548693" y="2455139"/>
              <a:ext cx="876" cy="27"/>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9"/>
            <p:cNvSpPr/>
            <p:nvPr/>
          </p:nvSpPr>
          <p:spPr>
            <a:xfrm>
              <a:off x="4553947" y="2455905"/>
              <a:ext cx="1368" cy="21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9"/>
            <p:cNvSpPr/>
            <p:nvPr/>
          </p:nvSpPr>
          <p:spPr>
            <a:xfrm>
              <a:off x="3973881" y="2422191"/>
              <a:ext cx="3092" cy="2709"/>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9"/>
            <p:cNvSpPr/>
            <p:nvPr/>
          </p:nvSpPr>
          <p:spPr>
            <a:xfrm>
              <a:off x="4006255" y="2406374"/>
              <a:ext cx="5692" cy="1669"/>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9"/>
            <p:cNvSpPr/>
            <p:nvPr/>
          </p:nvSpPr>
          <p:spPr>
            <a:xfrm>
              <a:off x="4071494" y="2425064"/>
              <a:ext cx="8949" cy="1669"/>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9"/>
            <p:cNvSpPr/>
            <p:nvPr/>
          </p:nvSpPr>
          <p:spPr>
            <a:xfrm>
              <a:off x="4291649" y="2331638"/>
              <a:ext cx="10180" cy="2627"/>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9"/>
            <p:cNvSpPr/>
            <p:nvPr/>
          </p:nvSpPr>
          <p:spPr>
            <a:xfrm>
              <a:off x="4091991" y="2417949"/>
              <a:ext cx="8264" cy="1286"/>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9"/>
            <p:cNvSpPr/>
            <p:nvPr/>
          </p:nvSpPr>
          <p:spPr>
            <a:xfrm>
              <a:off x="4159829" y="2358484"/>
              <a:ext cx="3859" cy="876"/>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9"/>
            <p:cNvSpPr/>
            <p:nvPr/>
          </p:nvSpPr>
          <p:spPr>
            <a:xfrm>
              <a:off x="3968408" y="2434642"/>
              <a:ext cx="903" cy="2326"/>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9"/>
            <p:cNvSpPr/>
            <p:nvPr/>
          </p:nvSpPr>
          <p:spPr>
            <a:xfrm>
              <a:off x="4117276" y="2416909"/>
              <a:ext cx="1286" cy="21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9"/>
            <p:cNvSpPr/>
            <p:nvPr/>
          </p:nvSpPr>
          <p:spPr>
            <a:xfrm>
              <a:off x="4101185" y="2419974"/>
              <a:ext cx="5309" cy="2436"/>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9"/>
            <p:cNvSpPr/>
            <p:nvPr/>
          </p:nvSpPr>
          <p:spPr>
            <a:xfrm>
              <a:off x="4445032" y="2421507"/>
              <a:ext cx="2135" cy="3284"/>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9"/>
            <p:cNvSpPr/>
            <p:nvPr/>
          </p:nvSpPr>
          <p:spPr>
            <a:xfrm>
              <a:off x="4411318" y="2371701"/>
              <a:ext cx="19566" cy="27037"/>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9"/>
            <p:cNvSpPr/>
            <p:nvPr/>
          </p:nvSpPr>
          <p:spPr>
            <a:xfrm>
              <a:off x="4541413" y="2445643"/>
              <a:ext cx="1833" cy="2436"/>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9"/>
            <p:cNvSpPr/>
            <p:nvPr/>
          </p:nvSpPr>
          <p:spPr>
            <a:xfrm>
              <a:off x="4543219" y="2448161"/>
              <a:ext cx="2819" cy="5199"/>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9"/>
            <p:cNvSpPr/>
            <p:nvPr/>
          </p:nvSpPr>
          <p:spPr>
            <a:xfrm>
              <a:off x="4325363" y="2352354"/>
              <a:ext cx="4816" cy="202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9"/>
            <p:cNvSpPr/>
            <p:nvPr/>
          </p:nvSpPr>
          <p:spPr>
            <a:xfrm>
              <a:off x="4505948" y="2430510"/>
              <a:ext cx="7690" cy="6540"/>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9"/>
            <p:cNvSpPr/>
            <p:nvPr/>
          </p:nvSpPr>
          <p:spPr>
            <a:xfrm>
              <a:off x="4396349" y="2357143"/>
              <a:ext cx="2436" cy="4132"/>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9"/>
            <p:cNvSpPr/>
            <p:nvPr/>
          </p:nvSpPr>
          <p:spPr>
            <a:xfrm>
              <a:off x="4345203" y="2359907"/>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9"/>
            <p:cNvSpPr/>
            <p:nvPr/>
          </p:nvSpPr>
          <p:spPr>
            <a:xfrm>
              <a:off x="4347119" y="2369102"/>
              <a:ext cx="602" cy="903"/>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9"/>
            <p:cNvSpPr/>
            <p:nvPr/>
          </p:nvSpPr>
          <p:spPr>
            <a:xfrm>
              <a:off x="4358147" y="2367378"/>
              <a:ext cx="2408" cy="328"/>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9"/>
            <p:cNvSpPr/>
            <p:nvPr/>
          </p:nvSpPr>
          <p:spPr>
            <a:xfrm>
              <a:off x="4373472" y="2355884"/>
              <a:ext cx="9222" cy="4926"/>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9"/>
            <p:cNvSpPr/>
            <p:nvPr/>
          </p:nvSpPr>
          <p:spPr>
            <a:xfrm>
              <a:off x="3972239" y="2511183"/>
              <a:ext cx="2244" cy="1286"/>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9"/>
            <p:cNvSpPr/>
            <p:nvPr/>
          </p:nvSpPr>
          <p:spPr>
            <a:xfrm>
              <a:off x="3948295" y="2484447"/>
              <a:ext cx="7991" cy="985"/>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9"/>
            <p:cNvSpPr/>
            <p:nvPr/>
          </p:nvSpPr>
          <p:spPr>
            <a:xfrm>
              <a:off x="3944272" y="2484940"/>
              <a:ext cx="4050" cy="1067"/>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9"/>
            <p:cNvSpPr/>
            <p:nvPr/>
          </p:nvSpPr>
          <p:spPr>
            <a:xfrm>
              <a:off x="4153125" y="2388175"/>
              <a:ext cx="1368" cy="5884"/>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9"/>
            <p:cNvSpPr/>
            <p:nvPr/>
          </p:nvSpPr>
          <p:spPr>
            <a:xfrm>
              <a:off x="3961813" y="2488853"/>
              <a:ext cx="4515" cy="5966"/>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9"/>
            <p:cNvSpPr/>
            <p:nvPr/>
          </p:nvSpPr>
          <p:spPr>
            <a:xfrm>
              <a:off x="4106467" y="2416636"/>
              <a:ext cx="9113" cy="3366"/>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9"/>
            <p:cNvSpPr/>
            <p:nvPr/>
          </p:nvSpPr>
          <p:spPr>
            <a:xfrm>
              <a:off x="4011919" y="2408015"/>
              <a:ext cx="2408" cy="1177"/>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9"/>
            <p:cNvSpPr/>
            <p:nvPr/>
          </p:nvSpPr>
          <p:spPr>
            <a:xfrm>
              <a:off x="4143438" y="2401776"/>
              <a:ext cx="410" cy="1669"/>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9"/>
            <p:cNvSpPr/>
            <p:nvPr/>
          </p:nvSpPr>
          <p:spPr>
            <a:xfrm>
              <a:off x="4314362" y="2356568"/>
              <a:ext cx="2518" cy="684"/>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9"/>
            <p:cNvSpPr/>
            <p:nvPr/>
          </p:nvSpPr>
          <p:spPr>
            <a:xfrm>
              <a:off x="4360719" y="2367186"/>
              <a:ext cx="410" cy="21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9"/>
            <p:cNvSpPr/>
            <p:nvPr/>
          </p:nvSpPr>
          <p:spPr>
            <a:xfrm>
              <a:off x="3951359" y="2430866"/>
              <a:ext cx="6732" cy="15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9"/>
            <p:cNvSpPr/>
            <p:nvPr/>
          </p:nvSpPr>
          <p:spPr>
            <a:xfrm>
              <a:off x="4364359" y="2364121"/>
              <a:ext cx="2436" cy="1560"/>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9"/>
            <p:cNvSpPr/>
            <p:nvPr/>
          </p:nvSpPr>
          <p:spPr>
            <a:xfrm>
              <a:off x="4158571" y="2380787"/>
              <a:ext cx="1478" cy="219"/>
            </a:xfrm>
            <a:custGeom>
              <a:avLst/>
              <a:gdLst/>
              <a:ahLst/>
              <a:cxnLst/>
              <a:rect l="l" t="t" r="r" b="b"/>
              <a:pathLst>
                <a:path w="54" h="8" extrusionOk="0">
                  <a:moveTo>
                    <a:pt x="1" y="8"/>
                  </a:moveTo>
                  <a:lnTo>
                    <a:pt x="5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9"/>
            <p:cNvSpPr/>
            <p:nvPr/>
          </p:nvSpPr>
          <p:spPr>
            <a:xfrm>
              <a:off x="4338006" y="2356952"/>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9"/>
            <p:cNvSpPr/>
            <p:nvPr/>
          </p:nvSpPr>
          <p:spPr>
            <a:xfrm>
              <a:off x="4545983" y="2453305"/>
              <a:ext cx="246" cy="246"/>
            </a:xfrm>
            <a:custGeom>
              <a:avLst/>
              <a:gdLst/>
              <a:ahLst/>
              <a:cxnLst/>
              <a:rect l="l" t="t" r="r" b="b"/>
              <a:pathLst>
                <a:path w="9" h="9" extrusionOk="0">
                  <a:moveTo>
                    <a:pt x="1" y="1"/>
                  </a:moveTo>
                  <a:lnTo>
                    <a:pt x="1" y="1"/>
                  </a:lnTo>
                  <a:lnTo>
                    <a:pt x="8" y="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9"/>
            <p:cNvSpPr/>
            <p:nvPr/>
          </p:nvSpPr>
          <p:spPr>
            <a:xfrm>
              <a:off x="3428570" y="3185030"/>
              <a:ext cx="270672" cy="279839"/>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9"/>
            <p:cNvSpPr/>
            <p:nvPr/>
          </p:nvSpPr>
          <p:spPr>
            <a:xfrm>
              <a:off x="3434700" y="3353957"/>
              <a:ext cx="1177" cy="684"/>
            </a:xfrm>
            <a:custGeom>
              <a:avLst/>
              <a:gdLst/>
              <a:ahLst/>
              <a:cxnLst/>
              <a:rect l="l" t="t" r="r" b="b"/>
              <a:pathLst>
                <a:path w="43" h="25" extrusionOk="0">
                  <a:moveTo>
                    <a:pt x="42"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9"/>
            <p:cNvSpPr/>
            <p:nvPr/>
          </p:nvSpPr>
          <p:spPr>
            <a:xfrm>
              <a:off x="3437956" y="3352616"/>
              <a:ext cx="684" cy="219"/>
            </a:xfrm>
            <a:custGeom>
              <a:avLst/>
              <a:gdLst/>
              <a:ahLst/>
              <a:cxnLst/>
              <a:rect l="l" t="t" r="r" b="b"/>
              <a:pathLst>
                <a:path w="25" h="8" extrusionOk="0">
                  <a:moveTo>
                    <a:pt x="2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9"/>
            <p:cNvSpPr/>
            <p:nvPr/>
          </p:nvSpPr>
          <p:spPr>
            <a:xfrm>
              <a:off x="3437081" y="3352890"/>
              <a:ext cx="903" cy="410"/>
            </a:xfrm>
            <a:custGeom>
              <a:avLst/>
              <a:gdLst/>
              <a:ahLst/>
              <a:cxnLst/>
              <a:rect l="l" t="t" r="r" b="b"/>
              <a:pathLst>
                <a:path w="33" h="15" extrusionOk="0">
                  <a:moveTo>
                    <a:pt x="32"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9"/>
            <p:cNvSpPr/>
            <p:nvPr/>
          </p:nvSpPr>
          <p:spPr>
            <a:xfrm>
              <a:off x="3433359" y="3354614"/>
              <a:ext cx="1368" cy="903"/>
            </a:xfrm>
            <a:custGeom>
              <a:avLst/>
              <a:gdLst/>
              <a:ahLst/>
              <a:cxnLst/>
              <a:rect l="l" t="t" r="r" b="b"/>
              <a:pathLst>
                <a:path w="50" h="33" extrusionOk="0">
                  <a:moveTo>
                    <a:pt x="49" y="1"/>
                  </a:moveTo>
                  <a:lnTo>
                    <a:pt x="0" y="3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9"/>
            <p:cNvSpPr/>
            <p:nvPr/>
          </p:nvSpPr>
          <p:spPr>
            <a:xfrm>
              <a:off x="3435931" y="3353382"/>
              <a:ext cx="985" cy="493"/>
            </a:xfrm>
            <a:custGeom>
              <a:avLst/>
              <a:gdLst/>
              <a:ahLst/>
              <a:cxnLst/>
              <a:rect l="l" t="t" r="r" b="b"/>
              <a:pathLst>
                <a:path w="36" h="18" extrusionOk="0">
                  <a:moveTo>
                    <a:pt x="36"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9"/>
            <p:cNvSpPr/>
            <p:nvPr/>
          </p:nvSpPr>
          <p:spPr>
            <a:xfrm>
              <a:off x="3438722" y="3352315"/>
              <a:ext cx="602" cy="219"/>
            </a:xfrm>
            <a:custGeom>
              <a:avLst/>
              <a:gdLst/>
              <a:ahLst/>
              <a:cxnLst/>
              <a:rect l="l" t="t" r="r" b="b"/>
              <a:pathLst>
                <a:path w="22" h="8" extrusionOk="0">
                  <a:moveTo>
                    <a:pt x="22"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9"/>
            <p:cNvSpPr/>
            <p:nvPr/>
          </p:nvSpPr>
          <p:spPr>
            <a:xfrm>
              <a:off x="3439407" y="3352233"/>
              <a:ext cx="493" cy="109"/>
            </a:xfrm>
            <a:custGeom>
              <a:avLst/>
              <a:gdLst/>
              <a:ahLst/>
              <a:cxnLst/>
              <a:rect l="l" t="t" r="r" b="b"/>
              <a:pathLst>
                <a:path w="18" h="4" extrusionOk="0">
                  <a:moveTo>
                    <a:pt x="18"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9"/>
            <p:cNvSpPr/>
            <p:nvPr/>
          </p:nvSpPr>
          <p:spPr>
            <a:xfrm>
              <a:off x="3439981" y="3352124"/>
              <a:ext cx="383" cy="137"/>
            </a:xfrm>
            <a:custGeom>
              <a:avLst/>
              <a:gdLst/>
              <a:ahLst/>
              <a:cxnLst/>
              <a:rect l="l" t="t" r="r" b="b"/>
              <a:pathLst>
                <a:path w="14" h="5"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9"/>
            <p:cNvSpPr/>
            <p:nvPr/>
          </p:nvSpPr>
          <p:spPr>
            <a:xfrm>
              <a:off x="3596703" y="3426776"/>
              <a:ext cx="1177" cy="684"/>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9"/>
            <p:cNvSpPr/>
            <p:nvPr/>
          </p:nvSpPr>
          <p:spPr>
            <a:xfrm>
              <a:off x="3661641" y="3449955"/>
              <a:ext cx="520" cy="410"/>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9"/>
            <p:cNvSpPr/>
            <p:nvPr/>
          </p:nvSpPr>
          <p:spPr>
            <a:xfrm>
              <a:off x="3650257" y="3448313"/>
              <a:ext cx="11329" cy="1669"/>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9"/>
            <p:cNvSpPr/>
            <p:nvPr/>
          </p:nvSpPr>
          <p:spPr>
            <a:xfrm>
              <a:off x="3643443" y="3439994"/>
              <a:ext cx="520" cy="7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9"/>
            <p:cNvSpPr/>
            <p:nvPr/>
          </p:nvSpPr>
          <p:spPr>
            <a:xfrm>
              <a:off x="3662791" y="3451104"/>
              <a:ext cx="219" cy="21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9"/>
            <p:cNvSpPr/>
            <p:nvPr/>
          </p:nvSpPr>
          <p:spPr>
            <a:xfrm>
              <a:off x="3663174" y="3451570"/>
              <a:ext cx="137" cy="410"/>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9"/>
            <p:cNvSpPr/>
            <p:nvPr/>
          </p:nvSpPr>
          <p:spPr>
            <a:xfrm>
              <a:off x="3659726" y="3407210"/>
              <a:ext cx="2326" cy="3393"/>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9"/>
            <p:cNvSpPr/>
            <p:nvPr/>
          </p:nvSpPr>
          <p:spPr>
            <a:xfrm>
              <a:off x="3685614" y="3386823"/>
              <a:ext cx="410" cy="410"/>
            </a:xfrm>
            <a:custGeom>
              <a:avLst/>
              <a:gdLst/>
              <a:ahLst/>
              <a:cxnLst/>
              <a:rect l="l" t="t" r="r" b="b"/>
              <a:pathLst>
                <a:path w="15" h="15" extrusionOk="0">
                  <a:moveTo>
                    <a:pt x="14" y="0"/>
                  </a:moveTo>
                  <a:lnTo>
                    <a:pt x="14" y="0"/>
                  </a:lnTo>
                  <a:lnTo>
                    <a:pt x="0" y="14"/>
                  </a:ln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9"/>
            <p:cNvSpPr/>
            <p:nvPr/>
          </p:nvSpPr>
          <p:spPr>
            <a:xfrm>
              <a:off x="3660492" y="3419579"/>
              <a:ext cx="794" cy="6075"/>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9"/>
            <p:cNvSpPr/>
            <p:nvPr/>
          </p:nvSpPr>
          <p:spPr>
            <a:xfrm>
              <a:off x="3597853" y="3427433"/>
              <a:ext cx="3475" cy="3667"/>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9"/>
            <p:cNvSpPr/>
            <p:nvPr/>
          </p:nvSpPr>
          <p:spPr>
            <a:xfrm>
              <a:off x="3616051" y="3439501"/>
              <a:ext cx="985" cy="1095"/>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9"/>
            <p:cNvSpPr/>
            <p:nvPr/>
          </p:nvSpPr>
          <p:spPr>
            <a:xfrm>
              <a:off x="3662326" y="3450420"/>
              <a:ext cx="410" cy="410"/>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9"/>
            <p:cNvSpPr/>
            <p:nvPr/>
          </p:nvSpPr>
          <p:spPr>
            <a:xfrm>
              <a:off x="3641911" y="3438927"/>
              <a:ext cx="712" cy="328"/>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9"/>
            <p:cNvSpPr/>
            <p:nvPr/>
          </p:nvSpPr>
          <p:spPr>
            <a:xfrm>
              <a:off x="3594487" y="3425709"/>
              <a:ext cx="2436" cy="1177"/>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9"/>
            <p:cNvSpPr/>
            <p:nvPr/>
          </p:nvSpPr>
          <p:spPr>
            <a:xfrm>
              <a:off x="3640953" y="3438735"/>
              <a:ext cx="903" cy="137"/>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9"/>
            <p:cNvSpPr/>
            <p:nvPr/>
          </p:nvSpPr>
          <p:spPr>
            <a:xfrm>
              <a:off x="3639913" y="3438845"/>
              <a:ext cx="876" cy="109"/>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9"/>
            <p:cNvSpPr/>
            <p:nvPr/>
          </p:nvSpPr>
          <p:spPr>
            <a:xfrm>
              <a:off x="3663365" y="3452144"/>
              <a:ext cx="27" cy="712"/>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9"/>
            <p:cNvSpPr/>
            <p:nvPr/>
          </p:nvSpPr>
          <p:spPr>
            <a:xfrm>
              <a:off x="3642677" y="3439310"/>
              <a:ext cx="712" cy="520"/>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9"/>
            <p:cNvSpPr/>
            <p:nvPr/>
          </p:nvSpPr>
          <p:spPr>
            <a:xfrm>
              <a:off x="3596785" y="3426776"/>
              <a:ext cx="1095" cy="684"/>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9"/>
            <p:cNvSpPr/>
            <p:nvPr/>
          </p:nvSpPr>
          <p:spPr>
            <a:xfrm>
              <a:off x="3666157" y="3302127"/>
              <a:ext cx="27" cy="137"/>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9"/>
            <p:cNvSpPr/>
            <p:nvPr/>
          </p:nvSpPr>
          <p:spPr>
            <a:xfrm>
              <a:off x="3665856" y="3301087"/>
              <a:ext cx="27" cy="301"/>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9"/>
            <p:cNvSpPr/>
            <p:nvPr/>
          </p:nvSpPr>
          <p:spPr>
            <a:xfrm>
              <a:off x="3582719" y="3193486"/>
              <a:ext cx="7662" cy="766"/>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9"/>
            <p:cNvSpPr/>
            <p:nvPr/>
          </p:nvSpPr>
          <p:spPr>
            <a:xfrm>
              <a:off x="3543341" y="3198083"/>
              <a:ext cx="31443" cy="6075"/>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9"/>
            <p:cNvSpPr/>
            <p:nvPr/>
          </p:nvSpPr>
          <p:spPr>
            <a:xfrm>
              <a:off x="3518821" y="3213134"/>
              <a:ext cx="27" cy="602"/>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9"/>
            <p:cNvSpPr/>
            <p:nvPr/>
          </p:nvSpPr>
          <p:spPr>
            <a:xfrm>
              <a:off x="3518520" y="3210726"/>
              <a:ext cx="137" cy="520"/>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9"/>
            <p:cNvSpPr/>
            <p:nvPr/>
          </p:nvSpPr>
          <p:spPr>
            <a:xfrm>
              <a:off x="3518712" y="3211985"/>
              <a:ext cx="137" cy="493"/>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9"/>
            <p:cNvSpPr/>
            <p:nvPr/>
          </p:nvSpPr>
          <p:spPr>
            <a:xfrm>
              <a:off x="3518821" y="3214366"/>
              <a:ext cx="27" cy="602"/>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9"/>
            <p:cNvSpPr/>
            <p:nvPr/>
          </p:nvSpPr>
          <p:spPr>
            <a:xfrm>
              <a:off x="3428652" y="3341123"/>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9"/>
            <p:cNvSpPr/>
            <p:nvPr/>
          </p:nvSpPr>
          <p:spPr>
            <a:xfrm>
              <a:off x="3439106" y="3334993"/>
              <a:ext cx="219" cy="109"/>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9"/>
            <p:cNvSpPr/>
            <p:nvPr/>
          </p:nvSpPr>
          <p:spPr>
            <a:xfrm>
              <a:off x="3437573" y="3335567"/>
              <a:ext cx="410" cy="219"/>
            </a:xfrm>
            <a:custGeom>
              <a:avLst/>
              <a:gdLst/>
              <a:ahLst/>
              <a:cxnLst/>
              <a:rect l="l" t="t" r="r" b="b"/>
              <a:pathLst>
                <a:path w="15" h="8" extrusionOk="0">
                  <a:moveTo>
                    <a:pt x="0" y="7"/>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9"/>
            <p:cNvSpPr/>
            <p:nvPr/>
          </p:nvSpPr>
          <p:spPr>
            <a:xfrm>
              <a:off x="3516714" y="3224710"/>
              <a:ext cx="301" cy="602"/>
            </a:xfrm>
            <a:custGeom>
              <a:avLst/>
              <a:gdLst/>
              <a:ahLst/>
              <a:cxnLst/>
              <a:rect l="l" t="t" r="r" b="b"/>
              <a:pathLst>
                <a:path w="11" h="22" extrusionOk="0">
                  <a:moveTo>
                    <a:pt x="0" y="22"/>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9"/>
            <p:cNvSpPr/>
            <p:nvPr/>
          </p:nvSpPr>
          <p:spPr>
            <a:xfrm>
              <a:off x="3438148" y="3335376"/>
              <a:ext cx="301" cy="109"/>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9"/>
            <p:cNvSpPr/>
            <p:nvPr/>
          </p:nvSpPr>
          <p:spPr>
            <a:xfrm>
              <a:off x="3516331" y="3225476"/>
              <a:ext cx="301" cy="520"/>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9"/>
            <p:cNvSpPr/>
            <p:nvPr/>
          </p:nvSpPr>
          <p:spPr>
            <a:xfrm>
              <a:off x="3518438" y="3218963"/>
              <a:ext cx="109" cy="602"/>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9"/>
            <p:cNvSpPr/>
            <p:nvPr/>
          </p:nvSpPr>
          <p:spPr>
            <a:xfrm>
              <a:off x="3439981" y="3334801"/>
              <a:ext cx="1560" cy="985"/>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9"/>
            <p:cNvSpPr/>
            <p:nvPr/>
          </p:nvSpPr>
          <p:spPr>
            <a:xfrm>
              <a:off x="3518246" y="3220030"/>
              <a:ext cx="109" cy="602"/>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9"/>
            <p:cNvSpPr/>
            <p:nvPr/>
          </p:nvSpPr>
          <p:spPr>
            <a:xfrm>
              <a:off x="3436998" y="3335951"/>
              <a:ext cx="301" cy="109"/>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9"/>
            <p:cNvSpPr/>
            <p:nvPr/>
          </p:nvSpPr>
          <p:spPr>
            <a:xfrm>
              <a:off x="3517371" y="3222986"/>
              <a:ext cx="219" cy="602"/>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9"/>
            <p:cNvSpPr/>
            <p:nvPr/>
          </p:nvSpPr>
          <p:spPr>
            <a:xfrm>
              <a:off x="3436232" y="3336224"/>
              <a:ext cx="410" cy="219"/>
            </a:xfrm>
            <a:custGeom>
              <a:avLst/>
              <a:gdLst/>
              <a:ahLst/>
              <a:cxnLst/>
              <a:rect l="l" t="t" r="r" b="b"/>
              <a:pathLst>
                <a:path w="15"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9"/>
            <p:cNvSpPr/>
            <p:nvPr/>
          </p:nvSpPr>
          <p:spPr>
            <a:xfrm>
              <a:off x="3517945" y="3221070"/>
              <a:ext cx="219" cy="602"/>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9"/>
            <p:cNvSpPr/>
            <p:nvPr/>
          </p:nvSpPr>
          <p:spPr>
            <a:xfrm>
              <a:off x="3517672" y="3222028"/>
              <a:ext cx="219" cy="602"/>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9"/>
            <p:cNvSpPr/>
            <p:nvPr/>
          </p:nvSpPr>
          <p:spPr>
            <a:xfrm>
              <a:off x="3517097" y="3223862"/>
              <a:ext cx="219" cy="602"/>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9"/>
            <p:cNvSpPr/>
            <p:nvPr/>
          </p:nvSpPr>
          <p:spPr>
            <a:xfrm>
              <a:off x="3429145" y="3340247"/>
              <a:ext cx="794" cy="602"/>
            </a:xfrm>
            <a:custGeom>
              <a:avLst/>
              <a:gdLst/>
              <a:ahLst/>
              <a:cxnLst/>
              <a:rect l="l" t="t" r="r" b="b"/>
              <a:pathLst>
                <a:path w="29" h="22" extrusionOk="0">
                  <a:moveTo>
                    <a:pt x="0" y="22"/>
                  </a:move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9"/>
            <p:cNvSpPr/>
            <p:nvPr/>
          </p:nvSpPr>
          <p:spPr>
            <a:xfrm>
              <a:off x="3430485" y="3339481"/>
              <a:ext cx="684" cy="520"/>
            </a:xfrm>
            <a:custGeom>
              <a:avLst/>
              <a:gdLst/>
              <a:ahLst/>
              <a:cxnLst/>
              <a:rect l="l" t="t" r="r" b="b"/>
              <a:pathLst>
                <a:path w="25" h="19" extrusionOk="0">
                  <a:moveTo>
                    <a:pt x="0" y="1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9"/>
            <p:cNvSpPr/>
            <p:nvPr/>
          </p:nvSpPr>
          <p:spPr>
            <a:xfrm>
              <a:off x="3431635" y="3338824"/>
              <a:ext cx="602" cy="410"/>
            </a:xfrm>
            <a:custGeom>
              <a:avLst/>
              <a:gdLst/>
              <a:ahLst/>
              <a:cxnLst/>
              <a:rect l="l" t="t" r="r" b="b"/>
              <a:pathLst>
                <a:path w="22" h="15" extrusionOk="0">
                  <a:moveTo>
                    <a:pt x="0" y="14"/>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9"/>
            <p:cNvSpPr/>
            <p:nvPr/>
          </p:nvSpPr>
          <p:spPr>
            <a:xfrm>
              <a:off x="3518630" y="3217814"/>
              <a:ext cx="27" cy="602"/>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9"/>
            <p:cNvSpPr/>
            <p:nvPr/>
          </p:nvSpPr>
          <p:spPr>
            <a:xfrm>
              <a:off x="3432675" y="3338140"/>
              <a:ext cx="602" cy="410"/>
            </a:xfrm>
            <a:custGeom>
              <a:avLst/>
              <a:gdLst/>
              <a:ahLst/>
              <a:cxnLst/>
              <a:rect l="l" t="t" r="r" b="b"/>
              <a:pathLst>
                <a:path w="22" h="15" extrusionOk="0">
                  <a:moveTo>
                    <a:pt x="1" y="15"/>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9"/>
            <p:cNvSpPr/>
            <p:nvPr/>
          </p:nvSpPr>
          <p:spPr>
            <a:xfrm>
              <a:off x="3518821" y="3215625"/>
              <a:ext cx="27" cy="602"/>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9"/>
            <p:cNvSpPr/>
            <p:nvPr/>
          </p:nvSpPr>
          <p:spPr>
            <a:xfrm>
              <a:off x="3433742" y="3337565"/>
              <a:ext cx="493" cy="410"/>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9"/>
            <p:cNvSpPr/>
            <p:nvPr/>
          </p:nvSpPr>
          <p:spPr>
            <a:xfrm>
              <a:off x="3438722" y="3335184"/>
              <a:ext cx="219" cy="109"/>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9"/>
            <p:cNvSpPr/>
            <p:nvPr/>
          </p:nvSpPr>
          <p:spPr>
            <a:xfrm>
              <a:off x="3434590" y="3337100"/>
              <a:ext cx="520" cy="301"/>
            </a:xfrm>
            <a:custGeom>
              <a:avLst/>
              <a:gdLst/>
              <a:ahLst/>
              <a:cxnLst/>
              <a:rect l="l" t="t" r="r" b="b"/>
              <a:pathLst>
                <a:path w="19" h="11" extrusionOk="0">
                  <a:moveTo>
                    <a:pt x="1" y="11"/>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9"/>
            <p:cNvSpPr/>
            <p:nvPr/>
          </p:nvSpPr>
          <p:spPr>
            <a:xfrm>
              <a:off x="3435466" y="3336607"/>
              <a:ext cx="493" cy="328"/>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9"/>
            <p:cNvSpPr/>
            <p:nvPr/>
          </p:nvSpPr>
          <p:spPr>
            <a:xfrm>
              <a:off x="3439489" y="3334993"/>
              <a:ext cx="219" cy="27"/>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9"/>
            <p:cNvSpPr/>
            <p:nvPr/>
          </p:nvSpPr>
          <p:spPr>
            <a:xfrm>
              <a:off x="3439790" y="3334883"/>
              <a:ext cx="192" cy="27"/>
            </a:xfrm>
            <a:custGeom>
              <a:avLst/>
              <a:gdLst/>
              <a:ahLst/>
              <a:cxnLst/>
              <a:rect l="l" t="t" r="r" b="b"/>
              <a:pathLst>
                <a:path w="7"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9"/>
            <p:cNvSpPr/>
            <p:nvPr/>
          </p:nvSpPr>
          <p:spPr>
            <a:xfrm>
              <a:off x="3518712" y="3216774"/>
              <a:ext cx="27" cy="493"/>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9"/>
            <p:cNvSpPr/>
            <p:nvPr/>
          </p:nvSpPr>
          <p:spPr>
            <a:xfrm>
              <a:off x="3645660" y="3187657"/>
              <a:ext cx="219" cy="109"/>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9"/>
            <p:cNvSpPr/>
            <p:nvPr/>
          </p:nvSpPr>
          <p:spPr>
            <a:xfrm>
              <a:off x="3678526" y="3196551"/>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9"/>
            <p:cNvSpPr/>
            <p:nvPr/>
          </p:nvSpPr>
          <p:spPr>
            <a:xfrm>
              <a:off x="3673737" y="3198083"/>
              <a:ext cx="602" cy="520"/>
            </a:xfrm>
            <a:custGeom>
              <a:avLst/>
              <a:gdLst/>
              <a:ahLst/>
              <a:cxnLst/>
              <a:rect l="l" t="t" r="r" b="b"/>
              <a:pathLst>
                <a:path w="22" h="19" extrusionOk="0">
                  <a:moveTo>
                    <a:pt x="0" y="18"/>
                  </a:moveTo>
                  <a:lnTo>
                    <a:pt x="0" y="18"/>
                  </a:lnTo>
                  <a:lnTo>
                    <a:pt x="21" y="1"/>
                  </a:ln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9"/>
            <p:cNvSpPr/>
            <p:nvPr/>
          </p:nvSpPr>
          <p:spPr>
            <a:xfrm>
              <a:off x="3684656" y="3201148"/>
              <a:ext cx="794" cy="712"/>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9"/>
            <p:cNvSpPr/>
            <p:nvPr/>
          </p:nvSpPr>
          <p:spPr>
            <a:xfrm>
              <a:off x="3683506" y="3200191"/>
              <a:ext cx="794" cy="712"/>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9"/>
            <p:cNvSpPr/>
            <p:nvPr/>
          </p:nvSpPr>
          <p:spPr>
            <a:xfrm>
              <a:off x="3682549" y="3199342"/>
              <a:ext cx="684" cy="684"/>
            </a:xfrm>
            <a:custGeom>
              <a:avLst/>
              <a:gdLst/>
              <a:ahLst/>
              <a:cxnLst/>
              <a:rect l="l" t="t" r="r" b="b"/>
              <a:pathLst>
                <a:path w="25" h="25" extrusionOk="0">
                  <a:moveTo>
                    <a:pt x="25"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9"/>
            <p:cNvSpPr/>
            <p:nvPr/>
          </p:nvSpPr>
          <p:spPr>
            <a:xfrm>
              <a:off x="3645167" y="3187165"/>
              <a:ext cx="137" cy="137"/>
            </a:xfrm>
            <a:custGeom>
              <a:avLst/>
              <a:gdLst/>
              <a:ahLst/>
              <a:cxnLst/>
              <a:rect l="l" t="t" r="r" b="b"/>
              <a:pathLst>
                <a:path w="5" h="5" extrusionOk="0">
                  <a:moveTo>
                    <a:pt x="1" y="1"/>
                  </a:moveTo>
                  <a:lnTo>
                    <a:pt x="4" y="4"/>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9"/>
            <p:cNvSpPr/>
            <p:nvPr/>
          </p:nvSpPr>
          <p:spPr>
            <a:xfrm>
              <a:off x="3680140" y="3197509"/>
              <a:ext cx="520" cy="410"/>
            </a:xfrm>
            <a:custGeom>
              <a:avLst/>
              <a:gdLst/>
              <a:ahLst/>
              <a:cxnLst/>
              <a:rect l="l" t="t" r="r" b="b"/>
              <a:pathLst>
                <a:path w="19" h="15" extrusionOk="0">
                  <a:moveTo>
                    <a:pt x="18"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9"/>
            <p:cNvSpPr/>
            <p:nvPr/>
          </p:nvSpPr>
          <p:spPr>
            <a:xfrm>
              <a:off x="3685805" y="3202024"/>
              <a:ext cx="794" cy="794"/>
            </a:xfrm>
            <a:custGeom>
              <a:avLst/>
              <a:gdLst/>
              <a:ahLst/>
              <a:cxnLst/>
              <a:rect l="l" t="t" r="r" b="b"/>
              <a:pathLst>
                <a:path w="29" h="29" extrusionOk="0">
                  <a:moveTo>
                    <a:pt x="28" y="2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9"/>
            <p:cNvSpPr/>
            <p:nvPr/>
          </p:nvSpPr>
          <p:spPr>
            <a:xfrm>
              <a:off x="3679566" y="3197044"/>
              <a:ext cx="520" cy="301"/>
            </a:xfrm>
            <a:custGeom>
              <a:avLst/>
              <a:gdLst/>
              <a:ahLst/>
              <a:cxnLst/>
              <a:rect l="l" t="t" r="r" b="b"/>
              <a:pathLst>
                <a:path w="19" h="11" extrusionOk="0">
                  <a:moveTo>
                    <a:pt x="1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9"/>
            <p:cNvSpPr/>
            <p:nvPr/>
          </p:nvSpPr>
          <p:spPr>
            <a:xfrm>
              <a:off x="3674968" y="319761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9"/>
            <p:cNvSpPr/>
            <p:nvPr/>
          </p:nvSpPr>
          <p:spPr>
            <a:xfrm>
              <a:off x="3680825" y="3198001"/>
              <a:ext cx="602" cy="493"/>
            </a:xfrm>
            <a:custGeom>
              <a:avLst/>
              <a:gdLst/>
              <a:ahLst/>
              <a:cxnLst/>
              <a:rect l="l" t="t" r="r" b="b"/>
              <a:pathLst>
                <a:path w="22" h="18" extrusionOk="0">
                  <a:moveTo>
                    <a:pt x="21"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9"/>
            <p:cNvSpPr/>
            <p:nvPr/>
          </p:nvSpPr>
          <p:spPr>
            <a:xfrm>
              <a:off x="3681591" y="3198658"/>
              <a:ext cx="684" cy="520"/>
            </a:xfrm>
            <a:custGeom>
              <a:avLst/>
              <a:gdLst/>
              <a:ahLst/>
              <a:cxnLst/>
              <a:rect l="l" t="t" r="r" b="b"/>
              <a:pathLst>
                <a:path w="25" h="19" extrusionOk="0">
                  <a:moveTo>
                    <a:pt x="25"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9"/>
            <p:cNvSpPr/>
            <p:nvPr/>
          </p:nvSpPr>
          <p:spPr>
            <a:xfrm>
              <a:off x="3679101" y="3196742"/>
              <a:ext cx="410" cy="328"/>
            </a:xfrm>
            <a:custGeom>
              <a:avLst/>
              <a:gdLst/>
              <a:ahLst/>
              <a:cxnLst/>
              <a:rect l="l" t="t" r="r" b="b"/>
              <a:pathLst>
                <a:path w="15" h="12" extrusionOk="0">
                  <a:moveTo>
                    <a:pt x="1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9"/>
            <p:cNvSpPr/>
            <p:nvPr/>
          </p:nvSpPr>
          <p:spPr>
            <a:xfrm>
              <a:off x="3677185" y="3196660"/>
              <a:ext cx="27" cy="27"/>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9"/>
            <p:cNvSpPr/>
            <p:nvPr/>
          </p:nvSpPr>
          <p:spPr>
            <a:xfrm>
              <a:off x="3677760" y="3196551"/>
              <a:ext cx="219" cy="27"/>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9"/>
            <p:cNvSpPr/>
            <p:nvPr/>
          </p:nvSpPr>
          <p:spPr>
            <a:xfrm>
              <a:off x="3689636" y="3205281"/>
              <a:ext cx="794" cy="684"/>
            </a:xfrm>
            <a:custGeom>
              <a:avLst/>
              <a:gdLst/>
              <a:ahLst/>
              <a:cxnLst/>
              <a:rect l="l" t="t" r="r" b="b"/>
              <a:pathLst>
                <a:path w="29" h="25" extrusionOk="0">
                  <a:moveTo>
                    <a:pt x="28"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9"/>
            <p:cNvSpPr/>
            <p:nvPr/>
          </p:nvSpPr>
          <p:spPr>
            <a:xfrm>
              <a:off x="3654089" y="3197618"/>
              <a:ext cx="6048" cy="1943"/>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9"/>
            <p:cNvSpPr/>
            <p:nvPr/>
          </p:nvSpPr>
          <p:spPr>
            <a:xfrm>
              <a:off x="3688295" y="3204213"/>
              <a:ext cx="794" cy="712"/>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9"/>
            <p:cNvSpPr/>
            <p:nvPr/>
          </p:nvSpPr>
          <p:spPr>
            <a:xfrm>
              <a:off x="3695000" y="3210152"/>
              <a:ext cx="301" cy="219"/>
            </a:xfrm>
            <a:custGeom>
              <a:avLst/>
              <a:gdLst/>
              <a:ahLst/>
              <a:cxnLst/>
              <a:rect l="l" t="t" r="r" b="b"/>
              <a:pathLst>
                <a:path w="11" h="8" extrusionOk="0">
                  <a:moveTo>
                    <a:pt x="0" y="1"/>
                  </a:moveTo>
                  <a:lnTo>
                    <a:pt x="11" y="8"/>
                  </a:ln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9"/>
            <p:cNvSpPr/>
            <p:nvPr/>
          </p:nvSpPr>
          <p:spPr>
            <a:xfrm>
              <a:off x="3690977" y="3206512"/>
              <a:ext cx="684" cy="602"/>
            </a:xfrm>
            <a:custGeom>
              <a:avLst/>
              <a:gdLst/>
              <a:ahLst/>
              <a:cxnLst/>
              <a:rect l="l" t="t" r="r" b="b"/>
              <a:pathLst>
                <a:path w="25" h="22" extrusionOk="0">
                  <a:moveTo>
                    <a:pt x="25"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9"/>
            <p:cNvSpPr/>
            <p:nvPr/>
          </p:nvSpPr>
          <p:spPr>
            <a:xfrm>
              <a:off x="3693741" y="3208920"/>
              <a:ext cx="712" cy="602"/>
            </a:xfrm>
            <a:custGeom>
              <a:avLst/>
              <a:gdLst/>
              <a:ahLst/>
              <a:cxnLst/>
              <a:rect l="l" t="t" r="r" b="b"/>
              <a:pathLst>
                <a:path w="26" h="22" extrusionOk="0">
                  <a:moveTo>
                    <a:pt x="25" y="2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9"/>
            <p:cNvSpPr/>
            <p:nvPr/>
          </p:nvSpPr>
          <p:spPr>
            <a:xfrm>
              <a:off x="3692318" y="3207661"/>
              <a:ext cx="684" cy="712"/>
            </a:xfrm>
            <a:custGeom>
              <a:avLst/>
              <a:gdLst/>
              <a:ahLst/>
              <a:cxnLst/>
              <a:rect l="l" t="t" r="r" b="b"/>
              <a:pathLst>
                <a:path w="25" h="26" extrusionOk="0">
                  <a:moveTo>
                    <a:pt x="25"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9"/>
            <p:cNvSpPr/>
            <p:nvPr/>
          </p:nvSpPr>
          <p:spPr>
            <a:xfrm>
              <a:off x="3646235" y="3188232"/>
              <a:ext cx="109" cy="109"/>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9"/>
            <p:cNvSpPr/>
            <p:nvPr/>
          </p:nvSpPr>
          <p:spPr>
            <a:xfrm>
              <a:off x="3687037" y="3203064"/>
              <a:ext cx="794" cy="712"/>
            </a:xfrm>
            <a:custGeom>
              <a:avLst/>
              <a:gdLst/>
              <a:ahLst/>
              <a:cxnLst/>
              <a:rect l="l" t="t" r="r" b="b"/>
              <a:pathLst>
                <a:path w="29" h="26" extrusionOk="0">
                  <a:moveTo>
                    <a:pt x="29"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9"/>
            <p:cNvSpPr/>
            <p:nvPr/>
          </p:nvSpPr>
          <p:spPr>
            <a:xfrm>
              <a:off x="3646618" y="3188697"/>
              <a:ext cx="109" cy="137"/>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9"/>
            <p:cNvSpPr/>
            <p:nvPr/>
          </p:nvSpPr>
          <p:spPr>
            <a:xfrm>
              <a:off x="3694316" y="3218115"/>
              <a:ext cx="27" cy="301"/>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9"/>
            <p:cNvSpPr/>
            <p:nvPr/>
          </p:nvSpPr>
          <p:spPr>
            <a:xfrm>
              <a:off x="3695000" y="3210343"/>
              <a:ext cx="301" cy="2135"/>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9"/>
            <p:cNvSpPr/>
            <p:nvPr/>
          </p:nvSpPr>
          <p:spPr>
            <a:xfrm>
              <a:off x="3694234" y="3219073"/>
              <a:ext cx="27" cy="410"/>
            </a:xfrm>
            <a:custGeom>
              <a:avLst/>
              <a:gdLst/>
              <a:ahLst/>
              <a:cxnLst/>
              <a:rect l="l" t="t" r="r" b="b"/>
              <a:pathLst>
                <a:path w="1" h="15" extrusionOk="0">
                  <a:moveTo>
                    <a:pt x="0"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9"/>
            <p:cNvSpPr/>
            <p:nvPr/>
          </p:nvSpPr>
          <p:spPr>
            <a:xfrm>
              <a:off x="3694425" y="3217048"/>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9"/>
            <p:cNvSpPr/>
            <p:nvPr/>
          </p:nvSpPr>
          <p:spPr>
            <a:xfrm>
              <a:off x="3694890" y="3212833"/>
              <a:ext cx="27" cy="410"/>
            </a:xfrm>
            <a:custGeom>
              <a:avLst/>
              <a:gdLst/>
              <a:ahLst/>
              <a:cxnLst/>
              <a:rect l="l" t="t" r="r" b="b"/>
              <a:pathLst>
                <a:path w="1" h="15" extrusionOk="0">
                  <a:moveTo>
                    <a:pt x="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9"/>
            <p:cNvSpPr/>
            <p:nvPr/>
          </p:nvSpPr>
          <p:spPr>
            <a:xfrm>
              <a:off x="3694124" y="3220030"/>
              <a:ext cx="27" cy="410"/>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9"/>
            <p:cNvSpPr/>
            <p:nvPr/>
          </p:nvSpPr>
          <p:spPr>
            <a:xfrm>
              <a:off x="3674394" y="3275610"/>
              <a:ext cx="2052" cy="8045"/>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9"/>
            <p:cNvSpPr/>
            <p:nvPr/>
          </p:nvSpPr>
          <p:spPr>
            <a:xfrm>
              <a:off x="3694808" y="3213709"/>
              <a:ext cx="27" cy="493"/>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9"/>
            <p:cNvSpPr/>
            <p:nvPr/>
          </p:nvSpPr>
          <p:spPr>
            <a:xfrm>
              <a:off x="3694507" y="3215816"/>
              <a:ext cx="27" cy="410"/>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9"/>
            <p:cNvSpPr/>
            <p:nvPr/>
          </p:nvSpPr>
          <p:spPr>
            <a:xfrm>
              <a:off x="3694042" y="3220988"/>
              <a:ext cx="27" cy="301"/>
            </a:xfrm>
            <a:custGeom>
              <a:avLst/>
              <a:gdLst/>
              <a:ahLst/>
              <a:cxnLst/>
              <a:rect l="l" t="t" r="r" b="b"/>
              <a:pathLst>
                <a:path w="1" h="11" extrusionOk="0">
                  <a:moveTo>
                    <a:pt x="0"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9"/>
            <p:cNvSpPr/>
            <p:nvPr/>
          </p:nvSpPr>
          <p:spPr>
            <a:xfrm>
              <a:off x="3694617" y="3214667"/>
              <a:ext cx="27" cy="493"/>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9"/>
            <p:cNvSpPr/>
            <p:nvPr/>
          </p:nvSpPr>
          <p:spPr>
            <a:xfrm>
              <a:off x="3694042" y="3221837"/>
              <a:ext cx="27" cy="328"/>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9"/>
            <p:cNvSpPr/>
            <p:nvPr/>
          </p:nvSpPr>
          <p:spPr>
            <a:xfrm>
              <a:off x="3673436" y="3302236"/>
              <a:ext cx="18526" cy="26736"/>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9"/>
            <p:cNvSpPr/>
            <p:nvPr/>
          </p:nvSpPr>
          <p:spPr>
            <a:xfrm>
              <a:off x="3684464" y="3303003"/>
              <a:ext cx="219" cy="410"/>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9"/>
            <p:cNvSpPr/>
            <p:nvPr/>
          </p:nvSpPr>
          <p:spPr>
            <a:xfrm>
              <a:off x="3678225" y="330702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9"/>
            <p:cNvSpPr/>
            <p:nvPr/>
          </p:nvSpPr>
          <p:spPr>
            <a:xfrm>
              <a:off x="3683205" y="3304535"/>
              <a:ext cx="712" cy="684"/>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9"/>
            <p:cNvSpPr/>
            <p:nvPr/>
          </p:nvSpPr>
          <p:spPr>
            <a:xfrm>
              <a:off x="3674312" y="3306533"/>
              <a:ext cx="876" cy="219"/>
            </a:xfrm>
            <a:custGeom>
              <a:avLst/>
              <a:gdLst/>
              <a:ahLst/>
              <a:cxnLst/>
              <a:rect l="l" t="t" r="r" b="b"/>
              <a:pathLst>
                <a:path w="32" h="8" extrusionOk="0">
                  <a:moveTo>
                    <a:pt x="0" y="1"/>
                  </a:moveTo>
                  <a:lnTo>
                    <a:pt x="32"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9"/>
            <p:cNvSpPr/>
            <p:nvPr/>
          </p:nvSpPr>
          <p:spPr>
            <a:xfrm>
              <a:off x="3681974" y="3305876"/>
              <a:ext cx="301" cy="219"/>
            </a:xfrm>
            <a:custGeom>
              <a:avLst/>
              <a:gdLst/>
              <a:ahLst/>
              <a:cxnLst/>
              <a:rect l="l" t="t" r="r" b="b"/>
              <a:pathLst>
                <a:path w="11" h="8" extrusionOk="0">
                  <a:moveTo>
                    <a:pt x="0"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9"/>
            <p:cNvSpPr/>
            <p:nvPr/>
          </p:nvSpPr>
          <p:spPr>
            <a:xfrm>
              <a:off x="3680907" y="3306451"/>
              <a:ext cx="219" cy="109"/>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9"/>
            <p:cNvSpPr/>
            <p:nvPr/>
          </p:nvSpPr>
          <p:spPr>
            <a:xfrm>
              <a:off x="3676610" y="3306916"/>
              <a:ext cx="410" cy="27"/>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9"/>
            <p:cNvSpPr/>
            <p:nvPr/>
          </p:nvSpPr>
          <p:spPr>
            <a:xfrm>
              <a:off x="3679374" y="3306916"/>
              <a:ext cx="328" cy="27"/>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9"/>
            <p:cNvSpPr/>
            <p:nvPr/>
          </p:nvSpPr>
          <p:spPr>
            <a:xfrm>
              <a:off x="3673436" y="3306533"/>
              <a:ext cx="520" cy="27"/>
            </a:xfrm>
            <a:custGeom>
              <a:avLst/>
              <a:gdLst/>
              <a:ahLst/>
              <a:cxnLst/>
              <a:rect l="l" t="t" r="r" b="b"/>
              <a:pathLst>
                <a:path w="19" h="1" extrusionOk="0">
                  <a:moveTo>
                    <a:pt x="18"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9"/>
            <p:cNvSpPr/>
            <p:nvPr/>
          </p:nvSpPr>
          <p:spPr>
            <a:xfrm>
              <a:off x="3683972" y="3303769"/>
              <a:ext cx="328" cy="493"/>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9"/>
            <p:cNvSpPr/>
            <p:nvPr/>
          </p:nvSpPr>
          <p:spPr>
            <a:xfrm>
              <a:off x="3684656" y="3302127"/>
              <a:ext cx="4132" cy="520"/>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9"/>
            <p:cNvSpPr/>
            <p:nvPr/>
          </p:nvSpPr>
          <p:spPr>
            <a:xfrm>
              <a:off x="3673436" y="3306451"/>
              <a:ext cx="712" cy="9304"/>
            </a:xfrm>
            <a:custGeom>
              <a:avLst/>
              <a:gdLst/>
              <a:ahLst/>
              <a:cxnLst/>
              <a:rect l="l" t="t" r="r" b="b"/>
              <a:pathLst>
                <a:path w="26" h="340" extrusionOk="0">
                  <a:moveTo>
                    <a:pt x="1" y="0"/>
                  </a:moveTo>
                  <a:lnTo>
                    <a:pt x="25" y="340"/>
                  </a:lnTo>
                  <a:lnTo>
                    <a:pt x="25" y="340"/>
                  </a:ln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9"/>
            <p:cNvSpPr/>
            <p:nvPr/>
          </p:nvSpPr>
          <p:spPr>
            <a:xfrm>
              <a:off x="3687912" y="3426202"/>
              <a:ext cx="154752" cy="251598"/>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9"/>
            <p:cNvSpPr/>
            <p:nvPr/>
          </p:nvSpPr>
          <p:spPr>
            <a:xfrm>
              <a:off x="3842253" y="3489909"/>
              <a:ext cx="27" cy="27"/>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9"/>
            <p:cNvSpPr/>
            <p:nvPr/>
          </p:nvSpPr>
          <p:spPr>
            <a:xfrm>
              <a:off x="3703237" y="3606677"/>
              <a:ext cx="985" cy="903"/>
            </a:xfrm>
            <a:custGeom>
              <a:avLst/>
              <a:gdLst/>
              <a:ahLst/>
              <a:cxnLst/>
              <a:rect l="l" t="t" r="r" b="b"/>
              <a:pathLst>
                <a:path w="36" h="33" extrusionOk="0">
                  <a:moveTo>
                    <a:pt x="35" y="1"/>
                  </a:moveTo>
                  <a:lnTo>
                    <a:pt x="0" y="32"/>
                  </a:lnTo>
                  <a:lnTo>
                    <a:pt x="4" y="32"/>
                  </a:ln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9"/>
            <p:cNvSpPr/>
            <p:nvPr/>
          </p:nvSpPr>
          <p:spPr>
            <a:xfrm>
              <a:off x="3704578" y="3604296"/>
              <a:ext cx="2135" cy="1943"/>
            </a:xfrm>
            <a:custGeom>
              <a:avLst/>
              <a:gdLst/>
              <a:ahLst/>
              <a:cxnLst/>
              <a:rect l="l" t="t" r="r" b="b"/>
              <a:pathLst>
                <a:path w="78" h="71" extrusionOk="0">
                  <a:moveTo>
                    <a:pt x="77" y="0"/>
                  </a:moveTo>
                  <a:lnTo>
                    <a:pt x="0" y="7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9"/>
            <p:cNvSpPr/>
            <p:nvPr/>
          </p:nvSpPr>
          <p:spPr>
            <a:xfrm>
              <a:off x="3713964" y="3664938"/>
              <a:ext cx="27" cy="684"/>
            </a:xfrm>
            <a:custGeom>
              <a:avLst/>
              <a:gdLst/>
              <a:ahLst/>
              <a:cxnLst/>
              <a:rect l="l" t="t" r="r" b="b"/>
              <a:pathLst>
                <a:path w="1" h="25" extrusionOk="0">
                  <a:moveTo>
                    <a:pt x="0" y="25"/>
                  </a:moveTo>
                  <a:lnTo>
                    <a:pt x="0" y="0"/>
                  </a:ln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9"/>
            <p:cNvSpPr/>
            <p:nvPr/>
          </p:nvSpPr>
          <p:spPr>
            <a:xfrm>
              <a:off x="3714046" y="3666854"/>
              <a:ext cx="903" cy="8346"/>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9"/>
            <p:cNvSpPr/>
            <p:nvPr/>
          </p:nvSpPr>
          <p:spPr>
            <a:xfrm>
              <a:off x="3714922" y="3675173"/>
              <a:ext cx="410" cy="3010"/>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9"/>
            <p:cNvSpPr/>
            <p:nvPr/>
          </p:nvSpPr>
          <p:spPr>
            <a:xfrm>
              <a:off x="3704769" y="3612916"/>
              <a:ext cx="109" cy="301"/>
            </a:xfrm>
            <a:custGeom>
              <a:avLst/>
              <a:gdLst/>
              <a:ahLst/>
              <a:cxnLst/>
              <a:rect l="l" t="t" r="r" b="b"/>
              <a:pathLst>
                <a:path w="4" h="11" extrusionOk="0">
                  <a:moveTo>
                    <a:pt x="0"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9"/>
            <p:cNvSpPr/>
            <p:nvPr/>
          </p:nvSpPr>
          <p:spPr>
            <a:xfrm>
              <a:off x="3713855" y="3663296"/>
              <a:ext cx="27" cy="1669"/>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9"/>
            <p:cNvSpPr/>
            <p:nvPr/>
          </p:nvSpPr>
          <p:spPr>
            <a:xfrm>
              <a:off x="3716263" y="367804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9"/>
            <p:cNvSpPr/>
            <p:nvPr/>
          </p:nvSpPr>
          <p:spPr>
            <a:xfrm>
              <a:off x="3713964" y="3665595"/>
              <a:ext cx="109" cy="1286"/>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9"/>
            <p:cNvSpPr/>
            <p:nvPr/>
          </p:nvSpPr>
          <p:spPr>
            <a:xfrm>
              <a:off x="3704085" y="3610426"/>
              <a:ext cx="137" cy="219"/>
            </a:xfrm>
            <a:custGeom>
              <a:avLst/>
              <a:gdLst/>
              <a:ahLst/>
              <a:cxnLst/>
              <a:rect l="l" t="t" r="r" b="b"/>
              <a:pathLst>
                <a:path w="5" h="8" extrusionOk="0">
                  <a:moveTo>
                    <a:pt x="1"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9"/>
            <p:cNvSpPr/>
            <p:nvPr/>
          </p:nvSpPr>
          <p:spPr>
            <a:xfrm>
              <a:off x="3703894" y="360946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9"/>
            <p:cNvSpPr/>
            <p:nvPr/>
          </p:nvSpPr>
          <p:spPr>
            <a:xfrm>
              <a:off x="3704386" y="3611575"/>
              <a:ext cx="109" cy="301"/>
            </a:xfrm>
            <a:custGeom>
              <a:avLst/>
              <a:gdLst/>
              <a:ahLst/>
              <a:cxnLst/>
              <a:rect l="l" t="t" r="r" b="b"/>
              <a:pathLst>
                <a:path w="4" h="11" extrusionOk="0">
                  <a:moveTo>
                    <a:pt x="0"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9"/>
            <p:cNvSpPr/>
            <p:nvPr/>
          </p:nvSpPr>
          <p:spPr>
            <a:xfrm>
              <a:off x="3713855" y="3664746"/>
              <a:ext cx="328" cy="3092"/>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9"/>
            <p:cNvSpPr/>
            <p:nvPr/>
          </p:nvSpPr>
          <p:spPr>
            <a:xfrm>
              <a:off x="3714922" y="3675200"/>
              <a:ext cx="410" cy="2983"/>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9"/>
            <p:cNvSpPr/>
            <p:nvPr/>
          </p:nvSpPr>
          <p:spPr>
            <a:xfrm>
              <a:off x="3690676" y="3504741"/>
              <a:ext cx="520" cy="137"/>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9"/>
            <p:cNvSpPr/>
            <p:nvPr/>
          </p:nvSpPr>
          <p:spPr>
            <a:xfrm>
              <a:off x="3689445" y="3478798"/>
              <a:ext cx="37764" cy="13710"/>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9"/>
            <p:cNvSpPr/>
            <p:nvPr/>
          </p:nvSpPr>
          <p:spPr>
            <a:xfrm>
              <a:off x="3687912" y="3492590"/>
              <a:ext cx="1450" cy="493"/>
            </a:xfrm>
            <a:custGeom>
              <a:avLst/>
              <a:gdLst/>
              <a:ahLst/>
              <a:cxnLst/>
              <a:rect l="l" t="t" r="r" b="b"/>
              <a:pathLst>
                <a:path w="53" h="18" extrusionOk="0">
                  <a:moveTo>
                    <a:pt x="53"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9"/>
            <p:cNvSpPr/>
            <p:nvPr/>
          </p:nvSpPr>
          <p:spPr>
            <a:xfrm>
              <a:off x="3677842" y="3279906"/>
              <a:ext cx="158282" cy="160772"/>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9"/>
            <p:cNvSpPr/>
            <p:nvPr/>
          </p:nvSpPr>
          <p:spPr>
            <a:xfrm>
              <a:off x="3700637" y="3393336"/>
              <a:ext cx="520" cy="109"/>
            </a:xfrm>
            <a:custGeom>
              <a:avLst/>
              <a:gdLst/>
              <a:ahLst/>
              <a:cxnLst/>
              <a:rect l="l" t="t" r="r" b="b"/>
              <a:pathLst>
                <a:path w="19" h="4" extrusionOk="0">
                  <a:moveTo>
                    <a:pt x="1" y="0"/>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9"/>
            <p:cNvSpPr/>
            <p:nvPr/>
          </p:nvSpPr>
          <p:spPr>
            <a:xfrm>
              <a:off x="3698640" y="3392843"/>
              <a:ext cx="410" cy="27"/>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9"/>
            <p:cNvSpPr/>
            <p:nvPr/>
          </p:nvSpPr>
          <p:spPr>
            <a:xfrm>
              <a:off x="3703812" y="3394567"/>
              <a:ext cx="493" cy="21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9"/>
            <p:cNvSpPr/>
            <p:nvPr/>
          </p:nvSpPr>
          <p:spPr>
            <a:xfrm>
              <a:off x="3701704" y="3393610"/>
              <a:ext cx="493" cy="21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9"/>
            <p:cNvSpPr/>
            <p:nvPr/>
          </p:nvSpPr>
          <p:spPr>
            <a:xfrm>
              <a:off x="3702744" y="3394102"/>
              <a:ext cx="520" cy="219"/>
            </a:xfrm>
            <a:custGeom>
              <a:avLst/>
              <a:gdLst/>
              <a:ahLst/>
              <a:cxnLst/>
              <a:rect l="l" t="t" r="r" b="b"/>
              <a:pathLst>
                <a:path w="19" h="8" extrusionOk="0">
                  <a:moveTo>
                    <a:pt x="1"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9"/>
            <p:cNvSpPr/>
            <p:nvPr/>
          </p:nvSpPr>
          <p:spPr>
            <a:xfrm>
              <a:off x="3699597" y="3393035"/>
              <a:ext cx="493" cy="137"/>
            </a:xfrm>
            <a:custGeom>
              <a:avLst/>
              <a:gdLst/>
              <a:ahLst/>
              <a:cxnLst/>
              <a:rect l="l" t="t" r="r" b="b"/>
              <a:pathLst>
                <a:path w="18" h="5" extrusionOk="0">
                  <a:moveTo>
                    <a:pt x="0"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9"/>
            <p:cNvSpPr/>
            <p:nvPr/>
          </p:nvSpPr>
          <p:spPr>
            <a:xfrm>
              <a:off x="3704961" y="3395142"/>
              <a:ext cx="410" cy="137"/>
            </a:xfrm>
            <a:custGeom>
              <a:avLst/>
              <a:gdLst/>
              <a:ahLst/>
              <a:cxnLst/>
              <a:rect l="l" t="t" r="r" b="b"/>
              <a:pathLst>
                <a:path w="15" h="5" extrusionOk="0">
                  <a:moveTo>
                    <a:pt x="0" y="1"/>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9"/>
            <p:cNvSpPr/>
            <p:nvPr/>
          </p:nvSpPr>
          <p:spPr>
            <a:xfrm>
              <a:off x="3696614" y="3299363"/>
              <a:ext cx="520" cy="493"/>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9"/>
            <p:cNvSpPr/>
            <p:nvPr/>
          </p:nvSpPr>
          <p:spPr>
            <a:xfrm>
              <a:off x="3697189" y="3298679"/>
              <a:ext cx="410" cy="493"/>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9"/>
            <p:cNvSpPr/>
            <p:nvPr/>
          </p:nvSpPr>
          <p:spPr>
            <a:xfrm>
              <a:off x="3695848" y="3300020"/>
              <a:ext cx="602" cy="410"/>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9"/>
            <p:cNvSpPr/>
            <p:nvPr/>
          </p:nvSpPr>
          <p:spPr>
            <a:xfrm>
              <a:off x="3695657" y="3286802"/>
              <a:ext cx="2436" cy="9222"/>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9"/>
            <p:cNvSpPr/>
            <p:nvPr/>
          </p:nvSpPr>
          <p:spPr>
            <a:xfrm>
              <a:off x="3697682" y="3297612"/>
              <a:ext cx="301" cy="7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9"/>
            <p:cNvSpPr/>
            <p:nvPr/>
          </p:nvSpPr>
          <p:spPr>
            <a:xfrm>
              <a:off x="3692400" y="3300512"/>
              <a:ext cx="3393" cy="1177"/>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9"/>
            <p:cNvSpPr/>
            <p:nvPr/>
          </p:nvSpPr>
          <p:spPr>
            <a:xfrm>
              <a:off x="3743081" y="3281630"/>
              <a:ext cx="53116" cy="28186"/>
            </a:xfrm>
            <a:custGeom>
              <a:avLst/>
              <a:gdLst/>
              <a:ahLst/>
              <a:cxnLst/>
              <a:rect l="l" t="t" r="r" b="b"/>
              <a:pathLst>
                <a:path w="1941" h="1030" extrusionOk="0">
                  <a:moveTo>
                    <a:pt x="1" y="0"/>
                  </a:moveTo>
                  <a:lnTo>
                    <a:pt x="1" y="0"/>
                  </a:lnTo>
                  <a:lnTo>
                    <a:pt x="1940" y="103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9"/>
            <p:cNvSpPr/>
            <p:nvPr/>
          </p:nvSpPr>
          <p:spPr>
            <a:xfrm>
              <a:off x="3700829" y="3279906"/>
              <a:ext cx="7608" cy="602"/>
            </a:xfrm>
            <a:custGeom>
              <a:avLst/>
              <a:gdLst/>
              <a:ahLst/>
              <a:cxnLst/>
              <a:rect l="l" t="t" r="r" b="b"/>
              <a:pathLst>
                <a:path w="278" h="22" extrusionOk="0">
                  <a:moveTo>
                    <a:pt x="1" y="21"/>
                  </a:moveTo>
                  <a:lnTo>
                    <a:pt x="277" y="0"/>
                  </a:lnTo>
                  <a:lnTo>
                    <a:pt x="27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9"/>
            <p:cNvSpPr/>
            <p:nvPr/>
          </p:nvSpPr>
          <p:spPr>
            <a:xfrm>
              <a:off x="3692701" y="3306341"/>
              <a:ext cx="27" cy="21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9"/>
            <p:cNvSpPr/>
            <p:nvPr/>
          </p:nvSpPr>
          <p:spPr>
            <a:xfrm>
              <a:off x="3692701" y="3304918"/>
              <a:ext cx="27" cy="21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9"/>
            <p:cNvSpPr/>
            <p:nvPr/>
          </p:nvSpPr>
          <p:spPr>
            <a:xfrm>
              <a:off x="3680907" y="3330587"/>
              <a:ext cx="328" cy="21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9"/>
            <p:cNvSpPr/>
            <p:nvPr/>
          </p:nvSpPr>
          <p:spPr>
            <a:xfrm>
              <a:off x="3692701" y="3305575"/>
              <a:ext cx="27" cy="328"/>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9"/>
            <p:cNvSpPr/>
            <p:nvPr/>
          </p:nvSpPr>
          <p:spPr>
            <a:xfrm>
              <a:off x="3682932" y="3329629"/>
              <a:ext cx="219" cy="109"/>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9"/>
            <p:cNvSpPr/>
            <p:nvPr/>
          </p:nvSpPr>
          <p:spPr>
            <a:xfrm>
              <a:off x="3682549" y="3329711"/>
              <a:ext cx="219" cy="137"/>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9"/>
            <p:cNvSpPr/>
            <p:nvPr/>
          </p:nvSpPr>
          <p:spPr>
            <a:xfrm>
              <a:off x="3679949" y="3331162"/>
              <a:ext cx="520" cy="219"/>
            </a:xfrm>
            <a:custGeom>
              <a:avLst/>
              <a:gdLst/>
              <a:ahLst/>
              <a:cxnLst/>
              <a:rect l="l" t="t" r="r" b="b"/>
              <a:pathLst>
                <a:path w="19" h="8" extrusionOk="0">
                  <a:moveTo>
                    <a:pt x="1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9"/>
            <p:cNvSpPr/>
            <p:nvPr/>
          </p:nvSpPr>
          <p:spPr>
            <a:xfrm>
              <a:off x="3682166" y="3329903"/>
              <a:ext cx="219" cy="137"/>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9"/>
            <p:cNvSpPr/>
            <p:nvPr/>
          </p:nvSpPr>
          <p:spPr>
            <a:xfrm>
              <a:off x="3681591" y="3330204"/>
              <a:ext cx="301" cy="21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9"/>
            <p:cNvSpPr/>
            <p:nvPr/>
          </p:nvSpPr>
          <p:spPr>
            <a:xfrm>
              <a:off x="3678033" y="3332393"/>
              <a:ext cx="328" cy="21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9"/>
            <p:cNvSpPr/>
            <p:nvPr/>
          </p:nvSpPr>
          <p:spPr>
            <a:xfrm>
              <a:off x="3692400" y="3301853"/>
              <a:ext cx="27" cy="410"/>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9"/>
            <p:cNvSpPr/>
            <p:nvPr/>
          </p:nvSpPr>
          <p:spPr>
            <a:xfrm>
              <a:off x="3692510" y="3302893"/>
              <a:ext cx="27" cy="328"/>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9"/>
            <p:cNvSpPr/>
            <p:nvPr/>
          </p:nvSpPr>
          <p:spPr>
            <a:xfrm>
              <a:off x="3678717" y="3331627"/>
              <a:ext cx="794" cy="520"/>
            </a:xfrm>
            <a:custGeom>
              <a:avLst/>
              <a:gdLst/>
              <a:ahLst/>
              <a:cxnLst/>
              <a:rect l="l" t="t" r="r" b="b"/>
              <a:pathLst>
                <a:path w="29" h="19" extrusionOk="0">
                  <a:moveTo>
                    <a:pt x="28"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9"/>
            <p:cNvSpPr/>
            <p:nvPr/>
          </p:nvSpPr>
          <p:spPr>
            <a:xfrm>
              <a:off x="3692592" y="3303960"/>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9"/>
            <p:cNvSpPr/>
            <p:nvPr/>
          </p:nvSpPr>
          <p:spPr>
            <a:xfrm>
              <a:off x="3821456" y="3431182"/>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9"/>
            <p:cNvSpPr/>
            <p:nvPr/>
          </p:nvSpPr>
          <p:spPr>
            <a:xfrm>
              <a:off x="3821647" y="3430881"/>
              <a:ext cx="27" cy="137"/>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9"/>
            <p:cNvSpPr/>
            <p:nvPr/>
          </p:nvSpPr>
          <p:spPr>
            <a:xfrm>
              <a:off x="3821538" y="3430991"/>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9"/>
            <p:cNvSpPr/>
            <p:nvPr/>
          </p:nvSpPr>
          <p:spPr>
            <a:xfrm>
              <a:off x="3821647" y="3430799"/>
              <a:ext cx="109" cy="109"/>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9"/>
            <p:cNvSpPr/>
            <p:nvPr/>
          </p:nvSpPr>
          <p:spPr>
            <a:xfrm>
              <a:off x="3821346" y="3431374"/>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9"/>
            <p:cNvSpPr/>
            <p:nvPr/>
          </p:nvSpPr>
          <p:spPr>
            <a:xfrm>
              <a:off x="3821456" y="3431264"/>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9"/>
            <p:cNvSpPr/>
            <p:nvPr/>
          </p:nvSpPr>
          <p:spPr>
            <a:xfrm>
              <a:off x="3826436" y="3427433"/>
              <a:ext cx="410" cy="328"/>
            </a:xfrm>
            <a:custGeom>
              <a:avLst/>
              <a:gdLst/>
              <a:ahLst/>
              <a:cxnLst/>
              <a:rect l="l" t="t" r="r" b="b"/>
              <a:pathLst>
                <a:path w="15" h="12" extrusionOk="0">
                  <a:moveTo>
                    <a:pt x="1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9"/>
            <p:cNvSpPr/>
            <p:nvPr/>
          </p:nvSpPr>
          <p:spPr>
            <a:xfrm>
              <a:off x="3761389" y="3438352"/>
              <a:ext cx="493" cy="27"/>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9"/>
            <p:cNvSpPr/>
            <p:nvPr/>
          </p:nvSpPr>
          <p:spPr>
            <a:xfrm>
              <a:off x="3827777" y="3426667"/>
              <a:ext cx="602" cy="328"/>
            </a:xfrm>
            <a:custGeom>
              <a:avLst/>
              <a:gdLst/>
              <a:ahLst/>
              <a:cxnLst/>
              <a:rect l="l" t="t" r="r" b="b"/>
              <a:pathLst>
                <a:path w="22" h="12" extrusionOk="0">
                  <a:moveTo>
                    <a:pt x="2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9"/>
            <p:cNvSpPr/>
            <p:nvPr/>
          </p:nvSpPr>
          <p:spPr>
            <a:xfrm>
              <a:off x="3788891" y="3439228"/>
              <a:ext cx="1177" cy="109"/>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9"/>
            <p:cNvSpPr/>
            <p:nvPr/>
          </p:nvSpPr>
          <p:spPr>
            <a:xfrm>
              <a:off x="3762155" y="3438352"/>
              <a:ext cx="410" cy="27"/>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9"/>
            <p:cNvSpPr/>
            <p:nvPr/>
          </p:nvSpPr>
          <p:spPr>
            <a:xfrm>
              <a:off x="3790314" y="3439419"/>
              <a:ext cx="6540" cy="629"/>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9"/>
            <p:cNvSpPr/>
            <p:nvPr/>
          </p:nvSpPr>
          <p:spPr>
            <a:xfrm>
              <a:off x="3825752" y="3427816"/>
              <a:ext cx="520" cy="219"/>
            </a:xfrm>
            <a:custGeom>
              <a:avLst/>
              <a:gdLst/>
              <a:ahLst/>
              <a:cxnLst/>
              <a:rect l="l" t="t" r="r" b="b"/>
              <a:pathLst>
                <a:path w="19" h="8" extrusionOk="0">
                  <a:moveTo>
                    <a:pt x="1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9"/>
            <p:cNvSpPr/>
            <p:nvPr/>
          </p:nvSpPr>
          <p:spPr>
            <a:xfrm>
              <a:off x="3825287" y="3428117"/>
              <a:ext cx="410" cy="21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9"/>
            <p:cNvSpPr/>
            <p:nvPr/>
          </p:nvSpPr>
          <p:spPr>
            <a:xfrm>
              <a:off x="3824712" y="3428500"/>
              <a:ext cx="410" cy="21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9"/>
            <p:cNvSpPr/>
            <p:nvPr/>
          </p:nvSpPr>
          <p:spPr>
            <a:xfrm>
              <a:off x="3835823" y="3422644"/>
              <a:ext cx="1067" cy="520"/>
            </a:xfrm>
            <a:custGeom>
              <a:avLst/>
              <a:gdLst/>
              <a:ahLst/>
              <a:cxnLst/>
              <a:rect l="l" t="t" r="r" b="b"/>
              <a:pathLst>
                <a:path w="39" h="19" extrusionOk="0">
                  <a:moveTo>
                    <a:pt x="39"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9"/>
            <p:cNvSpPr/>
            <p:nvPr/>
          </p:nvSpPr>
          <p:spPr>
            <a:xfrm>
              <a:off x="3827011" y="3427160"/>
              <a:ext cx="602" cy="219"/>
            </a:xfrm>
            <a:custGeom>
              <a:avLst/>
              <a:gdLst/>
              <a:ahLst/>
              <a:cxnLst/>
              <a:rect l="l" t="t" r="r" b="b"/>
              <a:pathLst>
                <a:path w="22" h="8" extrusionOk="0">
                  <a:moveTo>
                    <a:pt x="2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9"/>
            <p:cNvSpPr/>
            <p:nvPr/>
          </p:nvSpPr>
          <p:spPr>
            <a:xfrm>
              <a:off x="3832265" y="3424368"/>
              <a:ext cx="903" cy="410"/>
            </a:xfrm>
            <a:custGeom>
              <a:avLst/>
              <a:gdLst/>
              <a:ahLst/>
              <a:cxnLst/>
              <a:rect l="l" t="t" r="r" b="b"/>
              <a:pathLst>
                <a:path w="33" h="15" extrusionOk="0">
                  <a:moveTo>
                    <a:pt x="32"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9"/>
            <p:cNvSpPr/>
            <p:nvPr/>
          </p:nvSpPr>
          <p:spPr>
            <a:xfrm>
              <a:off x="3756490" y="3437695"/>
              <a:ext cx="1368" cy="219"/>
            </a:xfrm>
            <a:custGeom>
              <a:avLst/>
              <a:gdLst/>
              <a:ahLst/>
              <a:cxnLst/>
              <a:rect l="l" t="t" r="r" b="b"/>
              <a:pathLst>
                <a:path w="50" h="8" extrusionOk="0">
                  <a:moveTo>
                    <a:pt x="1" y="0"/>
                  </a:moveTo>
                  <a:lnTo>
                    <a:pt x="5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9"/>
            <p:cNvSpPr/>
            <p:nvPr/>
          </p:nvSpPr>
          <p:spPr>
            <a:xfrm>
              <a:off x="3834482" y="3423219"/>
              <a:ext cx="1067" cy="520"/>
            </a:xfrm>
            <a:custGeom>
              <a:avLst/>
              <a:gdLst/>
              <a:ahLst/>
              <a:cxnLst/>
              <a:rect l="l" t="t" r="r" b="b"/>
              <a:pathLst>
                <a:path w="39" h="19" extrusionOk="0">
                  <a:moveTo>
                    <a:pt x="39"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9"/>
            <p:cNvSpPr/>
            <p:nvPr/>
          </p:nvSpPr>
          <p:spPr>
            <a:xfrm>
              <a:off x="3821921" y="3430498"/>
              <a:ext cx="137" cy="137"/>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9"/>
            <p:cNvSpPr/>
            <p:nvPr/>
          </p:nvSpPr>
          <p:spPr>
            <a:xfrm>
              <a:off x="3831225" y="3424943"/>
              <a:ext cx="794" cy="328"/>
            </a:xfrm>
            <a:custGeom>
              <a:avLst/>
              <a:gdLst/>
              <a:ahLst/>
              <a:cxnLst/>
              <a:rect l="l" t="t" r="r" b="b"/>
              <a:pathLst>
                <a:path w="29" h="12" extrusionOk="0">
                  <a:moveTo>
                    <a:pt x="28"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9"/>
            <p:cNvSpPr/>
            <p:nvPr/>
          </p:nvSpPr>
          <p:spPr>
            <a:xfrm>
              <a:off x="3807746" y="3433563"/>
              <a:ext cx="3393" cy="1286"/>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9"/>
            <p:cNvSpPr/>
            <p:nvPr/>
          </p:nvSpPr>
          <p:spPr>
            <a:xfrm>
              <a:off x="3830267" y="3425436"/>
              <a:ext cx="684" cy="301"/>
            </a:xfrm>
            <a:custGeom>
              <a:avLst/>
              <a:gdLst/>
              <a:ahLst/>
              <a:cxnLst/>
              <a:rect l="l" t="t" r="r" b="b"/>
              <a:pathLst>
                <a:path w="25" h="11" extrusionOk="0">
                  <a:moveTo>
                    <a:pt x="25"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9"/>
            <p:cNvSpPr/>
            <p:nvPr/>
          </p:nvSpPr>
          <p:spPr>
            <a:xfrm>
              <a:off x="3811112" y="3431456"/>
              <a:ext cx="7690" cy="2135"/>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9"/>
            <p:cNvSpPr/>
            <p:nvPr/>
          </p:nvSpPr>
          <p:spPr>
            <a:xfrm>
              <a:off x="3758132" y="3437969"/>
              <a:ext cx="985" cy="137"/>
            </a:xfrm>
            <a:custGeom>
              <a:avLst/>
              <a:gdLst/>
              <a:ahLst/>
              <a:cxnLst/>
              <a:rect l="l" t="t" r="r" b="b"/>
              <a:pathLst>
                <a:path w="36" h="5" extrusionOk="0">
                  <a:moveTo>
                    <a:pt x="35"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9"/>
            <p:cNvSpPr/>
            <p:nvPr/>
          </p:nvSpPr>
          <p:spPr>
            <a:xfrm>
              <a:off x="3821729" y="3430690"/>
              <a:ext cx="137" cy="137"/>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9"/>
            <p:cNvSpPr/>
            <p:nvPr/>
          </p:nvSpPr>
          <p:spPr>
            <a:xfrm>
              <a:off x="3822222" y="3430225"/>
              <a:ext cx="109" cy="109"/>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9"/>
            <p:cNvSpPr/>
            <p:nvPr/>
          </p:nvSpPr>
          <p:spPr>
            <a:xfrm>
              <a:off x="3759363" y="3438078"/>
              <a:ext cx="794" cy="109"/>
            </a:xfrm>
            <a:custGeom>
              <a:avLst/>
              <a:gdLst/>
              <a:ahLst/>
              <a:cxnLst/>
              <a:rect l="l" t="t" r="r" b="b"/>
              <a:pathLst>
                <a:path w="29" h="4" extrusionOk="0">
                  <a:moveTo>
                    <a:pt x="29"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9"/>
            <p:cNvSpPr/>
            <p:nvPr/>
          </p:nvSpPr>
          <p:spPr>
            <a:xfrm>
              <a:off x="3819814" y="3431648"/>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9"/>
            <p:cNvSpPr/>
            <p:nvPr/>
          </p:nvSpPr>
          <p:spPr>
            <a:xfrm>
              <a:off x="3822030" y="3430416"/>
              <a:ext cx="109" cy="109"/>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9"/>
            <p:cNvSpPr/>
            <p:nvPr/>
          </p:nvSpPr>
          <p:spPr>
            <a:xfrm>
              <a:off x="3833332" y="3423794"/>
              <a:ext cx="985" cy="520"/>
            </a:xfrm>
            <a:custGeom>
              <a:avLst/>
              <a:gdLst/>
              <a:ahLst/>
              <a:cxnLst/>
              <a:rect l="l" t="t" r="r" b="b"/>
              <a:pathLst>
                <a:path w="36" h="19" extrusionOk="0">
                  <a:moveTo>
                    <a:pt x="35"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9"/>
            <p:cNvSpPr/>
            <p:nvPr/>
          </p:nvSpPr>
          <p:spPr>
            <a:xfrm>
              <a:off x="3822304" y="3430033"/>
              <a:ext cx="219" cy="21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9"/>
            <p:cNvSpPr/>
            <p:nvPr/>
          </p:nvSpPr>
          <p:spPr>
            <a:xfrm>
              <a:off x="3763195" y="3438462"/>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9"/>
            <p:cNvSpPr/>
            <p:nvPr/>
          </p:nvSpPr>
          <p:spPr>
            <a:xfrm>
              <a:off x="3823453" y="3429267"/>
              <a:ext cx="328" cy="21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9"/>
            <p:cNvSpPr/>
            <p:nvPr/>
          </p:nvSpPr>
          <p:spPr>
            <a:xfrm>
              <a:off x="3823180" y="3429458"/>
              <a:ext cx="219" cy="21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9"/>
            <p:cNvSpPr/>
            <p:nvPr/>
          </p:nvSpPr>
          <p:spPr>
            <a:xfrm>
              <a:off x="3824329" y="3428692"/>
              <a:ext cx="301" cy="21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9"/>
            <p:cNvSpPr/>
            <p:nvPr/>
          </p:nvSpPr>
          <p:spPr>
            <a:xfrm>
              <a:off x="3829392" y="3425901"/>
              <a:ext cx="602" cy="328"/>
            </a:xfrm>
            <a:custGeom>
              <a:avLst/>
              <a:gdLst/>
              <a:ahLst/>
              <a:cxnLst/>
              <a:rect l="l" t="t" r="r" b="b"/>
              <a:pathLst>
                <a:path w="22" h="12" extrusionOk="0">
                  <a:moveTo>
                    <a:pt x="22"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9"/>
            <p:cNvSpPr/>
            <p:nvPr/>
          </p:nvSpPr>
          <p:spPr>
            <a:xfrm>
              <a:off x="3760431" y="3438270"/>
              <a:ext cx="602" cy="27"/>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9"/>
            <p:cNvSpPr/>
            <p:nvPr/>
          </p:nvSpPr>
          <p:spPr>
            <a:xfrm>
              <a:off x="3823836" y="3428966"/>
              <a:ext cx="328" cy="21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9"/>
            <p:cNvSpPr/>
            <p:nvPr/>
          </p:nvSpPr>
          <p:spPr>
            <a:xfrm>
              <a:off x="3822605" y="3429841"/>
              <a:ext cx="219" cy="21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9"/>
            <p:cNvSpPr/>
            <p:nvPr/>
          </p:nvSpPr>
          <p:spPr>
            <a:xfrm>
              <a:off x="3828543" y="3426284"/>
              <a:ext cx="602" cy="328"/>
            </a:xfrm>
            <a:custGeom>
              <a:avLst/>
              <a:gdLst/>
              <a:ahLst/>
              <a:cxnLst/>
              <a:rect l="l" t="t" r="r" b="b"/>
              <a:pathLst>
                <a:path w="22" h="12" extrusionOk="0">
                  <a:moveTo>
                    <a:pt x="2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9"/>
            <p:cNvSpPr/>
            <p:nvPr/>
          </p:nvSpPr>
          <p:spPr>
            <a:xfrm>
              <a:off x="3822879" y="3429650"/>
              <a:ext cx="219" cy="21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9"/>
            <p:cNvSpPr/>
            <p:nvPr/>
          </p:nvSpPr>
          <p:spPr>
            <a:xfrm>
              <a:off x="3726142" y="3411342"/>
              <a:ext cx="43128" cy="108176"/>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9"/>
            <p:cNvSpPr/>
            <p:nvPr/>
          </p:nvSpPr>
          <p:spPr>
            <a:xfrm>
              <a:off x="3734652" y="3411534"/>
              <a:ext cx="3202" cy="6923"/>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9"/>
            <p:cNvSpPr/>
            <p:nvPr/>
          </p:nvSpPr>
          <p:spPr>
            <a:xfrm>
              <a:off x="3727483" y="3455784"/>
              <a:ext cx="3092" cy="11904"/>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9"/>
            <p:cNvSpPr/>
            <p:nvPr/>
          </p:nvSpPr>
          <p:spPr>
            <a:xfrm>
              <a:off x="3738484" y="3420455"/>
              <a:ext cx="137" cy="301"/>
            </a:xfrm>
            <a:custGeom>
              <a:avLst/>
              <a:gdLst/>
              <a:ahLst/>
              <a:cxnLst/>
              <a:rect l="l" t="t" r="r" b="b"/>
              <a:pathLst>
                <a:path w="5" h="11" extrusionOk="0">
                  <a:moveTo>
                    <a:pt x="4"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9"/>
            <p:cNvSpPr/>
            <p:nvPr/>
          </p:nvSpPr>
          <p:spPr>
            <a:xfrm>
              <a:off x="3738018" y="3419005"/>
              <a:ext cx="219" cy="712"/>
            </a:xfrm>
            <a:custGeom>
              <a:avLst/>
              <a:gdLst/>
              <a:ahLst/>
              <a:cxnLst/>
              <a:rect l="l" t="t" r="r" b="b"/>
              <a:pathLst>
                <a:path w="8" h="26" extrusionOk="0">
                  <a:moveTo>
                    <a:pt x="7"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9"/>
            <p:cNvSpPr/>
            <p:nvPr/>
          </p:nvSpPr>
          <p:spPr>
            <a:xfrm>
              <a:off x="3739359" y="3423602"/>
              <a:ext cx="27" cy="137"/>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9"/>
            <p:cNvSpPr/>
            <p:nvPr/>
          </p:nvSpPr>
          <p:spPr>
            <a:xfrm>
              <a:off x="3726607" y="3467660"/>
              <a:ext cx="903" cy="2819"/>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9"/>
            <p:cNvSpPr/>
            <p:nvPr/>
          </p:nvSpPr>
          <p:spPr>
            <a:xfrm>
              <a:off x="3739168" y="3422754"/>
              <a:ext cx="27" cy="109"/>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9"/>
            <p:cNvSpPr/>
            <p:nvPr/>
          </p:nvSpPr>
          <p:spPr>
            <a:xfrm>
              <a:off x="3728057" y="3474666"/>
              <a:ext cx="109" cy="328"/>
            </a:xfrm>
            <a:custGeom>
              <a:avLst/>
              <a:gdLst/>
              <a:ahLst/>
              <a:cxnLst/>
              <a:rect l="l" t="t" r="r" b="b"/>
              <a:pathLst>
                <a:path w="4" h="12" extrusionOk="0">
                  <a:moveTo>
                    <a:pt x="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9"/>
            <p:cNvSpPr/>
            <p:nvPr/>
          </p:nvSpPr>
          <p:spPr>
            <a:xfrm>
              <a:off x="3728523" y="3475432"/>
              <a:ext cx="520" cy="328"/>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9"/>
            <p:cNvSpPr/>
            <p:nvPr/>
          </p:nvSpPr>
          <p:spPr>
            <a:xfrm>
              <a:off x="3743574" y="3480522"/>
              <a:ext cx="1450" cy="21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9"/>
            <p:cNvSpPr/>
            <p:nvPr/>
          </p:nvSpPr>
          <p:spPr>
            <a:xfrm>
              <a:off x="3730055" y="3476499"/>
              <a:ext cx="602" cy="602"/>
            </a:xfrm>
            <a:custGeom>
              <a:avLst/>
              <a:gdLst/>
              <a:ahLst/>
              <a:cxnLst/>
              <a:rect l="l" t="t" r="r" b="b"/>
              <a:pathLst>
                <a:path w="22" h="22" extrusionOk="0">
                  <a:moveTo>
                    <a:pt x="22" y="2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9"/>
            <p:cNvSpPr/>
            <p:nvPr/>
          </p:nvSpPr>
          <p:spPr>
            <a:xfrm>
              <a:off x="3729097" y="3475815"/>
              <a:ext cx="712" cy="520"/>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9"/>
            <p:cNvSpPr/>
            <p:nvPr/>
          </p:nvSpPr>
          <p:spPr>
            <a:xfrm>
              <a:off x="3742123" y="3480714"/>
              <a:ext cx="1095" cy="21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9"/>
            <p:cNvSpPr/>
            <p:nvPr/>
          </p:nvSpPr>
          <p:spPr>
            <a:xfrm>
              <a:off x="3739058" y="3481371"/>
              <a:ext cx="1286" cy="410"/>
            </a:xfrm>
            <a:custGeom>
              <a:avLst/>
              <a:gdLst/>
              <a:ahLst/>
              <a:cxnLst/>
              <a:rect l="l" t="t" r="r" b="b"/>
              <a:pathLst>
                <a:path w="47" h="15" extrusionOk="0">
                  <a:moveTo>
                    <a:pt x="46"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9"/>
            <p:cNvSpPr/>
            <p:nvPr/>
          </p:nvSpPr>
          <p:spPr>
            <a:xfrm>
              <a:off x="3746064" y="3480714"/>
              <a:ext cx="410" cy="27"/>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9"/>
            <p:cNvSpPr/>
            <p:nvPr/>
          </p:nvSpPr>
          <p:spPr>
            <a:xfrm>
              <a:off x="3730931" y="3477348"/>
              <a:ext cx="985" cy="794"/>
            </a:xfrm>
            <a:custGeom>
              <a:avLst/>
              <a:gdLst/>
              <a:ahLst/>
              <a:cxnLst/>
              <a:rect l="l" t="t" r="r" b="b"/>
              <a:pathLst>
                <a:path w="36" h="29" extrusionOk="0">
                  <a:moveTo>
                    <a:pt x="35"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9"/>
            <p:cNvSpPr/>
            <p:nvPr/>
          </p:nvSpPr>
          <p:spPr>
            <a:xfrm>
              <a:off x="3747213" y="3480905"/>
              <a:ext cx="301" cy="109"/>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9"/>
            <p:cNvSpPr/>
            <p:nvPr/>
          </p:nvSpPr>
          <p:spPr>
            <a:xfrm>
              <a:off x="3740591" y="3480987"/>
              <a:ext cx="1095" cy="328"/>
            </a:xfrm>
            <a:custGeom>
              <a:avLst/>
              <a:gdLst/>
              <a:ahLst/>
              <a:cxnLst/>
              <a:rect l="l" t="t" r="r" b="b"/>
              <a:pathLst>
                <a:path w="40" h="12" extrusionOk="0">
                  <a:moveTo>
                    <a:pt x="39"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9"/>
            <p:cNvSpPr/>
            <p:nvPr/>
          </p:nvSpPr>
          <p:spPr>
            <a:xfrm>
              <a:off x="3766643" y="3484545"/>
              <a:ext cx="520" cy="602"/>
            </a:xfrm>
            <a:custGeom>
              <a:avLst/>
              <a:gdLst/>
              <a:ahLst/>
              <a:cxnLst/>
              <a:rect l="l" t="t" r="r" b="b"/>
              <a:pathLst>
                <a:path w="19" h="22" extrusionOk="0">
                  <a:moveTo>
                    <a:pt x="1"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9"/>
            <p:cNvSpPr/>
            <p:nvPr/>
          </p:nvSpPr>
          <p:spPr>
            <a:xfrm>
              <a:off x="3767409" y="3485311"/>
              <a:ext cx="602" cy="684"/>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9"/>
            <p:cNvSpPr/>
            <p:nvPr/>
          </p:nvSpPr>
          <p:spPr>
            <a:xfrm>
              <a:off x="3763496" y="3481371"/>
              <a:ext cx="1067" cy="1095"/>
            </a:xfrm>
            <a:custGeom>
              <a:avLst/>
              <a:gdLst/>
              <a:ahLst/>
              <a:cxnLst/>
              <a:rect l="l" t="t" r="r" b="b"/>
              <a:pathLst>
                <a:path w="39" h="40" extrusionOk="0">
                  <a:moveTo>
                    <a:pt x="0" y="1"/>
                  </a:moveTo>
                  <a:lnTo>
                    <a:pt x="39"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9"/>
            <p:cNvSpPr/>
            <p:nvPr/>
          </p:nvSpPr>
          <p:spPr>
            <a:xfrm>
              <a:off x="3764645" y="3482520"/>
              <a:ext cx="876" cy="903"/>
            </a:xfrm>
            <a:custGeom>
              <a:avLst/>
              <a:gdLst/>
              <a:ahLst/>
              <a:cxnLst/>
              <a:rect l="l" t="t" r="r" b="b"/>
              <a:pathLst>
                <a:path w="32" h="33" extrusionOk="0">
                  <a:moveTo>
                    <a:pt x="0" y="1"/>
                  </a:moveTo>
                  <a:lnTo>
                    <a:pt x="32"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9"/>
            <p:cNvSpPr/>
            <p:nvPr/>
          </p:nvSpPr>
          <p:spPr>
            <a:xfrm>
              <a:off x="3769051" y="3488759"/>
              <a:ext cx="301" cy="1833"/>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9"/>
            <p:cNvSpPr/>
            <p:nvPr/>
          </p:nvSpPr>
          <p:spPr>
            <a:xfrm>
              <a:off x="3765794" y="3483669"/>
              <a:ext cx="602" cy="602"/>
            </a:xfrm>
            <a:custGeom>
              <a:avLst/>
              <a:gdLst/>
              <a:ahLst/>
              <a:cxnLst/>
              <a:rect l="l" t="t" r="r" b="b"/>
              <a:pathLst>
                <a:path w="22" h="22" extrusionOk="0">
                  <a:moveTo>
                    <a:pt x="0" y="1"/>
                  </a:moveTo>
                  <a:lnTo>
                    <a:pt x="2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9"/>
            <p:cNvSpPr/>
            <p:nvPr/>
          </p:nvSpPr>
          <p:spPr>
            <a:xfrm>
              <a:off x="3748062" y="3504659"/>
              <a:ext cx="9414" cy="14203"/>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9"/>
            <p:cNvSpPr/>
            <p:nvPr/>
          </p:nvSpPr>
          <p:spPr>
            <a:xfrm>
              <a:off x="3762237" y="3480331"/>
              <a:ext cx="985" cy="876"/>
            </a:xfrm>
            <a:custGeom>
              <a:avLst/>
              <a:gdLst/>
              <a:ahLst/>
              <a:cxnLst/>
              <a:rect l="l" t="t" r="r" b="b"/>
              <a:pathLst>
                <a:path w="36" h="32" extrusionOk="0">
                  <a:moveTo>
                    <a:pt x="1" y="0"/>
                  </a:moveTo>
                  <a:lnTo>
                    <a:pt x="36"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9"/>
            <p:cNvSpPr/>
            <p:nvPr/>
          </p:nvSpPr>
          <p:spPr>
            <a:xfrm>
              <a:off x="3761471" y="3479647"/>
              <a:ext cx="410" cy="328"/>
            </a:xfrm>
            <a:custGeom>
              <a:avLst/>
              <a:gdLst/>
              <a:ahLst/>
              <a:cxnLst/>
              <a:rect l="l" t="t" r="r" b="b"/>
              <a:pathLst>
                <a:path w="15" h="12" extrusionOk="0">
                  <a:moveTo>
                    <a:pt x="1" y="1"/>
                  </a:moveTo>
                  <a:lnTo>
                    <a:pt x="1" y="1"/>
                  </a:ln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9"/>
            <p:cNvSpPr/>
            <p:nvPr/>
          </p:nvSpPr>
          <p:spPr>
            <a:xfrm>
              <a:off x="3736486" y="3411452"/>
              <a:ext cx="27" cy="0"/>
            </a:xfrm>
            <a:custGeom>
              <a:avLst/>
              <a:gdLst/>
              <a:ahLst/>
              <a:cxnLst/>
              <a:rect l="l" t="t" r="r" b="b"/>
              <a:pathLst>
                <a:path w="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9"/>
            <p:cNvSpPr/>
            <p:nvPr/>
          </p:nvSpPr>
          <p:spPr>
            <a:xfrm>
              <a:off x="3737717" y="3411452"/>
              <a:ext cx="27" cy="0"/>
            </a:xfrm>
            <a:custGeom>
              <a:avLst/>
              <a:gdLst/>
              <a:ahLst/>
              <a:cxnLst/>
              <a:rect l="l" t="t" r="r" b="b"/>
              <a:pathLst>
                <a:path w="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9"/>
            <p:cNvSpPr/>
            <p:nvPr/>
          </p:nvSpPr>
          <p:spPr>
            <a:xfrm>
              <a:off x="3734762" y="3411534"/>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9"/>
            <p:cNvSpPr/>
            <p:nvPr/>
          </p:nvSpPr>
          <p:spPr>
            <a:xfrm>
              <a:off x="3738867" y="3411452"/>
              <a:ext cx="27" cy="0"/>
            </a:xfrm>
            <a:custGeom>
              <a:avLst/>
              <a:gdLst/>
              <a:ahLst/>
              <a:cxnLst/>
              <a:rect l="l" t="t" r="r" b="b"/>
              <a:pathLst>
                <a:path w="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9"/>
            <p:cNvSpPr/>
            <p:nvPr/>
          </p:nvSpPr>
          <p:spPr>
            <a:xfrm>
              <a:off x="3735227" y="3411534"/>
              <a:ext cx="903" cy="27"/>
            </a:xfrm>
            <a:custGeom>
              <a:avLst/>
              <a:gdLst/>
              <a:ahLst/>
              <a:cxnLst/>
              <a:rect l="l" t="t" r="r" b="b"/>
              <a:pathLst>
                <a:path w="33" h="1" extrusionOk="0">
                  <a:moveTo>
                    <a:pt x="1" y="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9"/>
            <p:cNvSpPr/>
            <p:nvPr/>
          </p:nvSpPr>
          <p:spPr>
            <a:xfrm>
              <a:off x="4257552" y="2614406"/>
              <a:ext cx="110584" cy="72081"/>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9"/>
            <p:cNvSpPr/>
            <p:nvPr/>
          </p:nvSpPr>
          <p:spPr>
            <a:xfrm>
              <a:off x="4328620" y="2640813"/>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9"/>
            <p:cNvSpPr/>
            <p:nvPr/>
          </p:nvSpPr>
          <p:spPr>
            <a:xfrm>
              <a:off x="4332560" y="2641388"/>
              <a:ext cx="602" cy="27"/>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9"/>
            <p:cNvSpPr/>
            <p:nvPr/>
          </p:nvSpPr>
          <p:spPr>
            <a:xfrm>
              <a:off x="4334749" y="2641388"/>
              <a:ext cx="985" cy="27"/>
            </a:xfrm>
            <a:custGeom>
              <a:avLst/>
              <a:gdLst/>
              <a:ahLst/>
              <a:cxnLst/>
              <a:rect l="l" t="t" r="r" b="b"/>
              <a:pathLst>
                <a:path w="36" h="1" extrusionOk="0">
                  <a:moveTo>
                    <a:pt x="1" y="0"/>
                  </a:moveTo>
                  <a:lnTo>
                    <a:pt x="3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9"/>
            <p:cNvSpPr/>
            <p:nvPr/>
          </p:nvSpPr>
          <p:spPr>
            <a:xfrm>
              <a:off x="4331602" y="2641388"/>
              <a:ext cx="410" cy="27"/>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9"/>
            <p:cNvSpPr/>
            <p:nvPr/>
          </p:nvSpPr>
          <p:spPr>
            <a:xfrm>
              <a:off x="4330727" y="2641196"/>
              <a:ext cx="328" cy="27"/>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9"/>
            <p:cNvSpPr/>
            <p:nvPr/>
          </p:nvSpPr>
          <p:spPr>
            <a:xfrm>
              <a:off x="4334476" y="2641388"/>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9"/>
            <p:cNvSpPr/>
            <p:nvPr/>
          </p:nvSpPr>
          <p:spPr>
            <a:xfrm>
              <a:off x="4335899" y="2640129"/>
              <a:ext cx="12862" cy="1286"/>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9"/>
            <p:cNvSpPr/>
            <p:nvPr/>
          </p:nvSpPr>
          <p:spPr>
            <a:xfrm>
              <a:off x="4329386" y="2640813"/>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9"/>
            <p:cNvSpPr/>
            <p:nvPr/>
          </p:nvSpPr>
          <p:spPr>
            <a:xfrm>
              <a:off x="4327279" y="2640813"/>
              <a:ext cx="520" cy="27"/>
            </a:xfrm>
            <a:custGeom>
              <a:avLst/>
              <a:gdLst/>
              <a:ahLst/>
              <a:cxnLst/>
              <a:rect l="l" t="t" r="r" b="b"/>
              <a:pathLst>
                <a:path w="19" h="1" extrusionOk="0">
                  <a:moveTo>
                    <a:pt x="1"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9"/>
            <p:cNvSpPr/>
            <p:nvPr/>
          </p:nvSpPr>
          <p:spPr>
            <a:xfrm>
              <a:off x="4264147" y="2671162"/>
              <a:ext cx="328" cy="410"/>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9"/>
            <p:cNvSpPr/>
            <p:nvPr/>
          </p:nvSpPr>
          <p:spPr>
            <a:xfrm>
              <a:off x="4264639" y="2670313"/>
              <a:ext cx="219" cy="493"/>
            </a:xfrm>
            <a:custGeom>
              <a:avLst/>
              <a:gdLst/>
              <a:ahLst/>
              <a:cxnLst/>
              <a:rect l="l" t="t" r="r" b="b"/>
              <a:pathLst>
                <a:path w="8" h="18" extrusionOk="0">
                  <a:moveTo>
                    <a:pt x="7"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9"/>
            <p:cNvSpPr/>
            <p:nvPr/>
          </p:nvSpPr>
          <p:spPr>
            <a:xfrm>
              <a:off x="4267896" y="2666291"/>
              <a:ext cx="493" cy="410"/>
            </a:xfrm>
            <a:custGeom>
              <a:avLst/>
              <a:gdLst/>
              <a:ahLst/>
              <a:cxnLst/>
              <a:rect l="l" t="t" r="r" b="b"/>
              <a:pathLst>
                <a:path w="18" h="15" extrusionOk="0">
                  <a:moveTo>
                    <a:pt x="18"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9"/>
            <p:cNvSpPr/>
            <p:nvPr/>
          </p:nvSpPr>
          <p:spPr>
            <a:xfrm>
              <a:off x="4266445" y="2667714"/>
              <a:ext cx="328" cy="410"/>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9"/>
            <p:cNvSpPr/>
            <p:nvPr/>
          </p:nvSpPr>
          <p:spPr>
            <a:xfrm>
              <a:off x="4265022" y="2669629"/>
              <a:ext cx="301" cy="410"/>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9"/>
            <p:cNvSpPr/>
            <p:nvPr/>
          </p:nvSpPr>
          <p:spPr>
            <a:xfrm>
              <a:off x="4267403" y="2666756"/>
              <a:ext cx="328" cy="410"/>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9"/>
            <p:cNvSpPr/>
            <p:nvPr/>
          </p:nvSpPr>
          <p:spPr>
            <a:xfrm>
              <a:off x="4265487" y="2668863"/>
              <a:ext cx="328" cy="410"/>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9"/>
            <p:cNvSpPr/>
            <p:nvPr/>
          </p:nvSpPr>
          <p:spPr>
            <a:xfrm>
              <a:off x="4263873" y="2672037"/>
              <a:ext cx="219" cy="493"/>
            </a:xfrm>
            <a:custGeom>
              <a:avLst/>
              <a:gdLst/>
              <a:ahLst/>
              <a:cxnLst/>
              <a:rect l="l" t="t" r="r" b="b"/>
              <a:pathLst>
                <a:path w="8" h="18" extrusionOk="0">
                  <a:moveTo>
                    <a:pt x="7"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9"/>
            <p:cNvSpPr/>
            <p:nvPr/>
          </p:nvSpPr>
          <p:spPr>
            <a:xfrm>
              <a:off x="4262915" y="2677784"/>
              <a:ext cx="27" cy="712"/>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9"/>
            <p:cNvSpPr/>
            <p:nvPr/>
          </p:nvSpPr>
          <p:spPr>
            <a:xfrm>
              <a:off x="4302294" y="2614351"/>
              <a:ext cx="27" cy="328"/>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9"/>
            <p:cNvSpPr/>
            <p:nvPr/>
          </p:nvSpPr>
          <p:spPr>
            <a:xfrm>
              <a:off x="4262806" y="2679234"/>
              <a:ext cx="27" cy="301"/>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9"/>
            <p:cNvSpPr/>
            <p:nvPr/>
          </p:nvSpPr>
          <p:spPr>
            <a:xfrm>
              <a:off x="4262915" y="2676443"/>
              <a:ext cx="109" cy="712"/>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9"/>
            <p:cNvSpPr/>
            <p:nvPr/>
          </p:nvSpPr>
          <p:spPr>
            <a:xfrm>
              <a:off x="4266938" y="2667248"/>
              <a:ext cx="301" cy="301"/>
            </a:xfrm>
            <a:custGeom>
              <a:avLst/>
              <a:gdLst/>
              <a:ahLst/>
              <a:cxnLst/>
              <a:rect l="l" t="t" r="r" b="b"/>
              <a:pathLst>
                <a:path w="11" h="11" extrusionOk="0">
                  <a:moveTo>
                    <a:pt x="0"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9"/>
            <p:cNvSpPr/>
            <p:nvPr/>
          </p:nvSpPr>
          <p:spPr>
            <a:xfrm>
              <a:off x="4263572" y="2672995"/>
              <a:ext cx="137" cy="493"/>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9"/>
            <p:cNvSpPr/>
            <p:nvPr/>
          </p:nvSpPr>
          <p:spPr>
            <a:xfrm>
              <a:off x="4263107" y="2675212"/>
              <a:ext cx="109" cy="602"/>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9"/>
            <p:cNvSpPr/>
            <p:nvPr/>
          </p:nvSpPr>
          <p:spPr>
            <a:xfrm>
              <a:off x="4263298" y="2674062"/>
              <a:ext cx="109" cy="57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9"/>
            <p:cNvSpPr/>
            <p:nvPr/>
          </p:nvSpPr>
          <p:spPr>
            <a:xfrm>
              <a:off x="4297697" y="2623956"/>
              <a:ext cx="109" cy="109"/>
            </a:xfrm>
            <a:custGeom>
              <a:avLst/>
              <a:gdLst/>
              <a:ahLst/>
              <a:cxnLst/>
              <a:rect l="l" t="t" r="r" b="b"/>
              <a:pathLst>
                <a:path w="4" h="4" extrusionOk="0">
                  <a:moveTo>
                    <a:pt x="4" y="0"/>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9"/>
            <p:cNvSpPr/>
            <p:nvPr/>
          </p:nvSpPr>
          <p:spPr>
            <a:xfrm>
              <a:off x="4265980" y="2668288"/>
              <a:ext cx="301" cy="410"/>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9"/>
            <p:cNvSpPr/>
            <p:nvPr/>
          </p:nvSpPr>
          <p:spPr>
            <a:xfrm>
              <a:off x="4300953" y="2617826"/>
              <a:ext cx="219" cy="383"/>
            </a:xfrm>
            <a:custGeom>
              <a:avLst/>
              <a:gdLst/>
              <a:ahLst/>
              <a:cxnLst/>
              <a:rect l="l" t="t" r="r" b="b"/>
              <a:pathLst>
                <a:path w="8" h="14"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9"/>
            <p:cNvSpPr/>
            <p:nvPr/>
          </p:nvSpPr>
          <p:spPr>
            <a:xfrm>
              <a:off x="4301911" y="2615692"/>
              <a:ext cx="109" cy="328"/>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9"/>
            <p:cNvSpPr/>
            <p:nvPr/>
          </p:nvSpPr>
          <p:spPr>
            <a:xfrm>
              <a:off x="4301528" y="2616568"/>
              <a:ext cx="109" cy="410"/>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9"/>
            <p:cNvSpPr/>
            <p:nvPr/>
          </p:nvSpPr>
          <p:spPr>
            <a:xfrm>
              <a:off x="4300570" y="2618483"/>
              <a:ext cx="219" cy="410"/>
            </a:xfrm>
            <a:custGeom>
              <a:avLst/>
              <a:gdLst/>
              <a:ahLst/>
              <a:cxnLst/>
              <a:rect l="l" t="t" r="r" b="b"/>
              <a:pathLst>
                <a:path w="8" h="15" extrusionOk="0">
                  <a:moveTo>
                    <a:pt x="0" y="15"/>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9"/>
            <p:cNvSpPr/>
            <p:nvPr/>
          </p:nvSpPr>
          <p:spPr>
            <a:xfrm>
              <a:off x="4301719" y="2616184"/>
              <a:ext cx="109" cy="21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9"/>
            <p:cNvSpPr/>
            <p:nvPr/>
          </p:nvSpPr>
          <p:spPr>
            <a:xfrm>
              <a:off x="4301227" y="2617142"/>
              <a:ext cx="219" cy="410"/>
            </a:xfrm>
            <a:custGeom>
              <a:avLst/>
              <a:gdLst/>
              <a:ahLst/>
              <a:cxnLst/>
              <a:rect l="l" t="t" r="r" b="b"/>
              <a:pathLst>
                <a:path w="8" h="15" extrusionOk="0">
                  <a:moveTo>
                    <a:pt x="1" y="15"/>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9"/>
            <p:cNvSpPr/>
            <p:nvPr/>
          </p:nvSpPr>
          <p:spPr>
            <a:xfrm>
              <a:off x="4298737" y="2621849"/>
              <a:ext cx="219" cy="493"/>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9"/>
            <p:cNvSpPr/>
            <p:nvPr/>
          </p:nvSpPr>
          <p:spPr>
            <a:xfrm>
              <a:off x="4298080" y="2622889"/>
              <a:ext cx="301" cy="520"/>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9"/>
            <p:cNvSpPr/>
            <p:nvPr/>
          </p:nvSpPr>
          <p:spPr>
            <a:xfrm>
              <a:off x="4300187" y="2619249"/>
              <a:ext cx="301" cy="410"/>
            </a:xfrm>
            <a:custGeom>
              <a:avLst/>
              <a:gdLst/>
              <a:ahLst/>
              <a:cxnLst/>
              <a:rect l="l" t="t" r="r" b="b"/>
              <a:pathLst>
                <a:path w="11" h="15" extrusionOk="0">
                  <a:moveTo>
                    <a:pt x="0"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9"/>
            <p:cNvSpPr/>
            <p:nvPr/>
          </p:nvSpPr>
          <p:spPr>
            <a:xfrm>
              <a:off x="4299229" y="2620891"/>
              <a:ext cx="301" cy="493"/>
            </a:xfrm>
            <a:custGeom>
              <a:avLst/>
              <a:gdLst/>
              <a:ahLst/>
              <a:cxnLst/>
              <a:rect l="l" t="t" r="r" b="b"/>
              <a:pathLst>
                <a:path w="11" h="18" extrusionOk="0">
                  <a:moveTo>
                    <a:pt x="0" y="1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9"/>
            <p:cNvSpPr/>
            <p:nvPr/>
          </p:nvSpPr>
          <p:spPr>
            <a:xfrm>
              <a:off x="4299694" y="2620016"/>
              <a:ext cx="328" cy="520"/>
            </a:xfrm>
            <a:custGeom>
              <a:avLst/>
              <a:gdLst/>
              <a:ahLst/>
              <a:cxnLst/>
              <a:rect l="l" t="t" r="r" b="b"/>
              <a:pathLst>
                <a:path w="12" h="19" extrusionOk="0">
                  <a:moveTo>
                    <a:pt x="1"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9"/>
            <p:cNvSpPr/>
            <p:nvPr/>
          </p:nvSpPr>
          <p:spPr>
            <a:xfrm>
              <a:off x="4302294" y="2614734"/>
              <a:ext cx="27" cy="137"/>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9"/>
            <p:cNvSpPr/>
            <p:nvPr/>
          </p:nvSpPr>
          <p:spPr>
            <a:xfrm>
              <a:off x="4302102" y="2615309"/>
              <a:ext cx="27" cy="21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9"/>
            <p:cNvSpPr/>
            <p:nvPr/>
          </p:nvSpPr>
          <p:spPr>
            <a:xfrm>
              <a:off x="4302185" y="2614926"/>
              <a:ext cx="27" cy="328"/>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9"/>
            <p:cNvSpPr/>
            <p:nvPr/>
          </p:nvSpPr>
          <p:spPr>
            <a:xfrm>
              <a:off x="4367424" y="2673378"/>
              <a:ext cx="27" cy="301"/>
            </a:xfrm>
            <a:custGeom>
              <a:avLst/>
              <a:gdLst/>
              <a:ahLst/>
              <a:cxnLst/>
              <a:rect l="l" t="t" r="r" b="b"/>
              <a:pathLst>
                <a:path w="1" h="11" extrusionOk="0">
                  <a:moveTo>
                    <a:pt x="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9"/>
            <p:cNvSpPr/>
            <p:nvPr/>
          </p:nvSpPr>
          <p:spPr>
            <a:xfrm>
              <a:off x="4365426" y="2675403"/>
              <a:ext cx="2901" cy="4242"/>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9"/>
            <p:cNvSpPr/>
            <p:nvPr/>
          </p:nvSpPr>
          <p:spPr>
            <a:xfrm>
              <a:off x="4367533" y="2674528"/>
              <a:ext cx="109" cy="493"/>
            </a:xfrm>
            <a:custGeom>
              <a:avLst/>
              <a:gdLst/>
              <a:ahLst/>
              <a:cxnLst/>
              <a:rect l="l" t="t" r="r" b="b"/>
              <a:pathLst>
                <a:path w="4" h="18" extrusionOk="0">
                  <a:moveTo>
                    <a:pt x="0" y="1"/>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9"/>
            <p:cNvSpPr/>
            <p:nvPr/>
          </p:nvSpPr>
          <p:spPr>
            <a:xfrm>
              <a:off x="4365426" y="2660352"/>
              <a:ext cx="219" cy="493"/>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9"/>
            <p:cNvSpPr/>
            <p:nvPr/>
          </p:nvSpPr>
          <p:spPr>
            <a:xfrm>
              <a:off x="4365508" y="2660817"/>
              <a:ext cx="1751" cy="1163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9"/>
            <p:cNvSpPr/>
            <p:nvPr/>
          </p:nvSpPr>
          <p:spPr>
            <a:xfrm>
              <a:off x="2069027" y="2893615"/>
              <a:ext cx="2709" cy="4050"/>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9"/>
            <p:cNvSpPr/>
            <p:nvPr/>
          </p:nvSpPr>
          <p:spPr>
            <a:xfrm>
              <a:off x="2063773" y="2878291"/>
              <a:ext cx="4132" cy="11247"/>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9"/>
            <p:cNvSpPr/>
            <p:nvPr/>
          </p:nvSpPr>
          <p:spPr>
            <a:xfrm>
              <a:off x="2313729" y="3104247"/>
              <a:ext cx="10372" cy="8264"/>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9"/>
            <p:cNvSpPr/>
            <p:nvPr/>
          </p:nvSpPr>
          <p:spPr>
            <a:xfrm>
              <a:off x="3889267" y="2605539"/>
              <a:ext cx="44770" cy="38749"/>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9"/>
            <p:cNvSpPr/>
            <p:nvPr/>
          </p:nvSpPr>
          <p:spPr>
            <a:xfrm>
              <a:off x="3906535" y="2605731"/>
              <a:ext cx="1177" cy="137"/>
            </a:xfrm>
            <a:custGeom>
              <a:avLst/>
              <a:gdLst/>
              <a:ahLst/>
              <a:cxnLst/>
              <a:rect l="l" t="t" r="r" b="b"/>
              <a:pathLst>
                <a:path w="43" h="5" extrusionOk="0">
                  <a:moveTo>
                    <a:pt x="0" y="1"/>
                  </a:moveTo>
                  <a:lnTo>
                    <a:pt x="4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9"/>
            <p:cNvSpPr/>
            <p:nvPr/>
          </p:nvSpPr>
          <p:spPr>
            <a:xfrm>
              <a:off x="3908149" y="2605840"/>
              <a:ext cx="1095" cy="219"/>
            </a:xfrm>
            <a:custGeom>
              <a:avLst/>
              <a:gdLst/>
              <a:ahLst/>
              <a:cxnLst/>
              <a:rect l="l" t="t" r="r" b="b"/>
              <a:pathLst>
                <a:path w="40" h="8" extrusionOk="0">
                  <a:moveTo>
                    <a:pt x="1" y="0"/>
                  </a:moveTo>
                  <a:lnTo>
                    <a:pt x="39"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9"/>
            <p:cNvSpPr/>
            <p:nvPr/>
          </p:nvSpPr>
          <p:spPr>
            <a:xfrm>
              <a:off x="3911597" y="2606415"/>
              <a:ext cx="1095" cy="219"/>
            </a:xfrm>
            <a:custGeom>
              <a:avLst/>
              <a:gdLst/>
              <a:ahLst/>
              <a:cxnLst/>
              <a:rect l="l" t="t" r="r" b="b"/>
              <a:pathLst>
                <a:path w="40" h="8" extrusionOk="0">
                  <a:moveTo>
                    <a:pt x="1" y="0"/>
                  </a:moveTo>
                  <a:lnTo>
                    <a:pt x="39"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9"/>
            <p:cNvSpPr/>
            <p:nvPr/>
          </p:nvSpPr>
          <p:spPr>
            <a:xfrm>
              <a:off x="3909791" y="2606114"/>
              <a:ext cx="1177" cy="137"/>
            </a:xfrm>
            <a:custGeom>
              <a:avLst/>
              <a:gdLst/>
              <a:ahLst/>
              <a:cxnLst/>
              <a:rect l="l" t="t" r="r" b="b"/>
              <a:pathLst>
                <a:path w="43" h="5" extrusionOk="0">
                  <a:moveTo>
                    <a:pt x="0" y="1"/>
                  </a:moveTo>
                  <a:lnTo>
                    <a:pt x="4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9"/>
            <p:cNvSpPr/>
            <p:nvPr/>
          </p:nvSpPr>
          <p:spPr>
            <a:xfrm>
              <a:off x="3905002" y="2605649"/>
              <a:ext cx="1177" cy="27"/>
            </a:xfrm>
            <a:custGeom>
              <a:avLst/>
              <a:gdLst/>
              <a:ahLst/>
              <a:cxnLst/>
              <a:rect l="l" t="t" r="r" b="b"/>
              <a:pathLst>
                <a:path w="43" h="1" extrusionOk="0">
                  <a:moveTo>
                    <a:pt x="0" y="0"/>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9"/>
            <p:cNvSpPr/>
            <p:nvPr/>
          </p:nvSpPr>
          <p:spPr>
            <a:xfrm>
              <a:off x="3913513" y="2606798"/>
              <a:ext cx="602" cy="109"/>
            </a:xfrm>
            <a:custGeom>
              <a:avLst/>
              <a:gdLst/>
              <a:ahLst/>
              <a:cxnLst/>
              <a:rect l="l" t="t" r="r" b="b"/>
              <a:pathLst>
                <a:path w="22" h="4" extrusionOk="0">
                  <a:moveTo>
                    <a:pt x="22"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9"/>
            <p:cNvSpPr/>
            <p:nvPr/>
          </p:nvSpPr>
          <p:spPr>
            <a:xfrm>
              <a:off x="3890034" y="2607947"/>
              <a:ext cx="1669" cy="301"/>
            </a:xfrm>
            <a:custGeom>
              <a:avLst/>
              <a:gdLst/>
              <a:ahLst/>
              <a:cxnLst/>
              <a:rect l="l" t="t" r="r" b="b"/>
              <a:pathLst>
                <a:path w="61" h="11" extrusionOk="0">
                  <a:moveTo>
                    <a:pt x="1" y="11"/>
                  </a:moveTo>
                  <a:lnTo>
                    <a:pt x="6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9"/>
            <p:cNvSpPr/>
            <p:nvPr/>
          </p:nvSpPr>
          <p:spPr>
            <a:xfrm>
              <a:off x="3903662" y="2605649"/>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9"/>
            <p:cNvSpPr/>
            <p:nvPr/>
          </p:nvSpPr>
          <p:spPr>
            <a:xfrm>
              <a:off x="3892250" y="2607373"/>
              <a:ext cx="1943" cy="493"/>
            </a:xfrm>
            <a:custGeom>
              <a:avLst/>
              <a:gdLst/>
              <a:ahLst/>
              <a:cxnLst/>
              <a:rect l="l" t="t" r="r" b="b"/>
              <a:pathLst>
                <a:path w="71" h="18" extrusionOk="0">
                  <a:moveTo>
                    <a:pt x="0" y="18"/>
                  </a:moveTo>
                  <a:lnTo>
                    <a:pt x="7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9"/>
            <p:cNvSpPr/>
            <p:nvPr/>
          </p:nvSpPr>
          <p:spPr>
            <a:xfrm>
              <a:off x="3902211" y="2605649"/>
              <a:ext cx="1286" cy="109"/>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9"/>
            <p:cNvSpPr/>
            <p:nvPr/>
          </p:nvSpPr>
          <p:spPr>
            <a:xfrm>
              <a:off x="3903087" y="2622615"/>
              <a:ext cx="301" cy="21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9"/>
            <p:cNvSpPr/>
            <p:nvPr/>
          </p:nvSpPr>
          <p:spPr>
            <a:xfrm>
              <a:off x="3905194" y="2626255"/>
              <a:ext cx="493" cy="1067"/>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9"/>
            <p:cNvSpPr/>
            <p:nvPr/>
          </p:nvSpPr>
          <p:spPr>
            <a:xfrm>
              <a:off x="3902786" y="2622314"/>
              <a:ext cx="328" cy="219"/>
            </a:xfrm>
            <a:custGeom>
              <a:avLst/>
              <a:gdLst/>
              <a:ahLst/>
              <a:cxnLst/>
              <a:rect l="l" t="t" r="r" b="b"/>
              <a:pathLst>
                <a:path w="12" h="8" extrusionOk="0">
                  <a:moveTo>
                    <a:pt x="11"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9"/>
            <p:cNvSpPr/>
            <p:nvPr/>
          </p:nvSpPr>
          <p:spPr>
            <a:xfrm>
              <a:off x="3903662" y="2623272"/>
              <a:ext cx="301" cy="520"/>
            </a:xfrm>
            <a:custGeom>
              <a:avLst/>
              <a:gdLst/>
              <a:ahLst/>
              <a:cxnLst/>
              <a:rect l="l" t="t" r="r" b="b"/>
              <a:pathLst>
                <a:path w="11" h="19" extrusionOk="0">
                  <a:moveTo>
                    <a:pt x="1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9"/>
            <p:cNvSpPr/>
            <p:nvPr/>
          </p:nvSpPr>
          <p:spPr>
            <a:xfrm>
              <a:off x="3903360" y="2622889"/>
              <a:ext cx="328" cy="328"/>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9"/>
            <p:cNvSpPr/>
            <p:nvPr/>
          </p:nvSpPr>
          <p:spPr>
            <a:xfrm>
              <a:off x="3904811" y="2625297"/>
              <a:ext cx="410" cy="876"/>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9"/>
            <p:cNvSpPr/>
            <p:nvPr/>
          </p:nvSpPr>
          <p:spPr>
            <a:xfrm>
              <a:off x="3904428" y="2624421"/>
              <a:ext cx="301" cy="7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9"/>
            <p:cNvSpPr/>
            <p:nvPr/>
          </p:nvSpPr>
          <p:spPr>
            <a:xfrm>
              <a:off x="3904045" y="2623847"/>
              <a:ext cx="301" cy="602"/>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9"/>
            <p:cNvSpPr/>
            <p:nvPr/>
          </p:nvSpPr>
          <p:spPr>
            <a:xfrm>
              <a:off x="3889650" y="2608331"/>
              <a:ext cx="2244" cy="9879"/>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9"/>
            <p:cNvSpPr/>
            <p:nvPr/>
          </p:nvSpPr>
          <p:spPr>
            <a:xfrm>
              <a:off x="3907301" y="2627787"/>
              <a:ext cx="684" cy="219"/>
            </a:xfrm>
            <a:custGeom>
              <a:avLst/>
              <a:gdLst/>
              <a:ahLst/>
              <a:cxnLst/>
              <a:rect l="l" t="t" r="r" b="b"/>
              <a:pathLst>
                <a:path w="25" h="8" extrusionOk="0">
                  <a:moveTo>
                    <a:pt x="2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9"/>
            <p:cNvSpPr/>
            <p:nvPr/>
          </p:nvSpPr>
          <p:spPr>
            <a:xfrm>
              <a:off x="3908259" y="2628061"/>
              <a:ext cx="493" cy="328"/>
            </a:xfrm>
            <a:custGeom>
              <a:avLst/>
              <a:gdLst/>
              <a:ahLst/>
              <a:cxnLst/>
              <a:rect l="l" t="t" r="r" b="b"/>
              <a:pathLst>
                <a:path w="18" h="12" extrusionOk="0">
                  <a:moveTo>
                    <a:pt x="18"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9"/>
            <p:cNvSpPr/>
            <p:nvPr/>
          </p:nvSpPr>
          <p:spPr>
            <a:xfrm>
              <a:off x="3908834" y="2628444"/>
              <a:ext cx="602" cy="410"/>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9"/>
            <p:cNvSpPr/>
            <p:nvPr/>
          </p:nvSpPr>
          <p:spPr>
            <a:xfrm>
              <a:off x="3906152" y="2627486"/>
              <a:ext cx="985" cy="21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9"/>
            <p:cNvSpPr/>
            <p:nvPr/>
          </p:nvSpPr>
          <p:spPr>
            <a:xfrm>
              <a:off x="3909791" y="2629210"/>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9"/>
            <p:cNvSpPr/>
            <p:nvPr/>
          </p:nvSpPr>
          <p:spPr>
            <a:xfrm>
              <a:off x="3916304" y="2596071"/>
              <a:ext cx="66033" cy="55880"/>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9"/>
            <p:cNvSpPr/>
            <p:nvPr/>
          </p:nvSpPr>
          <p:spPr>
            <a:xfrm>
              <a:off x="3912665" y="2635532"/>
              <a:ext cx="13135" cy="9140"/>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9"/>
            <p:cNvSpPr/>
            <p:nvPr/>
          </p:nvSpPr>
          <p:spPr>
            <a:xfrm>
              <a:off x="3933435" y="2597685"/>
              <a:ext cx="219" cy="21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9"/>
            <p:cNvSpPr/>
            <p:nvPr/>
          </p:nvSpPr>
          <p:spPr>
            <a:xfrm>
              <a:off x="3934010" y="2596536"/>
              <a:ext cx="410" cy="520"/>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9"/>
            <p:cNvSpPr/>
            <p:nvPr/>
          </p:nvSpPr>
          <p:spPr>
            <a:xfrm>
              <a:off x="3933161" y="2598370"/>
              <a:ext cx="109" cy="109"/>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9"/>
            <p:cNvSpPr/>
            <p:nvPr/>
          </p:nvSpPr>
          <p:spPr>
            <a:xfrm>
              <a:off x="3933244" y="2598069"/>
              <a:ext cx="137" cy="21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9"/>
            <p:cNvSpPr/>
            <p:nvPr/>
          </p:nvSpPr>
          <p:spPr>
            <a:xfrm>
              <a:off x="3933627" y="2597111"/>
              <a:ext cx="410" cy="520"/>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9"/>
            <p:cNvSpPr/>
            <p:nvPr/>
          </p:nvSpPr>
          <p:spPr>
            <a:xfrm>
              <a:off x="3933052" y="2598561"/>
              <a:ext cx="27" cy="109"/>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9"/>
            <p:cNvSpPr/>
            <p:nvPr/>
          </p:nvSpPr>
          <p:spPr>
            <a:xfrm>
              <a:off x="3916195" y="2602857"/>
              <a:ext cx="712" cy="1560"/>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9"/>
            <p:cNvSpPr/>
            <p:nvPr/>
          </p:nvSpPr>
          <p:spPr>
            <a:xfrm>
              <a:off x="3916195" y="2602857"/>
              <a:ext cx="219" cy="27"/>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9"/>
            <p:cNvSpPr/>
            <p:nvPr/>
          </p:nvSpPr>
          <p:spPr>
            <a:xfrm>
              <a:off x="3916386" y="2602857"/>
              <a:ext cx="7115" cy="3585"/>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9"/>
            <p:cNvSpPr/>
            <p:nvPr/>
          </p:nvSpPr>
          <p:spPr>
            <a:xfrm>
              <a:off x="3934502" y="2596153"/>
              <a:ext cx="301" cy="328"/>
            </a:xfrm>
            <a:custGeom>
              <a:avLst/>
              <a:gdLst/>
              <a:ahLst/>
              <a:cxnLst/>
              <a:rect l="l" t="t" r="r" b="b"/>
              <a:pathLst>
                <a:path w="11" h="12" extrusionOk="0">
                  <a:moveTo>
                    <a:pt x="11" y="1"/>
                  </a:moveTo>
                  <a:lnTo>
                    <a:pt x="0" y="11"/>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9"/>
            <p:cNvSpPr/>
            <p:nvPr/>
          </p:nvSpPr>
          <p:spPr>
            <a:xfrm>
              <a:off x="3912747" y="2636216"/>
              <a:ext cx="328" cy="493"/>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9"/>
            <p:cNvSpPr/>
            <p:nvPr/>
          </p:nvSpPr>
          <p:spPr>
            <a:xfrm>
              <a:off x="3912473" y="2635532"/>
              <a:ext cx="301" cy="520"/>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9"/>
            <p:cNvSpPr/>
            <p:nvPr/>
          </p:nvSpPr>
          <p:spPr>
            <a:xfrm>
              <a:off x="3961813" y="2649242"/>
              <a:ext cx="684" cy="493"/>
            </a:xfrm>
            <a:custGeom>
              <a:avLst/>
              <a:gdLst/>
              <a:ahLst/>
              <a:cxnLst/>
              <a:rect l="l" t="t" r="r" b="b"/>
              <a:pathLst>
                <a:path w="25" h="18" extrusionOk="0">
                  <a:moveTo>
                    <a:pt x="25"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9"/>
            <p:cNvSpPr/>
            <p:nvPr/>
          </p:nvSpPr>
          <p:spPr>
            <a:xfrm>
              <a:off x="3964112" y="2650665"/>
              <a:ext cx="1450" cy="7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9"/>
            <p:cNvSpPr/>
            <p:nvPr/>
          </p:nvSpPr>
          <p:spPr>
            <a:xfrm>
              <a:off x="3960855" y="2648558"/>
              <a:ext cx="602" cy="410"/>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9"/>
            <p:cNvSpPr/>
            <p:nvPr/>
          </p:nvSpPr>
          <p:spPr>
            <a:xfrm>
              <a:off x="3952044" y="2631810"/>
              <a:ext cx="2025" cy="1177"/>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9"/>
            <p:cNvSpPr/>
            <p:nvPr/>
          </p:nvSpPr>
          <p:spPr>
            <a:xfrm>
              <a:off x="3966027" y="2651623"/>
              <a:ext cx="794" cy="410"/>
            </a:xfrm>
            <a:custGeom>
              <a:avLst/>
              <a:gdLst/>
              <a:ahLst/>
              <a:cxnLst/>
              <a:rect l="l" t="t" r="r" b="b"/>
              <a:pathLst>
                <a:path w="29" h="15" extrusionOk="0">
                  <a:moveTo>
                    <a:pt x="28" y="15"/>
                  </a:moveTo>
                  <a:lnTo>
                    <a:pt x="28" y="15"/>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9"/>
            <p:cNvSpPr/>
            <p:nvPr/>
          </p:nvSpPr>
          <p:spPr>
            <a:xfrm>
              <a:off x="3925007" y="2644645"/>
              <a:ext cx="712" cy="27"/>
            </a:xfrm>
            <a:custGeom>
              <a:avLst/>
              <a:gdLst/>
              <a:ahLst/>
              <a:cxnLst/>
              <a:rect l="l" t="t" r="r" b="b"/>
              <a:pathLst>
                <a:path w="26" h="1" extrusionOk="0">
                  <a:moveTo>
                    <a:pt x="25" y="0"/>
                  </a:moveTo>
                  <a:lnTo>
                    <a:pt x="1" y="0"/>
                  </a:lnTo>
                  <a:lnTo>
                    <a:pt x="25" y="0"/>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9"/>
            <p:cNvSpPr/>
            <p:nvPr/>
          </p:nvSpPr>
          <p:spPr>
            <a:xfrm>
              <a:off x="3913513" y="2637365"/>
              <a:ext cx="410" cy="493"/>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9"/>
            <p:cNvSpPr/>
            <p:nvPr/>
          </p:nvSpPr>
          <p:spPr>
            <a:xfrm>
              <a:off x="3960171" y="2647901"/>
              <a:ext cx="520" cy="410"/>
            </a:xfrm>
            <a:custGeom>
              <a:avLst/>
              <a:gdLst/>
              <a:ahLst/>
              <a:cxnLst/>
              <a:rect l="l" t="t" r="r" b="b"/>
              <a:pathLst>
                <a:path w="19" h="15" extrusionOk="0">
                  <a:moveTo>
                    <a:pt x="18"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9"/>
            <p:cNvSpPr/>
            <p:nvPr/>
          </p:nvSpPr>
          <p:spPr>
            <a:xfrm>
              <a:off x="3913130" y="2636873"/>
              <a:ext cx="328" cy="410"/>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9"/>
            <p:cNvSpPr/>
            <p:nvPr/>
          </p:nvSpPr>
          <p:spPr>
            <a:xfrm>
              <a:off x="3914088" y="2638022"/>
              <a:ext cx="410" cy="328"/>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9"/>
            <p:cNvSpPr/>
            <p:nvPr/>
          </p:nvSpPr>
          <p:spPr>
            <a:xfrm>
              <a:off x="3959596" y="2647326"/>
              <a:ext cx="410" cy="493"/>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9"/>
            <p:cNvSpPr/>
            <p:nvPr/>
          </p:nvSpPr>
          <p:spPr>
            <a:xfrm>
              <a:off x="3914772" y="2638405"/>
              <a:ext cx="684" cy="410"/>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9"/>
            <p:cNvSpPr/>
            <p:nvPr/>
          </p:nvSpPr>
          <p:spPr>
            <a:xfrm>
              <a:off x="3962853" y="2649899"/>
              <a:ext cx="1095" cy="712"/>
            </a:xfrm>
            <a:custGeom>
              <a:avLst/>
              <a:gdLst/>
              <a:ahLst/>
              <a:cxnLst/>
              <a:rect l="l" t="t" r="r" b="b"/>
              <a:pathLst>
                <a:path w="40" h="26" extrusionOk="0">
                  <a:moveTo>
                    <a:pt x="39"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9"/>
            <p:cNvSpPr/>
            <p:nvPr/>
          </p:nvSpPr>
          <p:spPr>
            <a:xfrm>
              <a:off x="3938799" y="2597603"/>
              <a:ext cx="6267" cy="462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9"/>
            <p:cNvSpPr/>
            <p:nvPr/>
          </p:nvSpPr>
          <p:spPr>
            <a:xfrm>
              <a:off x="3965070" y="2601243"/>
              <a:ext cx="493" cy="410"/>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9"/>
            <p:cNvSpPr/>
            <p:nvPr/>
          </p:nvSpPr>
          <p:spPr>
            <a:xfrm>
              <a:off x="3955492" y="2606990"/>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9"/>
            <p:cNvSpPr/>
            <p:nvPr/>
          </p:nvSpPr>
          <p:spPr>
            <a:xfrm>
              <a:off x="3962087" y="2602666"/>
              <a:ext cx="602" cy="219"/>
            </a:xfrm>
            <a:custGeom>
              <a:avLst/>
              <a:gdLst/>
              <a:ahLst/>
              <a:cxnLst/>
              <a:rect l="l" t="t" r="r" b="b"/>
              <a:pathLst>
                <a:path w="22" h="8" extrusionOk="0">
                  <a:moveTo>
                    <a:pt x="1" y="8"/>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9"/>
            <p:cNvSpPr/>
            <p:nvPr/>
          </p:nvSpPr>
          <p:spPr>
            <a:xfrm>
              <a:off x="3963537" y="2602091"/>
              <a:ext cx="602" cy="219"/>
            </a:xfrm>
            <a:custGeom>
              <a:avLst/>
              <a:gdLst/>
              <a:ahLst/>
              <a:cxnLst/>
              <a:rect l="l" t="t" r="r" b="b"/>
              <a:pathLst>
                <a:path w="22" h="8" extrusionOk="0">
                  <a:moveTo>
                    <a:pt x="0" y="8"/>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9"/>
            <p:cNvSpPr/>
            <p:nvPr/>
          </p:nvSpPr>
          <p:spPr>
            <a:xfrm>
              <a:off x="3961321" y="2602967"/>
              <a:ext cx="602" cy="219"/>
            </a:xfrm>
            <a:custGeom>
              <a:avLst/>
              <a:gdLst/>
              <a:ahLst/>
              <a:cxnLst/>
              <a:rect l="l" t="t" r="r" b="b"/>
              <a:pathLst>
                <a:path w="22" h="8" extrusionOk="0">
                  <a:moveTo>
                    <a:pt x="1" y="7"/>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9"/>
            <p:cNvSpPr/>
            <p:nvPr/>
          </p:nvSpPr>
          <p:spPr>
            <a:xfrm>
              <a:off x="3964194" y="2601626"/>
              <a:ext cx="712" cy="410"/>
            </a:xfrm>
            <a:custGeom>
              <a:avLst/>
              <a:gdLst/>
              <a:ahLst/>
              <a:cxnLst/>
              <a:rect l="l" t="t" r="r" b="b"/>
              <a:pathLst>
                <a:path w="26" h="15" extrusionOk="0">
                  <a:moveTo>
                    <a:pt x="1" y="14"/>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9"/>
            <p:cNvSpPr/>
            <p:nvPr/>
          </p:nvSpPr>
          <p:spPr>
            <a:xfrm>
              <a:off x="3962771" y="2602392"/>
              <a:ext cx="602" cy="301"/>
            </a:xfrm>
            <a:custGeom>
              <a:avLst/>
              <a:gdLst/>
              <a:ahLst/>
              <a:cxnLst/>
              <a:rect l="l" t="t" r="r" b="b"/>
              <a:pathLst>
                <a:path w="22" h="11" extrusionOk="0">
                  <a:moveTo>
                    <a:pt x="0" y="11"/>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9"/>
            <p:cNvSpPr/>
            <p:nvPr/>
          </p:nvSpPr>
          <p:spPr>
            <a:xfrm>
              <a:off x="3934776" y="2596153"/>
              <a:ext cx="1095" cy="602"/>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9"/>
            <p:cNvSpPr/>
            <p:nvPr/>
          </p:nvSpPr>
          <p:spPr>
            <a:xfrm>
              <a:off x="3936035" y="2596837"/>
              <a:ext cx="794" cy="301"/>
            </a:xfrm>
            <a:custGeom>
              <a:avLst/>
              <a:gdLst/>
              <a:ahLst/>
              <a:cxnLst/>
              <a:rect l="l" t="t" r="r" b="b"/>
              <a:pathLst>
                <a:path w="29" h="11" extrusionOk="0">
                  <a:moveTo>
                    <a:pt x="0" y="0"/>
                  </a:moveTo>
                  <a:lnTo>
                    <a:pt x="2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9"/>
            <p:cNvSpPr/>
            <p:nvPr/>
          </p:nvSpPr>
          <p:spPr>
            <a:xfrm>
              <a:off x="3937458" y="2597302"/>
              <a:ext cx="410" cy="137"/>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9"/>
            <p:cNvSpPr/>
            <p:nvPr/>
          </p:nvSpPr>
          <p:spPr>
            <a:xfrm>
              <a:off x="3954534" y="2606880"/>
              <a:ext cx="219" cy="27"/>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9"/>
            <p:cNvSpPr/>
            <p:nvPr/>
          </p:nvSpPr>
          <p:spPr>
            <a:xfrm>
              <a:off x="3966410" y="2599984"/>
              <a:ext cx="493" cy="520"/>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9"/>
            <p:cNvSpPr/>
            <p:nvPr/>
          </p:nvSpPr>
          <p:spPr>
            <a:xfrm>
              <a:off x="3950894" y="2605539"/>
              <a:ext cx="1067" cy="410"/>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9"/>
            <p:cNvSpPr/>
            <p:nvPr/>
          </p:nvSpPr>
          <p:spPr>
            <a:xfrm>
              <a:off x="3953658" y="2606607"/>
              <a:ext cx="219" cy="27"/>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9"/>
            <p:cNvSpPr/>
            <p:nvPr/>
          </p:nvSpPr>
          <p:spPr>
            <a:xfrm>
              <a:off x="3965644" y="2600668"/>
              <a:ext cx="684" cy="493"/>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9"/>
            <p:cNvSpPr/>
            <p:nvPr/>
          </p:nvSpPr>
          <p:spPr>
            <a:xfrm>
              <a:off x="3955765" y="2606880"/>
              <a:ext cx="328" cy="27"/>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9"/>
            <p:cNvSpPr/>
            <p:nvPr/>
          </p:nvSpPr>
          <p:spPr>
            <a:xfrm>
              <a:off x="3952892" y="2606306"/>
              <a:ext cx="219" cy="137"/>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9"/>
            <p:cNvSpPr/>
            <p:nvPr/>
          </p:nvSpPr>
          <p:spPr>
            <a:xfrm>
              <a:off x="3916879" y="2604390"/>
              <a:ext cx="5008" cy="10098"/>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9"/>
            <p:cNvSpPr/>
            <p:nvPr/>
          </p:nvSpPr>
          <p:spPr>
            <a:xfrm>
              <a:off x="3935843" y="2637256"/>
              <a:ext cx="27" cy="410"/>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9"/>
            <p:cNvSpPr/>
            <p:nvPr/>
          </p:nvSpPr>
          <p:spPr>
            <a:xfrm>
              <a:off x="3936035" y="2638214"/>
              <a:ext cx="109" cy="410"/>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9"/>
            <p:cNvSpPr/>
            <p:nvPr/>
          </p:nvSpPr>
          <p:spPr>
            <a:xfrm>
              <a:off x="3935734" y="2636982"/>
              <a:ext cx="137" cy="21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9"/>
            <p:cNvSpPr/>
            <p:nvPr/>
          </p:nvSpPr>
          <p:spPr>
            <a:xfrm>
              <a:off x="3936610" y="2639746"/>
              <a:ext cx="301" cy="712"/>
            </a:xfrm>
            <a:custGeom>
              <a:avLst/>
              <a:gdLst/>
              <a:ahLst/>
              <a:cxnLst/>
              <a:rect l="l" t="t" r="r" b="b"/>
              <a:pathLst>
                <a:path w="11" h="26" extrusionOk="0">
                  <a:moveTo>
                    <a:pt x="0" y="1"/>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9"/>
            <p:cNvSpPr/>
            <p:nvPr/>
          </p:nvSpPr>
          <p:spPr>
            <a:xfrm>
              <a:off x="3937759" y="2642045"/>
              <a:ext cx="27" cy="137"/>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9"/>
            <p:cNvSpPr/>
            <p:nvPr/>
          </p:nvSpPr>
          <p:spPr>
            <a:xfrm>
              <a:off x="3937075" y="2640813"/>
              <a:ext cx="520" cy="985"/>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9"/>
            <p:cNvSpPr/>
            <p:nvPr/>
          </p:nvSpPr>
          <p:spPr>
            <a:xfrm>
              <a:off x="3935925" y="2637748"/>
              <a:ext cx="27" cy="301"/>
            </a:xfrm>
            <a:custGeom>
              <a:avLst/>
              <a:gdLst/>
              <a:ahLst/>
              <a:cxnLst/>
              <a:rect l="l" t="t" r="r" b="b"/>
              <a:pathLst>
                <a:path w="1" h="11" extrusionOk="0">
                  <a:moveTo>
                    <a:pt x="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9"/>
            <p:cNvSpPr/>
            <p:nvPr/>
          </p:nvSpPr>
          <p:spPr>
            <a:xfrm>
              <a:off x="3936308" y="2638980"/>
              <a:ext cx="219" cy="520"/>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9"/>
            <p:cNvSpPr/>
            <p:nvPr/>
          </p:nvSpPr>
          <p:spPr>
            <a:xfrm>
              <a:off x="3923474" y="2640512"/>
              <a:ext cx="219" cy="21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9"/>
            <p:cNvSpPr/>
            <p:nvPr/>
          </p:nvSpPr>
          <p:spPr>
            <a:xfrm>
              <a:off x="3912555" y="2635532"/>
              <a:ext cx="602" cy="328"/>
            </a:xfrm>
            <a:custGeom>
              <a:avLst/>
              <a:gdLst/>
              <a:ahLst/>
              <a:cxnLst/>
              <a:rect l="l" t="t" r="r" b="b"/>
              <a:pathLst>
                <a:path w="22" h="12" extrusionOk="0">
                  <a:moveTo>
                    <a:pt x="1" y="1"/>
                  </a:moveTo>
                  <a:lnTo>
                    <a:pt x="22" y="1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9"/>
            <p:cNvSpPr/>
            <p:nvPr/>
          </p:nvSpPr>
          <p:spPr>
            <a:xfrm>
              <a:off x="3924733" y="2642045"/>
              <a:ext cx="27" cy="137"/>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9"/>
            <p:cNvSpPr/>
            <p:nvPr/>
          </p:nvSpPr>
          <p:spPr>
            <a:xfrm>
              <a:off x="3913513" y="2636106"/>
              <a:ext cx="1095" cy="602"/>
            </a:xfrm>
            <a:custGeom>
              <a:avLst/>
              <a:gdLst/>
              <a:ahLst/>
              <a:cxnLst/>
              <a:rect l="l" t="t" r="r" b="b"/>
              <a:pathLst>
                <a:path w="40" h="22" extrusionOk="0">
                  <a:moveTo>
                    <a:pt x="39"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9"/>
            <p:cNvSpPr/>
            <p:nvPr/>
          </p:nvSpPr>
          <p:spPr>
            <a:xfrm>
              <a:off x="3925691" y="2644261"/>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9"/>
            <p:cNvSpPr/>
            <p:nvPr/>
          </p:nvSpPr>
          <p:spPr>
            <a:xfrm>
              <a:off x="3925390" y="2643112"/>
              <a:ext cx="27" cy="109"/>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9"/>
            <p:cNvSpPr/>
            <p:nvPr/>
          </p:nvSpPr>
          <p:spPr>
            <a:xfrm>
              <a:off x="3916496" y="2603733"/>
              <a:ext cx="876" cy="1560"/>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9"/>
            <p:cNvSpPr/>
            <p:nvPr/>
          </p:nvSpPr>
          <p:spPr>
            <a:xfrm>
              <a:off x="3912747" y="2635258"/>
              <a:ext cx="27" cy="109"/>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9"/>
            <p:cNvSpPr/>
            <p:nvPr/>
          </p:nvSpPr>
          <p:spPr>
            <a:xfrm>
              <a:off x="3925691" y="2644645"/>
              <a:ext cx="27" cy="27"/>
            </a:xfrm>
            <a:custGeom>
              <a:avLst/>
              <a:gdLst/>
              <a:ahLst/>
              <a:cxnLst/>
              <a:rect l="l" t="t" r="r" b="b"/>
              <a:pathLst>
                <a:path w="1" h="1" extrusionOk="0">
                  <a:moveTo>
                    <a:pt x="0" y="0"/>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9"/>
            <p:cNvSpPr/>
            <p:nvPr/>
          </p:nvSpPr>
          <p:spPr>
            <a:xfrm>
              <a:off x="4150826" y="2658792"/>
              <a:ext cx="175631" cy="148594"/>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9"/>
            <p:cNvSpPr/>
            <p:nvPr/>
          </p:nvSpPr>
          <p:spPr>
            <a:xfrm>
              <a:off x="4348186" y="2675677"/>
              <a:ext cx="0" cy="27"/>
            </a:xfrm>
            <a:custGeom>
              <a:avLst/>
              <a:gdLst/>
              <a:ahLst/>
              <a:cxnLst/>
              <a:rect l="l" t="t" r="r" b="b"/>
              <a:pathLst>
                <a:path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9"/>
            <p:cNvSpPr/>
            <p:nvPr/>
          </p:nvSpPr>
          <p:spPr>
            <a:xfrm>
              <a:off x="4336583" y="2675786"/>
              <a:ext cx="22440" cy="8155"/>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9"/>
            <p:cNvSpPr/>
            <p:nvPr/>
          </p:nvSpPr>
          <p:spPr>
            <a:xfrm>
              <a:off x="4239928" y="2675786"/>
              <a:ext cx="876" cy="21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9"/>
            <p:cNvSpPr/>
            <p:nvPr/>
          </p:nvSpPr>
          <p:spPr>
            <a:xfrm>
              <a:off x="4258509" y="2681041"/>
              <a:ext cx="794" cy="520"/>
            </a:xfrm>
            <a:custGeom>
              <a:avLst/>
              <a:gdLst/>
              <a:ahLst/>
              <a:cxnLst/>
              <a:rect l="l" t="t" r="r" b="b"/>
              <a:pathLst>
                <a:path w="29" h="19" extrusionOk="0">
                  <a:moveTo>
                    <a:pt x="0" y="1"/>
                  </a:moveTo>
                  <a:lnTo>
                    <a:pt x="28" y="18"/>
                  </a:lnTo>
                  <a:lnTo>
                    <a:pt x="2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9"/>
            <p:cNvSpPr/>
            <p:nvPr/>
          </p:nvSpPr>
          <p:spPr>
            <a:xfrm>
              <a:off x="4256484" y="2680001"/>
              <a:ext cx="137" cy="27"/>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9"/>
            <p:cNvSpPr/>
            <p:nvPr/>
          </p:nvSpPr>
          <p:spPr>
            <a:xfrm>
              <a:off x="4257059" y="2680192"/>
              <a:ext cx="219" cy="109"/>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9"/>
            <p:cNvSpPr/>
            <p:nvPr/>
          </p:nvSpPr>
          <p:spPr>
            <a:xfrm>
              <a:off x="4255061" y="2679508"/>
              <a:ext cx="493" cy="27"/>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9"/>
            <p:cNvSpPr/>
            <p:nvPr/>
          </p:nvSpPr>
          <p:spPr>
            <a:xfrm>
              <a:off x="4257552" y="2680466"/>
              <a:ext cx="301" cy="137"/>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9"/>
            <p:cNvSpPr/>
            <p:nvPr/>
          </p:nvSpPr>
          <p:spPr>
            <a:xfrm>
              <a:off x="4258017" y="2680767"/>
              <a:ext cx="410" cy="219"/>
            </a:xfrm>
            <a:custGeom>
              <a:avLst/>
              <a:gdLst/>
              <a:ahLst/>
              <a:cxnLst/>
              <a:rect l="l" t="t" r="r" b="b"/>
              <a:pathLst>
                <a:path w="15" h="8" extrusionOk="0">
                  <a:moveTo>
                    <a:pt x="1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9"/>
            <p:cNvSpPr/>
            <p:nvPr/>
          </p:nvSpPr>
          <p:spPr>
            <a:xfrm>
              <a:off x="4255827" y="2679700"/>
              <a:ext cx="219" cy="27"/>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9"/>
            <p:cNvSpPr/>
            <p:nvPr/>
          </p:nvSpPr>
          <p:spPr>
            <a:xfrm>
              <a:off x="4260124" y="2682108"/>
              <a:ext cx="2901" cy="1833"/>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9"/>
            <p:cNvSpPr/>
            <p:nvPr/>
          </p:nvSpPr>
          <p:spPr>
            <a:xfrm>
              <a:off x="4242309" y="2675212"/>
              <a:ext cx="1095" cy="301"/>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9"/>
            <p:cNvSpPr/>
            <p:nvPr/>
          </p:nvSpPr>
          <p:spPr>
            <a:xfrm>
              <a:off x="4173512" y="2710732"/>
              <a:ext cx="410" cy="7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9"/>
            <p:cNvSpPr/>
            <p:nvPr/>
          </p:nvSpPr>
          <p:spPr>
            <a:xfrm>
              <a:off x="4178985" y="2714098"/>
              <a:ext cx="985" cy="27"/>
            </a:xfrm>
            <a:custGeom>
              <a:avLst/>
              <a:gdLst/>
              <a:ahLst/>
              <a:cxnLst/>
              <a:rect l="l" t="t" r="r" b="b"/>
              <a:pathLst>
                <a:path w="36" h="1" extrusionOk="0">
                  <a:moveTo>
                    <a:pt x="15" y="0"/>
                  </a:moveTo>
                  <a:lnTo>
                    <a:pt x="36"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9"/>
            <p:cNvSpPr/>
            <p:nvPr/>
          </p:nvSpPr>
          <p:spPr>
            <a:xfrm>
              <a:off x="4175428" y="2713140"/>
              <a:ext cx="2052" cy="7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9"/>
            <p:cNvSpPr/>
            <p:nvPr/>
          </p:nvSpPr>
          <p:spPr>
            <a:xfrm>
              <a:off x="4177754" y="2713906"/>
              <a:ext cx="958" cy="109"/>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9"/>
            <p:cNvSpPr/>
            <p:nvPr/>
          </p:nvSpPr>
          <p:spPr>
            <a:xfrm>
              <a:off x="4174662" y="2712566"/>
              <a:ext cx="602" cy="410"/>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9"/>
            <p:cNvSpPr/>
            <p:nvPr/>
          </p:nvSpPr>
          <p:spPr>
            <a:xfrm>
              <a:off x="4174087" y="2711799"/>
              <a:ext cx="410" cy="493"/>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9"/>
            <p:cNvSpPr/>
            <p:nvPr/>
          </p:nvSpPr>
          <p:spPr>
            <a:xfrm>
              <a:off x="4226300" y="2674911"/>
              <a:ext cx="985" cy="1095"/>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9"/>
            <p:cNvSpPr/>
            <p:nvPr/>
          </p:nvSpPr>
          <p:spPr>
            <a:xfrm>
              <a:off x="4229940" y="2672995"/>
              <a:ext cx="219" cy="27"/>
            </a:xfrm>
            <a:custGeom>
              <a:avLst/>
              <a:gdLst/>
              <a:ahLst/>
              <a:cxnLst/>
              <a:rect l="l" t="t" r="r" b="b"/>
              <a:pathLst>
                <a:path w="8" h="1" extrusionOk="0">
                  <a:moveTo>
                    <a:pt x="1" y="0"/>
                  </a:moveTo>
                  <a:lnTo>
                    <a:pt x="1" y="0"/>
                  </a:lnTo>
                  <a:lnTo>
                    <a:pt x="8"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9"/>
            <p:cNvSpPr/>
            <p:nvPr/>
          </p:nvSpPr>
          <p:spPr>
            <a:xfrm>
              <a:off x="4180436" y="2713797"/>
              <a:ext cx="1368" cy="21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9"/>
            <p:cNvSpPr/>
            <p:nvPr/>
          </p:nvSpPr>
          <p:spPr>
            <a:xfrm>
              <a:off x="4162320" y="2708734"/>
              <a:ext cx="1368" cy="410"/>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9"/>
            <p:cNvSpPr/>
            <p:nvPr/>
          </p:nvSpPr>
          <p:spPr>
            <a:xfrm>
              <a:off x="4242309" y="2675294"/>
              <a:ext cx="985" cy="21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9"/>
            <p:cNvSpPr/>
            <p:nvPr/>
          </p:nvSpPr>
          <p:spPr>
            <a:xfrm>
              <a:off x="4159912" y="2712073"/>
              <a:ext cx="137" cy="7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9"/>
            <p:cNvSpPr/>
            <p:nvPr/>
          </p:nvSpPr>
          <p:spPr>
            <a:xfrm>
              <a:off x="4154083" y="2801476"/>
              <a:ext cx="27" cy="410"/>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9"/>
            <p:cNvSpPr/>
            <p:nvPr/>
          </p:nvSpPr>
          <p:spPr>
            <a:xfrm>
              <a:off x="4156272" y="2722609"/>
              <a:ext cx="903" cy="985"/>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9"/>
            <p:cNvSpPr/>
            <p:nvPr/>
          </p:nvSpPr>
          <p:spPr>
            <a:xfrm>
              <a:off x="4160103" y="2709118"/>
              <a:ext cx="2244" cy="2791"/>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9"/>
            <p:cNvSpPr/>
            <p:nvPr/>
          </p:nvSpPr>
          <p:spPr>
            <a:xfrm>
              <a:off x="4157148" y="2713031"/>
              <a:ext cx="2983" cy="9523"/>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9"/>
            <p:cNvSpPr/>
            <p:nvPr/>
          </p:nvSpPr>
          <p:spPr>
            <a:xfrm>
              <a:off x="4162019" y="2708926"/>
              <a:ext cx="712" cy="410"/>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9"/>
            <p:cNvSpPr/>
            <p:nvPr/>
          </p:nvSpPr>
          <p:spPr>
            <a:xfrm>
              <a:off x="4316743" y="2688812"/>
              <a:ext cx="137" cy="27"/>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9"/>
            <p:cNvSpPr/>
            <p:nvPr/>
          </p:nvSpPr>
          <p:spPr>
            <a:xfrm>
              <a:off x="4323940" y="2689469"/>
              <a:ext cx="410" cy="137"/>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9"/>
            <p:cNvSpPr/>
            <p:nvPr/>
          </p:nvSpPr>
          <p:spPr>
            <a:xfrm>
              <a:off x="4269319" y="2682108"/>
              <a:ext cx="410" cy="493"/>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9"/>
            <p:cNvSpPr/>
            <p:nvPr/>
          </p:nvSpPr>
          <p:spPr>
            <a:xfrm>
              <a:off x="4321724" y="2689962"/>
              <a:ext cx="219" cy="27"/>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9"/>
            <p:cNvSpPr/>
            <p:nvPr/>
          </p:nvSpPr>
          <p:spPr>
            <a:xfrm>
              <a:off x="4325172" y="2689278"/>
              <a:ext cx="137" cy="27"/>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9"/>
            <p:cNvSpPr/>
            <p:nvPr/>
          </p:nvSpPr>
          <p:spPr>
            <a:xfrm>
              <a:off x="4259276" y="2681533"/>
              <a:ext cx="794" cy="493"/>
            </a:xfrm>
            <a:custGeom>
              <a:avLst/>
              <a:gdLst/>
              <a:ahLst/>
              <a:cxnLst/>
              <a:rect l="l" t="t" r="r" b="b"/>
              <a:pathLst>
                <a:path w="29" h="18" extrusionOk="0">
                  <a:moveTo>
                    <a:pt x="0" y="0"/>
                  </a:moveTo>
                  <a:lnTo>
                    <a:pt x="28" y="18"/>
                  </a:lnTo>
                  <a:lnTo>
                    <a:pt x="18" y="11"/>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9"/>
            <p:cNvSpPr/>
            <p:nvPr/>
          </p:nvSpPr>
          <p:spPr>
            <a:xfrm>
              <a:off x="4322873" y="2689770"/>
              <a:ext cx="328" cy="109"/>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9"/>
            <p:cNvSpPr/>
            <p:nvPr/>
          </p:nvSpPr>
          <p:spPr>
            <a:xfrm>
              <a:off x="4320684" y="2690044"/>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9"/>
            <p:cNvSpPr/>
            <p:nvPr/>
          </p:nvSpPr>
          <p:spPr>
            <a:xfrm>
              <a:off x="4350293" y="2677784"/>
              <a:ext cx="5665" cy="2709"/>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9"/>
            <p:cNvSpPr/>
            <p:nvPr/>
          </p:nvSpPr>
          <p:spPr>
            <a:xfrm>
              <a:off x="4357654" y="2680192"/>
              <a:ext cx="328" cy="27"/>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9"/>
            <p:cNvSpPr/>
            <p:nvPr/>
          </p:nvSpPr>
          <p:spPr>
            <a:xfrm>
              <a:off x="4349800" y="2677127"/>
              <a:ext cx="109" cy="109"/>
            </a:xfrm>
            <a:custGeom>
              <a:avLst/>
              <a:gdLst/>
              <a:ahLst/>
              <a:cxnLst/>
              <a:rect l="l" t="t" r="r" b="b"/>
              <a:pathLst>
                <a:path w="4" h="4" extrusionOk="0">
                  <a:moveTo>
                    <a:pt x="1"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9"/>
            <p:cNvSpPr/>
            <p:nvPr/>
          </p:nvSpPr>
          <p:spPr>
            <a:xfrm>
              <a:off x="4356423" y="2680083"/>
              <a:ext cx="493" cy="27"/>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9"/>
            <p:cNvSpPr/>
            <p:nvPr/>
          </p:nvSpPr>
          <p:spPr>
            <a:xfrm>
              <a:off x="4348569" y="2675868"/>
              <a:ext cx="383" cy="328"/>
            </a:xfrm>
            <a:custGeom>
              <a:avLst/>
              <a:gdLst/>
              <a:ahLst/>
              <a:cxnLst/>
              <a:rect l="l" t="t" r="r" b="b"/>
              <a:pathLst>
                <a:path w="14"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9"/>
            <p:cNvSpPr/>
            <p:nvPr/>
          </p:nvSpPr>
          <p:spPr>
            <a:xfrm>
              <a:off x="4349226" y="2676443"/>
              <a:ext cx="301" cy="219"/>
            </a:xfrm>
            <a:custGeom>
              <a:avLst/>
              <a:gdLst/>
              <a:ahLst/>
              <a:cxnLst/>
              <a:rect l="l" t="t" r="r" b="b"/>
              <a:pathLst>
                <a:path w="11"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9"/>
            <p:cNvSpPr/>
            <p:nvPr/>
          </p:nvSpPr>
          <p:spPr>
            <a:xfrm>
              <a:off x="4358995" y="2680466"/>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9"/>
            <p:cNvSpPr/>
            <p:nvPr/>
          </p:nvSpPr>
          <p:spPr>
            <a:xfrm>
              <a:off x="4314937" y="2684407"/>
              <a:ext cx="1560" cy="4132"/>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9"/>
            <p:cNvSpPr/>
            <p:nvPr/>
          </p:nvSpPr>
          <p:spPr>
            <a:xfrm>
              <a:off x="4269045" y="2682682"/>
              <a:ext cx="301" cy="410"/>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9"/>
            <p:cNvSpPr/>
            <p:nvPr/>
          </p:nvSpPr>
          <p:spPr>
            <a:xfrm>
              <a:off x="4268744" y="2683257"/>
              <a:ext cx="137" cy="109"/>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9"/>
            <p:cNvSpPr/>
            <p:nvPr/>
          </p:nvSpPr>
          <p:spPr>
            <a:xfrm>
              <a:off x="4336583" y="2675677"/>
              <a:ext cx="11521" cy="8264"/>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9"/>
            <p:cNvSpPr/>
            <p:nvPr/>
          </p:nvSpPr>
          <p:spPr>
            <a:xfrm>
              <a:off x="4262532" y="2683531"/>
              <a:ext cx="410" cy="137"/>
            </a:xfrm>
            <a:custGeom>
              <a:avLst/>
              <a:gdLst/>
              <a:ahLst/>
              <a:cxnLst/>
              <a:rect l="l" t="t" r="r" b="b"/>
              <a:pathLst>
                <a:path w="15" h="5" extrusionOk="0">
                  <a:moveTo>
                    <a:pt x="0" y="1"/>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9"/>
            <p:cNvSpPr/>
            <p:nvPr/>
          </p:nvSpPr>
          <p:spPr>
            <a:xfrm>
              <a:off x="4259741" y="2681807"/>
              <a:ext cx="2819" cy="1669"/>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9"/>
            <p:cNvSpPr/>
            <p:nvPr/>
          </p:nvSpPr>
          <p:spPr>
            <a:xfrm>
              <a:off x="4160213" y="2681998"/>
              <a:ext cx="240378" cy="218924"/>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9"/>
            <p:cNvSpPr/>
            <p:nvPr/>
          </p:nvSpPr>
          <p:spPr>
            <a:xfrm>
              <a:off x="4281387" y="2890851"/>
              <a:ext cx="8374" cy="712"/>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9"/>
            <p:cNvSpPr/>
            <p:nvPr/>
          </p:nvSpPr>
          <p:spPr>
            <a:xfrm>
              <a:off x="4353249" y="2743598"/>
              <a:ext cx="10946" cy="16501"/>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9"/>
            <p:cNvSpPr/>
            <p:nvPr/>
          </p:nvSpPr>
          <p:spPr>
            <a:xfrm>
              <a:off x="4369257" y="2759990"/>
              <a:ext cx="1450" cy="1642"/>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9"/>
            <p:cNvSpPr/>
            <p:nvPr/>
          </p:nvSpPr>
          <p:spPr>
            <a:xfrm>
              <a:off x="4318385" y="2834041"/>
              <a:ext cx="410" cy="21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9"/>
            <p:cNvSpPr/>
            <p:nvPr/>
          </p:nvSpPr>
          <p:spPr>
            <a:xfrm>
              <a:off x="4267212" y="2899362"/>
              <a:ext cx="137" cy="137"/>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9"/>
            <p:cNvSpPr/>
            <p:nvPr/>
          </p:nvSpPr>
          <p:spPr>
            <a:xfrm>
              <a:off x="4266254" y="2900812"/>
              <a:ext cx="137" cy="109"/>
            </a:xfrm>
            <a:custGeom>
              <a:avLst/>
              <a:gdLst/>
              <a:ahLst/>
              <a:cxnLst/>
              <a:rect l="l" t="t" r="r" b="b"/>
              <a:pathLst>
                <a:path w="5" h="4" extrusionOk="0">
                  <a:moveTo>
                    <a:pt x="1" y="4"/>
                  </a:moveTo>
                  <a:lnTo>
                    <a:pt x="4" y="1"/>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9"/>
            <p:cNvSpPr/>
            <p:nvPr/>
          </p:nvSpPr>
          <p:spPr>
            <a:xfrm>
              <a:off x="4318768" y="2833740"/>
              <a:ext cx="493" cy="328"/>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9"/>
            <p:cNvSpPr/>
            <p:nvPr/>
          </p:nvSpPr>
          <p:spPr>
            <a:xfrm>
              <a:off x="4398183" y="2708625"/>
              <a:ext cx="1067" cy="520"/>
            </a:xfrm>
            <a:custGeom>
              <a:avLst/>
              <a:gdLst/>
              <a:ahLst/>
              <a:cxnLst/>
              <a:rect l="l" t="t" r="r" b="b"/>
              <a:pathLst>
                <a:path w="39" h="19" extrusionOk="0">
                  <a:moveTo>
                    <a:pt x="0" y="1"/>
                  </a:moveTo>
                  <a:lnTo>
                    <a:pt x="39"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9"/>
            <p:cNvSpPr/>
            <p:nvPr/>
          </p:nvSpPr>
          <p:spPr>
            <a:xfrm>
              <a:off x="4396842" y="2707859"/>
              <a:ext cx="876" cy="520"/>
            </a:xfrm>
            <a:custGeom>
              <a:avLst/>
              <a:gdLst/>
              <a:ahLst/>
              <a:cxnLst/>
              <a:rect l="l" t="t" r="r" b="b"/>
              <a:pathLst>
                <a:path w="32" h="19" extrusionOk="0">
                  <a:moveTo>
                    <a:pt x="0" y="1"/>
                  </a:moveTo>
                  <a:lnTo>
                    <a:pt x="3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9"/>
            <p:cNvSpPr/>
            <p:nvPr/>
          </p:nvSpPr>
          <p:spPr>
            <a:xfrm>
              <a:off x="4381709" y="2692069"/>
              <a:ext cx="8647" cy="12670"/>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9"/>
            <p:cNvSpPr/>
            <p:nvPr/>
          </p:nvSpPr>
          <p:spPr>
            <a:xfrm>
              <a:off x="4399523" y="2709309"/>
              <a:ext cx="1067" cy="684"/>
            </a:xfrm>
            <a:custGeom>
              <a:avLst/>
              <a:gdLst/>
              <a:ahLst/>
              <a:cxnLst/>
              <a:rect l="l" t="t" r="r" b="b"/>
              <a:pathLst>
                <a:path w="39" h="25" extrusionOk="0">
                  <a:moveTo>
                    <a:pt x="39"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9"/>
            <p:cNvSpPr/>
            <p:nvPr/>
          </p:nvSpPr>
          <p:spPr>
            <a:xfrm>
              <a:off x="4395391" y="2707092"/>
              <a:ext cx="903" cy="520"/>
            </a:xfrm>
            <a:custGeom>
              <a:avLst/>
              <a:gdLst/>
              <a:ahLst/>
              <a:cxnLst/>
              <a:rect l="l" t="t" r="r" b="b"/>
              <a:pathLst>
                <a:path w="33" h="19" extrusionOk="0">
                  <a:moveTo>
                    <a:pt x="1" y="1"/>
                  </a:moveTo>
                  <a:lnTo>
                    <a:pt x="3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9"/>
            <p:cNvSpPr/>
            <p:nvPr/>
          </p:nvSpPr>
          <p:spPr>
            <a:xfrm>
              <a:off x="4374812" y="2686514"/>
              <a:ext cx="7006" cy="5583"/>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9"/>
            <p:cNvSpPr/>
            <p:nvPr/>
          </p:nvSpPr>
          <p:spPr>
            <a:xfrm>
              <a:off x="4369640" y="2682765"/>
              <a:ext cx="2326" cy="1751"/>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9"/>
            <p:cNvSpPr/>
            <p:nvPr/>
          </p:nvSpPr>
          <p:spPr>
            <a:xfrm>
              <a:off x="4390329" y="2704712"/>
              <a:ext cx="1450" cy="684"/>
            </a:xfrm>
            <a:custGeom>
              <a:avLst/>
              <a:gdLst/>
              <a:ahLst/>
              <a:cxnLst/>
              <a:rect l="l" t="t" r="r" b="b"/>
              <a:pathLst>
                <a:path w="53" h="25" extrusionOk="0">
                  <a:moveTo>
                    <a:pt x="0" y="0"/>
                  </a:moveTo>
                  <a:lnTo>
                    <a:pt x="53"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9"/>
            <p:cNvSpPr/>
            <p:nvPr/>
          </p:nvSpPr>
          <p:spPr>
            <a:xfrm>
              <a:off x="4393968" y="2706436"/>
              <a:ext cx="794" cy="410"/>
            </a:xfrm>
            <a:custGeom>
              <a:avLst/>
              <a:gdLst/>
              <a:ahLst/>
              <a:cxnLst/>
              <a:rect l="l" t="t" r="r" b="b"/>
              <a:pathLst>
                <a:path w="29" h="15" extrusionOk="0">
                  <a:moveTo>
                    <a:pt x="0" y="0"/>
                  </a:moveTo>
                  <a:lnTo>
                    <a:pt x="2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9"/>
            <p:cNvSpPr/>
            <p:nvPr/>
          </p:nvSpPr>
          <p:spPr>
            <a:xfrm>
              <a:off x="4372404" y="2684872"/>
              <a:ext cx="2436" cy="1669"/>
            </a:xfrm>
            <a:custGeom>
              <a:avLst/>
              <a:gdLst/>
              <a:ahLst/>
              <a:cxnLst/>
              <a:rect l="l" t="t" r="r" b="b"/>
              <a:pathLst>
                <a:path w="89" h="61" extrusionOk="0">
                  <a:moveTo>
                    <a:pt x="1" y="1"/>
                  </a:moveTo>
                  <a:lnTo>
                    <a:pt x="88" y="6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9"/>
            <p:cNvSpPr/>
            <p:nvPr/>
          </p:nvSpPr>
          <p:spPr>
            <a:xfrm>
              <a:off x="4392326" y="2705669"/>
              <a:ext cx="985" cy="410"/>
            </a:xfrm>
            <a:custGeom>
              <a:avLst/>
              <a:gdLst/>
              <a:ahLst/>
              <a:cxnLst/>
              <a:rect l="l" t="t" r="r" b="b"/>
              <a:pathLst>
                <a:path w="36" h="15" extrusionOk="0">
                  <a:moveTo>
                    <a:pt x="1" y="0"/>
                  </a:moveTo>
                  <a:lnTo>
                    <a:pt x="36"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9"/>
            <p:cNvSpPr/>
            <p:nvPr/>
          </p:nvSpPr>
          <p:spPr>
            <a:xfrm>
              <a:off x="4184732" y="2839788"/>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9"/>
            <p:cNvSpPr/>
            <p:nvPr/>
          </p:nvSpPr>
          <p:spPr>
            <a:xfrm>
              <a:off x="4167382" y="2818525"/>
              <a:ext cx="2135" cy="1833"/>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9"/>
            <p:cNvSpPr/>
            <p:nvPr/>
          </p:nvSpPr>
          <p:spPr>
            <a:xfrm>
              <a:off x="4185307" y="2842086"/>
              <a:ext cx="794" cy="301"/>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9"/>
            <p:cNvSpPr/>
            <p:nvPr/>
          </p:nvSpPr>
          <p:spPr>
            <a:xfrm>
              <a:off x="4191628" y="2849940"/>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9"/>
            <p:cNvSpPr/>
            <p:nvPr/>
          </p:nvSpPr>
          <p:spPr>
            <a:xfrm>
              <a:off x="4192121" y="2852348"/>
              <a:ext cx="27" cy="7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9"/>
            <p:cNvSpPr/>
            <p:nvPr/>
          </p:nvSpPr>
          <p:spPr>
            <a:xfrm>
              <a:off x="4192011" y="2851582"/>
              <a:ext cx="27" cy="602"/>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9"/>
            <p:cNvSpPr/>
            <p:nvPr/>
          </p:nvSpPr>
          <p:spPr>
            <a:xfrm>
              <a:off x="4191820" y="2850706"/>
              <a:ext cx="137" cy="520"/>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9"/>
            <p:cNvSpPr/>
            <p:nvPr/>
          </p:nvSpPr>
          <p:spPr>
            <a:xfrm>
              <a:off x="4185033" y="2841402"/>
              <a:ext cx="109" cy="21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9"/>
            <p:cNvSpPr/>
            <p:nvPr/>
          </p:nvSpPr>
          <p:spPr>
            <a:xfrm>
              <a:off x="4185033" y="2840937"/>
              <a:ext cx="27" cy="21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9"/>
            <p:cNvSpPr/>
            <p:nvPr/>
          </p:nvSpPr>
          <p:spPr>
            <a:xfrm>
              <a:off x="4162977" y="2811628"/>
              <a:ext cx="27" cy="109"/>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9"/>
            <p:cNvSpPr/>
            <p:nvPr/>
          </p:nvSpPr>
          <p:spPr>
            <a:xfrm>
              <a:off x="4184650" y="2839021"/>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9"/>
            <p:cNvSpPr/>
            <p:nvPr/>
          </p:nvSpPr>
          <p:spPr>
            <a:xfrm>
              <a:off x="4167109" y="2875335"/>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9"/>
            <p:cNvSpPr/>
            <p:nvPr/>
          </p:nvSpPr>
          <p:spPr>
            <a:xfrm>
              <a:off x="4163469" y="2812477"/>
              <a:ext cx="109" cy="21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9"/>
            <p:cNvSpPr/>
            <p:nvPr/>
          </p:nvSpPr>
          <p:spPr>
            <a:xfrm>
              <a:off x="4185225" y="2841785"/>
              <a:ext cx="109" cy="21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9"/>
            <p:cNvSpPr/>
            <p:nvPr/>
          </p:nvSpPr>
          <p:spPr>
            <a:xfrm>
              <a:off x="4184842" y="2840362"/>
              <a:ext cx="27" cy="21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9"/>
            <p:cNvSpPr/>
            <p:nvPr/>
          </p:nvSpPr>
          <p:spPr>
            <a:xfrm>
              <a:off x="4184540" y="2838447"/>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9"/>
            <p:cNvSpPr/>
            <p:nvPr/>
          </p:nvSpPr>
          <p:spPr>
            <a:xfrm>
              <a:off x="4170748" y="2821288"/>
              <a:ext cx="1450" cy="1095"/>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9"/>
            <p:cNvSpPr/>
            <p:nvPr/>
          </p:nvSpPr>
          <p:spPr>
            <a:xfrm>
              <a:off x="4363401" y="2682381"/>
              <a:ext cx="520" cy="410"/>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9"/>
            <p:cNvSpPr/>
            <p:nvPr/>
          </p:nvSpPr>
          <p:spPr>
            <a:xfrm>
              <a:off x="4368573" y="2682573"/>
              <a:ext cx="794" cy="219"/>
            </a:xfrm>
            <a:custGeom>
              <a:avLst/>
              <a:gdLst/>
              <a:ahLst/>
              <a:cxnLst/>
              <a:rect l="l" t="t" r="r" b="b"/>
              <a:pathLst>
                <a:path w="29" h="8" extrusionOk="0">
                  <a:moveTo>
                    <a:pt x="1" y="8"/>
                  </a:moveTo>
                  <a:lnTo>
                    <a:pt x="29" y="1"/>
                  </a:ln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9"/>
            <p:cNvSpPr/>
            <p:nvPr/>
          </p:nvSpPr>
          <p:spPr>
            <a:xfrm>
              <a:off x="4265679" y="2771675"/>
              <a:ext cx="6923" cy="1560"/>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9"/>
            <p:cNvSpPr/>
            <p:nvPr/>
          </p:nvSpPr>
          <p:spPr>
            <a:xfrm>
              <a:off x="4355739" y="2685747"/>
              <a:ext cx="602" cy="219"/>
            </a:xfrm>
            <a:custGeom>
              <a:avLst/>
              <a:gdLst/>
              <a:ahLst/>
              <a:cxnLst/>
              <a:rect l="l" t="t" r="r" b="b"/>
              <a:pathLst>
                <a:path w="22" h="8" extrusionOk="0">
                  <a:moveTo>
                    <a:pt x="2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9"/>
            <p:cNvSpPr/>
            <p:nvPr/>
          </p:nvSpPr>
          <p:spPr>
            <a:xfrm>
              <a:off x="4161444" y="2808372"/>
              <a:ext cx="1943" cy="219"/>
            </a:xfrm>
            <a:custGeom>
              <a:avLst/>
              <a:gdLst/>
              <a:ahLst/>
              <a:cxnLst/>
              <a:rect l="l" t="t" r="r" b="b"/>
              <a:pathLst>
                <a:path w="71" h="8" extrusionOk="0">
                  <a:moveTo>
                    <a:pt x="7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9"/>
            <p:cNvSpPr/>
            <p:nvPr/>
          </p:nvSpPr>
          <p:spPr>
            <a:xfrm>
              <a:off x="4182543" y="2810753"/>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9"/>
            <p:cNvSpPr/>
            <p:nvPr/>
          </p:nvSpPr>
          <p:spPr>
            <a:xfrm>
              <a:off x="4188098" y="2810561"/>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9"/>
            <p:cNvSpPr/>
            <p:nvPr/>
          </p:nvSpPr>
          <p:spPr>
            <a:xfrm>
              <a:off x="4184267" y="2810753"/>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9"/>
            <p:cNvSpPr/>
            <p:nvPr/>
          </p:nvSpPr>
          <p:spPr>
            <a:xfrm>
              <a:off x="4350758" y="2686705"/>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9"/>
            <p:cNvSpPr/>
            <p:nvPr/>
          </p:nvSpPr>
          <p:spPr>
            <a:xfrm>
              <a:off x="4356888" y="2685364"/>
              <a:ext cx="602" cy="219"/>
            </a:xfrm>
            <a:custGeom>
              <a:avLst/>
              <a:gdLst/>
              <a:ahLst/>
              <a:cxnLst/>
              <a:rect l="l" t="t" r="r" b="b"/>
              <a:pathLst>
                <a:path w="22" h="8" extrusionOk="0">
                  <a:moveTo>
                    <a:pt x="2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9"/>
            <p:cNvSpPr/>
            <p:nvPr/>
          </p:nvSpPr>
          <p:spPr>
            <a:xfrm>
              <a:off x="4160103" y="2808263"/>
              <a:ext cx="520" cy="27"/>
            </a:xfrm>
            <a:custGeom>
              <a:avLst/>
              <a:gdLst/>
              <a:ahLst/>
              <a:cxnLst/>
              <a:rect l="l" t="t" r="r" b="b"/>
              <a:pathLst>
                <a:path w="19" h="1" extrusionOk="0">
                  <a:moveTo>
                    <a:pt x="1"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9"/>
            <p:cNvSpPr/>
            <p:nvPr/>
          </p:nvSpPr>
          <p:spPr>
            <a:xfrm>
              <a:off x="4347502" y="2686322"/>
              <a:ext cx="301" cy="109"/>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9"/>
            <p:cNvSpPr/>
            <p:nvPr/>
          </p:nvSpPr>
          <p:spPr>
            <a:xfrm>
              <a:off x="4362744" y="2682108"/>
              <a:ext cx="219" cy="109"/>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9"/>
            <p:cNvSpPr/>
            <p:nvPr/>
          </p:nvSpPr>
          <p:spPr>
            <a:xfrm>
              <a:off x="4348377" y="2686596"/>
              <a:ext cx="383" cy="27"/>
            </a:xfrm>
            <a:custGeom>
              <a:avLst/>
              <a:gdLst/>
              <a:ahLst/>
              <a:cxnLst/>
              <a:rect l="l" t="t" r="r" b="b"/>
              <a:pathLst>
                <a:path w="14"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9"/>
            <p:cNvSpPr/>
            <p:nvPr/>
          </p:nvSpPr>
          <p:spPr>
            <a:xfrm>
              <a:off x="4349226" y="2686705"/>
              <a:ext cx="493" cy="27"/>
            </a:xfrm>
            <a:custGeom>
              <a:avLst/>
              <a:gdLst/>
              <a:ahLst/>
              <a:cxnLst/>
              <a:rect l="l" t="t" r="r" b="b"/>
              <a:pathLst>
                <a:path w="18"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9"/>
            <p:cNvSpPr/>
            <p:nvPr/>
          </p:nvSpPr>
          <p:spPr>
            <a:xfrm>
              <a:off x="4361486" y="2682874"/>
              <a:ext cx="410" cy="301"/>
            </a:xfrm>
            <a:custGeom>
              <a:avLst/>
              <a:gdLst/>
              <a:ahLst/>
              <a:cxnLst/>
              <a:rect l="l" t="t" r="r" b="b"/>
              <a:pathLst>
                <a:path w="15" h="11" extrusionOk="0">
                  <a:moveTo>
                    <a:pt x="15"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9"/>
            <p:cNvSpPr/>
            <p:nvPr/>
          </p:nvSpPr>
          <p:spPr>
            <a:xfrm>
              <a:off x="4170174" y="2809330"/>
              <a:ext cx="2025" cy="219"/>
            </a:xfrm>
            <a:custGeom>
              <a:avLst/>
              <a:gdLst/>
              <a:ahLst/>
              <a:cxnLst/>
              <a:rect l="l" t="t" r="r" b="b"/>
              <a:pathLst>
                <a:path w="74" h="8" extrusionOk="0">
                  <a:moveTo>
                    <a:pt x="7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9"/>
            <p:cNvSpPr/>
            <p:nvPr/>
          </p:nvSpPr>
          <p:spPr>
            <a:xfrm>
              <a:off x="4209553" y="2808372"/>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9"/>
            <p:cNvSpPr/>
            <p:nvPr/>
          </p:nvSpPr>
          <p:spPr>
            <a:xfrm>
              <a:off x="4351333" y="2686596"/>
              <a:ext cx="520" cy="27"/>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9"/>
            <p:cNvSpPr/>
            <p:nvPr/>
          </p:nvSpPr>
          <p:spPr>
            <a:xfrm>
              <a:off x="4210893" y="2808180"/>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9"/>
            <p:cNvSpPr/>
            <p:nvPr/>
          </p:nvSpPr>
          <p:spPr>
            <a:xfrm>
              <a:off x="4354589" y="2686131"/>
              <a:ext cx="602" cy="109"/>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9"/>
            <p:cNvSpPr/>
            <p:nvPr/>
          </p:nvSpPr>
          <p:spPr>
            <a:xfrm>
              <a:off x="4358037" y="2684872"/>
              <a:ext cx="602" cy="219"/>
            </a:xfrm>
            <a:custGeom>
              <a:avLst/>
              <a:gdLst/>
              <a:ahLst/>
              <a:cxnLst/>
              <a:rect l="l" t="t" r="r" b="b"/>
              <a:pathLst>
                <a:path w="22" h="8" extrusionOk="0">
                  <a:moveTo>
                    <a:pt x="22"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9"/>
            <p:cNvSpPr/>
            <p:nvPr/>
          </p:nvSpPr>
          <p:spPr>
            <a:xfrm>
              <a:off x="4353440" y="2686322"/>
              <a:ext cx="602" cy="109"/>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9"/>
            <p:cNvSpPr/>
            <p:nvPr/>
          </p:nvSpPr>
          <p:spPr>
            <a:xfrm>
              <a:off x="4352291" y="2686514"/>
              <a:ext cx="602" cy="109"/>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9"/>
            <p:cNvSpPr/>
            <p:nvPr/>
          </p:nvSpPr>
          <p:spPr>
            <a:xfrm>
              <a:off x="4360336" y="2683640"/>
              <a:ext cx="520" cy="301"/>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9"/>
            <p:cNvSpPr/>
            <p:nvPr/>
          </p:nvSpPr>
          <p:spPr>
            <a:xfrm>
              <a:off x="4172938" y="2809713"/>
              <a:ext cx="1861" cy="219"/>
            </a:xfrm>
            <a:custGeom>
              <a:avLst/>
              <a:gdLst/>
              <a:ahLst/>
              <a:cxnLst/>
              <a:rect l="l" t="t" r="r" b="b"/>
              <a:pathLst>
                <a:path w="68" h="8" extrusionOk="0">
                  <a:moveTo>
                    <a:pt x="67"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9"/>
            <p:cNvSpPr/>
            <p:nvPr/>
          </p:nvSpPr>
          <p:spPr>
            <a:xfrm>
              <a:off x="4359187" y="2684297"/>
              <a:ext cx="520" cy="328"/>
            </a:xfrm>
            <a:custGeom>
              <a:avLst/>
              <a:gdLst/>
              <a:ahLst/>
              <a:cxnLst/>
              <a:rect l="l" t="t" r="r" b="b"/>
              <a:pathLst>
                <a:path w="19" h="12" extrusionOk="0">
                  <a:moveTo>
                    <a:pt x="1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9"/>
            <p:cNvSpPr/>
            <p:nvPr/>
          </p:nvSpPr>
          <p:spPr>
            <a:xfrm>
              <a:off x="4164235" y="2808564"/>
              <a:ext cx="2408" cy="301"/>
            </a:xfrm>
            <a:custGeom>
              <a:avLst/>
              <a:gdLst/>
              <a:ahLst/>
              <a:cxnLst/>
              <a:rect l="l" t="t" r="r" b="b"/>
              <a:pathLst>
                <a:path w="88" h="11" extrusionOk="0">
                  <a:moveTo>
                    <a:pt x="88"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9"/>
            <p:cNvSpPr/>
            <p:nvPr/>
          </p:nvSpPr>
          <p:spPr>
            <a:xfrm>
              <a:off x="4181284" y="2810753"/>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9"/>
            <p:cNvSpPr/>
            <p:nvPr/>
          </p:nvSpPr>
          <p:spPr>
            <a:xfrm>
              <a:off x="4166808" y="2808837"/>
              <a:ext cx="2709" cy="410"/>
            </a:xfrm>
            <a:custGeom>
              <a:avLst/>
              <a:gdLst/>
              <a:ahLst/>
              <a:cxnLst/>
              <a:rect l="l" t="t" r="r" b="b"/>
              <a:pathLst>
                <a:path w="99" h="15" extrusionOk="0">
                  <a:moveTo>
                    <a:pt x="99"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9"/>
            <p:cNvSpPr/>
            <p:nvPr/>
          </p:nvSpPr>
          <p:spPr>
            <a:xfrm>
              <a:off x="4175537" y="2810096"/>
              <a:ext cx="2408" cy="410"/>
            </a:xfrm>
            <a:custGeom>
              <a:avLst/>
              <a:gdLst/>
              <a:ahLst/>
              <a:cxnLst/>
              <a:rect l="l" t="t" r="r" b="b"/>
              <a:pathLst>
                <a:path w="88" h="15" extrusionOk="0">
                  <a:moveTo>
                    <a:pt x="88"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9"/>
            <p:cNvSpPr/>
            <p:nvPr/>
          </p:nvSpPr>
          <p:spPr>
            <a:xfrm>
              <a:off x="4178794" y="2810671"/>
              <a:ext cx="301" cy="27"/>
            </a:xfrm>
            <a:custGeom>
              <a:avLst/>
              <a:gdLst/>
              <a:ahLst/>
              <a:cxnLst/>
              <a:rect l="l" t="t" r="r" b="b"/>
              <a:pathLst>
                <a:path w="11"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9"/>
            <p:cNvSpPr/>
            <p:nvPr/>
          </p:nvSpPr>
          <p:spPr>
            <a:xfrm>
              <a:off x="4180053" y="2810671"/>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9"/>
            <p:cNvSpPr/>
            <p:nvPr/>
          </p:nvSpPr>
          <p:spPr>
            <a:xfrm>
              <a:off x="5145451" y="3312225"/>
              <a:ext cx="38230" cy="12916"/>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9"/>
            <p:cNvSpPr/>
            <p:nvPr/>
          </p:nvSpPr>
          <p:spPr>
            <a:xfrm>
              <a:off x="5189208" y="3275473"/>
              <a:ext cx="148540" cy="12497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9"/>
            <p:cNvSpPr/>
            <p:nvPr/>
          </p:nvSpPr>
          <p:spPr>
            <a:xfrm>
              <a:off x="4652818" y="3184100"/>
              <a:ext cx="168462" cy="169967"/>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9"/>
            <p:cNvSpPr/>
            <p:nvPr/>
          </p:nvSpPr>
          <p:spPr>
            <a:xfrm>
              <a:off x="4853817" y="3203885"/>
              <a:ext cx="150045" cy="122844"/>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9"/>
            <p:cNvSpPr/>
            <p:nvPr/>
          </p:nvSpPr>
          <p:spPr>
            <a:xfrm>
              <a:off x="4807652" y="3358390"/>
              <a:ext cx="147253" cy="39215"/>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9"/>
            <p:cNvSpPr/>
            <p:nvPr/>
          </p:nvSpPr>
          <p:spPr>
            <a:xfrm>
              <a:off x="4838876" y="3311103"/>
              <a:ext cx="5391" cy="4597"/>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9"/>
            <p:cNvSpPr/>
            <p:nvPr/>
          </p:nvSpPr>
          <p:spPr>
            <a:xfrm>
              <a:off x="5020418" y="3394431"/>
              <a:ext cx="58945" cy="7744"/>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9"/>
            <p:cNvSpPr/>
            <p:nvPr/>
          </p:nvSpPr>
          <p:spPr>
            <a:xfrm>
              <a:off x="4703034" y="3284120"/>
              <a:ext cx="4515" cy="7389"/>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9"/>
            <p:cNvSpPr/>
            <p:nvPr/>
          </p:nvSpPr>
          <p:spPr>
            <a:xfrm>
              <a:off x="5002685" y="3245809"/>
              <a:ext cx="94301" cy="107793"/>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9"/>
            <p:cNvSpPr/>
            <p:nvPr/>
          </p:nvSpPr>
          <p:spPr>
            <a:xfrm>
              <a:off x="5114884" y="3316056"/>
              <a:ext cx="15434" cy="8155"/>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9"/>
            <p:cNvSpPr/>
            <p:nvPr/>
          </p:nvSpPr>
          <p:spPr>
            <a:xfrm>
              <a:off x="4679636" y="3246383"/>
              <a:ext cx="1861" cy="410"/>
            </a:xfrm>
            <a:custGeom>
              <a:avLst/>
              <a:gdLst/>
              <a:ahLst/>
              <a:cxnLst/>
              <a:rect l="l" t="t" r="r" b="b"/>
              <a:pathLst>
                <a:path w="68" h="15" extrusionOk="0">
                  <a:moveTo>
                    <a:pt x="67" y="14"/>
                  </a:moveTo>
                  <a:lnTo>
                    <a:pt x="1" y="0"/>
                  </a:lnTo>
                  <a:lnTo>
                    <a:pt x="1" y="0"/>
                  </a:lnTo>
                  <a:lnTo>
                    <a:pt x="6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9"/>
            <p:cNvSpPr/>
            <p:nvPr/>
          </p:nvSpPr>
          <p:spPr>
            <a:xfrm>
              <a:off x="4681169" y="3247341"/>
              <a:ext cx="7799" cy="10536"/>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9"/>
            <p:cNvSpPr/>
            <p:nvPr/>
          </p:nvSpPr>
          <p:spPr>
            <a:xfrm>
              <a:off x="5076463" y="3405869"/>
              <a:ext cx="22358" cy="17322"/>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9"/>
            <p:cNvSpPr/>
            <p:nvPr/>
          </p:nvSpPr>
          <p:spPr>
            <a:xfrm>
              <a:off x="4964374" y="3392323"/>
              <a:ext cx="40939" cy="13081"/>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9"/>
            <p:cNvSpPr/>
            <p:nvPr/>
          </p:nvSpPr>
          <p:spPr>
            <a:xfrm>
              <a:off x="5009198" y="3413668"/>
              <a:ext cx="23233" cy="9496"/>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9"/>
            <p:cNvSpPr/>
            <p:nvPr/>
          </p:nvSpPr>
          <p:spPr>
            <a:xfrm>
              <a:off x="5132781" y="3240144"/>
              <a:ext cx="21591" cy="32893"/>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9"/>
            <p:cNvSpPr/>
            <p:nvPr/>
          </p:nvSpPr>
          <p:spPr>
            <a:xfrm>
              <a:off x="4879404" y="3255387"/>
              <a:ext cx="219" cy="27"/>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9"/>
            <p:cNvSpPr/>
            <p:nvPr/>
          </p:nvSpPr>
          <p:spPr>
            <a:xfrm>
              <a:off x="4882360" y="3255578"/>
              <a:ext cx="328" cy="109"/>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9"/>
            <p:cNvSpPr/>
            <p:nvPr/>
          </p:nvSpPr>
          <p:spPr>
            <a:xfrm>
              <a:off x="4881703" y="3255770"/>
              <a:ext cx="301" cy="27"/>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9"/>
            <p:cNvSpPr/>
            <p:nvPr/>
          </p:nvSpPr>
          <p:spPr>
            <a:xfrm>
              <a:off x="4877680" y="3254511"/>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9"/>
            <p:cNvSpPr/>
            <p:nvPr/>
          </p:nvSpPr>
          <p:spPr>
            <a:xfrm>
              <a:off x="4878528" y="3254894"/>
              <a:ext cx="219" cy="21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9"/>
            <p:cNvSpPr/>
            <p:nvPr/>
          </p:nvSpPr>
          <p:spPr>
            <a:xfrm>
              <a:off x="4883044" y="3255277"/>
              <a:ext cx="219" cy="137"/>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9"/>
            <p:cNvSpPr/>
            <p:nvPr/>
          </p:nvSpPr>
          <p:spPr>
            <a:xfrm>
              <a:off x="4866187" y="3244851"/>
              <a:ext cx="219" cy="410"/>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9"/>
            <p:cNvSpPr/>
            <p:nvPr/>
          </p:nvSpPr>
          <p:spPr>
            <a:xfrm>
              <a:off x="4865803" y="3243893"/>
              <a:ext cx="219" cy="493"/>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9"/>
            <p:cNvSpPr/>
            <p:nvPr/>
          </p:nvSpPr>
          <p:spPr>
            <a:xfrm>
              <a:off x="4866570" y="3245617"/>
              <a:ext cx="219" cy="410"/>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9"/>
            <p:cNvSpPr/>
            <p:nvPr/>
          </p:nvSpPr>
          <p:spPr>
            <a:xfrm>
              <a:off x="4865502" y="3242935"/>
              <a:ext cx="219" cy="493"/>
            </a:xfrm>
            <a:custGeom>
              <a:avLst/>
              <a:gdLst/>
              <a:ahLst/>
              <a:cxnLst/>
              <a:rect l="l" t="t" r="r" b="b"/>
              <a:pathLst>
                <a:path w="8" h="18" extrusionOk="0">
                  <a:moveTo>
                    <a:pt x="1" y="0"/>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9"/>
            <p:cNvSpPr/>
            <p:nvPr/>
          </p:nvSpPr>
          <p:spPr>
            <a:xfrm>
              <a:off x="4864462" y="3239378"/>
              <a:ext cx="219" cy="684"/>
            </a:xfrm>
            <a:custGeom>
              <a:avLst/>
              <a:gdLst/>
              <a:ahLst/>
              <a:cxnLst/>
              <a:rect l="l" t="t" r="r" b="b"/>
              <a:pathLst>
                <a:path w="8" h="25" extrusionOk="0">
                  <a:moveTo>
                    <a:pt x="0" y="0"/>
                  </a:moveTo>
                  <a:lnTo>
                    <a:pt x="7"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9"/>
            <p:cNvSpPr/>
            <p:nvPr/>
          </p:nvSpPr>
          <p:spPr>
            <a:xfrm>
              <a:off x="4865119" y="3241868"/>
              <a:ext cx="219" cy="493"/>
            </a:xfrm>
            <a:custGeom>
              <a:avLst/>
              <a:gdLst/>
              <a:ahLst/>
              <a:cxnLst/>
              <a:rect l="l" t="t" r="r" b="b"/>
              <a:pathLst>
                <a:path w="8" h="18"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9"/>
            <p:cNvSpPr/>
            <p:nvPr/>
          </p:nvSpPr>
          <p:spPr>
            <a:xfrm>
              <a:off x="4876804" y="3253745"/>
              <a:ext cx="219" cy="21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9"/>
            <p:cNvSpPr/>
            <p:nvPr/>
          </p:nvSpPr>
          <p:spPr>
            <a:xfrm>
              <a:off x="4864846" y="3240609"/>
              <a:ext cx="219" cy="602"/>
            </a:xfrm>
            <a:custGeom>
              <a:avLst/>
              <a:gdLst/>
              <a:ahLst/>
              <a:cxnLst/>
              <a:rect l="l" t="t" r="r" b="b"/>
              <a:pathLst>
                <a:path w="8" h="22" extrusionOk="0">
                  <a:moveTo>
                    <a:pt x="0" y="1"/>
                  </a:moveTo>
                  <a:lnTo>
                    <a:pt x="7"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9"/>
            <p:cNvSpPr/>
            <p:nvPr/>
          </p:nvSpPr>
          <p:spPr>
            <a:xfrm>
              <a:off x="4866953" y="3246274"/>
              <a:ext cx="109" cy="410"/>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9"/>
            <p:cNvSpPr/>
            <p:nvPr/>
          </p:nvSpPr>
          <p:spPr>
            <a:xfrm>
              <a:off x="4875080" y="3252404"/>
              <a:ext cx="219" cy="21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9"/>
            <p:cNvSpPr/>
            <p:nvPr/>
          </p:nvSpPr>
          <p:spPr>
            <a:xfrm>
              <a:off x="4867226" y="3246958"/>
              <a:ext cx="219" cy="301"/>
            </a:xfrm>
            <a:custGeom>
              <a:avLst/>
              <a:gdLst/>
              <a:ahLst/>
              <a:cxnLst/>
              <a:rect l="l" t="t" r="r" b="b"/>
              <a:pathLst>
                <a:path w="8" h="11" extrusionOk="0">
                  <a:moveTo>
                    <a:pt x="1" y="0"/>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9"/>
            <p:cNvSpPr/>
            <p:nvPr/>
          </p:nvSpPr>
          <p:spPr>
            <a:xfrm>
              <a:off x="4869334" y="3248874"/>
              <a:ext cx="219" cy="109"/>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9"/>
            <p:cNvSpPr/>
            <p:nvPr/>
          </p:nvSpPr>
          <p:spPr>
            <a:xfrm>
              <a:off x="4875956" y="3253170"/>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9"/>
            <p:cNvSpPr/>
            <p:nvPr/>
          </p:nvSpPr>
          <p:spPr>
            <a:xfrm>
              <a:off x="4869826" y="3248956"/>
              <a:ext cx="109" cy="27"/>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9"/>
            <p:cNvSpPr/>
            <p:nvPr/>
          </p:nvSpPr>
          <p:spPr>
            <a:xfrm>
              <a:off x="4867610" y="3247533"/>
              <a:ext cx="219" cy="219"/>
            </a:xfrm>
            <a:custGeom>
              <a:avLst/>
              <a:gdLst/>
              <a:ahLst/>
              <a:cxnLst/>
              <a:rect l="l" t="t" r="r" b="b"/>
              <a:pathLst>
                <a:path w="8" h="8" extrusionOk="0">
                  <a:moveTo>
                    <a:pt x="1" y="0"/>
                  </a:move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9"/>
            <p:cNvSpPr/>
            <p:nvPr/>
          </p:nvSpPr>
          <p:spPr>
            <a:xfrm>
              <a:off x="4868485" y="3248299"/>
              <a:ext cx="219" cy="219"/>
            </a:xfrm>
            <a:custGeom>
              <a:avLst/>
              <a:gdLst/>
              <a:ahLst/>
              <a:cxnLst/>
              <a:rect l="l" t="t" r="r" b="b"/>
              <a:pathLst>
                <a:path w="8" h="8" extrusionOk="0">
                  <a:moveTo>
                    <a:pt x="0" y="0"/>
                  </a:moveTo>
                  <a:lnTo>
                    <a:pt x="7"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9"/>
            <p:cNvSpPr/>
            <p:nvPr/>
          </p:nvSpPr>
          <p:spPr>
            <a:xfrm>
              <a:off x="4868868" y="3248573"/>
              <a:ext cx="219" cy="219"/>
            </a:xfrm>
            <a:custGeom>
              <a:avLst/>
              <a:gdLst/>
              <a:ahLst/>
              <a:cxnLst/>
              <a:rect l="l" t="t" r="r" b="b"/>
              <a:pathLst>
                <a:path w="8" h="8" extrusionOk="0">
                  <a:moveTo>
                    <a:pt x="0" y="1"/>
                  </a:moveTo>
                  <a:lnTo>
                    <a:pt x="7"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9"/>
            <p:cNvSpPr/>
            <p:nvPr/>
          </p:nvSpPr>
          <p:spPr>
            <a:xfrm>
              <a:off x="4880362" y="3255660"/>
              <a:ext cx="219" cy="27"/>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9"/>
            <p:cNvSpPr/>
            <p:nvPr/>
          </p:nvSpPr>
          <p:spPr>
            <a:xfrm>
              <a:off x="4939936" y="3243127"/>
              <a:ext cx="6458" cy="4242"/>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9"/>
            <p:cNvSpPr/>
            <p:nvPr/>
          </p:nvSpPr>
          <p:spPr>
            <a:xfrm>
              <a:off x="4883892" y="3253854"/>
              <a:ext cx="8949" cy="1067"/>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9"/>
            <p:cNvSpPr/>
            <p:nvPr/>
          </p:nvSpPr>
          <p:spPr>
            <a:xfrm>
              <a:off x="4984022" y="3204706"/>
              <a:ext cx="109" cy="27"/>
            </a:xfrm>
            <a:custGeom>
              <a:avLst/>
              <a:gdLst/>
              <a:ahLst/>
              <a:cxnLst/>
              <a:rect l="l" t="t" r="r" b="b"/>
              <a:pathLst>
                <a:path w="4" h="1" extrusionOk="0">
                  <a:moveTo>
                    <a:pt x="4" y="0"/>
                  </a:moveTo>
                  <a:lnTo>
                    <a:pt x="0" y="0"/>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9"/>
            <p:cNvSpPr/>
            <p:nvPr/>
          </p:nvSpPr>
          <p:spPr>
            <a:xfrm>
              <a:off x="4867993" y="3247916"/>
              <a:ext cx="219" cy="21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9"/>
            <p:cNvSpPr/>
            <p:nvPr/>
          </p:nvSpPr>
          <p:spPr>
            <a:xfrm>
              <a:off x="4881402" y="3255770"/>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9"/>
            <p:cNvSpPr/>
            <p:nvPr/>
          </p:nvSpPr>
          <p:spPr>
            <a:xfrm>
              <a:off x="4961199" y="3203556"/>
              <a:ext cx="17103" cy="3558"/>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9"/>
            <p:cNvSpPr/>
            <p:nvPr/>
          </p:nvSpPr>
          <p:spPr>
            <a:xfrm>
              <a:off x="4982107" y="3204022"/>
              <a:ext cx="219" cy="27"/>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9"/>
            <p:cNvSpPr/>
            <p:nvPr/>
          </p:nvSpPr>
          <p:spPr>
            <a:xfrm>
              <a:off x="4981422" y="3203940"/>
              <a:ext cx="219" cy="27"/>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9"/>
            <p:cNvSpPr/>
            <p:nvPr/>
          </p:nvSpPr>
          <p:spPr>
            <a:xfrm>
              <a:off x="4982955" y="3204323"/>
              <a:ext cx="137" cy="27"/>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9"/>
            <p:cNvSpPr/>
            <p:nvPr/>
          </p:nvSpPr>
          <p:spPr>
            <a:xfrm>
              <a:off x="5088066" y="3407976"/>
              <a:ext cx="794" cy="410"/>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9"/>
            <p:cNvSpPr/>
            <p:nvPr/>
          </p:nvSpPr>
          <p:spPr>
            <a:xfrm>
              <a:off x="5099450" y="3394677"/>
              <a:ext cx="30020" cy="11603"/>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9"/>
            <p:cNvSpPr/>
            <p:nvPr/>
          </p:nvSpPr>
          <p:spPr>
            <a:xfrm>
              <a:off x="5088339" y="3408277"/>
              <a:ext cx="109" cy="27"/>
            </a:xfrm>
            <a:custGeom>
              <a:avLst/>
              <a:gdLst/>
              <a:ahLst/>
              <a:cxnLst/>
              <a:rect l="l" t="t" r="r" b="b"/>
              <a:pathLst>
                <a:path w="4"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9"/>
            <p:cNvSpPr/>
            <p:nvPr/>
          </p:nvSpPr>
          <p:spPr>
            <a:xfrm>
              <a:off x="5099559" y="3403872"/>
              <a:ext cx="1067" cy="1067"/>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49"/>
            <p:cNvSpPr/>
            <p:nvPr/>
          </p:nvSpPr>
          <p:spPr>
            <a:xfrm>
              <a:off x="5088066" y="3408168"/>
              <a:ext cx="0" cy="27"/>
            </a:xfrm>
            <a:custGeom>
              <a:avLst/>
              <a:gdLst/>
              <a:ahLst/>
              <a:cxnLst/>
              <a:rect l="l" t="t" r="r" b="b"/>
              <a:pathLst>
                <a:path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49"/>
            <p:cNvSpPr/>
            <p:nvPr/>
          </p:nvSpPr>
          <p:spPr>
            <a:xfrm>
              <a:off x="5088832" y="340797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49"/>
            <p:cNvSpPr/>
            <p:nvPr/>
          </p:nvSpPr>
          <p:spPr>
            <a:xfrm>
              <a:off x="5100708" y="3405103"/>
              <a:ext cx="1067" cy="1177"/>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9"/>
            <p:cNvSpPr/>
            <p:nvPr/>
          </p:nvSpPr>
          <p:spPr>
            <a:xfrm>
              <a:off x="3368968" y="2609015"/>
              <a:ext cx="22467" cy="35931"/>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9"/>
            <p:cNvSpPr/>
            <p:nvPr/>
          </p:nvSpPr>
          <p:spPr>
            <a:xfrm>
              <a:off x="3435357" y="2660215"/>
              <a:ext cx="38640" cy="22303"/>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9"/>
            <p:cNvSpPr/>
            <p:nvPr/>
          </p:nvSpPr>
          <p:spPr>
            <a:xfrm>
              <a:off x="3348198" y="2498431"/>
              <a:ext cx="167093" cy="161073"/>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9"/>
            <p:cNvSpPr/>
            <p:nvPr/>
          </p:nvSpPr>
          <p:spPr>
            <a:xfrm>
              <a:off x="3428378" y="2499498"/>
              <a:ext cx="2709" cy="5008"/>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9"/>
            <p:cNvSpPr/>
            <p:nvPr/>
          </p:nvSpPr>
          <p:spPr>
            <a:xfrm>
              <a:off x="3406158" y="2502372"/>
              <a:ext cx="602" cy="410"/>
            </a:xfrm>
            <a:custGeom>
              <a:avLst/>
              <a:gdLst/>
              <a:ahLst/>
              <a:cxnLst/>
              <a:rect l="l" t="t" r="r" b="b"/>
              <a:pathLst>
                <a:path w="22" h="15" extrusionOk="0">
                  <a:moveTo>
                    <a:pt x="21" y="14"/>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9"/>
            <p:cNvSpPr/>
            <p:nvPr/>
          </p:nvSpPr>
          <p:spPr>
            <a:xfrm>
              <a:off x="3435740" y="2505737"/>
              <a:ext cx="1861" cy="301"/>
            </a:xfrm>
            <a:custGeom>
              <a:avLst/>
              <a:gdLst/>
              <a:ahLst/>
              <a:cxnLst/>
              <a:rect l="l" t="t" r="r" b="b"/>
              <a:pathLst>
                <a:path w="68" h="11" extrusionOk="0">
                  <a:moveTo>
                    <a:pt x="67"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9"/>
            <p:cNvSpPr/>
            <p:nvPr/>
          </p:nvSpPr>
          <p:spPr>
            <a:xfrm>
              <a:off x="3360649" y="2520761"/>
              <a:ext cx="602" cy="27"/>
            </a:xfrm>
            <a:custGeom>
              <a:avLst/>
              <a:gdLst/>
              <a:ahLst/>
              <a:cxnLst/>
              <a:rect l="l" t="t" r="r" b="b"/>
              <a:pathLst>
                <a:path w="22" h="1" extrusionOk="0">
                  <a:moveTo>
                    <a:pt x="2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9"/>
            <p:cNvSpPr/>
            <p:nvPr/>
          </p:nvSpPr>
          <p:spPr>
            <a:xfrm>
              <a:off x="3359883" y="2520871"/>
              <a:ext cx="602" cy="27"/>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9"/>
            <p:cNvSpPr/>
            <p:nvPr/>
          </p:nvSpPr>
          <p:spPr>
            <a:xfrm>
              <a:off x="3353370" y="2520953"/>
              <a:ext cx="5583" cy="410"/>
            </a:xfrm>
            <a:custGeom>
              <a:avLst/>
              <a:gdLst/>
              <a:ahLst/>
              <a:cxnLst/>
              <a:rect l="l" t="t" r="r" b="b"/>
              <a:pathLst>
                <a:path w="204" h="15" extrusionOk="0">
                  <a:moveTo>
                    <a:pt x="203"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9"/>
            <p:cNvSpPr/>
            <p:nvPr/>
          </p:nvSpPr>
          <p:spPr>
            <a:xfrm>
              <a:off x="3358925" y="2520871"/>
              <a:ext cx="794" cy="27"/>
            </a:xfrm>
            <a:custGeom>
              <a:avLst/>
              <a:gdLst/>
              <a:ahLst/>
              <a:cxnLst/>
              <a:rect l="l" t="t" r="r" b="b"/>
              <a:pathLst>
                <a:path w="29" h="1" extrusionOk="0">
                  <a:moveTo>
                    <a:pt x="2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9"/>
            <p:cNvSpPr/>
            <p:nvPr/>
          </p:nvSpPr>
          <p:spPr>
            <a:xfrm>
              <a:off x="3352686" y="2521445"/>
              <a:ext cx="602" cy="27"/>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9"/>
            <p:cNvSpPr/>
            <p:nvPr/>
          </p:nvSpPr>
          <p:spPr>
            <a:xfrm>
              <a:off x="3404625" y="2502372"/>
              <a:ext cx="1560" cy="1450"/>
            </a:xfrm>
            <a:custGeom>
              <a:avLst/>
              <a:gdLst/>
              <a:ahLst/>
              <a:cxnLst/>
              <a:rect l="l" t="t" r="r" b="b"/>
              <a:pathLst>
                <a:path w="57" h="53" extrusionOk="0">
                  <a:moveTo>
                    <a:pt x="0" y="53"/>
                  </a:moveTo>
                  <a:lnTo>
                    <a:pt x="56" y="0"/>
                  </a:lnTo>
                  <a:lnTo>
                    <a:pt x="5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9"/>
            <p:cNvSpPr/>
            <p:nvPr/>
          </p:nvSpPr>
          <p:spPr>
            <a:xfrm>
              <a:off x="3363522" y="2520679"/>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9"/>
            <p:cNvSpPr/>
            <p:nvPr/>
          </p:nvSpPr>
          <p:spPr>
            <a:xfrm>
              <a:off x="3363030" y="2520679"/>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9"/>
            <p:cNvSpPr/>
            <p:nvPr/>
          </p:nvSpPr>
          <p:spPr>
            <a:xfrm>
              <a:off x="3361415" y="2520761"/>
              <a:ext cx="493" cy="27"/>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9"/>
            <p:cNvSpPr/>
            <p:nvPr/>
          </p:nvSpPr>
          <p:spPr>
            <a:xfrm>
              <a:off x="3363987" y="2520679"/>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9"/>
            <p:cNvSpPr/>
            <p:nvPr/>
          </p:nvSpPr>
          <p:spPr>
            <a:xfrm>
              <a:off x="3362072" y="2520679"/>
              <a:ext cx="410" cy="27"/>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9"/>
            <p:cNvSpPr/>
            <p:nvPr/>
          </p:nvSpPr>
          <p:spPr>
            <a:xfrm>
              <a:off x="3355176" y="2527083"/>
              <a:ext cx="137" cy="903"/>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9"/>
            <p:cNvSpPr/>
            <p:nvPr/>
          </p:nvSpPr>
          <p:spPr>
            <a:xfrm>
              <a:off x="3353178" y="2524592"/>
              <a:ext cx="109" cy="21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9"/>
            <p:cNvSpPr/>
            <p:nvPr/>
          </p:nvSpPr>
          <p:spPr>
            <a:xfrm>
              <a:off x="3354793" y="2549604"/>
              <a:ext cx="7224" cy="876"/>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9"/>
            <p:cNvSpPr/>
            <p:nvPr/>
          </p:nvSpPr>
          <p:spPr>
            <a:xfrm>
              <a:off x="3362455" y="2555625"/>
              <a:ext cx="328" cy="712"/>
            </a:xfrm>
            <a:custGeom>
              <a:avLst/>
              <a:gdLst/>
              <a:ahLst/>
              <a:cxnLst/>
              <a:rect l="l" t="t" r="r" b="b"/>
              <a:pathLst>
                <a:path w="12" h="26" extrusionOk="0">
                  <a:moveTo>
                    <a:pt x="1" y="25"/>
                  </a:moveTo>
                  <a:lnTo>
                    <a:pt x="1" y="25"/>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9"/>
            <p:cNvSpPr/>
            <p:nvPr/>
          </p:nvSpPr>
          <p:spPr>
            <a:xfrm>
              <a:off x="3352987" y="2524319"/>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9"/>
            <p:cNvSpPr/>
            <p:nvPr/>
          </p:nvSpPr>
          <p:spPr>
            <a:xfrm>
              <a:off x="3353452" y="2524975"/>
              <a:ext cx="1095" cy="7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9"/>
            <p:cNvSpPr/>
            <p:nvPr/>
          </p:nvSpPr>
          <p:spPr>
            <a:xfrm>
              <a:off x="3436998" y="2512907"/>
              <a:ext cx="109" cy="903"/>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9"/>
            <p:cNvSpPr/>
            <p:nvPr/>
          </p:nvSpPr>
          <p:spPr>
            <a:xfrm>
              <a:off x="3436889" y="2521254"/>
              <a:ext cx="27" cy="985"/>
            </a:xfrm>
            <a:custGeom>
              <a:avLst/>
              <a:gdLst/>
              <a:ahLst/>
              <a:cxnLst/>
              <a:rect l="l" t="t" r="r" b="b"/>
              <a:pathLst>
                <a:path w="1" h="36" extrusionOk="0">
                  <a:moveTo>
                    <a:pt x="1" y="0"/>
                  </a:moveTo>
                  <a:lnTo>
                    <a:pt x="1"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9"/>
            <p:cNvSpPr/>
            <p:nvPr/>
          </p:nvSpPr>
          <p:spPr>
            <a:xfrm>
              <a:off x="3437190" y="2510417"/>
              <a:ext cx="27" cy="985"/>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9"/>
            <p:cNvSpPr/>
            <p:nvPr/>
          </p:nvSpPr>
          <p:spPr>
            <a:xfrm>
              <a:off x="3436889" y="2515781"/>
              <a:ext cx="27" cy="520"/>
            </a:xfrm>
            <a:custGeom>
              <a:avLst/>
              <a:gdLst/>
              <a:ahLst/>
              <a:cxnLst/>
              <a:rect l="l" t="t" r="r" b="b"/>
              <a:pathLst>
                <a:path w="1" h="19" extrusionOk="0">
                  <a:moveTo>
                    <a:pt x="1"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9"/>
            <p:cNvSpPr/>
            <p:nvPr/>
          </p:nvSpPr>
          <p:spPr>
            <a:xfrm>
              <a:off x="3436889" y="2518763"/>
              <a:ext cx="27" cy="794"/>
            </a:xfrm>
            <a:custGeom>
              <a:avLst/>
              <a:gdLst/>
              <a:ahLst/>
              <a:cxnLst/>
              <a:rect l="l" t="t" r="r" b="b"/>
              <a:pathLst>
                <a:path w="1" h="29" extrusionOk="0">
                  <a:moveTo>
                    <a:pt x="1"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9"/>
            <p:cNvSpPr/>
            <p:nvPr/>
          </p:nvSpPr>
          <p:spPr>
            <a:xfrm>
              <a:off x="3437272" y="2508228"/>
              <a:ext cx="137" cy="876"/>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9"/>
            <p:cNvSpPr/>
            <p:nvPr/>
          </p:nvSpPr>
          <p:spPr>
            <a:xfrm>
              <a:off x="3437464" y="2506121"/>
              <a:ext cx="137" cy="794"/>
            </a:xfrm>
            <a:custGeom>
              <a:avLst/>
              <a:gdLst/>
              <a:ahLst/>
              <a:cxnLst/>
              <a:rect l="l" t="t" r="r" b="b"/>
              <a:pathLst>
                <a:path w="5" h="29" extrusionOk="0">
                  <a:moveTo>
                    <a:pt x="4" y="0"/>
                  </a:move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9"/>
            <p:cNvSpPr/>
            <p:nvPr/>
          </p:nvSpPr>
          <p:spPr>
            <a:xfrm>
              <a:off x="3519286" y="2568377"/>
              <a:ext cx="13354" cy="18417"/>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9"/>
            <p:cNvSpPr/>
            <p:nvPr/>
          </p:nvSpPr>
          <p:spPr>
            <a:xfrm>
              <a:off x="3519587" y="2576723"/>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9"/>
            <p:cNvSpPr/>
            <p:nvPr/>
          </p:nvSpPr>
          <p:spPr>
            <a:xfrm>
              <a:off x="3519669" y="2577490"/>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9"/>
            <p:cNvSpPr/>
            <p:nvPr/>
          </p:nvSpPr>
          <p:spPr>
            <a:xfrm>
              <a:off x="3519669" y="2576997"/>
              <a:ext cx="27" cy="27"/>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9"/>
            <p:cNvSpPr/>
            <p:nvPr/>
          </p:nvSpPr>
          <p:spPr>
            <a:xfrm>
              <a:off x="3519587" y="2576422"/>
              <a:ext cx="27" cy="137"/>
            </a:xfrm>
            <a:custGeom>
              <a:avLst/>
              <a:gdLst/>
              <a:ahLst/>
              <a:cxnLst/>
              <a:rect l="l" t="t" r="r" b="b"/>
              <a:pathLst>
                <a:path w="1" h="5" extrusionOk="0">
                  <a:moveTo>
                    <a:pt x="0" y="1"/>
                  </a:moveTo>
                  <a:lnTo>
                    <a:pt x="0" y="4"/>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9"/>
            <p:cNvSpPr/>
            <p:nvPr/>
          </p:nvSpPr>
          <p:spPr>
            <a:xfrm>
              <a:off x="3522269" y="2569335"/>
              <a:ext cx="794" cy="1368"/>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9"/>
            <p:cNvSpPr/>
            <p:nvPr/>
          </p:nvSpPr>
          <p:spPr>
            <a:xfrm>
              <a:off x="3519396" y="2579296"/>
              <a:ext cx="27" cy="410"/>
            </a:xfrm>
            <a:custGeom>
              <a:avLst/>
              <a:gdLst/>
              <a:ahLst/>
              <a:cxnLst/>
              <a:rect l="l" t="t" r="r" b="b"/>
              <a:pathLst>
                <a:path w="1" h="15" extrusionOk="0">
                  <a:moveTo>
                    <a:pt x="0"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9"/>
            <p:cNvSpPr/>
            <p:nvPr/>
          </p:nvSpPr>
          <p:spPr>
            <a:xfrm>
              <a:off x="3519204" y="2580254"/>
              <a:ext cx="109" cy="410"/>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9"/>
            <p:cNvSpPr/>
            <p:nvPr/>
          </p:nvSpPr>
          <p:spPr>
            <a:xfrm>
              <a:off x="3521777" y="2571168"/>
              <a:ext cx="219" cy="301"/>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9"/>
            <p:cNvSpPr/>
            <p:nvPr/>
          </p:nvSpPr>
          <p:spPr>
            <a:xfrm>
              <a:off x="3519587" y="2578146"/>
              <a:ext cx="27" cy="27"/>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9"/>
            <p:cNvSpPr/>
            <p:nvPr/>
          </p:nvSpPr>
          <p:spPr>
            <a:xfrm>
              <a:off x="3519587" y="2578639"/>
              <a:ext cx="27" cy="21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9"/>
            <p:cNvSpPr/>
            <p:nvPr/>
          </p:nvSpPr>
          <p:spPr>
            <a:xfrm>
              <a:off x="3527332" y="2578530"/>
              <a:ext cx="5199" cy="8456"/>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9"/>
            <p:cNvSpPr/>
            <p:nvPr/>
          </p:nvSpPr>
          <p:spPr>
            <a:xfrm>
              <a:off x="3523692" y="2514358"/>
              <a:ext cx="56072" cy="70630"/>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9"/>
            <p:cNvSpPr/>
            <p:nvPr/>
          </p:nvSpPr>
          <p:spPr>
            <a:xfrm>
              <a:off x="3530780" y="2560824"/>
              <a:ext cx="219" cy="301"/>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9"/>
            <p:cNvSpPr/>
            <p:nvPr/>
          </p:nvSpPr>
          <p:spPr>
            <a:xfrm>
              <a:off x="3529740" y="2561590"/>
              <a:ext cx="493" cy="21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9"/>
            <p:cNvSpPr/>
            <p:nvPr/>
          </p:nvSpPr>
          <p:spPr>
            <a:xfrm>
              <a:off x="3530315" y="2561207"/>
              <a:ext cx="410" cy="301"/>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9"/>
            <p:cNvSpPr/>
            <p:nvPr/>
          </p:nvSpPr>
          <p:spPr>
            <a:xfrm>
              <a:off x="3532613" y="2539069"/>
              <a:ext cx="109" cy="876"/>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9"/>
            <p:cNvSpPr/>
            <p:nvPr/>
          </p:nvSpPr>
          <p:spPr>
            <a:xfrm>
              <a:off x="3532312" y="2557267"/>
              <a:ext cx="27" cy="27"/>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9"/>
            <p:cNvSpPr/>
            <p:nvPr/>
          </p:nvSpPr>
          <p:spPr>
            <a:xfrm>
              <a:off x="3532805" y="2539917"/>
              <a:ext cx="410" cy="3968"/>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9"/>
            <p:cNvSpPr/>
            <p:nvPr/>
          </p:nvSpPr>
          <p:spPr>
            <a:xfrm>
              <a:off x="3532121" y="2536660"/>
              <a:ext cx="520" cy="2436"/>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9"/>
            <p:cNvSpPr/>
            <p:nvPr/>
          </p:nvSpPr>
          <p:spPr>
            <a:xfrm>
              <a:off x="3523610" y="2518380"/>
              <a:ext cx="27" cy="21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9"/>
            <p:cNvSpPr/>
            <p:nvPr/>
          </p:nvSpPr>
          <p:spPr>
            <a:xfrm>
              <a:off x="3525799" y="2524319"/>
              <a:ext cx="410" cy="21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9"/>
            <p:cNvSpPr/>
            <p:nvPr/>
          </p:nvSpPr>
          <p:spPr>
            <a:xfrm>
              <a:off x="3523993" y="2520487"/>
              <a:ext cx="219" cy="7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9"/>
            <p:cNvSpPr/>
            <p:nvPr/>
          </p:nvSpPr>
          <p:spPr>
            <a:xfrm>
              <a:off x="3525416" y="2523935"/>
              <a:ext cx="328" cy="21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9"/>
            <p:cNvSpPr/>
            <p:nvPr/>
          </p:nvSpPr>
          <p:spPr>
            <a:xfrm>
              <a:off x="3525033" y="2523361"/>
              <a:ext cx="328" cy="410"/>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9"/>
            <p:cNvSpPr/>
            <p:nvPr/>
          </p:nvSpPr>
          <p:spPr>
            <a:xfrm>
              <a:off x="3523692" y="2519147"/>
              <a:ext cx="219" cy="876"/>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9"/>
            <p:cNvSpPr/>
            <p:nvPr/>
          </p:nvSpPr>
          <p:spPr>
            <a:xfrm>
              <a:off x="3524759" y="2522595"/>
              <a:ext cx="219" cy="493"/>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9"/>
            <p:cNvSpPr/>
            <p:nvPr/>
          </p:nvSpPr>
          <p:spPr>
            <a:xfrm>
              <a:off x="3524376" y="2521637"/>
              <a:ext cx="219" cy="602"/>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9"/>
            <p:cNvSpPr/>
            <p:nvPr/>
          </p:nvSpPr>
          <p:spPr>
            <a:xfrm>
              <a:off x="3532996" y="2542134"/>
              <a:ext cx="27" cy="27"/>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9"/>
            <p:cNvSpPr/>
            <p:nvPr/>
          </p:nvSpPr>
          <p:spPr>
            <a:xfrm>
              <a:off x="3532695" y="2539069"/>
              <a:ext cx="328" cy="2983"/>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49"/>
            <p:cNvSpPr/>
            <p:nvPr/>
          </p:nvSpPr>
          <p:spPr>
            <a:xfrm>
              <a:off x="3538552" y="2577955"/>
              <a:ext cx="1368" cy="602"/>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9"/>
            <p:cNvSpPr/>
            <p:nvPr/>
          </p:nvSpPr>
          <p:spPr>
            <a:xfrm>
              <a:off x="3536527" y="2577189"/>
              <a:ext cx="328" cy="137"/>
            </a:xfrm>
            <a:custGeom>
              <a:avLst/>
              <a:gdLst/>
              <a:ahLst/>
              <a:cxnLst/>
              <a:rect l="l" t="t" r="r" b="b"/>
              <a:pathLst>
                <a:path w="12" h="5" extrusionOk="0">
                  <a:moveTo>
                    <a:pt x="1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9"/>
            <p:cNvSpPr/>
            <p:nvPr/>
          </p:nvSpPr>
          <p:spPr>
            <a:xfrm>
              <a:off x="3540166" y="2578721"/>
              <a:ext cx="1368" cy="712"/>
            </a:xfrm>
            <a:custGeom>
              <a:avLst/>
              <a:gdLst/>
              <a:ahLst/>
              <a:cxnLst/>
              <a:rect l="l" t="t" r="r" b="b"/>
              <a:pathLst>
                <a:path w="50" h="26" extrusionOk="0">
                  <a:moveTo>
                    <a:pt x="50"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9"/>
            <p:cNvSpPr/>
            <p:nvPr/>
          </p:nvSpPr>
          <p:spPr>
            <a:xfrm>
              <a:off x="3537594" y="2577490"/>
              <a:ext cx="602" cy="301"/>
            </a:xfrm>
            <a:custGeom>
              <a:avLst/>
              <a:gdLst/>
              <a:ahLst/>
              <a:cxnLst/>
              <a:rect l="l" t="t" r="r" b="b"/>
              <a:pathLst>
                <a:path w="22" h="11" extrusionOk="0">
                  <a:moveTo>
                    <a:pt x="2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9"/>
            <p:cNvSpPr/>
            <p:nvPr/>
          </p:nvSpPr>
          <p:spPr>
            <a:xfrm>
              <a:off x="3542383" y="2579870"/>
              <a:ext cx="602" cy="410"/>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9"/>
            <p:cNvSpPr/>
            <p:nvPr/>
          </p:nvSpPr>
          <p:spPr>
            <a:xfrm>
              <a:off x="3543231" y="2515890"/>
              <a:ext cx="410" cy="109"/>
            </a:xfrm>
            <a:custGeom>
              <a:avLst/>
              <a:gdLst/>
              <a:ahLst/>
              <a:cxnLst/>
              <a:rect l="l" t="t" r="r" b="b"/>
              <a:pathLst>
                <a:path w="15" h="4" extrusionOk="0">
                  <a:moveTo>
                    <a:pt x="1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9"/>
            <p:cNvSpPr/>
            <p:nvPr/>
          </p:nvSpPr>
          <p:spPr>
            <a:xfrm>
              <a:off x="3545147" y="2516273"/>
              <a:ext cx="328" cy="27"/>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9"/>
            <p:cNvSpPr/>
            <p:nvPr/>
          </p:nvSpPr>
          <p:spPr>
            <a:xfrm>
              <a:off x="3544298" y="2516082"/>
              <a:ext cx="493" cy="109"/>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9"/>
            <p:cNvSpPr/>
            <p:nvPr/>
          </p:nvSpPr>
          <p:spPr>
            <a:xfrm>
              <a:off x="3523610" y="2514057"/>
              <a:ext cx="13628" cy="4351"/>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9"/>
            <p:cNvSpPr/>
            <p:nvPr/>
          </p:nvSpPr>
          <p:spPr>
            <a:xfrm>
              <a:off x="3543724" y="2515972"/>
              <a:ext cx="410" cy="137"/>
            </a:xfrm>
            <a:custGeom>
              <a:avLst/>
              <a:gdLst/>
              <a:ahLst/>
              <a:cxnLst/>
              <a:rect l="l" t="t" r="r" b="b"/>
              <a:pathLst>
                <a:path w="15" h="5" extrusionOk="0">
                  <a:moveTo>
                    <a:pt x="1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9"/>
            <p:cNvSpPr/>
            <p:nvPr/>
          </p:nvSpPr>
          <p:spPr>
            <a:xfrm>
              <a:off x="3545913" y="2516930"/>
              <a:ext cx="137" cy="219"/>
            </a:xfrm>
            <a:custGeom>
              <a:avLst/>
              <a:gdLst/>
              <a:ahLst/>
              <a:cxnLst/>
              <a:rect l="l" t="t" r="r" b="b"/>
              <a:pathLst>
                <a:path w="5" h="8" extrusionOk="0">
                  <a:moveTo>
                    <a:pt x="4"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9"/>
            <p:cNvSpPr/>
            <p:nvPr/>
          </p:nvSpPr>
          <p:spPr>
            <a:xfrm>
              <a:off x="3546214" y="2517505"/>
              <a:ext cx="109" cy="21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9"/>
            <p:cNvSpPr/>
            <p:nvPr/>
          </p:nvSpPr>
          <p:spPr>
            <a:xfrm>
              <a:off x="3545721" y="2516355"/>
              <a:ext cx="27" cy="137"/>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9"/>
            <p:cNvSpPr/>
            <p:nvPr/>
          </p:nvSpPr>
          <p:spPr>
            <a:xfrm>
              <a:off x="3574482" y="2543967"/>
              <a:ext cx="1177" cy="5665"/>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9"/>
            <p:cNvSpPr/>
            <p:nvPr/>
          </p:nvSpPr>
          <p:spPr>
            <a:xfrm>
              <a:off x="3547637" y="2519530"/>
              <a:ext cx="219" cy="21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9"/>
            <p:cNvSpPr/>
            <p:nvPr/>
          </p:nvSpPr>
          <p:spPr>
            <a:xfrm>
              <a:off x="3547172" y="2518846"/>
              <a:ext cx="109" cy="21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9"/>
            <p:cNvSpPr/>
            <p:nvPr/>
          </p:nvSpPr>
          <p:spPr>
            <a:xfrm>
              <a:off x="3546679" y="2518271"/>
              <a:ext cx="27" cy="137"/>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9"/>
            <p:cNvSpPr/>
            <p:nvPr/>
          </p:nvSpPr>
          <p:spPr>
            <a:xfrm>
              <a:off x="3574948" y="2549604"/>
              <a:ext cx="520" cy="602"/>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9"/>
            <p:cNvSpPr/>
            <p:nvPr/>
          </p:nvSpPr>
          <p:spPr>
            <a:xfrm>
              <a:off x="3574866" y="2572318"/>
              <a:ext cx="985" cy="1368"/>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9"/>
            <p:cNvSpPr/>
            <p:nvPr/>
          </p:nvSpPr>
          <p:spPr>
            <a:xfrm>
              <a:off x="3573798" y="2573659"/>
              <a:ext cx="1095" cy="3667"/>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9"/>
            <p:cNvSpPr/>
            <p:nvPr/>
          </p:nvSpPr>
          <p:spPr>
            <a:xfrm>
              <a:off x="3573716" y="2577873"/>
              <a:ext cx="219" cy="2709"/>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9"/>
            <p:cNvSpPr/>
            <p:nvPr/>
          </p:nvSpPr>
          <p:spPr>
            <a:xfrm>
              <a:off x="3575440" y="2549495"/>
              <a:ext cx="219" cy="328"/>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9"/>
            <p:cNvSpPr/>
            <p:nvPr/>
          </p:nvSpPr>
          <p:spPr>
            <a:xfrm>
              <a:off x="3551578" y="2583620"/>
              <a:ext cx="4926" cy="985"/>
            </a:xfrm>
            <a:custGeom>
              <a:avLst/>
              <a:gdLst/>
              <a:ahLst/>
              <a:cxnLst/>
              <a:rect l="l" t="t" r="r" b="b"/>
              <a:pathLst>
                <a:path w="180" h="36" extrusionOk="0">
                  <a:moveTo>
                    <a:pt x="179" y="0"/>
                  </a:moveTo>
                  <a:lnTo>
                    <a:pt x="0"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9"/>
            <p:cNvSpPr/>
            <p:nvPr/>
          </p:nvSpPr>
          <p:spPr>
            <a:xfrm>
              <a:off x="3567094" y="2581512"/>
              <a:ext cx="1177" cy="219"/>
            </a:xfrm>
            <a:custGeom>
              <a:avLst/>
              <a:gdLst/>
              <a:ahLst/>
              <a:cxnLst/>
              <a:rect l="l" t="t" r="r" b="b"/>
              <a:pathLst>
                <a:path w="43" h="8" extrusionOk="0">
                  <a:moveTo>
                    <a:pt x="43"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9"/>
            <p:cNvSpPr/>
            <p:nvPr/>
          </p:nvSpPr>
          <p:spPr>
            <a:xfrm>
              <a:off x="3569009" y="2581129"/>
              <a:ext cx="1095" cy="219"/>
            </a:xfrm>
            <a:custGeom>
              <a:avLst/>
              <a:gdLst/>
              <a:ahLst/>
              <a:cxnLst/>
              <a:rect l="l" t="t" r="r" b="b"/>
              <a:pathLst>
                <a:path w="40" h="8" extrusionOk="0">
                  <a:moveTo>
                    <a:pt x="39"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9"/>
            <p:cNvSpPr/>
            <p:nvPr/>
          </p:nvSpPr>
          <p:spPr>
            <a:xfrm>
              <a:off x="3563454" y="2582087"/>
              <a:ext cx="1177" cy="219"/>
            </a:xfrm>
            <a:custGeom>
              <a:avLst/>
              <a:gdLst/>
              <a:ahLst/>
              <a:cxnLst/>
              <a:rect l="l" t="t" r="r" b="b"/>
              <a:pathLst>
                <a:path w="43" h="8" extrusionOk="0">
                  <a:moveTo>
                    <a:pt x="43"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9"/>
            <p:cNvSpPr/>
            <p:nvPr/>
          </p:nvSpPr>
          <p:spPr>
            <a:xfrm>
              <a:off x="3570843" y="2580828"/>
              <a:ext cx="985" cy="219"/>
            </a:xfrm>
            <a:custGeom>
              <a:avLst/>
              <a:gdLst/>
              <a:ahLst/>
              <a:cxnLst/>
              <a:rect l="l" t="t" r="r" b="b"/>
              <a:pathLst>
                <a:path w="36" h="8" extrusionOk="0">
                  <a:moveTo>
                    <a:pt x="35"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9"/>
            <p:cNvSpPr/>
            <p:nvPr/>
          </p:nvSpPr>
          <p:spPr>
            <a:xfrm>
              <a:off x="3558200" y="2583045"/>
              <a:ext cx="1259" cy="301"/>
            </a:xfrm>
            <a:custGeom>
              <a:avLst/>
              <a:gdLst/>
              <a:ahLst/>
              <a:cxnLst/>
              <a:rect l="l" t="t" r="r" b="b"/>
              <a:pathLst>
                <a:path w="46" h="11" extrusionOk="0">
                  <a:moveTo>
                    <a:pt x="46"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9"/>
            <p:cNvSpPr/>
            <p:nvPr/>
          </p:nvSpPr>
          <p:spPr>
            <a:xfrm>
              <a:off x="3572649" y="2580555"/>
              <a:ext cx="985" cy="219"/>
            </a:xfrm>
            <a:custGeom>
              <a:avLst/>
              <a:gdLst/>
              <a:ahLst/>
              <a:cxnLst/>
              <a:rect l="l" t="t" r="r" b="b"/>
              <a:pathLst>
                <a:path w="36" h="8" extrusionOk="0">
                  <a:moveTo>
                    <a:pt x="36"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9"/>
            <p:cNvSpPr/>
            <p:nvPr/>
          </p:nvSpPr>
          <p:spPr>
            <a:xfrm>
              <a:off x="3561539" y="2582361"/>
              <a:ext cx="1368" cy="328"/>
            </a:xfrm>
            <a:custGeom>
              <a:avLst/>
              <a:gdLst/>
              <a:ahLst/>
              <a:cxnLst/>
              <a:rect l="l" t="t" r="r" b="b"/>
              <a:pathLst>
                <a:path w="50" h="12" extrusionOk="0">
                  <a:moveTo>
                    <a:pt x="50"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9"/>
            <p:cNvSpPr/>
            <p:nvPr/>
          </p:nvSpPr>
          <p:spPr>
            <a:xfrm>
              <a:off x="3556558" y="2583319"/>
              <a:ext cx="1368" cy="328"/>
            </a:xfrm>
            <a:custGeom>
              <a:avLst/>
              <a:gdLst/>
              <a:ahLst/>
              <a:cxnLst/>
              <a:rect l="l" t="t" r="r" b="b"/>
              <a:pathLst>
                <a:path w="50" h="12" extrusionOk="0">
                  <a:moveTo>
                    <a:pt x="50"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9"/>
            <p:cNvSpPr/>
            <p:nvPr/>
          </p:nvSpPr>
          <p:spPr>
            <a:xfrm>
              <a:off x="3559815" y="2582744"/>
              <a:ext cx="1368" cy="219"/>
            </a:xfrm>
            <a:custGeom>
              <a:avLst/>
              <a:gdLst/>
              <a:ahLst/>
              <a:cxnLst/>
              <a:rect l="l" t="t" r="r" b="b"/>
              <a:pathLst>
                <a:path w="50" h="8" extrusionOk="0">
                  <a:moveTo>
                    <a:pt x="50"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9"/>
            <p:cNvSpPr/>
            <p:nvPr/>
          </p:nvSpPr>
          <p:spPr>
            <a:xfrm>
              <a:off x="3565288" y="2581786"/>
              <a:ext cx="1177" cy="219"/>
            </a:xfrm>
            <a:custGeom>
              <a:avLst/>
              <a:gdLst/>
              <a:ahLst/>
              <a:cxnLst/>
              <a:rect l="l" t="t" r="r" b="b"/>
              <a:pathLst>
                <a:path w="43" h="8" extrusionOk="0">
                  <a:moveTo>
                    <a:pt x="42"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9"/>
            <p:cNvSpPr/>
            <p:nvPr/>
          </p:nvSpPr>
          <p:spPr>
            <a:xfrm>
              <a:off x="3530205" y="2570210"/>
              <a:ext cx="602" cy="684"/>
            </a:xfrm>
            <a:custGeom>
              <a:avLst/>
              <a:gdLst/>
              <a:ahLst/>
              <a:cxnLst/>
              <a:rect l="l" t="t" r="r" b="b"/>
              <a:pathLst>
                <a:path w="22" h="25" extrusionOk="0">
                  <a:moveTo>
                    <a:pt x="22"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9"/>
            <p:cNvSpPr/>
            <p:nvPr/>
          </p:nvSpPr>
          <p:spPr>
            <a:xfrm>
              <a:off x="3531738" y="2572017"/>
              <a:ext cx="712" cy="794"/>
            </a:xfrm>
            <a:custGeom>
              <a:avLst/>
              <a:gdLst/>
              <a:ahLst/>
              <a:cxnLst/>
              <a:rect l="l" t="t" r="r" b="b"/>
              <a:pathLst>
                <a:path w="26" h="29" extrusionOk="0">
                  <a:moveTo>
                    <a:pt x="25"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9"/>
            <p:cNvSpPr/>
            <p:nvPr/>
          </p:nvSpPr>
          <p:spPr>
            <a:xfrm>
              <a:off x="3533653" y="2574233"/>
              <a:ext cx="602" cy="794"/>
            </a:xfrm>
            <a:custGeom>
              <a:avLst/>
              <a:gdLst/>
              <a:ahLst/>
              <a:cxnLst/>
              <a:rect l="l" t="t" r="r" b="b"/>
              <a:pathLst>
                <a:path w="22" h="29" extrusionOk="0">
                  <a:moveTo>
                    <a:pt x="22"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9"/>
            <p:cNvSpPr/>
            <p:nvPr/>
          </p:nvSpPr>
          <p:spPr>
            <a:xfrm>
              <a:off x="3527332" y="2567036"/>
              <a:ext cx="520" cy="602"/>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9"/>
            <p:cNvSpPr/>
            <p:nvPr/>
          </p:nvSpPr>
          <p:spPr>
            <a:xfrm>
              <a:off x="3528673" y="2568569"/>
              <a:ext cx="602" cy="712"/>
            </a:xfrm>
            <a:custGeom>
              <a:avLst/>
              <a:gdLst/>
              <a:ahLst/>
              <a:cxnLst/>
              <a:rect l="l" t="t" r="r" b="b"/>
              <a:pathLst>
                <a:path w="22" h="26" extrusionOk="0">
                  <a:moveTo>
                    <a:pt x="22"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9"/>
            <p:cNvSpPr/>
            <p:nvPr/>
          </p:nvSpPr>
          <p:spPr>
            <a:xfrm>
              <a:off x="3534994" y="2575957"/>
              <a:ext cx="602" cy="794"/>
            </a:xfrm>
            <a:custGeom>
              <a:avLst/>
              <a:gdLst/>
              <a:ahLst/>
              <a:cxnLst/>
              <a:rect l="l" t="t" r="r" b="b"/>
              <a:pathLst>
                <a:path w="22" h="29" extrusionOk="0">
                  <a:moveTo>
                    <a:pt x="22"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9"/>
            <p:cNvSpPr/>
            <p:nvPr/>
          </p:nvSpPr>
          <p:spPr>
            <a:xfrm>
              <a:off x="3525991" y="2565613"/>
              <a:ext cx="410" cy="410"/>
            </a:xfrm>
            <a:custGeom>
              <a:avLst/>
              <a:gdLst/>
              <a:ahLst/>
              <a:cxnLst/>
              <a:rect l="l" t="t" r="r" b="b"/>
              <a:pathLst>
                <a:path w="15" h="15" extrusionOk="0">
                  <a:moveTo>
                    <a:pt x="15"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7" name="Google Shape;4427;p49"/>
          <p:cNvSpPr/>
          <p:nvPr/>
        </p:nvSpPr>
        <p:spPr>
          <a:xfrm>
            <a:off x="8278200" y="1797190"/>
            <a:ext cx="166200" cy="158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9"/>
          <p:cNvSpPr/>
          <p:nvPr/>
        </p:nvSpPr>
        <p:spPr>
          <a:xfrm>
            <a:off x="8278200" y="2619853"/>
            <a:ext cx="166200" cy="1584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9"/>
          <p:cNvSpPr/>
          <p:nvPr/>
        </p:nvSpPr>
        <p:spPr>
          <a:xfrm>
            <a:off x="8278200" y="3448815"/>
            <a:ext cx="166200" cy="158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9"/>
          <p:cNvSpPr txBox="1"/>
          <p:nvPr/>
        </p:nvSpPr>
        <p:spPr>
          <a:xfrm flipH="1">
            <a:off x="7077381" y="2497844"/>
            <a:ext cx="1090200" cy="366000"/>
          </a:xfrm>
          <a:prstGeom prst="rect">
            <a:avLst/>
          </a:prstGeom>
          <a:noFill/>
          <a:ln>
            <a:noFill/>
          </a:ln>
        </p:spPr>
        <p:txBody>
          <a:bodyPr spcFirstLastPara="1" wrap="square" lIns="91425" tIns="91425" rIns="0" bIns="91425" anchor="t" anchorCtr="0">
            <a:noAutofit/>
          </a:bodyPr>
          <a:lstStyle/>
          <a:p>
            <a:pPr marL="0" lvl="0" indent="0" algn="r" rtl="0">
              <a:spcBef>
                <a:spcPts val="0"/>
              </a:spcBef>
              <a:spcAft>
                <a:spcPts val="0"/>
              </a:spcAft>
              <a:buNone/>
            </a:pPr>
            <a:r>
              <a:rPr lang="en" sz="1600">
                <a:solidFill>
                  <a:schemeClr val="lt1"/>
                </a:solidFill>
                <a:latin typeface="Oswald Medium"/>
                <a:ea typeface="Oswald Medium"/>
                <a:cs typeface="Oswald Medium"/>
                <a:sym typeface="Oswald Medium"/>
              </a:rPr>
              <a:t>VENUS</a:t>
            </a:r>
            <a:endParaRPr sz="1600">
              <a:solidFill>
                <a:schemeClr val="lt1"/>
              </a:solidFill>
              <a:latin typeface="Oswald Medium"/>
              <a:ea typeface="Oswald Medium"/>
              <a:cs typeface="Oswald Medium"/>
              <a:sym typeface="Oswald Medium"/>
            </a:endParaRPr>
          </a:p>
        </p:txBody>
      </p:sp>
      <p:sp>
        <p:nvSpPr>
          <p:cNvPr id="4431" name="Google Shape;4431;p49"/>
          <p:cNvSpPr txBox="1"/>
          <p:nvPr/>
        </p:nvSpPr>
        <p:spPr>
          <a:xfrm>
            <a:off x="6391581" y="2839665"/>
            <a:ext cx="1776000" cy="533100"/>
          </a:xfrm>
          <a:prstGeom prst="rect">
            <a:avLst/>
          </a:prstGeom>
          <a:noFill/>
          <a:ln>
            <a:noFill/>
          </a:ln>
        </p:spPr>
        <p:txBody>
          <a:bodyPr spcFirstLastPara="1" wrap="square" lIns="0" tIns="6700" rIns="0" bIns="0" anchor="t" anchorCtr="0">
            <a:noAutofit/>
          </a:bodyPr>
          <a:lstStyle/>
          <a:p>
            <a:pPr marL="0" marR="0" lvl="0" indent="0" algn="r" rtl="0">
              <a:lnSpc>
                <a:spcPct val="100000"/>
              </a:lnSpc>
              <a:spcBef>
                <a:spcPts val="0"/>
              </a:spcBef>
              <a:spcAft>
                <a:spcPts val="0"/>
              </a:spcAft>
              <a:buNone/>
            </a:pPr>
            <a:r>
              <a:rPr lang="en">
                <a:solidFill>
                  <a:schemeClr val="lt1"/>
                </a:solidFill>
                <a:latin typeface="Aleo Light"/>
                <a:ea typeface="Aleo Light"/>
                <a:cs typeface="Aleo Light"/>
                <a:sym typeface="Aleo Light"/>
              </a:rPr>
              <a:t>Venus has a beautiful name, but it’s hot</a:t>
            </a:r>
            <a:endParaRPr>
              <a:solidFill>
                <a:schemeClr val="lt1"/>
              </a:solidFill>
              <a:latin typeface="Aleo Light"/>
              <a:ea typeface="Aleo Light"/>
              <a:cs typeface="Aleo Light"/>
              <a:sym typeface="Aleo Light"/>
            </a:endParaRPr>
          </a:p>
        </p:txBody>
      </p:sp>
      <p:sp>
        <p:nvSpPr>
          <p:cNvPr id="4432" name="Google Shape;4432;p49"/>
          <p:cNvSpPr txBox="1"/>
          <p:nvPr/>
        </p:nvSpPr>
        <p:spPr>
          <a:xfrm flipH="1">
            <a:off x="7077381" y="1675020"/>
            <a:ext cx="1090200" cy="366300"/>
          </a:xfrm>
          <a:prstGeom prst="rect">
            <a:avLst/>
          </a:prstGeom>
          <a:noFill/>
          <a:ln>
            <a:noFill/>
          </a:ln>
        </p:spPr>
        <p:txBody>
          <a:bodyPr spcFirstLastPara="1" wrap="square" lIns="91425" tIns="91425" rIns="0" bIns="91425" anchor="t" anchorCtr="0">
            <a:noAutofit/>
          </a:bodyPr>
          <a:lstStyle/>
          <a:p>
            <a:pPr marL="0" lvl="0" indent="0" algn="r" rtl="0">
              <a:spcBef>
                <a:spcPts val="0"/>
              </a:spcBef>
              <a:spcAft>
                <a:spcPts val="0"/>
              </a:spcAft>
              <a:buNone/>
            </a:pPr>
            <a:r>
              <a:rPr lang="en" sz="1600">
                <a:solidFill>
                  <a:schemeClr val="lt1"/>
                </a:solidFill>
                <a:latin typeface="Oswald Medium"/>
                <a:ea typeface="Oswald Medium"/>
                <a:cs typeface="Oswald Medium"/>
                <a:sym typeface="Oswald Medium"/>
              </a:rPr>
              <a:t>MERCURY</a:t>
            </a:r>
            <a:endParaRPr sz="1600">
              <a:solidFill>
                <a:schemeClr val="lt1"/>
              </a:solidFill>
              <a:latin typeface="Oswald Medium"/>
              <a:ea typeface="Oswald Medium"/>
              <a:cs typeface="Oswald Medium"/>
              <a:sym typeface="Oswald Medium"/>
            </a:endParaRPr>
          </a:p>
        </p:txBody>
      </p:sp>
      <p:sp>
        <p:nvSpPr>
          <p:cNvPr id="4433" name="Google Shape;4433;p49"/>
          <p:cNvSpPr txBox="1"/>
          <p:nvPr/>
        </p:nvSpPr>
        <p:spPr>
          <a:xfrm>
            <a:off x="6391581" y="2015591"/>
            <a:ext cx="1776000" cy="533400"/>
          </a:xfrm>
          <a:prstGeom prst="rect">
            <a:avLst/>
          </a:prstGeom>
          <a:noFill/>
          <a:ln>
            <a:noFill/>
          </a:ln>
        </p:spPr>
        <p:txBody>
          <a:bodyPr spcFirstLastPara="1" wrap="square" lIns="0" tIns="6700" rIns="0" bIns="0" anchor="t" anchorCtr="0">
            <a:noAutofit/>
          </a:bodyPr>
          <a:lstStyle/>
          <a:p>
            <a:pPr marL="0" marR="0" lvl="0" indent="0" algn="r" rtl="0">
              <a:lnSpc>
                <a:spcPct val="100000"/>
              </a:lnSpc>
              <a:spcBef>
                <a:spcPts val="0"/>
              </a:spcBef>
              <a:spcAft>
                <a:spcPts val="0"/>
              </a:spcAft>
              <a:buNone/>
            </a:pPr>
            <a:r>
              <a:rPr lang="en">
                <a:solidFill>
                  <a:schemeClr val="lt1"/>
                </a:solidFill>
                <a:latin typeface="Aleo Light"/>
                <a:ea typeface="Aleo Light"/>
                <a:cs typeface="Aleo Light"/>
                <a:sym typeface="Aleo Light"/>
              </a:rPr>
              <a:t>Mercury is the closest planet to the Sun </a:t>
            </a:r>
            <a:endParaRPr>
              <a:solidFill>
                <a:schemeClr val="lt1"/>
              </a:solidFill>
              <a:latin typeface="Aleo Light"/>
              <a:ea typeface="Aleo Light"/>
              <a:cs typeface="Aleo Light"/>
              <a:sym typeface="Aleo Light"/>
            </a:endParaRPr>
          </a:p>
        </p:txBody>
      </p:sp>
      <p:sp>
        <p:nvSpPr>
          <p:cNvPr id="4434" name="Google Shape;4434;p49"/>
          <p:cNvSpPr txBox="1"/>
          <p:nvPr/>
        </p:nvSpPr>
        <p:spPr>
          <a:xfrm flipH="1">
            <a:off x="7077381" y="3322594"/>
            <a:ext cx="1090200" cy="3744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0"/>
              </a:spcAft>
              <a:buNone/>
            </a:pPr>
            <a:r>
              <a:rPr lang="en" sz="1600">
                <a:solidFill>
                  <a:schemeClr val="lt1"/>
                </a:solidFill>
                <a:latin typeface="Oswald Medium"/>
                <a:ea typeface="Oswald Medium"/>
                <a:cs typeface="Oswald Medium"/>
                <a:sym typeface="Oswald Medium"/>
              </a:rPr>
              <a:t>SATURN</a:t>
            </a:r>
            <a:endParaRPr sz="1600">
              <a:solidFill>
                <a:schemeClr val="lt1"/>
              </a:solidFill>
              <a:latin typeface="Oswald Medium"/>
              <a:ea typeface="Oswald Medium"/>
              <a:cs typeface="Oswald Medium"/>
              <a:sym typeface="Oswald Medium"/>
            </a:endParaRPr>
          </a:p>
        </p:txBody>
      </p:sp>
      <p:sp>
        <p:nvSpPr>
          <p:cNvPr id="4435" name="Google Shape;4435;p49"/>
          <p:cNvSpPr txBox="1"/>
          <p:nvPr/>
        </p:nvSpPr>
        <p:spPr>
          <a:xfrm>
            <a:off x="6391581" y="3659506"/>
            <a:ext cx="1776000" cy="545100"/>
          </a:xfrm>
          <a:prstGeom prst="rect">
            <a:avLst/>
          </a:prstGeom>
          <a:noFill/>
          <a:ln>
            <a:noFill/>
          </a:ln>
        </p:spPr>
        <p:txBody>
          <a:bodyPr spcFirstLastPara="1" wrap="square" lIns="0" tIns="6700" rIns="0" bIns="0" anchor="t" anchorCtr="0">
            <a:noAutofit/>
          </a:bodyPr>
          <a:lstStyle/>
          <a:p>
            <a:pPr marL="0" marR="0" lvl="0" indent="0" algn="r" rtl="0">
              <a:lnSpc>
                <a:spcPct val="100000"/>
              </a:lnSpc>
              <a:spcBef>
                <a:spcPts val="0"/>
              </a:spcBef>
              <a:spcAft>
                <a:spcPts val="0"/>
              </a:spcAft>
              <a:buNone/>
            </a:pPr>
            <a:r>
              <a:rPr lang="en">
                <a:solidFill>
                  <a:schemeClr val="lt1"/>
                </a:solidFill>
                <a:latin typeface="Aleo Light"/>
                <a:ea typeface="Aleo Light"/>
                <a:cs typeface="Aleo Light"/>
                <a:sym typeface="Aleo Light"/>
              </a:rPr>
              <a:t>Saturn is composed of hydrogen and helium</a:t>
            </a:r>
            <a:endParaRPr>
              <a:solidFill>
                <a:schemeClr val="lt1"/>
              </a:solidFill>
              <a:latin typeface="Aleo Light"/>
              <a:ea typeface="Aleo Light"/>
              <a:cs typeface="Aleo Light"/>
              <a:sym typeface="Aleo Light"/>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439"/>
        <p:cNvGrpSpPr/>
        <p:nvPr/>
      </p:nvGrpSpPr>
      <p:grpSpPr>
        <a:xfrm>
          <a:off x="0" y="0"/>
          <a:ext cx="0" cy="0"/>
          <a:chOff x="0" y="0"/>
          <a:chExt cx="0" cy="0"/>
        </a:xfrm>
      </p:grpSpPr>
      <p:sp>
        <p:nvSpPr>
          <p:cNvPr id="4440" name="Google Shape;4440;p50"/>
          <p:cNvSpPr txBox="1">
            <a:spLocks noGrp="1"/>
          </p:cNvSpPr>
          <p:nvPr>
            <p:ph type="subTitle" idx="1"/>
          </p:nvPr>
        </p:nvSpPr>
        <p:spPr>
          <a:xfrm>
            <a:off x="698350" y="2076002"/>
            <a:ext cx="1733400" cy="771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t>Jupiter is the biggest planet in the Solar System</a:t>
            </a:r>
            <a:endParaRPr/>
          </a:p>
        </p:txBody>
      </p:sp>
      <p:sp>
        <p:nvSpPr>
          <p:cNvPr id="4441" name="Google Shape;4441;p50"/>
          <p:cNvSpPr txBox="1">
            <a:spLocks noGrp="1"/>
          </p:cNvSpPr>
          <p:nvPr>
            <p:ph type="subTitle" idx="2"/>
          </p:nvPr>
        </p:nvSpPr>
        <p:spPr>
          <a:xfrm>
            <a:off x="698350" y="1773400"/>
            <a:ext cx="1368900" cy="411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JUPITER</a:t>
            </a:r>
            <a:endParaRPr/>
          </a:p>
        </p:txBody>
      </p:sp>
      <p:sp>
        <p:nvSpPr>
          <p:cNvPr id="4442" name="Google Shape;4442;p50"/>
          <p:cNvSpPr txBox="1">
            <a:spLocks noGrp="1"/>
          </p:cNvSpPr>
          <p:nvPr>
            <p:ph type="subTitle" idx="3"/>
          </p:nvPr>
        </p:nvSpPr>
        <p:spPr>
          <a:xfrm>
            <a:off x="698350" y="3258850"/>
            <a:ext cx="1733400" cy="745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t>Venus has a beautiful name, but it’s terribly hot</a:t>
            </a:r>
            <a:endParaRPr/>
          </a:p>
        </p:txBody>
      </p:sp>
      <p:sp>
        <p:nvSpPr>
          <p:cNvPr id="4443" name="Google Shape;4443;p50"/>
          <p:cNvSpPr txBox="1">
            <a:spLocks noGrp="1"/>
          </p:cNvSpPr>
          <p:nvPr>
            <p:ph type="subTitle" idx="4"/>
          </p:nvPr>
        </p:nvSpPr>
        <p:spPr>
          <a:xfrm>
            <a:off x="698350" y="2961305"/>
            <a:ext cx="1368900" cy="411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a:t>
            </a:r>
            <a:endParaRPr/>
          </a:p>
        </p:txBody>
      </p:sp>
      <p:sp>
        <p:nvSpPr>
          <p:cNvPr id="4444" name="Google Shape;4444;p50"/>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0"/>
          <p:cNvSpPr txBox="1">
            <a:spLocks noGrp="1"/>
          </p:cNvSpPr>
          <p:nvPr>
            <p:ph type="title"/>
          </p:nvPr>
        </p:nvSpPr>
        <p:spPr>
          <a:xfrm>
            <a:off x="2746800" y="419425"/>
            <a:ext cx="36504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SHARE</a:t>
            </a:r>
            <a:endParaRPr/>
          </a:p>
        </p:txBody>
      </p:sp>
      <p:sp>
        <p:nvSpPr>
          <p:cNvPr id="4446" name="Google Shape;4446;p50"/>
          <p:cNvSpPr/>
          <p:nvPr/>
        </p:nvSpPr>
        <p:spPr>
          <a:xfrm>
            <a:off x="3665942" y="2073307"/>
            <a:ext cx="730200" cy="730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0"/>
          <p:cNvSpPr/>
          <p:nvPr/>
        </p:nvSpPr>
        <p:spPr>
          <a:xfrm>
            <a:off x="3375350" y="2863173"/>
            <a:ext cx="1020900" cy="10209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0"/>
          <p:cNvSpPr/>
          <p:nvPr/>
        </p:nvSpPr>
        <p:spPr>
          <a:xfrm>
            <a:off x="4471762" y="2863173"/>
            <a:ext cx="1296900" cy="12969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0"/>
          <p:cNvSpPr/>
          <p:nvPr/>
        </p:nvSpPr>
        <p:spPr>
          <a:xfrm>
            <a:off x="4471762" y="1737137"/>
            <a:ext cx="1137900" cy="1066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0"/>
          <p:cNvSpPr txBox="1"/>
          <p:nvPr/>
        </p:nvSpPr>
        <p:spPr>
          <a:xfrm>
            <a:off x="4537606" y="2149088"/>
            <a:ext cx="764400" cy="612900"/>
          </a:xfrm>
          <a:prstGeom prst="rect">
            <a:avLst/>
          </a:prstGeom>
          <a:noFill/>
          <a:ln>
            <a:noFill/>
          </a:ln>
        </p:spPr>
        <p:txBody>
          <a:bodyPr spcFirstLastPara="1" wrap="square" lIns="0" tIns="6350" rIns="0" bIns="0" anchor="ctr" anchorCtr="0">
            <a:noAutofit/>
          </a:bodyPr>
          <a:lstStyle/>
          <a:p>
            <a:pPr marL="0" marR="0" lvl="0" indent="0" algn="ctr" rtl="0">
              <a:lnSpc>
                <a:spcPct val="100000"/>
              </a:lnSpc>
              <a:spcBef>
                <a:spcPts val="0"/>
              </a:spcBef>
              <a:spcAft>
                <a:spcPts val="0"/>
              </a:spcAft>
              <a:buNone/>
            </a:pPr>
            <a:r>
              <a:rPr lang="en" sz="2200">
                <a:solidFill>
                  <a:schemeClr val="dk1"/>
                </a:solidFill>
                <a:latin typeface="Oswald Medium"/>
                <a:ea typeface="Oswald Medium"/>
                <a:cs typeface="Oswald Medium"/>
                <a:sym typeface="Oswald Medium"/>
              </a:rPr>
              <a:t>25%</a:t>
            </a:r>
            <a:endParaRPr sz="2200">
              <a:solidFill>
                <a:schemeClr val="dk1"/>
              </a:solidFill>
              <a:latin typeface="Oswald Medium"/>
              <a:ea typeface="Oswald Medium"/>
              <a:cs typeface="Oswald Medium"/>
              <a:sym typeface="Oswald Medium"/>
            </a:endParaRPr>
          </a:p>
        </p:txBody>
      </p:sp>
      <p:sp>
        <p:nvSpPr>
          <p:cNvPr id="4451" name="Google Shape;4451;p50"/>
          <p:cNvSpPr txBox="1"/>
          <p:nvPr/>
        </p:nvSpPr>
        <p:spPr>
          <a:xfrm>
            <a:off x="4550180" y="2824296"/>
            <a:ext cx="764400" cy="612900"/>
          </a:xfrm>
          <a:prstGeom prst="rect">
            <a:avLst/>
          </a:prstGeom>
          <a:noFill/>
          <a:ln>
            <a:noFill/>
          </a:ln>
        </p:spPr>
        <p:txBody>
          <a:bodyPr spcFirstLastPara="1" wrap="square" lIns="0" tIns="6350" rIns="0" bIns="0" anchor="ctr" anchorCtr="0">
            <a:noAutofit/>
          </a:bodyPr>
          <a:lstStyle/>
          <a:p>
            <a:pPr marL="0" marR="0" lvl="0" indent="0" algn="ctr" rtl="0">
              <a:lnSpc>
                <a:spcPct val="100000"/>
              </a:lnSpc>
              <a:spcBef>
                <a:spcPts val="0"/>
              </a:spcBef>
              <a:spcAft>
                <a:spcPts val="0"/>
              </a:spcAft>
              <a:buNone/>
            </a:pPr>
            <a:r>
              <a:rPr lang="en" sz="2200">
                <a:solidFill>
                  <a:schemeClr val="dk1"/>
                </a:solidFill>
                <a:latin typeface="Oswald Medium"/>
                <a:ea typeface="Oswald Medium"/>
                <a:cs typeface="Oswald Medium"/>
                <a:sym typeface="Oswald Medium"/>
              </a:rPr>
              <a:t>50%</a:t>
            </a:r>
            <a:endParaRPr sz="2200">
              <a:solidFill>
                <a:schemeClr val="dk1"/>
              </a:solidFill>
              <a:latin typeface="Oswald Medium"/>
              <a:ea typeface="Oswald Medium"/>
              <a:cs typeface="Oswald Medium"/>
              <a:sym typeface="Oswald Medium"/>
            </a:endParaRPr>
          </a:p>
        </p:txBody>
      </p:sp>
      <p:sp>
        <p:nvSpPr>
          <p:cNvPr id="4452" name="Google Shape;4452;p50"/>
          <p:cNvSpPr txBox="1"/>
          <p:nvPr/>
        </p:nvSpPr>
        <p:spPr>
          <a:xfrm>
            <a:off x="3676922" y="2149088"/>
            <a:ext cx="764400" cy="612900"/>
          </a:xfrm>
          <a:prstGeom prst="rect">
            <a:avLst/>
          </a:prstGeom>
          <a:noFill/>
          <a:ln>
            <a:noFill/>
          </a:ln>
        </p:spPr>
        <p:txBody>
          <a:bodyPr spcFirstLastPara="1" wrap="square" lIns="0" tIns="6350" rIns="0" bIns="0" anchor="ctr" anchorCtr="0">
            <a:noAutofit/>
          </a:bodyPr>
          <a:lstStyle/>
          <a:p>
            <a:pPr marL="0" marR="0" lvl="0" indent="0" algn="ctr" rtl="0">
              <a:lnSpc>
                <a:spcPct val="100000"/>
              </a:lnSpc>
              <a:spcBef>
                <a:spcPts val="0"/>
              </a:spcBef>
              <a:spcAft>
                <a:spcPts val="0"/>
              </a:spcAft>
              <a:buNone/>
            </a:pPr>
            <a:r>
              <a:rPr lang="en" sz="2200">
                <a:solidFill>
                  <a:schemeClr val="dk1"/>
                </a:solidFill>
                <a:latin typeface="Oswald Medium"/>
                <a:ea typeface="Oswald Medium"/>
                <a:cs typeface="Oswald Medium"/>
                <a:sym typeface="Oswald Medium"/>
              </a:rPr>
              <a:t>10%</a:t>
            </a:r>
            <a:endParaRPr sz="2200">
              <a:solidFill>
                <a:schemeClr val="dk1"/>
              </a:solidFill>
              <a:latin typeface="Oswald Medium"/>
              <a:ea typeface="Oswald Medium"/>
              <a:cs typeface="Oswald Medium"/>
              <a:sym typeface="Oswald Medium"/>
            </a:endParaRPr>
          </a:p>
        </p:txBody>
      </p:sp>
      <p:sp>
        <p:nvSpPr>
          <p:cNvPr id="4453" name="Google Shape;4453;p50"/>
          <p:cNvSpPr txBox="1"/>
          <p:nvPr/>
        </p:nvSpPr>
        <p:spPr>
          <a:xfrm>
            <a:off x="3676922" y="2824296"/>
            <a:ext cx="764400" cy="612900"/>
          </a:xfrm>
          <a:prstGeom prst="rect">
            <a:avLst/>
          </a:prstGeom>
          <a:noFill/>
          <a:ln>
            <a:noFill/>
          </a:ln>
        </p:spPr>
        <p:txBody>
          <a:bodyPr spcFirstLastPara="1" wrap="square" lIns="0" tIns="6350" rIns="0" bIns="0" anchor="ctr" anchorCtr="0">
            <a:noAutofit/>
          </a:bodyPr>
          <a:lstStyle/>
          <a:p>
            <a:pPr marL="0" marR="0" lvl="0" indent="0" algn="ctr" rtl="0">
              <a:lnSpc>
                <a:spcPct val="100000"/>
              </a:lnSpc>
              <a:spcBef>
                <a:spcPts val="0"/>
              </a:spcBef>
              <a:spcAft>
                <a:spcPts val="0"/>
              </a:spcAft>
              <a:buNone/>
            </a:pPr>
            <a:r>
              <a:rPr lang="en" sz="2200">
                <a:solidFill>
                  <a:schemeClr val="dk1"/>
                </a:solidFill>
                <a:latin typeface="Oswald Medium"/>
                <a:ea typeface="Oswald Medium"/>
                <a:cs typeface="Oswald Medium"/>
                <a:sym typeface="Oswald Medium"/>
              </a:rPr>
              <a:t>15%</a:t>
            </a:r>
            <a:endParaRPr sz="2200">
              <a:solidFill>
                <a:schemeClr val="dk1"/>
              </a:solidFill>
              <a:latin typeface="Oswald Medium"/>
              <a:ea typeface="Oswald Medium"/>
              <a:cs typeface="Oswald Medium"/>
              <a:sym typeface="Oswald Medium"/>
            </a:endParaRPr>
          </a:p>
        </p:txBody>
      </p:sp>
      <p:sp>
        <p:nvSpPr>
          <p:cNvPr id="4454" name="Google Shape;4454;p50"/>
          <p:cNvSpPr txBox="1">
            <a:spLocks noGrp="1"/>
          </p:cNvSpPr>
          <p:nvPr>
            <p:ph type="subTitle" idx="5"/>
          </p:nvPr>
        </p:nvSpPr>
        <p:spPr>
          <a:xfrm>
            <a:off x="6673800" y="2072640"/>
            <a:ext cx="1733400" cy="7713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
              <a:t>Despite being red, Mars is actually a cold place</a:t>
            </a:r>
            <a:endParaRPr/>
          </a:p>
        </p:txBody>
      </p:sp>
      <p:sp>
        <p:nvSpPr>
          <p:cNvPr id="4455" name="Google Shape;4455;p50"/>
          <p:cNvSpPr txBox="1">
            <a:spLocks noGrp="1"/>
          </p:cNvSpPr>
          <p:nvPr>
            <p:ph type="subTitle" idx="6"/>
          </p:nvPr>
        </p:nvSpPr>
        <p:spPr>
          <a:xfrm>
            <a:off x="7038214" y="1770888"/>
            <a:ext cx="1368900" cy="411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MARS</a:t>
            </a:r>
            <a:endParaRPr/>
          </a:p>
        </p:txBody>
      </p:sp>
      <p:sp>
        <p:nvSpPr>
          <p:cNvPr id="4456" name="Google Shape;4456;p50"/>
          <p:cNvSpPr txBox="1">
            <a:spLocks noGrp="1"/>
          </p:cNvSpPr>
          <p:nvPr>
            <p:ph type="subTitle" idx="7"/>
          </p:nvPr>
        </p:nvSpPr>
        <p:spPr>
          <a:xfrm>
            <a:off x="6673800" y="3261360"/>
            <a:ext cx="1733400" cy="745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
              <a:t>Saturn is a gas giant and has several rings</a:t>
            </a:r>
            <a:endParaRPr/>
          </a:p>
        </p:txBody>
      </p:sp>
      <p:sp>
        <p:nvSpPr>
          <p:cNvPr id="4457" name="Google Shape;4457;p50"/>
          <p:cNvSpPr txBox="1">
            <a:spLocks noGrp="1"/>
          </p:cNvSpPr>
          <p:nvPr>
            <p:ph type="subTitle" idx="8"/>
          </p:nvPr>
        </p:nvSpPr>
        <p:spPr>
          <a:xfrm>
            <a:off x="7038214" y="2961681"/>
            <a:ext cx="1368900" cy="411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SATURN</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461"/>
        <p:cNvGrpSpPr/>
        <p:nvPr/>
      </p:nvGrpSpPr>
      <p:grpSpPr>
        <a:xfrm>
          <a:off x="0" y="0"/>
          <a:ext cx="0" cy="0"/>
          <a:chOff x="0" y="0"/>
          <a:chExt cx="0" cy="0"/>
        </a:xfrm>
      </p:grpSpPr>
      <p:sp>
        <p:nvSpPr>
          <p:cNvPr id="4462" name="Google Shape;4462;p51"/>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1"/>
          <p:cNvSpPr txBox="1">
            <a:spLocks noGrp="1"/>
          </p:cNvSpPr>
          <p:nvPr>
            <p:ph type="title"/>
          </p:nvPr>
        </p:nvSpPr>
        <p:spPr>
          <a:xfrm>
            <a:off x="2805000" y="429775"/>
            <a:ext cx="3534000" cy="49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COMPETITION ANALYSIS</a:t>
            </a:r>
            <a:endParaRPr/>
          </a:p>
        </p:txBody>
      </p:sp>
      <p:sp>
        <p:nvSpPr>
          <p:cNvPr id="4464" name="Google Shape;4464;p51"/>
          <p:cNvSpPr/>
          <p:nvPr/>
        </p:nvSpPr>
        <p:spPr>
          <a:xfrm>
            <a:off x="-476250" y="1295400"/>
            <a:ext cx="8250000" cy="3906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1"/>
          <p:cNvSpPr txBox="1"/>
          <p:nvPr/>
        </p:nvSpPr>
        <p:spPr>
          <a:xfrm>
            <a:off x="2425575" y="1367861"/>
            <a:ext cx="1376400" cy="5040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lt1"/>
                </a:solidFill>
                <a:latin typeface="Oswald Medium"/>
                <a:ea typeface="Oswald Medium"/>
                <a:cs typeface="Oswald Medium"/>
                <a:sym typeface="Oswald Medium"/>
              </a:rPr>
              <a:t>JUPITER</a:t>
            </a:r>
            <a:endParaRPr>
              <a:solidFill>
                <a:schemeClr val="lt1"/>
              </a:solidFill>
              <a:latin typeface="Oswald Medium"/>
              <a:ea typeface="Oswald Medium"/>
              <a:cs typeface="Oswald Medium"/>
              <a:sym typeface="Oswald Medium"/>
            </a:endParaRPr>
          </a:p>
          <a:p>
            <a:pPr marL="0" marR="0" lvl="0" indent="0" algn="ctr" rtl="0">
              <a:lnSpc>
                <a:spcPct val="100000"/>
              </a:lnSpc>
              <a:spcBef>
                <a:spcPts val="0"/>
              </a:spcBef>
              <a:spcAft>
                <a:spcPts val="0"/>
              </a:spcAft>
              <a:buNone/>
            </a:pPr>
            <a:endParaRPr sz="1000">
              <a:solidFill>
                <a:schemeClr val="lt1"/>
              </a:solidFill>
              <a:latin typeface="Oswald Medium"/>
              <a:ea typeface="Oswald Medium"/>
              <a:cs typeface="Oswald Medium"/>
              <a:sym typeface="Oswald Medium"/>
            </a:endParaRPr>
          </a:p>
        </p:txBody>
      </p:sp>
      <p:sp>
        <p:nvSpPr>
          <p:cNvPr id="4466" name="Google Shape;4466;p51"/>
          <p:cNvSpPr txBox="1"/>
          <p:nvPr/>
        </p:nvSpPr>
        <p:spPr>
          <a:xfrm>
            <a:off x="3756975" y="1367861"/>
            <a:ext cx="1376400" cy="5040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lt1"/>
                </a:solidFill>
                <a:latin typeface="Oswald Medium"/>
                <a:ea typeface="Oswald Medium"/>
                <a:cs typeface="Oswald Medium"/>
                <a:sym typeface="Oswald Medium"/>
              </a:rPr>
              <a:t>MARS</a:t>
            </a:r>
            <a:endParaRPr>
              <a:solidFill>
                <a:schemeClr val="lt1"/>
              </a:solidFill>
              <a:latin typeface="Oswald Medium"/>
              <a:ea typeface="Oswald Medium"/>
              <a:cs typeface="Oswald Medium"/>
              <a:sym typeface="Oswald Medium"/>
            </a:endParaRPr>
          </a:p>
          <a:p>
            <a:pPr marL="0" marR="0" lvl="0" indent="0" algn="ctr" rtl="0">
              <a:lnSpc>
                <a:spcPct val="100000"/>
              </a:lnSpc>
              <a:spcBef>
                <a:spcPts val="0"/>
              </a:spcBef>
              <a:spcAft>
                <a:spcPts val="0"/>
              </a:spcAft>
              <a:buNone/>
            </a:pPr>
            <a:endParaRPr sz="1000">
              <a:solidFill>
                <a:schemeClr val="dk1"/>
              </a:solidFill>
              <a:latin typeface="DM Serif Display"/>
              <a:ea typeface="DM Serif Display"/>
              <a:cs typeface="DM Serif Display"/>
              <a:sym typeface="DM Serif Display"/>
            </a:endParaRPr>
          </a:p>
        </p:txBody>
      </p:sp>
      <p:sp>
        <p:nvSpPr>
          <p:cNvPr id="4467" name="Google Shape;4467;p51"/>
          <p:cNvSpPr txBox="1"/>
          <p:nvPr/>
        </p:nvSpPr>
        <p:spPr>
          <a:xfrm>
            <a:off x="5088375" y="1367861"/>
            <a:ext cx="1376400" cy="5040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lt1"/>
                </a:solidFill>
                <a:latin typeface="Oswald Medium"/>
                <a:ea typeface="Oswald Medium"/>
                <a:cs typeface="Oswald Medium"/>
                <a:sym typeface="Oswald Medium"/>
              </a:rPr>
              <a:t>VENUS</a:t>
            </a:r>
            <a:endParaRPr sz="1000">
              <a:solidFill>
                <a:schemeClr val="lt1"/>
              </a:solidFill>
              <a:latin typeface="Oswald Medium"/>
              <a:ea typeface="Oswald Medium"/>
              <a:cs typeface="Oswald Medium"/>
              <a:sym typeface="Oswald Medium"/>
            </a:endParaRPr>
          </a:p>
        </p:txBody>
      </p:sp>
      <p:sp>
        <p:nvSpPr>
          <p:cNvPr id="4468" name="Google Shape;4468;p51"/>
          <p:cNvSpPr txBox="1"/>
          <p:nvPr/>
        </p:nvSpPr>
        <p:spPr>
          <a:xfrm>
            <a:off x="6419800" y="1367861"/>
            <a:ext cx="1376400" cy="504000"/>
          </a:xfrm>
          <a:prstGeom prst="rect">
            <a:avLst/>
          </a:prstGeom>
          <a:noFill/>
          <a:ln>
            <a:noFill/>
          </a:ln>
        </p:spPr>
        <p:txBody>
          <a:bodyPr spcFirstLastPara="1" wrap="square" lIns="0" tIns="6350" rIns="0" bIns="0" anchor="t" anchorCtr="0">
            <a:noAutofit/>
          </a:bodyPr>
          <a:lstStyle/>
          <a:p>
            <a:pPr marL="0" marR="0" lvl="0" indent="0" algn="ctr" rtl="0">
              <a:lnSpc>
                <a:spcPct val="100000"/>
              </a:lnSpc>
              <a:spcBef>
                <a:spcPts val="0"/>
              </a:spcBef>
              <a:spcAft>
                <a:spcPts val="0"/>
              </a:spcAft>
              <a:buNone/>
            </a:pPr>
            <a:r>
              <a:rPr lang="en">
                <a:solidFill>
                  <a:schemeClr val="lt1"/>
                </a:solidFill>
                <a:latin typeface="Oswald Medium"/>
                <a:ea typeface="Oswald Medium"/>
                <a:cs typeface="Oswald Medium"/>
                <a:sym typeface="Oswald Medium"/>
              </a:rPr>
              <a:t>MERCURY</a:t>
            </a:r>
            <a:endParaRPr>
              <a:solidFill>
                <a:schemeClr val="lt1"/>
              </a:solidFill>
              <a:latin typeface="Oswald Medium"/>
              <a:ea typeface="Oswald Medium"/>
              <a:cs typeface="Oswald Medium"/>
              <a:sym typeface="Oswald Medium"/>
            </a:endParaRPr>
          </a:p>
          <a:p>
            <a:pPr marL="0" marR="0" lvl="0" indent="0" algn="ctr" rtl="0">
              <a:lnSpc>
                <a:spcPct val="100000"/>
              </a:lnSpc>
              <a:spcBef>
                <a:spcPts val="0"/>
              </a:spcBef>
              <a:spcAft>
                <a:spcPts val="0"/>
              </a:spcAft>
              <a:buNone/>
            </a:pPr>
            <a:endParaRPr sz="1000">
              <a:solidFill>
                <a:schemeClr val="lt1"/>
              </a:solidFill>
              <a:latin typeface="Oswald Medium"/>
              <a:ea typeface="Oswald Medium"/>
              <a:cs typeface="Oswald Medium"/>
              <a:sym typeface="Oswald Medium"/>
            </a:endParaRPr>
          </a:p>
        </p:txBody>
      </p:sp>
      <p:sp>
        <p:nvSpPr>
          <p:cNvPr id="4469" name="Google Shape;4469;p51"/>
          <p:cNvSpPr txBox="1"/>
          <p:nvPr/>
        </p:nvSpPr>
        <p:spPr>
          <a:xfrm>
            <a:off x="1042150" y="2011995"/>
            <a:ext cx="1111200" cy="487800"/>
          </a:xfrm>
          <a:prstGeom prst="rect">
            <a:avLst/>
          </a:prstGeom>
          <a:noFill/>
          <a:ln>
            <a:noFill/>
          </a:ln>
        </p:spPr>
        <p:txBody>
          <a:bodyPr spcFirstLastPara="1" wrap="square" lIns="0" tIns="6350" rIns="0" bIns="0" anchor="ctr" anchorCtr="0">
            <a:noAutofit/>
          </a:bodyPr>
          <a:lstStyle/>
          <a:p>
            <a:pPr marL="0" marR="0" lvl="0" indent="0" algn="r" rtl="0">
              <a:lnSpc>
                <a:spcPct val="100000"/>
              </a:lnSpc>
              <a:spcBef>
                <a:spcPts val="0"/>
              </a:spcBef>
              <a:spcAft>
                <a:spcPts val="0"/>
              </a:spcAft>
              <a:buNone/>
            </a:pPr>
            <a:r>
              <a:rPr lang="en">
                <a:solidFill>
                  <a:schemeClr val="lt1"/>
                </a:solidFill>
                <a:latin typeface="Oswald"/>
                <a:ea typeface="Oswald"/>
                <a:cs typeface="Oswald"/>
                <a:sym typeface="Oswald"/>
              </a:rPr>
              <a:t>COMPETITOR 1</a:t>
            </a:r>
            <a:endParaRPr>
              <a:solidFill>
                <a:schemeClr val="lt1"/>
              </a:solidFill>
              <a:latin typeface="Oswald"/>
              <a:ea typeface="Oswald"/>
              <a:cs typeface="Oswald"/>
              <a:sym typeface="Oswald"/>
            </a:endParaRPr>
          </a:p>
        </p:txBody>
      </p:sp>
      <p:sp>
        <p:nvSpPr>
          <p:cNvPr id="4470" name="Google Shape;4470;p51"/>
          <p:cNvSpPr txBox="1"/>
          <p:nvPr/>
        </p:nvSpPr>
        <p:spPr>
          <a:xfrm>
            <a:off x="1042150" y="2862380"/>
            <a:ext cx="1111200" cy="487800"/>
          </a:xfrm>
          <a:prstGeom prst="rect">
            <a:avLst/>
          </a:prstGeom>
          <a:noFill/>
          <a:ln>
            <a:noFill/>
          </a:ln>
        </p:spPr>
        <p:txBody>
          <a:bodyPr spcFirstLastPara="1" wrap="square" lIns="0" tIns="6350" rIns="0" bIns="0" anchor="ctr" anchorCtr="0">
            <a:noAutofit/>
          </a:bodyPr>
          <a:lstStyle/>
          <a:p>
            <a:pPr marL="0" marR="0" lvl="0" indent="0" algn="r" rtl="0">
              <a:lnSpc>
                <a:spcPct val="100000"/>
              </a:lnSpc>
              <a:spcBef>
                <a:spcPts val="0"/>
              </a:spcBef>
              <a:spcAft>
                <a:spcPts val="0"/>
              </a:spcAft>
              <a:buNone/>
            </a:pPr>
            <a:r>
              <a:rPr lang="en">
                <a:solidFill>
                  <a:schemeClr val="lt1"/>
                </a:solidFill>
                <a:latin typeface="Oswald"/>
                <a:ea typeface="Oswald"/>
                <a:cs typeface="Oswald"/>
                <a:sym typeface="Oswald"/>
              </a:rPr>
              <a:t>COMPETITOR 2</a:t>
            </a:r>
            <a:endParaRPr>
              <a:solidFill>
                <a:schemeClr val="lt1"/>
              </a:solidFill>
              <a:latin typeface="Oswald"/>
              <a:ea typeface="Oswald"/>
              <a:cs typeface="Oswald"/>
              <a:sym typeface="Oswald"/>
            </a:endParaRPr>
          </a:p>
          <a:p>
            <a:pPr marL="0" marR="0" lvl="0" indent="0" algn="r" rtl="0">
              <a:lnSpc>
                <a:spcPct val="100000"/>
              </a:lnSpc>
              <a:spcBef>
                <a:spcPts val="0"/>
              </a:spcBef>
              <a:spcAft>
                <a:spcPts val="0"/>
              </a:spcAft>
              <a:buNone/>
            </a:pPr>
            <a:endParaRPr>
              <a:solidFill>
                <a:schemeClr val="lt1"/>
              </a:solidFill>
              <a:latin typeface="Oswald"/>
              <a:ea typeface="Oswald"/>
              <a:cs typeface="Oswald"/>
              <a:sym typeface="Oswald"/>
            </a:endParaRPr>
          </a:p>
        </p:txBody>
      </p:sp>
      <p:sp>
        <p:nvSpPr>
          <p:cNvPr id="4471" name="Google Shape;4471;p51"/>
          <p:cNvSpPr txBox="1"/>
          <p:nvPr/>
        </p:nvSpPr>
        <p:spPr>
          <a:xfrm>
            <a:off x="1042150" y="3712752"/>
            <a:ext cx="1111200" cy="487800"/>
          </a:xfrm>
          <a:prstGeom prst="rect">
            <a:avLst/>
          </a:prstGeom>
          <a:noFill/>
          <a:ln>
            <a:noFill/>
          </a:ln>
        </p:spPr>
        <p:txBody>
          <a:bodyPr spcFirstLastPara="1" wrap="square" lIns="0" tIns="6350" rIns="0" bIns="0" anchor="ctr" anchorCtr="0">
            <a:noAutofit/>
          </a:bodyPr>
          <a:lstStyle/>
          <a:p>
            <a:pPr marL="0" marR="0" lvl="0" indent="0" algn="r" rtl="0">
              <a:lnSpc>
                <a:spcPct val="100000"/>
              </a:lnSpc>
              <a:spcBef>
                <a:spcPts val="0"/>
              </a:spcBef>
              <a:spcAft>
                <a:spcPts val="0"/>
              </a:spcAft>
              <a:buNone/>
            </a:pPr>
            <a:r>
              <a:rPr lang="en">
                <a:solidFill>
                  <a:schemeClr val="lt1"/>
                </a:solidFill>
                <a:latin typeface="Oswald"/>
                <a:ea typeface="Oswald"/>
                <a:cs typeface="Oswald"/>
                <a:sym typeface="Oswald"/>
              </a:rPr>
              <a:t>COMPETITOR 3</a:t>
            </a:r>
            <a:endParaRPr>
              <a:solidFill>
                <a:schemeClr val="lt1"/>
              </a:solidFill>
              <a:latin typeface="Oswald"/>
              <a:ea typeface="Oswald"/>
              <a:cs typeface="Oswald"/>
              <a:sym typeface="Oswald"/>
            </a:endParaRPr>
          </a:p>
          <a:p>
            <a:pPr marL="0" marR="0" lvl="0" indent="0" algn="r" rtl="0">
              <a:lnSpc>
                <a:spcPct val="100000"/>
              </a:lnSpc>
              <a:spcBef>
                <a:spcPts val="0"/>
              </a:spcBef>
              <a:spcAft>
                <a:spcPts val="0"/>
              </a:spcAft>
              <a:buNone/>
            </a:pPr>
            <a:endParaRPr>
              <a:solidFill>
                <a:schemeClr val="lt1"/>
              </a:solidFill>
              <a:latin typeface="Oswald"/>
              <a:ea typeface="Oswald"/>
              <a:cs typeface="Oswald"/>
              <a:sym typeface="Oswald"/>
            </a:endParaRPr>
          </a:p>
        </p:txBody>
      </p:sp>
      <p:graphicFrame>
        <p:nvGraphicFramePr>
          <p:cNvPr id="4472" name="Google Shape;4472;p51"/>
          <p:cNvGraphicFramePr/>
          <p:nvPr/>
        </p:nvGraphicFramePr>
        <p:xfrm>
          <a:off x="2425575" y="1907675"/>
          <a:ext cx="5348200" cy="2380180"/>
        </p:xfrm>
        <a:graphic>
          <a:graphicData uri="http://schemas.openxmlformats.org/drawingml/2006/table">
            <a:tbl>
              <a:tblPr>
                <a:noFill/>
                <a:tableStyleId>{85916025-2315-4AB5-9054-6F1DF4D07133}</a:tableStyleId>
              </a:tblPr>
              <a:tblGrid>
                <a:gridCol w="1337050">
                  <a:extLst>
                    <a:ext uri="{9D8B030D-6E8A-4147-A177-3AD203B41FA5}">
                      <a16:colId xmlns:a16="http://schemas.microsoft.com/office/drawing/2014/main" xmlns="" val="20000"/>
                    </a:ext>
                  </a:extLst>
                </a:gridCol>
                <a:gridCol w="1337050">
                  <a:extLst>
                    <a:ext uri="{9D8B030D-6E8A-4147-A177-3AD203B41FA5}">
                      <a16:colId xmlns:a16="http://schemas.microsoft.com/office/drawing/2014/main" xmlns="" val="20001"/>
                    </a:ext>
                  </a:extLst>
                </a:gridCol>
                <a:gridCol w="1337050">
                  <a:extLst>
                    <a:ext uri="{9D8B030D-6E8A-4147-A177-3AD203B41FA5}">
                      <a16:colId xmlns:a16="http://schemas.microsoft.com/office/drawing/2014/main" xmlns="" val="20002"/>
                    </a:ext>
                  </a:extLst>
                </a:gridCol>
                <a:gridCol w="1337050">
                  <a:extLst>
                    <a:ext uri="{9D8B030D-6E8A-4147-A177-3AD203B41FA5}">
                      <a16:colId xmlns:a16="http://schemas.microsoft.com/office/drawing/2014/main" xmlns="" val="20003"/>
                    </a:ext>
                  </a:extLst>
                </a:gridCol>
              </a:tblGrid>
              <a:tr h="778625">
                <a:tc>
                  <a:txBody>
                    <a:bodyPr/>
                    <a:lstStyle/>
                    <a:p>
                      <a:pPr marL="0" lvl="0" indent="0" algn="ctr" rtl="0">
                        <a:spcBef>
                          <a:spcPts val="0"/>
                        </a:spcBef>
                        <a:spcAft>
                          <a:spcPts val="0"/>
                        </a:spcAft>
                        <a:buNone/>
                      </a:pPr>
                      <a:endParaRPr>
                        <a:solidFill>
                          <a:schemeClr val="lt1"/>
                        </a:solidFill>
                        <a:latin typeface="Aleo"/>
                        <a:ea typeface="Aleo"/>
                        <a:cs typeface="Aleo"/>
                        <a:sym typeface="Aleo"/>
                      </a:endParaRPr>
                    </a:p>
                    <a:p>
                      <a:pPr marL="0" lvl="0" indent="0" algn="ctr" rtl="0">
                        <a:spcBef>
                          <a:spcPts val="0"/>
                        </a:spcBef>
                        <a:spcAft>
                          <a:spcPts val="0"/>
                        </a:spcAft>
                        <a:buNone/>
                      </a:pPr>
                      <a:r>
                        <a:rPr lang="en">
                          <a:solidFill>
                            <a:schemeClr val="lt1"/>
                          </a:solidFill>
                          <a:latin typeface="Aleo"/>
                          <a:ea typeface="Aleo"/>
                          <a:cs typeface="Aleo"/>
                          <a:sym typeface="Aleo"/>
                        </a:rPr>
                        <a:t>Yes</a:t>
                      </a:r>
                      <a:endParaRPr>
                        <a:solidFill>
                          <a:schemeClr val="lt1"/>
                        </a:solidFill>
                        <a:latin typeface="Aleo"/>
                        <a:ea typeface="Aleo"/>
                        <a:cs typeface="Aleo"/>
                        <a:sym typeface="Aleo"/>
                      </a:endParaRPr>
                    </a:p>
                    <a:p>
                      <a:pPr marL="0" lvl="0" indent="0" algn="ctr" rtl="0">
                        <a:spcBef>
                          <a:spcPts val="0"/>
                        </a:spcBef>
                        <a:spcAft>
                          <a:spcPts val="0"/>
                        </a:spcAft>
                        <a:buNone/>
                      </a:pPr>
                      <a:endParaRPr>
                        <a:solidFill>
                          <a:schemeClr val="lt1"/>
                        </a:solidFill>
                        <a:latin typeface="Aleo"/>
                        <a:ea typeface="Aleo"/>
                        <a:cs typeface="Aleo"/>
                        <a:sym typeface="Aleo"/>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0"/>
                  </a:ext>
                </a:extLst>
              </a:tr>
              <a:tr h="778625">
                <a:tc>
                  <a:txBody>
                    <a:bodyPr/>
                    <a:lstStyle/>
                    <a:p>
                      <a:pPr marL="0" lvl="0" indent="0" algn="ctr" rtl="0">
                        <a:spcBef>
                          <a:spcPts val="0"/>
                        </a:spcBef>
                        <a:spcAft>
                          <a:spcPts val="0"/>
                        </a:spcAft>
                        <a:buNone/>
                      </a:pPr>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lt1"/>
                        </a:solidFill>
                        <a:latin typeface="Aleo"/>
                        <a:ea typeface="Aleo"/>
                        <a:cs typeface="Aleo"/>
                        <a:sym typeface="Aleo"/>
                      </a:endParaRPr>
                    </a:p>
                    <a:p>
                      <a:pPr marL="0" lvl="0" indent="0" algn="ctr" rtl="0">
                        <a:spcBef>
                          <a:spcPts val="0"/>
                        </a:spcBef>
                        <a:spcAft>
                          <a:spcPts val="0"/>
                        </a:spcAft>
                        <a:buClr>
                          <a:schemeClr val="dk1"/>
                        </a:buClr>
                        <a:buSzPts val="1100"/>
                        <a:buFont typeface="Arial"/>
                        <a:buNone/>
                      </a:pPr>
                      <a:r>
                        <a:rPr lang="en">
                          <a:solidFill>
                            <a:schemeClr val="lt1"/>
                          </a:solidFill>
                          <a:latin typeface="Aleo"/>
                          <a:ea typeface="Aleo"/>
                          <a:cs typeface="Aleo"/>
                          <a:sym typeface="Aleo"/>
                        </a:rPr>
                        <a:t>Yes</a:t>
                      </a: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1"/>
                  </a:ext>
                </a:extLst>
              </a:tr>
              <a:tr h="778625">
                <a:tc>
                  <a:txBody>
                    <a:bodyPr/>
                    <a:lstStyle/>
                    <a:p>
                      <a:pPr marL="0" lvl="0" indent="0" algn="ctr" rtl="0">
                        <a:spcBef>
                          <a:spcPts val="0"/>
                        </a:spcBef>
                        <a:spcAft>
                          <a:spcPts val="0"/>
                        </a:spcAft>
                        <a:buNone/>
                      </a:pPr>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lt1"/>
                        </a:solidFill>
                        <a:latin typeface="Aleo"/>
                        <a:ea typeface="Aleo"/>
                        <a:cs typeface="Aleo"/>
                        <a:sym typeface="Aleo"/>
                      </a:endParaRPr>
                    </a:p>
                    <a:p>
                      <a:pPr marL="0" lvl="0" indent="0" algn="ctr" rtl="0">
                        <a:spcBef>
                          <a:spcPts val="0"/>
                        </a:spcBef>
                        <a:spcAft>
                          <a:spcPts val="0"/>
                        </a:spcAft>
                        <a:buClr>
                          <a:schemeClr val="dk1"/>
                        </a:buClr>
                        <a:buSzPts val="1100"/>
                        <a:buFont typeface="Arial"/>
                        <a:buNone/>
                      </a:pPr>
                      <a:r>
                        <a:rPr lang="en">
                          <a:solidFill>
                            <a:schemeClr val="lt1"/>
                          </a:solidFill>
                          <a:latin typeface="Aleo"/>
                          <a:ea typeface="Aleo"/>
                          <a:cs typeface="Aleo"/>
                          <a:sym typeface="Aleo"/>
                        </a:rPr>
                        <a:t>Yes</a:t>
                      </a: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2"/>
                  </a:ext>
                </a:extLst>
              </a:tr>
            </a:tbl>
          </a:graphicData>
        </a:graphic>
      </p:graphicFrame>
      <p:cxnSp>
        <p:nvCxnSpPr>
          <p:cNvPr id="4473" name="Google Shape;4473;p51"/>
          <p:cNvCxnSpPr/>
          <p:nvPr/>
        </p:nvCxnSpPr>
        <p:spPr>
          <a:xfrm>
            <a:off x="5695750" y="2286000"/>
            <a:ext cx="220200" cy="0"/>
          </a:xfrm>
          <a:prstGeom prst="straightConnector1">
            <a:avLst/>
          </a:prstGeom>
          <a:noFill/>
          <a:ln w="9525" cap="flat" cmpd="sng">
            <a:solidFill>
              <a:schemeClr val="dk2"/>
            </a:solidFill>
            <a:prstDash val="solid"/>
            <a:round/>
            <a:headEnd type="none" w="med" len="med"/>
            <a:tailEnd type="none" w="med" len="med"/>
          </a:ln>
        </p:spPr>
      </p:cxnSp>
      <p:cxnSp>
        <p:nvCxnSpPr>
          <p:cNvPr id="4474" name="Google Shape;4474;p51"/>
          <p:cNvCxnSpPr/>
          <p:nvPr/>
        </p:nvCxnSpPr>
        <p:spPr>
          <a:xfrm>
            <a:off x="4346325" y="2286000"/>
            <a:ext cx="220200" cy="0"/>
          </a:xfrm>
          <a:prstGeom prst="straightConnector1">
            <a:avLst/>
          </a:prstGeom>
          <a:noFill/>
          <a:ln w="9525" cap="flat" cmpd="sng">
            <a:solidFill>
              <a:schemeClr val="dk2"/>
            </a:solidFill>
            <a:prstDash val="solid"/>
            <a:round/>
            <a:headEnd type="none" w="med" len="med"/>
            <a:tailEnd type="none" w="med" len="med"/>
          </a:ln>
        </p:spPr>
      </p:cxnSp>
      <p:cxnSp>
        <p:nvCxnSpPr>
          <p:cNvPr id="4475" name="Google Shape;4475;p51"/>
          <p:cNvCxnSpPr/>
          <p:nvPr/>
        </p:nvCxnSpPr>
        <p:spPr>
          <a:xfrm>
            <a:off x="3003675" y="3073500"/>
            <a:ext cx="220200" cy="0"/>
          </a:xfrm>
          <a:prstGeom prst="straightConnector1">
            <a:avLst/>
          </a:prstGeom>
          <a:noFill/>
          <a:ln w="9525" cap="flat" cmpd="sng">
            <a:solidFill>
              <a:schemeClr val="dk2"/>
            </a:solidFill>
            <a:prstDash val="solid"/>
            <a:round/>
            <a:headEnd type="none" w="med" len="med"/>
            <a:tailEnd type="none" w="med" len="med"/>
          </a:ln>
        </p:spPr>
      </p:cxnSp>
      <p:cxnSp>
        <p:nvCxnSpPr>
          <p:cNvPr id="4476" name="Google Shape;4476;p51"/>
          <p:cNvCxnSpPr/>
          <p:nvPr/>
        </p:nvCxnSpPr>
        <p:spPr>
          <a:xfrm>
            <a:off x="5677738" y="3106275"/>
            <a:ext cx="220200" cy="0"/>
          </a:xfrm>
          <a:prstGeom prst="straightConnector1">
            <a:avLst/>
          </a:prstGeom>
          <a:noFill/>
          <a:ln w="9525" cap="flat" cmpd="sng">
            <a:solidFill>
              <a:schemeClr val="dk2"/>
            </a:solidFill>
            <a:prstDash val="solid"/>
            <a:round/>
            <a:headEnd type="none" w="med" len="med"/>
            <a:tailEnd type="none" w="med" len="med"/>
          </a:ln>
        </p:spPr>
      </p:cxnSp>
      <p:cxnSp>
        <p:nvCxnSpPr>
          <p:cNvPr id="4477" name="Google Shape;4477;p51"/>
          <p:cNvCxnSpPr/>
          <p:nvPr/>
        </p:nvCxnSpPr>
        <p:spPr>
          <a:xfrm>
            <a:off x="6997888" y="3073500"/>
            <a:ext cx="220200" cy="0"/>
          </a:xfrm>
          <a:prstGeom prst="straightConnector1">
            <a:avLst/>
          </a:prstGeom>
          <a:noFill/>
          <a:ln w="9525" cap="flat" cmpd="sng">
            <a:solidFill>
              <a:schemeClr val="dk2"/>
            </a:solidFill>
            <a:prstDash val="solid"/>
            <a:round/>
            <a:headEnd type="none" w="med" len="med"/>
            <a:tailEnd type="none" w="med" len="med"/>
          </a:ln>
        </p:spPr>
      </p:cxnSp>
      <p:cxnSp>
        <p:nvCxnSpPr>
          <p:cNvPr id="4478" name="Google Shape;4478;p51"/>
          <p:cNvCxnSpPr/>
          <p:nvPr/>
        </p:nvCxnSpPr>
        <p:spPr>
          <a:xfrm>
            <a:off x="6997888" y="3876975"/>
            <a:ext cx="220200" cy="0"/>
          </a:xfrm>
          <a:prstGeom prst="straightConnector1">
            <a:avLst/>
          </a:prstGeom>
          <a:noFill/>
          <a:ln w="9525" cap="flat" cmpd="sng">
            <a:solidFill>
              <a:schemeClr val="dk2"/>
            </a:solidFill>
            <a:prstDash val="solid"/>
            <a:round/>
            <a:headEnd type="none" w="med" len="med"/>
            <a:tailEnd type="none" w="med" len="med"/>
          </a:ln>
        </p:spPr>
      </p:cxnSp>
      <p:cxnSp>
        <p:nvCxnSpPr>
          <p:cNvPr id="4479" name="Google Shape;4479;p51"/>
          <p:cNvCxnSpPr/>
          <p:nvPr/>
        </p:nvCxnSpPr>
        <p:spPr>
          <a:xfrm>
            <a:off x="4335063" y="3876975"/>
            <a:ext cx="220200" cy="0"/>
          </a:xfrm>
          <a:prstGeom prst="straightConnector1">
            <a:avLst/>
          </a:prstGeom>
          <a:noFill/>
          <a:ln w="9525" cap="flat" cmpd="sng">
            <a:solidFill>
              <a:schemeClr val="dk2"/>
            </a:solidFill>
            <a:prstDash val="solid"/>
            <a:round/>
            <a:headEnd type="none" w="med" len="med"/>
            <a:tailEnd type="none" w="med" len="med"/>
          </a:ln>
        </p:spPr>
      </p:cxnSp>
      <p:cxnSp>
        <p:nvCxnSpPr>
          <p:cNvPr id="4480" name="Google Shape;4480;p51"/>
          <p:cNvCxnSpPr/>
          <p:nvPr/>
        </p:nvCxnSpPr>
        <p:spPr>
          <a:xfrm>
            <a:off x="3003663" y="3876975"/>
            <a:ext cx="220200" cy="0"/>
          </a:xfrm>
          <a:prstGeom prst="straightConnector1">
            <a:avLst/>
          </a:prstGeom>
          <a:noFill/>
          <a:ln w="9525" cap="flat" cmpd="sng">
            <a:solidFill>
              <a:schemeClr val="dk2"/>
            </a:solidFill>
            <a:prstDash val="solid"/>
            <a:round/>
            <a:headEnd type="none" w="med" len="med"/>
            <a:tailEnd type="none" w="med" len="med"/>
          </a:ln>
        </p:spPr>
      </p:cxnSp>
      <p:cxnSp>
        <p:nvCxnSpPr>
          <p:cNvPr id="4481" name="Google Shape;4481;p51"/>
          <p:cNvCxnSpPr/>
          <p:nvPr/>
        </p:nvCxnSpPr>
        <p:spPr>
          <a:xfrm>
            <a:off x="6997900" y="2270025"/>
            <a:ext cx="220200" cy="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85"/>
        <p:cNvGrpSpPr/>
        <p:nvPr/>
      </p:nvGrpSpPr>
      <p:grpSpPr>
        <a:xfrm>
          <a:off x="0" y="0"/>
          <a:ext cx="0" cy="0"/>
          <a:chOff x="0" y="0"/>
          <a:chExt cx="0" cy="0"/>
        </a:xfrm>
      </p:grpSpPr>
      <p:sp>
        <p:nvSpPr>
          <p:cNvPr id="4486" name="Google Shape;4486;p52"/>
          <p:cNvSpPr txBox="1">
            <a:spLocks noGrp="1"/>
          </p:cNvSpPr>
          <p:nvPr>
            <p:ph type="title"/>
          </p:nvPr>
        </p:nvSpPr>
        <p:spPr>
          <a:xfrm>
            <a:off x="4974336" y="2651760"/>
            <a:ext cx="3163800" cy="1746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SALES &amp; MARKETING PLAN</a:t>
            </a:r>
            <a:endParaRPr/>
          </a:p>
        </p:txBody>
      </p:sp>
      <p:sp>
        <p:nvSpPr>
          <p:cNvPr id="4487" name="Google Shape;4487;p52"/>
          <p:cNvSpPr txBox="1">
            <a:spLocks noGrp="1"/>
          </p:cNvSpPr>
          <p:nvPr>
            <p:ph type="title" idx="2"/>
          </p:nvPr>
        </p:nvSpPr>
        <p:spPr>
          <a:xfrm>
            <a:off x="4974325" y="1293275"/>
            <a:ext cx="1494300" cy="117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491"/>
        <p:cNvGrpSpPr/>
        <p:nvPr/>
      </p:nvGrpSpPr>
      <p:grpSpPr>
        <a:xfrm>
          <a:off x="0" y="0"/>
          <a:ext cx="0" cy="0"/>
          <a:chOff x="0" y="0"/>
          <a:chExt cx="0" cy="0"/>
        </a:xfrm>
      </p:grpSpPr>
      <p:pic>
        <p:nvPicPr>
          <p:cNvPr id="4492" name="Google Shape;4492;p53"/>
          <p:cNvPicPr preferRelativeResize="0"/>
          <p:nvPr/>
        </p:nvPicPr>
        <p:blipFill rotWithShape="1">
          <a:blip r:embed="rId3">
            <a:alphaModFix/>
          </a:blip>
          <a:srcRect t="26780" b="23440"/>
          <a:stretch/>
        </p:blipFill>
        <p:spPr>
          <a:xfrm>
            <a:off x="725" y="0"/>
            <a:ext cx="9142550" cy="2560326"/>
          </a:xfrm>
          <a:prstGeom prst="rect">
            <a:avLst/>
          </a:prstGeom>
          <a:noFill/>
          <a:ln>
            <a:noFill/>
          </a:ln>
        </p:spPr>
      </p:pic>
      <p:sp>
        <p:nvSpPr>
          <p:cNvPr id="4493" name="Google Shape;4493;p53"/>
          <p:cNvSpPr/>
          <p:nvPr/>
        </p:nvSpPr>
        <p:spPr>
          <a:xfrm>
            <a:off x="0" y="0"/>
            <a:ext cx="9144000" cy="2560200"/>
          </a:xfrm>
          <a:prstGeom prst="rect">
            <a:avLst/>
          </a:prstGeom>
          <a:solidFill>
            <a:srgbClr val="000000">
              <a:alpha val="5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3"/>
          <p:cNvSpPr txBox="1">
            <a:spLocks noGrp="1"/>
          </p:cNvSpPr>
          <p:nvPr>
            <p:ph type="title"/>
          </p:nvPr>
        </p:nvSpPr>
        <p:spPr>
          <a:xfrm>
            <a:off x="3315000" y="1333825"/>
            <a:ext cx="2514000" cy="5304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OUR SERVICES</a:t>
            </a:r>
            <a:endParaRPr/>
          </a:p>
        </p:txBody>
      </p:sp>
      <p:sp>
        <p:nvSpPr>
          <p:cNvPr id="4495" name="Google Shape;4495;p53"/>
          <p:cNvSpPr txBox="1">
            <a:spLocks noGrp="1"/>
          </p:cNvSpPr>
          <p:nvPr>
            <p:ph type="subTitle" idx="1"/>
          </p:nvPr>
        </p:nvSpPr>
        <p:spPr>
          <a:xfrm>
            <a:off x="2620680" y="3352525"/>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HEALTHCARE</a:t>
            </a:r>
            <a:endParaRPr/>
          </a:p>
        </p:txBody>
      </p:sp>
      <p:sp>
        <p:nvSpPr>
          <p:cNvPr id="4496" name="Google Shape;4496;p53"/>
          <p:cNvSpPr txBox="1">
            <a:spLocks noGrp="1"/>
          </p:cNvSpPr>
          <p:nvPr>
            <p:ph type="subTitle" idx="2"/>
          </p:nvPr>
        </p:nvSpPr>
        <p:spPr>
          <a:xfrm>
            <a:off x="2601930" y="3648456"/>
            <a:ext cx="19386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hot</a:t>
            </a:r>
            <a:endParaRPr/>
          </a:p>
        </p:txBody>
      </p:sp>
      <p:sp>
        <p:nvSpPr>
          <p:cNvPr id="4497" name="Google Shape;4497;p53"/>
          <p:cNvSpPr txBox="1">
            <a:spLocks noGrp="1"/>
          </p:cNvSpPr>
          <p:nvPr>
            <p:ph type="subTitle" idx="3"/>
          </p:nvPr>
        </p:nvSpPr>
        <p:spPr>
          <a:xfrm>
            <a:off x="613739" y="3352525"/>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EDUCATION</a:t>
            </a:r>
            <a:endParaRPr/>
          </a:p>
        </p:txBody>
      </p:sp>
      <p:sp>
        <p:nvSpPr>
          <p:cNvPr id="4498" name="Google Shape;4498;p53"/>
          <p:cNvSpPr txBox="1">
            <a:spLocks noGrp="1"/>
          </p:cNvSpPr>
          <p:nvPr>
            <p:ph type="subTitle" idx="4"/>
          </p:nvPr>
        </p:nvSpPr>
        <p:spPr>
          <a:xfrm>
            <a:off x="593189" y="3648450"/>
            <a:ext cx="19422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4499" name="Google Shape;4499;p53"/>
          <p:cNvSpPr txBox="1">
            <a:spLocks noGrp="1"/>
          </p:cNvSpPr>
          <p:nvPr>
            <p:ph type="subTitle" idx="5"/>
          </p:nvPr>
        </p:nvSpPr>
        <p:spPr>
          <a:xfrm>
            <a:off x="6630961" y="3352525"/>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VOLUNTEERING</a:t>
            </a:r>
            <a:endParaRPr/>
          </a:p>
        </p:txBody>
      </p:sp>
      <p:sp>
        <p:nvSpPr>
          <p:cNvPr id="4500" name="Google Shape;4500;p53"/>
          <p:cNvSpPr txBox="1">
            <a:spLocks noGrp="1"/>
          </p:cNvSpPr>
          <p:nvPr>
            <p:ph type="subTitle" idx="6"/>
          </p:nvPr>
        </p:nvSpPr>
        <p:spPr>
          <a:xfrm>
            <a:off x="6612211" y="3648456"/>
            <a:ext cx="19386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the biggest planet in the Solar System</a:t>
            </a:r>
            <a:endParaRPr/>
          </a:p>
        </p:txBody>
      </p:sp>
      <p:sp>
        <p:nvSpPr>
          <p:cNvPr id="4501" name="Google Shape;4501;p53"/>
          <p:cNvSpPr txBox="1">
            <a:spLocks noGrp="1"/>
          </p:cNvSpPr>
          <p:nvPr>
            <p:ph type="subTitle" idx="7"/>
          </p:nvPr>
        </p:nvSpPr>
        <p:spPr>
          <a:xfrm>
            <a:off x="4625820" y="3352525"/>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ACTIVITIES</a:t>
            </a:r>
            <a:endParaRPr/>
          </a:p>
        </p:txBody>
      </p:sp>
      <p:sp>
        <p:nvSpPr>
          <p:cNvPr id="4502" name="Google Shape;4502;p53"/>
          <p:cNvSpPr txBox="1">
            <a:spLocks noGrp="1"/>
          </p:cNvSpPr>
          <p:nvPr>
            <p:ph type="subTitle" idx="8"/>
          </p:nvPr>
        </p:nvSpPr>
        <p:spPr>
          <a:xfrm>
            <a:off x="4607070" y="3648456"/>
            <a:ext cx="19386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a:t>
            </a:r>
            <a:endParaRPr/>
          </a:p>
        </p:txBody>
      </p:sp>
      <p:grpSp>
        <p:nvGrpSpPr>
          <p:cNvPr id="4503" name="Google Shape;4503;p53"/>
          <p:cNvGrpSpPr/>
          <p:nvPr/>
        </p:nvGrpSpPr>
        <p:grpSpPr>
          <a:xfrm>
            <a:off x="3156630" y="2393850"/>
            <a:ext cx="826800" cy="793800"/>
            <a:chOff x="3168696" y="2927250"/>
            <a:chExt cx="826800" cy="793800"/>
          </a:xfrm>
        </p:grpSpPr>
        <p:sp>
          <p:nvSpPr>
            <p:cNvPr id="4504" name="Google Shape;4504;p53"/>
            <p:cNvSpPr/>
            <p:nvPr/>
          </p:nvSpPr>
          <p:spPr>
            <a:xfrm>
              <a:off x="3168696" y="2927250"/>
              <a:ext cx="826800" cy="793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3"/>
            <p:cNvSpPr/>
            <p:nvPr/>
          </p:nvSpPr>
          <p:spPr>
            <a:xfrm>
              <a:off x="3319553" y="3127800"/>
              <a:ext cx="525085" cy="39270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53"/>
          <p:cNvGrpSpPr/>
          <p:nvPr/>
        </p:nvGrpSpPr>
        <p:grpSpPr>
          <a:xfrm>
            <a:off x="7168111" y="2393850"/>
            <a:ext cx="826800" cy="793800"/>
            <a:chOff x="7194438" y="2927250"/>
            <a:chExt cx="826800" cy="793800"/>
          </a:xfrm>
        </p:grpSpPr>
        <p:sp>
          <p:nvSpPr>
            <p:cNvPr id="4507" name="Google Shape;4507;p53"/>
            <p:cNvSpPr/>
            <p:nvPr/>
          </p:nvSpPr>
          <p:spPr>
            <a:xfrm>
              <a:off x="7194438" y="2927250"/>
              <a:ext cx="826800" cy="793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3"/>
            <p:cNvSpPr/>
            <p:nvPr/>
          </p:nvSpPr>
          <p:spPr>
            <a:xfrm>
              <a:off x="7345305" y="3063500"/>
              <a:ext cx="525064" cy="521289"/>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53"/>
          <p:cNvGrpSpPr/>
          <p:nvPr/>
        </p:nvGrpSpPr>
        <p:grpSpPr>
          <a:xfrm>
            <a:off x="1150889" y="2393850"/>
            <a:ext cx="826800" cy="793800"/>
            <a:chOff x="1155825" y="2927250"/>
            <a:chExt cx="826800" cy="793800"/>
          </a:xfrm>
        </p:grpSpPr>
        <p:sp>
          <p:nvSpPr>
            <p:cNvPr id="4510" name="Google Shape;4510;p53"/>
            <p:cNvSpPr/>
            <p:nvPr/>
          </p:nvSpPr>
          <p:spPr>
            <a:xfrm>
              <a:off x="1155825" y="2927250"/>
              <a:ext cx="826800" cy="793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3"/>
            <p:cNvSpPr/>
            <p:nvPr/>
          </p:nvSpPr>
          <p:spPr>
            <a:xfrm>
              <a:off x="1329691" y="3127798"/>
              <a:ext cx="479069" cy="392703"/>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2" name="Google Shape;4512;p53"/>
          <p:cNvGrpSpPr/>
          <p:nvPr/>
        </p:nvGrpSpPr>
        <p:grpSpPr>
          <a:xfrm>
            <a:off x="5162970" y="2393850"/>
            <a:ext cx="826800" cy="793800"/>
            <a:chOff x="5181567" y="2927250"/>
            <a:chExt cx="826800" cy="793800"/>
          </a:xfrm>
        </p:grpSpPr>
        <p:sp>
          <p:nvSpPr>
            <p:cNvPr id="4513" name="Google Shape;4513;p53"/>
            <p:cNvSpPr/>
            <p:nvPr/>
          </p:nvSpPr>
          <p:spPr>
            <a:xfrm>
              <a:off x="5181567" y="2927250"/>
              <a:ext cx="826800" cy="793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3"/>
            <p:cNvSpPr/>
            <p:nvPr/>
          </p:nvSpPr>
          <p:spPr>
            <a:xfrm>
              <a:off x="5355424" y="3084869"/>
              <a:ext cx="479086" cy="47856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5" name="Google Shape;4515;p53"/>
          <p:cNvSpPr/>
          <p:nvPr/>
        </p:nvSpPr>
        <p:spPr>
          <a:xfrm>
            <a:off x="2695650" y="1268423"/>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83"/>
        <p:cNvGrpSpPr/>
        <p:nvPr/>
      </p:nvGrpSpPr>
      <p:grpSpPr>
        <a:xfrm>
          <a:off x="0" y="0"/>
          <a:ext cx="0" cy="0"/>
          <a:chOff x="0" y="0"/>
          <a:chExt cx="0" cy="0"/>
        </a:xfrm>
      </p:grpSpPr>
      <p:sp>
        <p:nvSpPr>
          <p:cNvPr id="284" name="Google Shape;284;p37"/>
          <p:cNvSpPr/>
          <p:nvPr/>
        </p:nvSpPr>
        <p:spPr>
          <a:xfrm>
            <a:off x="2357439" y="2953024"/>
            <a:ext cx="470773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7"/>
          <p:cNvSpPr txBox="1">
            <a:spLocks noGrp="1"/>
          </p:cNvSpPr>
          <p:nvPr>
            <p:ph type="title"/>
          </p:nvPr>
        </p:nvSpPr>
        <p:spPr>
          <a:xfrm>
            <a:off x="2357439" y="3014472"/>
            <a:ext cx="4707729" cy="5304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sz="2400" b="1" dirty="0" smtClean="0">
                <a:effectLst>
                  <a:outerShdw blurRad="38100" dist="38100" dir="2700000" algn="tl">
                    <a:srgbClr val="000000">
                      <a:alpha val="43137"/>
                    </a:srgbClr>
                  </a:outerShdw>
                </a:effectLst>
              </a:rPr>
              <a:t>TITULO</a:t>
            </a:r>
            <a:endParaRPr sz="2400" b="1" dirty="0">
              <a:effectLst>
                <a:outerShdw blurRad="38100" dist="38100" dir="2700000" algn="tl">
                  <a:srgbClr val="000000">
                    <a:alpha val="43137"/>
                  </a:srgbClr>
                </a:outerShdw>
              </a:effectLst>
            </a:endParaRPr>
          </a:p>
        </p:txBody>
      </p:sp>
      <p:pic>
        <p:nvPicPr>
          <p:cNvPr id="16" name="Picture 2" descr="Empleados, ubicación y vacantes de Clínica Privada del Buen Pastor |  LinkedIn"/>
          <p:cNvPicPr>
            <a:picLocks noChangeAspect="1" noChangeArrowheads="1"/>
          </p:cNvPicPr>
          <p:nvPr/>
        </p:nvPicPr>
        <p:blipFill rotWithShape="1">
          <a:blip r:embed="rId4">
            <a:extLst>
              <a:ext uri="{28A0092B-C50C-407E-A947-70E740481C1C}">
                <a14:useLocalDpi xmlns:a14="http://schemas.microsoft.com/office/drawing/2010/main" val="0"/>
              </a:ext>
            </a:extLst>
          </a:blip>
          <a:srcRect t="20367" b="27633"/>
          <a:stretch/>
        </p:blipFill>
        <p:spPr bwMode="auto">
          <a:xfrm>
            <a:off x="10199397" y="518024"/>
            <a:ext cx="1958018" cy="1018168"/>
          </a:xfrm>
          <a:prstGeom prst="rect">
            <a:avLst/>
          </a:prstGeom>
          <a:noFill/>
          <a:extLst>
            <a:ext uri="{909E8E84-426E-40DD-AFC4-6F175D3DCCD1}">
              <a14:hiddenFill xmlns:a14="http://schemas.microsoft.com/office/drawing/2010/main">
                <a:solidFill>
                  <a:srgbClr val="FFFFFF"/>
                </a:solidFill>
              </a14:hiddenFill>
            </a:ext>
          </a:extLst>
        </p:spPr>
      </p:pic>
      <p:sp>
        <p:nvSpPr>
          <p:cNvPr id="20" name="Google Shape;286;p37"/>
          <p:cNvSpPr txBox="1">
            <a:spLocks/>
          </p:cNvSpPr>
          <p:nvPr/>
        </p:nvSpPr>
        <p:spPr>
          <a:xfrm>
            <a:off x="9144000" y="4205475"/>
            <a:ext cx="2770500" cy="1490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rgbClr val="93C47D"/>
              </a:buClr>
              <a:buSzPts val="1400"/>
              <a:buFont typeface="Aleo"/>
              <a:buChar char="●"/>
              <a:defRPr sz="1400" b="0" i="0" u="none" strike="noStrike" cap="none">
                <a:solidFill>
                  <a:srgbClr val="93C47D"/>
                </a:solidFill>
                <a:latin typeface="Aleo"/>
                <a:ea typeface="Aleo"/>
                <a:cs typeface="Aleo"/>
                <a:sym typeface="Aleo"/>
              </a:defRPr>
            </a:lvl1pPr>
            <a:lvl2pPr marL="914400" marR="0" lvl="1" indent="-317500" algn="l" rtl="0">
              <a:lnSpc>
                <a:spcPct val="115000"/>
              </a:lnSpc>
              <a:spcBef>
                <a:spcPts val="1600"/>
              </a:spcBef>
              <a:spcAft>
                <a:spcPts val="0"/>
              </a:spcAft>
              <a:buClr>
                <a:schemeClr val="lt1"/>
              </a:buClr>
              <a:buSzPts val="1400"/>
              <a:buFont typeface="Aleo"/>
              <a:buChar char="○"/>
              <a:defRPr sz="1400" b="0" i="0" u="none" strike="noStrike" cap="none">
                <a:solidFill>
                  <a:schemeClr val="lt1"/>
                </a:solidFill>
                <a:latin typeface="Aleo"/>
                <a:ea typeface="Aleo"/>
                <a:cs typeface="Aleo"/>
                <a:sym typeface="Aleo"/>
              </a:defRPr>
            </a:lvl2pPr>
            <a:lvl3pPr marL="1371600" marR="0" lvl="2" indent="-317500" algn="l" rtl="0">
              <a:lnSpc>
                <a:spcPct val="115000"/>
              </a:lnSpc>
              <a:spcBef>
                <a:spcPts val="1600"/>
              </a:spcBef>
              <a:spcAft>
                <a:spcPts val="0"/>
              </a:spcAft>
              <a:buClr>
                <a:schemeClr val="lt1"/>
              </a:buClr>
              <a:buSzPts val="1400"/>
              <a:buFont typeface="Aleo"/>
              <a:buChar char="■"/>
              <a:defRPr sz="1400" b="0" i="0" u="none" strike="noStrike" cap="none">
                <a:solidFill>
                  <a:schemeClr val="lt1"/>
                </a:solidFill>
                <a:latin typeface="Aleo"/>
                <a:ea typeface="Aleo"/>
                <a:cs typeface="Aleo"/>
                <a:sym typeface="Aleo"/>
              </a:defRPr>
            </a:lvl3pPr>
            <a:lvl4pPr marL="1828800" marR="0" lvl="3" indent="-317500" algn="l" rtl="0">
              <a:lnSpc>
                <a:spcPct val="115000"/>
              </a:lnSpc>
              <a:spcBef>
                <a:spcPts val="1600"/>
              </a:spcBef>
              <a:spcAft>
                <a:spcPts val="0"/>
              </a:spcAft>
              <a:buClr>
                <a:schemeClr val="lt1"/>
              </a:buClr>
              <a:buSzPts val="1400"/>
              <a:buFont typeface="Aleo"/>
              <a:buChar char="●"/>
              <a:defRPr sz="1400" b="0" i="0" u="none" strike="noStrike" cap="none">
                <a:solidFill>
                  <a:schemeClr val="lt1"/>
                </a:solidFill>
                <a:latin typeface="Aleo"/>
                <a:ea typeface="Aleo"/>
                <a:cs typeface="Aleo"/>
                <a:sym typeface="Aleo"/>
              </a:defRPr>
            </a:lvl4pPr>
            <a:lvl5pPr marL="2286000" marR="0" lvl="4" indent="-317500" algn="l" rtl="0">
              <a:lnSpc>
                <a:spcPct val="115000"/>
              </a:lnSpc>
              <a:spcBef>
                <a:spcPts val="1600"/>
              </a:spcBef>
              <a:spcAft>
                <a:spcPts val="0"/>
              </a:spcAft>
              <a:buClr>
                <a:schemeClr val="lt1"/>
              </a:buClr>
              <a:buSzPts val="1400"/>
              <a:buFont typeface="Aleo"/>
              <a:buChar char="○"/>
              <a:defRPr sz="1400" b="0" i="0" u="none" strike="noStrike" cap="none">
                <a:solidFill>
                  <a:schemeClr val="lt1"/>
                </a:solidFill>
                <a:latin typeface="Aleo"/>
                <a:ea typeface="Aleo"/>
                <a:cs typeface="Aleo"/>
                <a:sym typeface="Aleo"/>
              </a:defRPr>
            </a:lvl5pPr>
            <a:lvl6pPr marL="2743200" marR="0" lvl="5" indent="-317500" algn="l" rtl="0">
              <a:lnSpc>
                <a:spcPct val="115000"/>
              </a:lnSpc>
              <a:spcBef>
                <a:spcPts val="1600"/>
              </a:spcBef>
              <a:spcAft>
                <a:spcPts val="0"/>
              </a:spcAft>
              <a:buClr>
                <a:schemeClr val="lt1"/>
              </a:buClr>
              <a:buSzPts val="1400"/>
              <a:buFont typeface="Aleo"/>
              <a:buChar char="■"/>
              <a:defRPr sz="1400" b="0" i="0" u="none" strike="noStrike" cap="none">
                <a:solidFill>
                  <a:schemeClr val="lt1"/>
                </a:solidFill>
                <a:latin typeface="Aleo"/>
                <a:ea typeface="Aleo"/>
                <a:cs typeface="Aleo"/>
                <a:sym typeface="Aleo"/>
              </a:defRPr>
            </a:lvl6pPr>
            <a:lvl7pPr marL="3200400" marR="0" lvl="6" indent="-317500" algn="l" rtl="0">
              <a:lnSpc>
                <a:spcPct val="115000"/>
              </a:lnSpc>
              <a:spcBef>
                <a:spcPts val="1600"/>
              </a:spcBef>
              <a:spcAft>
                <a:spcPts val="0"/>
              </a:spcAft>
              <a:buClr>
                <a:schemeClr val="lt1"/>
              </a:buClr>
              <a:buSzPts val="1400"/>
              <a:buFont typeface="Aleo"/>
              <a:buChar char="●"/>
              <a:defRPr sz="1400" b="0" i="0" u="none" strike="noStrike" cap="none">
                <a:solidFill>
                  <a:schemeClr val="lt1"/>
                </a:solidFill>
                <a:latin typeface="Aleo"/>
                <a:ea typeface="Aleo"/>
                <a:cs typeface="Aleo"/>
                <a:sym typeface="Aleo"/>
              </a:defRPr>
            </a:lvl7pPr>
            <a:lvl8pPr marL="3657600" marR="0" lvl="7" indent="-317500" algn="l" rtl="0">
              <a:lnSpc>
                <a:spcPct val="115000"/>
              </a:lnSpc>
              <a:spcBef>
                <a:spcPts val="1600"/>
              </a:spcBef>
              <a:spcAft>
                <a:spcPts val="0"/>
              </a:spcAft>
              <a:buClr>
                <a:schemeClr val="lt1"/>
              </a:buClr>
              <a:buSzPts val="1400"/>
              <a:buFont typeface="Aleo"/>
              <a:buChar char="○"/>
              <a:defRPr sz="1400" b="0" i="0" u="none" strike="noStrike" cap="none">
                <a:solidFill>
                  <a:schemeClr val="lt1"/>
                </a:solidFill>
                <a:latin typeface="Aleo"/>
                <a:ea typeface="Aleo"/>
                <a:cs typeface="Aleo"/>
                <a:sym typeface="Aleo"/>
              </a:defRPr>
            </a:lvl8pPr>
            <a:lvl9pPr marL="4114800" marR="0" lvl="8" indent="-317500" algn="l" rtl="0">
              <a:lnSpc>
                <a:spcPct val="115000"/>
              </a:lnSpc>
              <a:spcBef>
                <a:spcPts val="1600"/>
              </a:spcBef>
              <a:spcAft>
                <a:spcPts val="1600"/>
              </a:spcAft>
              <a:buClr>
                <a:schemeClr val="lt1"/>
              </a:buClr>
              <a:buSzPts val="1400"/>
              <a:buFont typeface="Aleo"/>
              <a:buChar char="■"/>
              <a:defRPr sz="1400" b="0" i="0" u="none" strike="noStrike" cap="none">
                <a:solidFill>
                  <a:schemeClr val="lt1"/>
                </a:solidFill>
                <a:latin typeface="Aleo"/>
                <a:ea typeface="Aleo"/>
                <a:cs typeface="Aleo"/>
                <a:sym typeface="Aleo"/>
              </a:defRPr>
            </a:lvl9pPr>
          </a:lstStyle>
          <a:p>
            <a:pPr marL="0" indent="0" algn="ctr">
              <a:lnSpc>
                <a:spcPct val="90000"/>
              </a:lnSpc>
              <a:buClr>
                <a:schemeClr val="dk1"/>
              </a:buClr>
              <a:buSzPts val="1100"/>
              <a:buFont typeface="Arial"/>
              <a:buNone/>
            </a:pPr>
            <a:r>
              <a:rPr lang="es-ES" sz="1600" smtClean="0">
                <a:solidFill>
                  <a:srgbClr val="00B0F0"/>
                </a:solidFill>
                <a:latin typeface="AmpleSoft Pro Medium" panose="02000000000000000000" pitchFamily="2" charset="0"/>
              </a:rPr>
              <a:t>Propuesta de Capacitación</a:t>
            </a:r>
          </a:p>
          <a:p>
            <a:pPr marL="0" indent="0" algn="ctr">
              <a:lnSpc>
                <a:spcPct val="90000"/>
              </a:lnSpc>
              <a:buClr>
                <a:schemeClr val="dk1"/>
              </a:buClr>
              <a:buSzPts val="1100"/>
              <a:buFont typeface="Arial"/>
              <a:buNone/>
            </a:pPr>
            <a:endParaRPr lang="es-ES" smtClean="0">
              <a:solidFill>
                <a:schemeClr val="bg1">
                  <a:lumMod val="65000"/>
                </a:schemeClr>
              </a:solidFill>
              <a:latin typeface="AmpleSoft Pro Medium" panose="02000000000000000000" pitchFamily="2" charset="0"/>
            </a:endParaRPr>
          </a:p>
          <a:p>
            <a:pPr marL="0" indent="0" algn="ctr">
              <a:lnSpc>
                <a:spcPct val="90000"/>
              </a:lnSpc>
              <a:buClr>
                <a:schemeClr val="dk1"/>
              </a:buClr>
              <a:buSzPts val="1100"/>
              <a:buFont typeface="Arial"/>
              <a:buNone/>
            </a:pPr>
            <a:r>
              <a:rPr lang="es-ES" smtClean="0">
                <a:solidFill>
                  <a:schemeClr val="bg1">
                    <a:lumMod val="65000"/>
                  </a:schemeClr>
                </a:solidFill>
                <a:latin typeface="AmpleSoft Pro Medium" panose="02000000000000000000" pitchFamily="2" charset="0"/>
              </a:rPr>
              <a:t> </a:t>
            </a:r>
            <a:endParaRPr lang="es-ES" smtClean="0">
              <a:solidFill>
                <a:schemeClr val="bg1">
                  <a:lumMod val="65000"/>
                </a:schemeClr>
              </a:solidFill>
              <a:effectLst>
                <a:outerShdw blurRad="38100" dist="38100" dir="2700000" algn="tl">
                  <a:srgbClr val="000000">
                    <a:alpha val="43137"/>
                  </a:srgbClr>
                </a:outerShdw>
              </a:effectLst>
              <a:latin typeface="AmpleSoft Pro Medium" panose="02000000000000000000" pitchFamily="2" charset="0"/>
            </a:endParaRPr>
          </a:p>
          <a:p>
            <a:pPr marL="0" indent="0" algn="ctr">
              <a:lnSpc>
                <a:spcPct val="90000"/>
              </a:lnSpc>
              <a:buClr>
                <a:schemeClr val="dk1"/>
              </a:buClr>
              <a:buSzPts val="1100"/>
              <a:buFont typeface="Aleo"/>
              <a:buNone/>
            </a:pPr>
            <a:r>
              <a:rPr lang="es-ES" smtClean="0">
                <a:solidFill>
                  <a:schemeClr val="bg1">
                    <a:lumMod val="65000"/>
                  </a:schemeClr>
                </a:solidFill>
                <a:latin typeface="AmpleSoft Pro Medium" panose="02000000000000000000" pitchFamily="2" charset="0"/>
              </a:rPr>
              <a:t>Sept 20, 2022</a:t>
            </a:r>
          </a:p>
          <a:p>
            <a:pPr marL="0" indent="0" algn="ctr">
              <a:lnSpc>
                <a:spcPct val="90000"/>
              </a:lnSpc>
              <a:buClr>
                <a:schemeClr val="dk1"/>
              </a:buClr>
              <a:buSzPts val="1100"/>
              <a:buFont typeface="Arial"/>
              <a:buNone/>
            </a:pPr>
            <a:endParaRPr lang="es-ES" smtClean="0">
              <a:solidFill>
                <a:schemeClr val="bg1">
                  <a:lumMod val="65000"/>
                </a:schemeClr>
              </a:solidFill>
              <a:latin typeface="AmpleSoft Pro Medium" panose="02000000000000000000" pitchFamily="2" charset="0"/>
            </a:endParaRPr>
          </a:p>
          <a:p>
            <a:pPr marL="0" indent="0">
              <a:spcBef>
                <a:spcPts val="1600"/>
              </a:spcBef>
              <a:spcAft>
                <a:spcPts val="1600"/>
              </a:spcAft>
              <a:buFont typeface="Aleo"/>
              <a:buNone/>
            </a:pPr>
            <a:endParaRPr lang="es-ES" dirty="0"/>
          </a:p>
        </p:txBody>
      </p:sp>
      <p:sp>
        <p:nvSpPr>
          <p:cNvPr id="3" name="Marcador de texto 2"/>
          <p:cNvSpPr>
            <a:spLocks noGrp="1"/>
          </p:cNvSpPr>
          <p:nvPr>
            <p:ph type="body" idx="1"/>
          </p:nvPr>
        </p:nvSpPr>
        <p:spPr>
          <a:xfrm>
            <a:off x="3326053" y="3569824"/>
            <a:ext cx="2770500" cy="1490400"/>
          </a:xfrm>
        </p:spPr>
        <p:txBody>
          <a:bodyPr/>
          <a:lstStyle/>
          <a:p>
            <a:endParaRPr lang="es-AR" dirty="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519"/>
        <p:cNvGrpSpPr/>
        <p:nvPr/>
      </p:nvGrpSpPr>
      <p:grpSpPr>
        <a:xfrm>
          <a:off x="0" y="0"/>
          <a:ext cx="0" cy="0"/>
          <a:chOff x="0" y="0"/>
          <a:chExt cx="0" cy="0"/>
        </a:xfrm>
      </p:grpSpPr>
      <p:sp>
        <p:nvSpPr>
          <p:cNvPr id="4520" name="Google Shape;4520;p54"/>
          <p:cNvSpPr txBox="1">
            <a:spLocks noGrp="1"/>
          </p:cNvSpPr>
          <p:nvPr>
            <p:ph type="title"/>
          </p:nvPr>
        </p:nvSpPr>
        <p:spPr>
          <a:xfrm>
            <a:off x="715950" y="2490375"/>
            <a:ext cx="7712100" cy="123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WE CAN CHANGE THE FUTURE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524"/>
        <p:cNvGrpSpPr/>
        <p:nvPr/>
      </p:nvGrpSpPr>
      <p:grpSpPr>
        <a:xfrm>
          <a:off x="0" y="0"/>
          <a:ext cx="0" cy="0"/>
          <a:chOff x="0" y="0"/>
          <a:chExt cx="0" cy="0"/>
        </a:xfrm>
      </p:grpSpPr>
      <p:sp>
        <p:nvSpPr>
          <p:cNvPr id="4525" name="Google Shape;4525;p55"/>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26" name="Google Shape;4526;p55"/>
          <p:cNvCxnSpPr/>
          <p:nvPr/>
        </p:nvCxnSpPr>
        <p:spPr>
          <a:xfrm>
            <a:off x="605619" y="2861725"/>
            <a:ext cx="7938600" cy="0"/>
          </a:xfrm>
          <a:prstGeom prst="straightConnector1">
            <a:avLst/>
          </a:prstGeom>
          <a:noFill/>
          <a:ln w="9525" cap="flat" cmpd="sng">
            <a:solidFill>
              <a:schemeClr val="dk2"/>
            </a:solidFill>
            <a:prstDash val="solid"/>
            <a:round/>
            <a:headEnd type="none" w="med" len="med"/>
            <a:tailEnd type="none" w="med" len="med"/>
          </a:ln>
        </p:spPr>
      </p:cxnSp>
      <p:sp>
        <p:nvSpPr>
          <p:cNvPr id="4527" name="Google Shape;4527;p55"/>
          <p:cNvSpPr txBox="1">
            <a:spLocks noGrp="1"/>
          </p:cNvSpPr>
          <p:nvPr>
            <p:ph type="title"/>
          </p:nvPr>
        </p:nvSpPr>
        <p:spPr>
          <a:xfrm>
            <a:off x="2805000" y="429775"/>
            <a:ext cx="3534000" cy="49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BREAK-EVEN ANALYSIS</a:t>
            </a:r>
            <a:endParaRPr/>
          </a:p>
        </p:txBody>
      </p:sp>
      <p:sp>
        <p:nvSpPr>
          <p:cNvPr id="4528" name="Google Shape;4528;p55"/>
          <p:cNvSpPr/>
          <p:nvPr/>
        </p:nvSpPr>
        <p:spPr>
          <a:xfrm>
            <a:off x="1330394" y="2407050"/>
            <a:ext cx="826800" cy="7938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29" name="Google Shape;4529;p55"/>
          <p:cNvCxnSpPr/>
          <p:nvPr/>
        </p:nvCxnSpPr>
        <p:spPr>
          <a:xfrm rot="10800000">
            <a:off x="4479125" y="2233675"/>
            <a:ext cx="0" cy="652500"/>
          </a:xfrm>
          <a:prstGeom prst="straightConnector1">
            <a:avLst/>
          </a:prstGeom>
          <a:noFill/>
          <a:ln w="9525" cap="flat" cmpd="sng">
            <a:solidFill>
              <a:schemeClr val="dk2"/>
            </a:solidFill>
            <a:prstDash val="solid"/>
            <a:round/>
            <a:headEnd type="none" w="med" len="med"/>
            <a:tailEnd type="none" w="med" len="med"/>
          </a:ln>
        </p:spPr>
      </p:cxnSp>
      <p:sp>
        <p:nvSpPr>
          <p:cNvPr id="4530" name="Google Shape;4530;p55"/>
          <p:cNvSpPr/>
          <p:nvPr/>
        </p:nvSpPr>
        <p:spPr>
          <a:xfrm flipH="1">
            <a:off x="6992656" y="2449375"/>
            <a:ext cx="826800" cy="7938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5"/>
          <p:cNvSpPr/>
          <p:nvPr/>
        </p:nvSpPr>
        <p:spPr>
          <a:xfrm flipH="1">
            <a:off x="5873506" y="2581075"/>
            <a:ext cx="552300" cy="5304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5"/>
          <p:cNvSpPr/>
          <p:nvPr/>
        </p:nvSpPr>
        <p:spPr>
          <a:xfrm flipH="1">
            <a:off x="4195681" y="2581075"/>
            <a:ext cx="552300" cy="5304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5"/>
          <p:cNvSpPr/>
          <p:nvPr/>
        </p:nvSpPr>
        <p:spPr>
          <a:xfrm>
            <a:off x="2709481" y="2538750"/>
            <a:ext cx="552300" cy="5304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4" name="Google Shape;4534;p55"/>
          <p:cNvGrpSpPr/>
          <p:nvPr/>
        </p:nvGrpSpPr>
        <p:grpSpPr>
          <a:xfrm>
            <a:off x="5988581" y="2685088"/>
            <a:ext cx="322151" cy="322374"/>
            <a:chOff x="4206763" y="2450951"/>
            <a:chExt cx="322151" cy="322374"/>
          </a:xfrm>
        </p:grpSpPr>
        <p:sp>
          <p:nvSpPr>
            <p:cNvPr id="4535" name="Google Shape;4535;p5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 name="Google Shape;4537;p55"/>
          <p:cNvGrpSpPr/>
          <p:nvPr/>
        </p:nvGrpSpPr>
        <p:grpSpPr>
          <a:xfrm>
            <a:off x="7165387" y="2608292"/>
            <a:ext cx="481338" cy="475966"/>
            <a:chOff x="7528096" y="2450059"/>
            <a:chExt cx="327976" cy="324316"/>
          </a:xfrm>
        </p:grpSpPr>
        <p:sp>
          <p:nvSpPr>
            <p:cNvPr id="4538" name="Google Shape;4538;p5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 name="Google Shape;4543;p55"/>
          <p:cNvGrpSpPr/>
          <p:nvPr/>
        </p:nvGrpSpPr>
        <p:grpSpPr>
          <a:xfrm>
            <a:off x="1503130" y="2563028"/>
            <a:ext cx="481328" cy="481844"/>
            <a:chOff x="3725461" y="2444712"/>
            <a:chExt cx="334279" cy="334661"/>
          </a:xfrm>
        </p:grpSpPr>
        <p:sp>
          <p:nvSpPr>
            <p:cNvPr id="4544" name="Google Shape;4544;p5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55"/>
          <p:cNvGrpSpPr/>
          <p:nvPr/>
        </p:nvGrpSpPr>
        <p:grpSpPr>
          <a:xfrm>
            <a:off x="2860765" y="2630216"/>
            <a:ext cx="249770" cy="363849"/>
            <a:chOff x="6155459" y="1969108"/>
            <a:chExt cx="249770" cy="363849"/>
          </a:xfrm>
        </p:grpSpPr>
        <p:sp>
          <p:nvSpPr>
            <p:cNvPr id="4552" name="Google Shape;4552;p5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1" name="Google Shape;4561;p55"/>
          <p:cNvSpPr/>
          <p:nvPr/>
        </p:nvSpPr>
        <p:spPr>
          <a:xfrm>
            <a:off x="4276174" y="2684228"/>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5"/>
          <p:cNvSpPr txBox="1"/>
          <p:nvPr/>
        </p:nvSpPr>
        <p:spPr>
          <a:xfrm>
            <a:off x="903015" y="1353312"/>
            <a:ext cx="1737300" cy="320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FFFF"/>
                </a:solidFill>
                <a:latin typeface="Oswald"/>
                <a:ea typeface="Oswald"/>
                <a:cs typeface="Oswald"/>
                <a:sym typeface="Oswald"/>
              </a:rPr>
              <a:t>BIG LOSS</a:t>
            </a:r>
            <a:endParaRPr sz="1600">
              <a:solidFill>
                <a:srgbClr val="FFFFFF"/>
              </a:solidFill>
              <a:latin typeface="Oswald"/>
              <a:ea typeface="Oswald"/>
              <a:cs typeface="Oswald"/>
              <a:sym typeface="Oswald"/>
            </a:endParaRPr>
          </a:p>
        </p:txBody>
      </p:sp>
      <p:sp>
        <p:nvSpPr>
          <p:cNvPr id="4563" name="Google Shape;4563;p55"/>
          <p:cNvSpPr txBox="1"/>
          <p:nvPr/>
        </p:nvSpPr>
        <p:spPr>
          <a:xfrm>
            <a:off x="628665" y="1618488"/>
            <a:ext cx="2286000" cy="585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a:solidFill>
                  <a:srgbClr val="93C47D"/>
                </a:solidFill>
                <a:latin typeface="Aleo"/>
                <a:ea typeface="Aleo"/>
                <a:cs typeface="Aleo"/>
                <a:sym typeface="Aleo"/>
              </a:rPr>
              <a:t>Jupiter is the biggest planet in the Solar System</a:t>
            </a:r>
            <a:endParaRPr>
              <a:solidFill>
                <a:srgbClr val="93C47D"/>
              </a:solidFill>
              <a:latin typeface="Aleo"/>
              <a:ea typeface="Aleo"/>
              <a:cs typeface="Aleo"/>
              <a:sym typeface="Aleo"/>
            </a:endParaRPr>
          </a:p>
          <a:p>
            <a:pPr marL="0" lvl="0" indent="0" algn="ctr" rtl="0">
              <a:lnSpc>
                <a:spcPct val="90000"/>
              </a:lnSpc>
              <a:spcBef>
                <a:spcPts val="1600"/>
              </a:spcBef>
              <a:spcAft>
                <a:spcPts val="1600"/>
              </a:spcAft>
              <a:buNone/>
            </a:pPr>
            <a:endParaRPr>
              <a:solidFill>
                <a:srgbClr val="93C47D"/>
              </a:solidFill>
              <a:latin typeface="Aleo"/>
              <a:ea typeface="Aleo"/>
              <a:cs typeface="Aleo"/>
              <a:sym typeface="Aleo"/>
            </a:endParaRPr>
          </a:p>
        </p:txBody>
      </p:sp>
      <p:sp>
        <p:nvSpPr>
          <p:cNvPr id="4564" name="Google Shape;4564;p55"/>
          <p:cNvSpPr txBox="1"/>
          <p:nvPr/>
        </p:nvSpPr>
        <p:spPr>
          <a:xfrm>
            <a:off x="3703050" y="1353300"/>
            <a:ext cx="1737900" cy="320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FFFF"/>
                </a:solidFill>
                <a:latin typeface="Oswald"/>
                <a:ea typeface="Oswald"/>
                <a:cs typeface="Oswald"/>
                <a:sym typeface="Oswald"/>
              </a:rPr>
              <a:t>BREAK-EVENT POINT</a:t>
            </a:r>
            <a:endParaRPr sz="1600">
              <a:solidFill>
                <a:srgbClr val="FFFFFF"/>
              </a:solidFill>
              <a:latin typeface="Oswald"/>
              <a:ea typeface="Oswald"/>
              <a:cs typeface="Oswald"/>
              <a:sym typeface="Oswald"/>
            </a:endParaRPr>
          </a:p>
        </p:txBody>
      </p:sp>
      <p:sp>
        <p:nvSpPr>
          <p:cNvPr id="4565" name="Google Shape;4565;p55"/>
          <p:cNvSpPr txBox="1"/>
          <p:nvPr/>
        </p:nvSpPr>
        <p:spPr>
          <a:xfrm>
            <a:off x="3429000" y="1618488"/>
            <a:ext cx="2286000" cy="585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a:solidFill>
                  <a:srgbClr val="93C47D"/>
                </a:solidFill>
                <a:latin typeface="Aleo"/>
                <a:ea typeface="Aleo"/>
                <a:cs typeface="Aleo"/>
                <a:sym typeface="Aleo"/>
              </a:rPr>
              <a:t>Earth is the planet where we live on</a:t>
            </a:r>
            <a:endParaRPr>
              <a:solidFill>
                <a:srgbClr val="93C47D"/>
              </a:solidFill>
              <a:latin typeface="Aleo"/>
              <a:ea typeface="Aleo"/>
              <a:cs typeface="Aleo"/>
              <a:sym typeface="Aleo"/>
            </a:endParaRPr>
          </a:p>
          <a:p>
            <a:pPr marL="0" lvl="0" indent="0" algn="ctr" rtl="0">
              <a:lnSpc>
                <a:spcPct val="90000"/>
              </a:lnSpc>
              <a:spcBef>
                <a:spcPts val="1600"/>
              </a:spcBef>
              <a:spcAft>
                <a:spcPts val="1600"/>
              </a:spcAft>
              <a:buNone/>
            </a:pPr>
            <a:endParaRPr>
              <a:solidFill>
                <a:srgbClr val="93C47D"/>
              </a:solidFill>
              <a:latin typeface="Aleo"/>
              <a:ea typeface="Aleo"/>
              <a:cs typeface="Aleo"/>
              <a:sym typeface="Aleo"/>
            </a:endParaRPr>
          </a:p>
        </p:txBody>
      </p:sp>
      <p:sp>
        <p:nvSpPr>
          <p:cNvPr id="4566" name="Google Shape;4566;p55"/>
          <p:cNvSpPr txBox="1"/>
          <p:nvPr/>
        </p:nvSpPr>
        <p:spPr>
          <a:xfrm>
            <a:off x="6503685" y="1353312"/>
            <a:ext cx="1737300" cy="320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FFFF"/>
                </a:solidFill>
                <a:latin typeface="Oswald"/>
                <a:ea typeface="Oswald"/>
                <a:cs typeface="Oswald"/>
                <a:sym typeface="Oswald"/>
              </a:rPr>
              <a:t>HIGH PROFIT</a:t>
            </a:r>
            <a:endParaRPr sz="1600">
              <a:solidFill>
                <a:srgbClr val="FFFFFF"/>
              </a:solidFill>
              <a:latin typeface="Oswald"/>
              <a:ea typeface="Oswald"/>
              <a:cs typeface="Oswald"/>
              <a:sym typeface="Oswald"/>
            </a:endParaRPr>
          </a:p>
        </p:txBody>
      </p:sp>
      <p:sp>
        <p:nvSpPr>
          <p:cNvPr id="4567" name="Google Shape;4567;p55"/>
          <p:cNvSpPr txBox="1"/>
          <p:nvPr/>
        </p:nvSpPr>
        <p:spPr>
          <a:xfrm>
            <a:off x="6229335" y="1618488"/>
            <a:ext cx="2286000" cy="585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a:solidFill>
                  <a:srgbClr val="93C47D"/>
                </a:solidFill>
                <a:latin typeface="Aleo"/>
                <a:ea typeface="Aleo"/>
                <a:cs typeface="Aleo"/>
                <a:sym typeface="Aleo"/>
              </a:rPr>
              <a:t>Neptune is the farthest planet from the Sun</a:t>
            </a:r>
            <a:endParaRPr>
              <a:solidFill>
                <a:srgbClr val="93C47D"/>
              </a:solidFill>
              <a:latin typeface="Aleo"/>
              <a:ea typeface="Aleo"/>
              <a:cs typeface="Aleo"/>
              <a:sym typeface="Aleo"/>
            </a:endParaRPr>
          </a:p>
          <a:p>
            <a:pPr marL="0" lvl="0" indent="0" algn="ctr" rtl="0">
              <a:lnSpc>
                <a:spcPct val="90000"/>
              </a:lnSpc>
              <a:spcBef>
                <a:spcPts val="1600"/>
              </a:spcBef>
              <a:spcAft>
                <a:spcPts val="1600"/>
              </a:spcAft>
              <a:buNone/>
            </a:pPr>
            <a:endParaRPr>
              <a:solidFill>
                <a:srgbClr val="93C47D"/>
              </a:solidFill>
              <a:latin typeface="Aleo"/>
              <a:ea typeface="Aleo"/>
              <a:cs typeface="Aleo"/>
              <a:sym typeface="Aleo"/>
            </a:endParaRPr>
          </a:p>
        </p:txBody>
      </p:sp>
      <p:sp>
        <p:nvSpPr>
          <p:cNvPr id="4568" name="Google Shape;4568;p55"/>
          <p:cNvSpPr txBox="1"/>
          <p:nvPr/>
        </p:nvSpPr>
        <p:spPr>
          <a:xfrm>
            <a:off x="2107722" y="3392424"/>
            <a:ext cx="1737300" cy="320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FFFF"/>
                </a:solidFill>
                <a:latin typeface="Oswald"/>
                <a:ea typeface="Oswald"/>
                <a:cs typeface="Oswald"/>
                <a:sym typeface="Oswald"/>
              </a:rPr>
              <a:t>LOSS</a:t>
            </a:r>
            <a:endParaRPr sz="1600">
              <a:solidFill>
                <a:srgbClr val="FFFFFF"/>
              </a:solidFill>
              <a:latin typeface="Oswald"/>
              <a:ea typeface="Oswald"/>
              <a:cs typeface="Oswald"/>
              <a:sym typeface="Oswald"/>
            </a:endParaRPr>
          </a:p>
        </p:txBody>
      </p:sp>
      <p:sp>
        <p:nvSpPr>
          <p:cNvPr id="4569" name="Google Shape;4569;p55"/>
          <p:cNvSpPr txBox="1"/>
          <p:nvPr/>
        </p:nvSpPr>
        <p:spPr>
          <a:xfrm>
            <a:off x="1833372" y="3648456"/>
            <a:ext cx="2286000" cy="585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1600"/>
              </a:spcAft>
              <a:buNone/>
            </a:pPr>
            <a:r>
              <a:rPr lang="en">
                <a:solidFill>
                  <a:srgbClr val="93C47D"/>
                </a:solidFill>
                <a:latin typeface="Aleo"/>
                <a:ea typeface="Aleo"/>
                <a:cs typeface="Aleo"/>
                <a:sym typeface="Aleo"/>
              </a:rPr>
              <a:t>Mercury is the closest planet to the Sun</a:t>
            </a:r>
            <a:endParaRPr>
              <a:solidFill>
                <a:srgbClr val="93C47D"/>
              </a:solidFill>
              <a:latin typeface="Aleo"/>
              <a:ea typeface="Aleo"/>
              <a:cs typeface="Aleo"/>
              <a:sym typeface="Aleo"/>
            </a:endParaRPr>
          </a:p>
        </p:txBody>
      </p:sp>
      <p:sp>
        <p:nvSpPr>
          <p:cNvPr id="4570" name="Google Shape;4570;p55"/>
          <p:cNvSpPr txBox="1"/>
          <p:nvPr/>
        </p:nvSpPr>
        <p:spPr>
          <a:xfrm>
            <a:off x="5298978" y="3392424"/>
            <a:ext cx="1737300" cy="320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FFFF"/>
                </a:solidFill>
                <a:latin typeface="Oswald"/>
                <a:ea typeface="Oswald"/>
                <a:cs typeface="Oswald"/>
                <a:sym typeface="Oswald"/>
              </a:rPr>
              <a:t>PROFIT</a:t>
            </a:r>
            <a:endParaRPr sz="1600">
              <a:solidFill>
                <a:srgbClr val="FFFFFF"/>
              </a:solidFill>
              <a:latin typeface="Oswald"/>
              <a:ea typeface="Oswald"/>
              <a:cs typeface="Oswald"/>
              <a:sym typeface="Oswald"/>
            </a:endParaRPr>
          </a:p>
        </p:txBody>
      </p:sp>
      <p:sp>
        <p:nvSpPr>
          <p:cNvPr id="4571" name="Google Shape;4571;p55"/>
          <p:cNvSpPr txBox="1"/>
          <p:nvPr/>
        </p:nvSpPr>
        <p:spPr>
          <a:xfrm>
            <a:off x="5024628" y="3648456"/>
            <a:ext cx="2286000" cy="5853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None/>
            </a:pPr>
            <a:r>
              <a:rPr lang="en">
                <a:solidFill>
                  <a:srgbClr val="93C47D"/>
                </a:solidFill>
                <a:latin typeface="Aleo"/>
                <a:ea typeface="Aleo"/>
                <a:cs typeface="Aleo"/>
                <a:sym typeface="Aleo"/>
              </a:rPr>
              <a:t>Saturn is composed of hydrogen and helium</a:t>
            </a:r>
            <a:endParaRPr>
              <a:solidFill>
                <a:srgbClr val="93C47D"/>
              </a:solidFill>
              <a:latin typeface="Aleo"/>
              <a:ea typeface="Aleo"/>
              <a:cs typeface="Aleo"/>
              <a:sym typeface="Aleo"/>
            </a:endParaRPr>
          </a:p>
          <a:p>
            <a:pPr marL="0" lvl="0" indent="0" algn="ctr" rtl="0">
              <a:lnSpc>
                <a:spcPct val="90000"/>
              </a:lnSpc>
              <a:spcBef>
                <a:spcPts val="1600"/>
              </a:spcBef>
              <a:spcAft>
                <a:spcPts val="1600"/>
              </a:spcAft>
              <a:buNone/>
            </a:pPr>
            <a:endParaRPr>
              <a:solidFill>
                <a:srgbClr val="93C47D"/>
              </a:solidFill>
              <a:latin typeface="Aleo"/>
              <a:ea typeface="Aleo"/>
              <a:cs typeface="Aleo"/>
              <a:sym typeface="Aleo"/>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575"/>
        <p:cNvGrpSpPr/>
        <p:nvPr/>
      </p:nvGrpSpPr>
      <p:grpSpPr>
        <a:xfrm>
          <a:off x="0" y="0"/>
          <a:ext cx="0" cy="0"/>
          <a:chOff x="0" y="0"/>
          <a:chExt cx="0" cy="0"/>
        </a:xfrm>
      </p:grpSpPr>
      <p:pic>
        <p:nvPicPr>
          <p:cNvPr id="4576" name="Google Shape;4576;p56"/>
          <p:cNvPicPr preferRelativeResize="0"/>
          <p:nvPr/>
        </p:nvPicPr>
        <p:blipFill rotWithShape="1">
          <a:blip r:embed="rId3">
            <a:alphaModFix/>
          </a:blip>
          <a:srcRect l="-10" t="24196" r="10" b="26027"/>
          <a:stretch/>
        </p:blipFill>
        <p:spPr>
          <a:xfrm>
            <a:off x="725" y="0"/>
            <a:ext cx="9142550" cy="2560326"/>
          </a:xfrm>
          <a:prstGeom prst="rect">
            <a:avLst/>
          </a:prstGeom>
          <a:noFill/>
          <a:ln>
            <a:noFill/>
          </a:ln>
        </p:spPr>
      </p:pic>
      <p:sp>
        <p:nvSpPr>
          <p:cNvPr id="4577" name="Google Shape;4577;p56"/>
          <p:cNvSpPr/>
          <p:nvPr/>
        </p:nvSpPr>
        <p:spPr>
          <a:xfrm>
            <a:off x="575" y="63"/>
            <a:ext cx="9144000" cy="2560200"/>
          </a:xfrm>
          <a:prstGeom prst="rect">
            <a:avLst/>
          </a:prstGeom>
          <a:solidFill>
            <a:srgbClr val="000000">
              <a:alpha val="5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6"/>
          <p:cNvSpPr txBox="1">
            <a:spLocks noGrp="1"/>
          </p:cNvSpPr>
          <p:nvPr>
            <p:ph type="subTitle" idx="1"/>
          </p:nvPr>
        </p:nvSpPr>
        <p:spPr>
          <a:xfrm>
            <a:off x="3657548" y="3356425"/>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FUNDRAISING</a:t>
            </a:r>
            <a:endParaRPr/>
          </a:p>
        </p:txBody>
      </p:sp>
      <p:sp>
        <p:nvSpPr>
          <p:cNvPr id="4579" name="Google Shape;4579;p56"/>
          <p:cNvSpPr/>
          <p:nvPr/>
        </p:nvSpPr>
        <p:spPr>
          <a:xfrm>
            <a:off x="2106300" y="1269959"/>
            <a:ext cx="49314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6"/>
          <p:cNvSpPr txBox="1">
            <a:spLocks noGrp="1"/>
          </p:cNvSpPr>
          <p:nvPr>
            <p:ph type="title"/>
          </p:nvPr>
        </p:nvSpPr>
        <p:spPr>
          <a:xfrm>
            <a:off x="2106300" y="1313159"/>
            <a:ext cx="49314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PLANS: HOW CAN YOU HELP US?</a:t>
            </a:r>
            <a:endParaRPr/>
          </a:p>
        </p:txBody>
      </p:sp>
      <p:sp>
        <p:nvSpPr>
          <p:cNvPr id="4581" name="Google Shape;4581;p56"/>
          <p:cNvSpPr txBox="1">
            <a:spLocks noGrp="1"/>
          </p:cNvSpPr>
          <p:nvPr>
            <p:ph type="subTitle" idx="2"/>
          </p:nvPr>
        </p:nvSpPr>
        <p:spPr>
          <a:xfrm>
            <a:off x="3615998" y="3639881"/>
            <a:ext cx="19842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cold </a:t>
            </a:r>
            <a:endParaRPr/>
          </a:p>
          <a:p>
            <a:pPr marL="0" lvl="0" indent="0" algn="ctr" rtl="0">
              <a:spcBef>
                <a:spcPts val="1600"/>
              </a:spcBef>
              <a:spcAft>
                <a:spcPts val="1600"/>
              </a:spcAft>
              <a:buNone/>
            </a:pPr>
            <a:endParaRPr/>
          </a:p>
        </p:txBody>
      </p:sp>
      <p:sp>
        <p:nvSpPr>
          <p:cNvPr id="4582" name="Google Shape;4582;p56"/>
          <p:cNvSpPr txBox="1">
            <a:spLocks noGrp="1"/>
          </p:cNvSpPr>
          <p:nvPr>
            <p:ph type="subTitle" idx="3"/>
          </p:nvPr>
        </p:nvSpPr>
        <p:spPr>
          <a:xfrm>
            <a:off x="754325" y="3356425"/>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DONATION</a:t>
            </a:r>
            <a:endParaRPr/>
          </a:p>
        </p:txBody>
      </p:sp>
      <p:sp>
        <p:nvSpPr>
          <p:cNvPr id="4583" name="Google Shape;4583;p56"/>
          <p:cNvSpPr txBox="1">
            <a:spLocks noGrp="1"/>
          </p:cNvSpPr>
          <p:nvPr>
            <p:ph type="subTitle" idx="4"/>
          </p:nvPr>
        </p:nvSpPr>
        <p:spPr>
          <a:xfrm>
            <a:off x="713225" y="3639875"/>
            <a:ext cx="19833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4584" name="Google Shape;4584;p56"/>
          <p:cNvSpPr txBox="1">
            <a:spLocks noGrp="1"/>
          </p:cNvSpPr>
          <p:nvPr>
            <p:ph type="subTitle" idx="5"/>
          </p:nvPr>
        </p:nvSpPr>
        <p:spPr>
          <a:xfrm>
            <a:off x="6561222" y="3356425"/>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VOLUNTEER</a:t>
            </a:r>
            <a:endParaRPr/>
          </a:p>
        </p:txBody>
      </p:sp>
      <p:sp>
        <p:nvSpPr>
          <p:cNvPr id="4585" name="Google Shape;4585;p56"/>
          <p:cNvSpPr txBox="1">
            <a:spLocks noGrp="1"/>
          </p:cNvSpPr>
          <p:nvPr>
            <p:ph type="subTitle" idx="6"/>
          </p:nvPr>
        </p:nvSpPr>
        <p:spPr>
          <a:xfrm>
            <a:off x="6519672" y="3639881"/>
            <a:ext cx="19842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a:p>
            <a:pPr marL="0" lvl="0" indent="0" algn="ctr" rtl="0">
              <a:spcBef>
                <a:spcPts val="1600"/>
              </a:spcBef>
              <a:spcAft>
                <a:spcPts val="1600"/>
              </a:spcAft>
              <a:buNone/>
            </a:pPr>
            <a:endParaRPr/>
          </a:p>
        </p:txBody>
      </p:sp>
      <p:grpSp>
        <p:nvGrpSpPr>
          <p:cNvPr id="4586" name="Google Shape;4586;p56"/>
          <p:cNvGrpSpPr/>
          <p:nvPr/>
        </p:nvGrpSpPr>
        <p:grpSpPr>
          <a:xfrm>
            <a:off x="7097917" y="2400300"/>
            <a:ext cx="826800" cy="793800"/>
            <a:chOff x="7097917" y="3086100"/>
            <a:chExt cx="826800" cy="793800"/>
          </a:xfrm>
        </p:grpSpPr>
        <p:sp>
          <p:nvSpPr>
            <p:cNvPr id="4587" name="Google Shape;4587;p56"/>
            <p:cNvSpPr/>
            <p:nvPr/>
          </p:nvSpPr>
          <p:spPr>
            <a:xfrm>
              <a:off x="7097917" y="3086100"/>
              <a:ext cx="826800" cy="793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8" name="Google Shape;4588;p56"/>
            <p:cNvGrpSpPr/>
            <p:nvPr/>
          </p:nvGrpSpPr>
          <p:grpSpPr>
            <a:xfrm>
              <a:off x="7228048" y="3266690"/>
              <a:ext cx="566537" cy="432620"/>
              <a:chOff x="5776798" y="3409778"/>
              <a:chExt cx="346379" cy="264518"/>
            </a:xfrm>
          </p:grpSpPr>
          <p:sp>
            <p:nvSpPr>
              <p:cNvPr id="4589" name="Google Shape;4589;p56"/>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6"/>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6"/>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6"/>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6"/>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6"/>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5" name="Google Shape;4595;p56"/>
          <p:cNvGrpSpPr/>
          <p:nvPr/>
        </p:nvGrpSpPr>
        <p:grpSpPr>
          <a:xfrm>
            <a:off x="4194696" y="2400300"/>
            <a:ext cx="826800" cy="793800"/>
            <a:chOff x="4194696" y="3086100"/>
            <a:chExt cx="826800" cy="793800"/>
          </a:xfrm>
        </p:grpSpPr>
        <p:sp>
          <p:nvSpPr>
            <p:cNvPr id="4596" name="Google Shape;4596;p56"/>
            <p:cNvSpPr/>
            <p:nvPr/>
          </p:nvSpPr>
          <p:spPr>
            <a:xfrm>
              <a:off x="4194696" y="3086100"/>
              <a:ext cx="826800" cy="793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7" name="Google Shape;4597;p56"/>
            <p:cNvGrpSpPr/>
            <p:nvPr/>
          </p:nvGrpSpPr>
          <p:grpSpPr>
            <a:xfrm>
              <a:off x="4481112" y="3199342"/>
              <a:ext cx="253968" cy="567316"/>
              <a:chOff x="2749016" y="4291176"/>
              <a:chExt cx="150831" cy="336926"/>
            </a:xfrm>
          </p:grpSpPr>
          <p:sp>
            <p:nvSpPr>
              <p:cNvPr id="4598" name="Google Shape;4598;p56"/>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6"/>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6"/>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6"/>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2" name="Google Shape;4602;p56"/>
          <p:cNvGrpSpPr/>
          <p:nvPr/>
        </p:nvGrpSpPr>
        <p:grpSpPr>
          <a:xfrm>
            <a:off x="1291475" y="2400300"/>
            <a:ext cx="826800" cy="793800"/>
            <a:chOff x="1291475" y="3086100"/>
            <a:chExt cx="826800" cy="793800"/>
          </a:xfrm>
        </p:grpSpPr>
        <p:sp>
          <p:nvSpPr>
            <p:cNvPr id="4603" name="Google Shape;4603;p56"/>
            <p:cNvSpPr/>
            <p:nvPr/>
          </p:nvSpPr>
          <p:spPr>
            <a:xfrm>
              <a:off x="1291475" y="3086100"/>
              <a:ext cx="826800" cy="793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4" name="Google Shape;4604;p56"/>
            <p:cNvGrpSpPr/>
            <p:nvPr/>
          </p:nvGrpSpPr>
          <p:grpSpPr>
            <a:xfrm>
              <a:off x="1450398" y="3254767"/>
              <a:ext cx="508953" cy="456466"/>
              <a:chOff x="5778676" y="3826972"/>
              <a:chExt cx="349052" cy="313055"/>
            </a:xfrm>
          </p:grpSpPr>
          <p:sp>
            <p:nvSpPr>
              <p:cNvPr id="4605" name="Google Shape;4605;p56"/>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6"/>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6"/>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6"/>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6"/>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613"/>
        <p:cNvGrpSpPr/>
        <p:nvPr/>
      </p:nvGrpSpPr>
      <p:grpSpPr>
        <a:xfrm>
          <a:off x="0" y="0"/>
          <a:ext cx="0" cy="0"/>
          <a:chOff x="0" y="0"/>
          <a:chExt cx="0" cy="0"/>
        </a:xfrm>
      </p:grpSpPr>
      <p:sp>
        <p:nvSpPr>
          <p:cNvPr id="4614" name="Google Shape;4614;p57"/>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7"/>
          <p:cNvSpPr txBox="1">
            <a:spLocks noGrp="1"/>
          </p:cNvSpPr>
          <p:nvPr>
            <p:ph type="title"/>
          </p:nvPr>
        </p:nvSpPr>
        <p:spPr>
          <a:xfrm>
            <a:off x="2805000" y="429775"/>
            <a:ext cx="3534000" cy="494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SALES AND DISTRIBUTION</a:t>
            </a:r>
            <a:endParaRPr/>
          </a:p>
        </p:txBody>
      </p:sp>
      <p:sp>
        <p:nvSpPr>
          <p:cNvPr id="4616" name="Google Shape;4616;p57"/>
          <p:cNvSpPr/>
          <p:nvPr/>
        </p:nvSpPr>
        <p:spPr>
          <a:xfrm>
            <a:off x="3095359" y="1557548"/>
            <a:ext cx="1217700" cy="1168800"/>
          </a:xfrm>
          <a:prstGeom prst="rect">
            <a:avLst/>
          </a:prstGeom>
          <a:solidFill>
            <a:srgbClr val="000000"/>
          </a:solid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7"/>
          <p:cNvSpPr/>
          <p:nvPr/>
        </p:nvSpPr>
        <p:spPr>
          <a:xfrm>
            <a:off x="6630252" y="1557548"/>
            <a:ext cx="1217700" cy="1168800"/>
          </a:xfrm>
          <a:prstGeom prst="rect">
            <a:avLst/>
          </a:prstGeom>
          <a:solidFill>
            <a:srgbClr val="000000"/>
          </a:solid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7"/>
          <p:cNvSpPr/>
          <p:nvPr/>
        </p:nvSpPr>
        <p:spPr>
          <a:xfrm>
            <a:off x="4893963" y="2923730"/>
            <a:ext cx="1217700" cy="1168800"/>
          </a:xfrm>
          <a:prstGeom prst="rect">
            <a:avLst/>
          </a:prstGeom>
          <a:solidFill>
            <a:srgbClr val="000000"/>
          </a:solid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7"/>
          <p:cNvSpPr txBox="1"/>
          <p:nvPr/>
        </p:nvSpPr>
        <p:spPr>
          <a:xfrm>
            <a:off x="3094823" y="1625650"/>
            <a:ext cx="1218900" cy="309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FFFF"/>
                </a:solidFill>
                <a:latin typeface="Oswald"/>
                <a:ea typeface="Oswald"/>
                <a:cs typeface="Oswald"/>
                <a:sym typeface="Oswald"/>
              </a:rPr>
              <a:t>CHANNEL 2</a:t>
            </a:r>
            <a:endParaRPr sz="1600">
              <a:solidFill>
                <a:srgbClr val="FFFFFF"/>
              </a:solidFill>
              <a:latin typeface="Oswald"/>
              <a:ea typeface="Oswald"/>
              <a:cs typeface="Oswald"/>
              <a:sym typeface="Oswald"/>
            </a:endParaRPr>
          </a:p>
        </p:txBody>
      </p:sp>
      <p:sp>
        <p:nvSpPr>
          <p:cNvPr id="4620" name="Google Shape;4620;p57"/>
          <p:cNvSpPr/>
          <p:nvPr/>
        </p:nvSpPr>
        <p:spPr>
          <a:xfrm>
            <a:off x="1296040" y="2923730"/>
            <a:ext cx="1218900" cy="1170300"/>
          </a:xfrm>
          <a:prstGeom prst="rect">
            <a:avLst/>
          </a:prstGeom>
          <a:solidFill>
            <a:srgbClr val="000000"/>
          </a:solid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7"/>
          <p:cNvSpPr txBox="1"/>
          <p:nvPr/>
        </p:nvSpPr>
        <p:spPr>
          <a:xfrm>
            <a:off x="1296039" y="2991832"/>
            <a:ext cx="1218900" cy="309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FFFF"/>
                </a:solidFill>
                <a:latin typeface="Oswald"/>
                <a:ea typeface="Oswald"/>
                <a:cs typeface="Oswald"/>
                <a:sym typeface="Oswald"/>
              </a:rPr>
              <a:t>CHANNEL 1</a:t>
            </a:r>
            <a:endParaRPr sz="1600">
              <a:solidFill>
                <a:srgbClr val="FFFFFF"/>
              </a:solidFill>
              <a:latin typeface="Oswald"/>
              <a:ea typeface="Oswald"/>
              <a:cs typeface="Oswald"/>
              <a:sym typeface="Oswald"/>
            </a:endParaRPr>
          </a:p>
        </p:txBody>
      </p:sp>
      <p:sp>
        <p:nvSpPr>
          <p:cNvPr id="4622" name="Google Shape;4622;p57"/>
          <p:cNvSpPr txBox="1"/>
          <p:nvPr/>
        </p:nvSpPr>
        <p:spPr>
          <a:xfrm>
            <a:off x="6630261" y="1625650"/>
            <a:ext cx="1217700" cy="309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FFFF"/>
                </a:solidFill>
                <a:latin typeface="Oswald"/>
                <a:ea typeface="Oswald"/>
                <a:cs typeface="Oswald"/>
                <a:sym typeface="Oswald"/>
              </a:rPr>
              <a:t>CHANNEL 4</a:t>
            </a:r>
            <a:endParaRPr sz="1600">
              <a:solidFill>
                <a:srgbClr val="FFFFFF"/>
              </a:solidFill>
              <a:latin typeface="Oswald"/>
              <a:ea typeface="Oswald"/>
              <a:cs typeface="Oswald"/>
              <a:sym typeface="Oswald"/>
            </a:endParaRPr>
          </a:p>
        </p:txBody>
      </p:sp>
      <p:sp>
        <p:nvSpPr>
          <p:cNvPr id="4623" name="Google Shape;4623;p57"/>
          <p:cNvSpPr txBox="1"/>
          <p:nvPr/>
        </p:nvSpPr>
        <p:spPr>
          <a:xfrm>
            <a:off x="4893435" y="2991832"/>
            <a:ext cx="1218900" cy="309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FFFF"/>
                </a:solidFill>
                <a:latin typeface="Oswald"/>
                <a:ea typeface="Oswald"/>
                <a:cs typeface="Oswald"/>
                <a:sym typeface="Oswald"/>
              </a:rPr>
              <a:t>CHANNEL 3</a:t>
            </a:r>
            <a:endParaRPr sz="1600">
              <a:solidFill>
                <a:srgbClr val="FFFFFF"/>
              </a:solidFill>
              <a:latin typeface="Oswald"/>
              <a:ea typeface="Oswald"/>
              <a:cs typeface="Oswald"/>
              <a:sym typeface="Oswald"/>
            </a:endParaRPr>
          </a:p>
        </p:txBody>
      </p:sp>
      <p:grpSp>
        <p:nvGrpSpPr>
          <p:cNvPr id="4624" name="Google Shape;4624;p57"/>
          <p:cNvGrpSpPr/>
          <p:nvPr/>
        </p:nvGrpSpPr>
        <p:grpSpPr>
          <a:xfrm>
            <a:off x="1638754" y="3458578"/>
            <a:ext cx="532925" cy="315777"/>
            <a:chOff x="6442025" y="660325"/>
            <a:chExt cx="267425" cy="158475"/>
          </a:xfrm>
        </p:grpSpPr>
        <p:sp>
          <p:nvSpPr>
            <p:cNvPr id="4625" name="Google Shape;4625;p57"/>
            <p:cNvSpPr/>
            <p:nvPr/>
          </p:nvSpPr>
          <p:spPr>
            <a:xfrm>
              <a:off x="6475575" y="688425"/>
              <a:ext cx="41850" cy="13225"/>
            </a:xfrm>
            <a:custGeom>
              <a:avLst/>
              <a:gdLst/>
              <a:ahLst/>
              <a:cxnLst/>
              <a:rect l="l" t="t" r="r" b="b"/>
              <a:pathLst>
                <a:path w="1674" h="529" extrusionOk="0">
                  <a:moveTo>
                    <a:pt x="618" y="1"/>
                  </a:moveTo>
                  <a:cubicBezTo>
                    <a:pt x="468" y="1"/>
                    <a:pt x="304" y="15"/>
                    <a:pt x="125" y="51"/>
                  </a:cubicBezTo>
                  <a:cubicBezTo>
                    <a:pt x="53" y="65"/>
                    <a:pt x="0" y="130"/>
                    <a:pt x="0" y="204"/>
                  </a:cubicBezTo>
                  <a:lnTo>
                    <a:pt x="0" y="372"/>
                  </a:lnTo>
                  <a:cubicBezTo>
                    <a:pt x="3" y="456"/>
                    <a:pt x="72" y="523"/>
                    <a:pt x="156" y="523"/>
                  </a:cubicBezTo>
                  <a:cubicBezTo>
                    <a:pt x="241" y="523"/>
                    <a:pt x="310" y="456"/>
                    <a:pt x="313" y="372"/>
                  </a:cubicBezTo>
                  <a:lnTo>
                    <a:pt x="313" y="336"/>
                  </a:lnTo>
                  <a:cubicBezTo>
                    <a:pt x="421" y="321"/>
                    <a:pt x="522" y="315"/>
                    <a:pt x="615" y="315"/>
                  </a:cubicBezTo>
                  <a:cubicBezTo>
                    <a:pt x="810" y="315"/>
                    <a:pt x="969" y="342"/>
                    <a:pt x="1084" y="372"/>
                  </a:cubicBezTo>
                  <a:cubicBezTo>
                    <a:pt x="1290" y="426"/>
                    <a:pt x="1406" y="500"/>
                    <a:pt x="1410" y="503"/>
                  </a:cubicBezTo>
                  <a:cubicBezTo>
                    <a:pt x="1436" y="520"/>
                    <a:pt x="1466" y="529"/>
                    <a:pt x="1496" y="529"/>
                  </a:cubicBezTo>
                  <a:cubicBezTo>
                    <a:pt x="1546" y="529"/>
                    <a:pt x="1596" y="504"/>
                    <a:pt x="1626" y="458"/>
                  </a:cubicBezTo>
                  <a:cubicBezTo>
                    <a:pt x="1674" y="386"/>
                    <a:pt x="1655" y="289"/>
                    <a:pt x="1582" y="242"/>
                  </a:cubicBezTo>
                  <a:cubicBezTo>
                    <a:pt x="1564" y="229"/>
                    <a:pt x="1213" y="1"/>
                    <a:pt x="618"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7"/>
            <p:cNvSpPr/>
            <p:nvPr/>
          </p:nvSpPr>
          <p:spPr>
            <a:xfrm>
              <a:off x="6462950" y="781650"/>
              <a:ext cx="8000" cy="28925"/>
            </a:xfrm>
            <a:custGeom>
              <a:avLst/>
              <a:gdLst/>
              <a:ahLst/>
              <a:cxnLst/>
              <a:rect l="l" t="t" r="r" b="b"/>
              <a:pathLst>
                <a:path w="320" h="1157" extrusionOk="0">
                  <a:moveTo>
                    <a:pt x="159" y="1"/>
                  </a:moveTo>
                  <a:cubicBezTo>
                    <a:pt x="73" y="1"/>
                    <a:pt x="3" y="71"/>
                    <a:pt x="3" y="158"/>
                  </a:cubicBezTo>
                  <a:lnTo>
                    <a:pt x="3" y="995"/>
                  </a:lnTo>
                  <a:cubicBezTo>
                    <a:pt x="0" y="1083"/>
                    <a:pt x="70" y="1157"/>
                    <a:pt x="159" y="1157"/>
                  </a:cubicBezTo>
                  <a:cubicBezTo>
                    <a:pt x="248" y="1157"/>
                    <a:pt x="319" y="1083"/>
                    <a:pt x="315" y="995"/>
                  </a:cubicBezTo>
                  <a:lnTo>
                    <a:pt x="315" y="158"/>
                  </a:lnTo>
                  <a:cubicBezTo>
                    <a:pt x="317" y="72"/>
                    <a:pt x="247" y="1"/>
                    <a:pt x="159"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7"/>
            <p:cNvSpPr/>
            <p:nvPr/>
          </p:nvSpPr>
          <p:spPr>
            <a:xfrm>
              <a:off x="6442025" y="664525"/>
              <a:ext cx="108425" cy="146050"/>
            </a:xfrm>
            <a:custGeom>
              <a:avLst/>
              <a:gdLst/>
              <a:ahLst/>
              <a:cxnLst/>
              <a:rect l="l" t="t" r="r" b="b"/>
              <a:pathLst>
                <a:path w="4337" h="5842" extrusionOk="0">
                  <a:moveTo>
                    <a:pt x="3349" y="312"/>
                  </a:moveTo>
                  <a:lnTo>
                    <a:pt x="3349" y="1090"/>
                  </a:lnTo>
                  <a:cubicBezTo>
                    <a:pt x="3349" y="1222"/>
                    <a:pt x="3318" y="1351"/>
                    <a:pt x="3261" y="1470"/>
                  </a:cubicBezTo>
                  <a:lnTo>
                    <a:pt x="3199" y="1592"/>
                  </a:lnTo>
                  <a:cubicBezTo>
                    <a:pt x="3188" y="1614"/>
                    <a:pt x="3182" y="1638"/>
                    <a:pt x="3182" y="1662"/>
                  </a:cubicBezTo>
                  <a:lnTo>
                    <a:pt x="3182" y="1997"/>
                  </a:lnTo>
                  <a:cubicBezTo>
                    <a:pt x="3184" y="2272"/>
                    <a:pt x="3072" y="2534"/>
                    <a:pt x="2874" y="2726"/>
                  </a:cubicBezTo>
                  <a:cubicBezTo>
                    <a:pt x="2686" y="2910"/>
                    <a:pt x="2434" y="3012"/>
                    <a:pt x="2171" y="3012"/>
                  </a:cubicBezTo>
                  <a:cubicBezTo>
                    <a:pt x="2160" y="3012"/>
                    <a:pt x="2148" y="3011"/>
                    <a:pt x="2136" y="3011"/>
                  </a:cubicBezTo>
                  <a:cubicBezTo>
                    <a:pt x="1594" y="2995"/>
                    <a:pt x="1152" y="2518"/>
                    <a:pt x="1152" y="1947"/>
                  </a:cubicBezTo>
                  <a:lnTo>
                    <a:pt x="1152" y="1662"/>
                  </a:lnTo>
                  <a:cubicBezTo>
                    <a:pt x="1152" y="1638"/>
                    <a:pt x="1147" y="1614"/>
                    <a:pt x="1136" y="1592"/>
                  </a:cubicBezTo>
                  <a:lnTo>
                    <a:pt x="1074" y="1470"/>
                  </a:lnTo>
                  <a:cubicBezTo>
                    <a:pt x="1016" y="1351"/>
                    <a:pt x="986" y="1222"/>
                    <a:pt x="986" y="1090"/>
                  </a:cubicBezTo>
                  <a:cubicBezTo>
                    <a:pt x="986" y="661"/>
                    <a:pt x="1333" y="313"/>
                    <a:pt x="1762" y="312"/>
                  </a:cubicBezTo>
                  <a:close/>
                  <a:moveTo>
                    <a:pt x="1655" y="3217"/>
                  </a:moveTo>
                  <a:cubicBezTo>
                    <a:pt x="1804" y="3283"/>
                    <a:pt x="1964" y="3319"/>
                    <a:pt x="2127" y="3325"/>
                  </a:cubicBezTo>
                  <a:lnTo>
                    <a:pt x="2169" y="3325"/>
                  </a:lnTo>
                  <a:cubicBezTo>
                    <a:pt x="2344" y="3325"/>
                    <a:pt x="2519" y="3290"/>
                    <a:pt x="2680" y="3222"/>
                  </a:cubicBezTo>
                  <a:lnTo>
                    <a:pt x="2680" y="3438"/>
                  </a:lnTo>
                  <a:cubicBezTo>
                    <a:pt x="2680" y="3485"/>
                    <a:pt x="2688" y="3532"/>
                    <a:pt x="2701" y="3576"/>
                  </a:cubicBezTo>
                  <a:lnTo>
                    <a:pt x="2167" y="3977"/>
                  </a:lnTo>
                  <a:lnTo>
                    <a:pt x="1634" y="3578"/>
                  </a:lnTo>
                  <a:cubicBezTo>
                    <a:pt x="1648" y="3532"/>
                    <a:pt x="1655" y="3486"/>
                    <a:pt x="1655" y="3439"/>
                  </a:cubicBezTo>
                  <a:lnTo>
                    <a:pt x="1655" y="3217"/>
                  </a:lnTo>
                  <a:close/>
                  <a:moveTo>
                    <a:pt x="3509" y="1"/>
                  </a:moveTo>
                  <a:cubicBezTo>
                    <a:pt x="3508" y="1"/>
                    <a:pt x="3508" y="1"/>
                    <a:pt x="3507" y="1"/>
                  </a:cubicBezTo>
                  <a:lnTo>
                    <a:pt x="1764" y="1"/>
                  </a:lnTo>
                  <a:cubicBezTo>
                    <a:pt x="1161" y="1"/>
                    <a:pt x="673" y="490"/>
                    <a:pt x="673" y="1091"/>
                  </a:cubicBezTo>
                  <a:cubicBezTo>
                    <a:pt x="673" y="1272"/>
                    <a:pt x="715" y="1449"/>
                    <a:pt x="796" y="1611"/>
                  </a:cubicBezTo>
                  <a:lnTo>
                    <a:pt x="840" y="1700"/>
                  </a:lnTo>
                  <a:lnTo>
                    <a:pt x="840" y="1949"/>
                  </a:lnTo>
                  <a:cubicBezTo>
                    <a:pt x="840" y="2363"/>
                    <a:pt x="1025" y="2757"/>
                    <a:pt x="1342" y="3023"/>
                  </a:cubicBezTo>
                  <a:lnTo>
                    <a:pt x="1342" y="3439"/>
                  </a:lnTo>
                  <a:cubicBezTo>
                    <a:pt x="1342" y="3514"/>
                    <a:pt x="1296" y="3580"/>
                    <a:pt x="1226" y="3606"/>
                  </a:cubicBezTo>
                  <a:lnTo>
                    <a:pt x="431" y="3905"/>
                  </a:lnTo>
                  <a:cubicBezTo>
                    <a:pt x="174" y="4002"/>
                    <a:pt x="4" y="4248"/>
                    <a:pt x="4" y="4521"/>
                  </a:cubicBezTo>
                  <a:lnTo>
                    <a:pt x="4" y="5680"/>
                  </a:lnTo>
                  <a:cubicBezTo>
                    <a:pt x="0" y="5768"/>
                    <a:pt x="72" y="5842"/>
                    <a:pt x="160" y="5842"/>
                  </a:cubicBezTo>
                  <a:cubicBezTo>
                    <a:pt x="249" y="5842"/>
                    <a:pt x="319" y="5768"/>
                    <a:pt x="316" y="5680"/>
                  </a:cubicBezTo>
                  <a:lnTo>
                    <a:pt x="316" y="4521"/>
                  </a:lnTo>
                  <a:cubicBezTo>
                    <a:pt x="316" y="4377"/>
                    <a:pt x="407" y="4249"/>
                    <a:pt x="541" y="4198"/>
                  </a:cubicBezTo>
                  <a:lnTo>
                    <a:pt x="1337" y="3899"/>
                  </a:lnTo>
                  <a:cubicBezTo>
                    <a:pt x="1379" y="3883"/>
                    <a:pt x="1419" y="3862"/>
                    <a:pt x="1455" y="3835"/>
                  </a:cubicBezTo>
                  <a:lnTo>
                    <a:pt x="2011" y="4252"/>
                  </a:lnTo>
                  <a:lnTo>
                    <a:pt x="2011" y="5680"/>
                  </a:lnTo>
                  <a:cubicBezTo>
                    <a:pt x="2009" y="5768"/>
                    <a:pt x="2080" y="5842"/>
                    <a:pt x="2169" y="5842"/>
                  </a:cubicBezTo>
                  <a:cubicBezTo>
                    <a:pt x="2256" y="5842"/>
                    <a:pt x="2328" y="5768"/>
                    <a:pt x="2325" y="5680"/>
                  </a:cubicBezTo>
                  <a:lnTo>
                    <a:pt x="2325" y="4252"/>
                  </a:lnTo>
                  <a:lnTo>
                    <a:pt x="2881" y="3835"/>
                  </a:lnTo>
                  <a:cubicBezTo>
                    <a:pt x="2917" y="3862"/>
                    <a:pt x="2958" y="3883"/>
                    <a:pt x="2999" y="3899"/>
                  </a:cubicBezTo>
                  <a:lnTo>
                    <a:pt x="3795" y="4198"/>
                  </a:lnTo>
                  <a:cubicBezTo>
                    <a:pt x="3930" y="4249"/>
                    <a:pt x="4018" y="4377"/>
                    <a:pt x="4020" y="4521"/>
                  </a:cubicBezTo>
                  <a:cubicBezTo>
                    <a:pt x="4017" y="4610"/>
                    <a:pt x="4087" y="4683"/>
                    <a:pt x="4176" y="4683"/>
                  </a:cubicBezTo>
                  <a:cubicBezTo>
                    <a:pt x="4265" y="4683"/>
                    <a:pt x="4336" y="4610"/>
                    <a:pt x="4332" y="4521"/>
                  </a:cubicBezTo>
                  <a:cubicBezTo>
                    <a:pt x="4332" y="4247"/>
                    <a:pt x="4162" y="4002"/>
                    <a:pt x="3905" y="3903"/>
                  </a:cubicBezTo>
                  <a:lnTo>
                    <a:pt x="3110" y="3606"/>
                  </a:lnTo>
                  <a:cubicBezTo>
                    <a:pt x="3040" y="3579"/>
                    <a:pt x="2994" y="3513"/>
                    <a:pt x="2994" y="3439"/>
                  </a:cubicBezTo>
                  <a:lnTo>
                    <a:pt x="2994" y="3038"/>
                  </a:lnTo>
                  <a:cubicBezTo>
                    <a:pt x="3028" y="3011"/>
                    <a:pt x="3060" y="2981"/>
                    <a:pt x="3092" y="2952"/>
                  </a:cubicBezTo>
                  <a:cubicBezTo>
                    <a:pt x="3352" y="2701"/>
                    <a:pt x="3497" y="2358"/>
                    <a:pt x="3496" y="1997"/>
                  </a:cubicBezTo>
                  <a:lnTo>
                    <a:pt x="3496" y="1700"/>
                  </a:lnTo>
                  <a:lnTo>
                    <a:pt x="3542" y="1611"/>
                  </a:lnTo>
                  <a:cubicBezTo>
                    <a:pt x="3621" y="1449"/>
                    <a:pt x="3663" y="1272"/>
                    <a:pt x="3664" y="1091"/>
                  </a:cubicBezTo>
                  <a:lnTo>
                    <a:pt x="3664" y="157"/>
                  </a:lnTo>
                  <a:cubicBezTo>
                    <a:pt x="3664" y="72"/>
                    <a:pt x="3596" y="1"/>
                    <a:pt x="3509"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7"/>
            <p:cNvSpPr/>
            <p:nvPr/>
          </p:nvSpPr>
          <p:spPr>
            <a:xfrm>
              <a:off x="6609500" y="660325"/>
              <a:ext cx="99950" cy="150250"/>
            </a:xfrm>
            <a:custGeom>
              <a:avLst/>
              <a:gdLst/>
              <a:ahLst/>
              <a:cxnLst/>
              <a:rect l="l" t="t" r="r" b="b"/>
              <a:pathLst>
                <a:path w="3998" h="6010" extrusionOk="0">
                  <a:moveTo>
                    <a:pt x="1996" y="314"/>
                  </a:moveTo>
                  <a:cubicBezTo>
                    <a:pt x="2039" y="314"/>
                    <a:pt x="2081" y="316"/>
                    <a:pt x="2124" y="320"/>
                  </a:cubicBezTo>
                  <a:cubicBezTo>
                    <a:pt x="2806" y="382"/>
                    <a:pt x="3343" y="979"/>
                    <a:pt x="3346" y="1681"/>
                  </a:cubicBezTo>
                  <a:cubicBezTo>
                    <a:pt x="3349" y="2344"/>
                    <a:pt x="3506" y="2960"/>
                    <a:pt x="3641" y="3285"/>
                  </a:cubicBezTo>
                  <a:cubicBezTo>
                    <a:pt x="3642" y="3289"/>
                    <a:pt x="3641" y="3295"/>
                    <a:pt x="3637" y="3296"/>
                  </a:cubicBezTo>
                  <a:cubicBezTo>
                    <a:pt x="3498" y="3393"/>
                    <a:pt x="3190" y="3571"/>
                    <a:pt x="2661" y="3680"/>
                  </a:cubicBezTo>
                  <a:cubicBezTo>
                    <a:pt x="2657" y="3664"/>
                    <a:pt x="2655" y="3647"/>
                    <a:pt x="2655" y="3633"/>
                  </a:cubicBezTo>
                  <a:lnTo>
                    <a:pt x="2655" y="3318"/>
                  </a:lnTo>
                  <a:cubicBezTo>
                    <a:pt x="2861" y="3199"/>
                    <a:pt x="3034" y="3028"/>
                    <a:pt x="3152" y="2821"/>
                  </a:cubicBezTo>
                  <a:cubicBezTo>
                    <a:pt x="3370" y="2429"/>
                    <a:pt x="3292" y="1939"/>
                    <a:pt x="2962" y="1634"/>
                  </a:cubicBezTo>
                  <a:cubicBezTo>
                    <a:pt x="2732" y="1424"/>
                    <a:pt x="2319" y="1172"/>
                    <a:pt x="1662" y="1172"/>
                  </a:cubicBezTo>
                  <a:cubicBezTo>
                    <a:pt x="1620" y="1172"/>
                    <a:pt x="1580" y="1188"/>
                    <a:pt x="1550" y="1218"/>
                  </a:cubicBezTo>
                  <a:lnTo>
                    <a:pt x="1216" y="1553"/>
                  </a:lnTo>
                  <a:cubicBezTo>
                    <a:pt x="1159" y="1613"/>
                    <a:pt x="1160" y="1710"/>
                    <a:pt x="1219" y="1771"/>
                  </a:cubicBezTo>
                  <a:cubicBezTo>
                    <a:pt x="1250" y="1801"/>
                    <a:pt x="1290" y="1816"/>
                    <a:pt x="1330" y="1816"/>
                  </a:cubicBezTo>
                  <a:cubicBezTo>
                    <a:pt x="1368" y="1816"/>
                    <a:pt x="1407" y="1802"/>
                    <a:pt x="1437" y="1774"/>
                  </a:cubicBezTo>
                  <a:lnTo>
                    <a:pt x="1725" y="1486"/>
                  </a:lnTo>
                  <a:cubicBezTo>
                    <a:pt x="2144" y="1498"/>
                    <a:pt x="2489" y="1626"/>
                    <a:pt x="2752" y="1865"/>
                  </a:cubicBezTo>
                  <a:cubicBezTo>
                    <a:pt x="2975" y="2071"/>
                    <a:pt x="3027" y="2401"/>
                    <a:pt x="2880" y="2666"/>
                  </a:cubicBezTo>
                  <a:cubicBezTo>
                    <a:pt x="2697" y="2990"/>
                    <a:pt x="2355" y="3180"/>
                    <a:pt x="1996" y="3180"/>
                  </a:cubicBezTo>
                  <a:cubicBezTo>
                    <a:pt x="1910" y="3180"/>
                    <a:pt x="1824" y="3169"/>
                    <a:pt x="1737" y="3147"/>
                  </a:cubicBezTo>
                  <a:cubicBezTo>
                    <a:pt x="1292" y="3030"/>
                    <a:pt x="981" y="2626"/>
                    <a:pt x="982" y="2165"/>
                  </a:cubicBezTo>
                  <a:cubicBezTo>
                    <a:pt x="985" y="2076"/>
                    <a:pt x="914" y="2004"/>
                    <a:pt x="825" y="2004"/>
                  </a:cubicBezTo>
                  <a:cubicBezTo>
                    <a:pt x="736" y="2004"/>
                    <a:pt x="666" y="2076"/>
                    <a:pt x="669" y="2165"/>
                  </a:cubicBezTo>
                  <a:cubicBezTo>
                    <a:pt x="669" y="2642"/>
                    <a:pt x="924" y="3081"/>
                    <a:pt x="1338" y="3318"/>
                  </a:cubicBezTo>
                  <a:lnTo>
                    <a:pt x="1338" y="3633"/>
                  </a:lnTo>
                  <a:cubicBezTo>
                    <a:pt x="1338" y="3647"/>
                    <a:pt x="1335" y="3664"/>
                    <a:pt x="1331" y="3680"/>
                  </a:cubicBezTo>
                  <a:cubicBezTo>
                    <a:pt x="803" y="3571"/>
                    <a:pt x="495" y="3394"/>
                    <a:pt x="355" y="3296"/>
                  </a:cubicBezTo>
                  <a:cubicBezTo>
                    <a:pt x="351" y="3295"/>
                    <a:pt x="348" y="3289"/>
                    <a:pt x="351" y="3285"/>
                  </a:cubicBezTo>
                  <a:cubicBezTo>
                    <a:pt x="486" y="2960"/>
                    <a:pt x="643" y="2344"/>
                    <a:pt x="646" y="1681"/>
                  </a:cubicBezTo>
                  <a:cubicBezTo>
                    <a:pt x="650" y="979"/>
                    <a:pt x="1186" y="382"/>
                    <a:pt x="1868" y="320"/>
                  </a:cubicBezTo>
                  <a:cubicBezTo>
                    <a:pt x="1910" y="316"/>
                    <a:pt x="1953" y="314"/>
                    <a:pt x="1996" y="314"/>
                  </a:cubicBezTo>
                  <a:close/>
                  <a:moveTo>
                    <a:pt x="2342" y="3447"/>
                  </a:moveTo>
                  <a:lnTo>
                    <a:pt x="2342" y="3631"/>
                  </a:lnTo>
                  <a:cubicBezTo>
                    <a:pt x="2342" y="3818"/>
                    <a:pt x="2447" y="3988"/>
                    <a:pt x="2614" y="4071"/>
                  </a:cubicBezTo>
                  <a:lnTo>
                    <a:pt x="2715" y="4121"/>
                  </a:lnTo>
                  <a:cubicBezTo>
                    <a:pt x="2561" y="4368"/>
                    <a:pt x="2290" y="4518"/>
                    <a:pt x="2000" y="4518"/>
                  </a:cubicBezTo>
                  <a:cubicBezTo>
                    <a:pt x="1998" y="4518"/>
                    <a:pt x="1997" y="4518"/>
                    <a:pt x="1996" y="4518"/>
                  </a:cubicBezTo>
                  <a:cubicBezTo>
                    <a:pt x="1705" y="4518"/>
                    <a:pt x="1433" y="4369"/>
                    <a:pt x="1278" y="4121"/>
                  </a:cubicBezTo>
                  <a:lnTo>
                    <a:pt x="1379" y="4071"/>
                  </a:lnTo>
                  <a:cubicBezTo>
                    <a:pt x="1546" y="3988"/>
                    <a:pt x="1651" y="3818"/>
                    <a:pt x="1651" y="3631"/>
                  </a:cubicBezTo>
                  <a:lnTo>
                    <a:pt x="1651" y="3447"/>
                  </a:lnTo>
                  <a:cubicBezTo>
                    <a:pt x="1764" y="3477"/>
                    <a:pt x="1880" y="3492"/>
                    <a:pt x="1997" y="3492"/>
                  </a:cubicBezTo>
                  <a:cubicBezTo>
                    <a:pt x="2113" y="3492"/>
                    <a:pt x="2229" y="3477"/>
                    <a:pt x="2342" y="3447"/>
                  </a:cubicBezTo>
                  <a:close/>
                  <a:moveTo>
                    <a:pt x="1996" y="0"/>
                  </a:moveTo>
                  <a:cubicBezTo>
                    <a:pt x="1944" y="0"/>
                    <a:pt x="1892" y="3"/>
                    <a:pt x="1840" y="7"/>
                  </a:cubicBezTo>
                  <a:cubicBezTo>
                    <a:pt x="998" y="84"/>
                    <a:pt x="337" y="819"/>
                    <a:pt x="333" y="1679"/>
                  </a:cubicBezTo>
                  <a:cubicBezTo>
                    <a:pt x="331" y="2299"/>
                    <a:pt x="185" y="2867"/>
                    <a:pt x="61" y="3164"/>
                  </a:cubicBezTo>
                  <a:cubicBezTo>
                    <a:pt x="4" y="3305"/>
                    <a:pt x="51" y="3467"/>
                    <a:pt x="176" y="3553"/>
                  </a:cubicBezTo>
                  <a:cubicBezTo>
                    <a:pt x="306" y="3645"/>
                    <a:pt x="569" y="3798"/>
                    <a:pt x="986" y="3918"/>
                  </a:cubicBezTo>
                  <a:lnTo>
                    <a:pt x="363" y="4229"/>
                  </a:lnTo>
                  <a:cubicBezTo>
                    <a:pt x="200" y="4311"/>
                    <a:pt x="78" y="4456"/>
                    <a:pt x="26" y="4631"/>
                  </a:cubicBezTo>
                  <a:cubicBezTo>
                    <a:pt x="1" y="4714"/>
                    <a:pt x="48" y="4801"/>
                    <a:pt x="131" y="4825"/>
                  </a:cubicBezTo>
                  <a:cubicBezTo>
                    <a:pt x="146" y="4831"/>
                    <a:pt x="161" y="4832"/>
                    <a:pt x="176" y="4832"/>
                  </a:cubicBezTo>
                  <a:cubicBezTo>
                    <a:pt x="246" y="4832"/>
                    <a:pt x="306" y="4786"/>
                    <a:pt x="327" y="4720"/>
                  </a:cubicBezTo>
                  <a:cubicBezTo>
                    <a:pt x="354" y="4629"/>
                    <a:pt x="418" y="4552"/>
                    <a:pt x="503" y="4509"/>
                  </a:cubicBezTo>
                  <a:lnTo>
                    <a:pt x="997" y="4263"/>
                  </a:lnTo>
                  <a:cubicBezTo>
                    <a:pt x="1206" y="4615"/>
                    <a:pt x="1587" y="4832"/>
                    <a:pt x="1996" y="4832"/>
                  </a:cubicBezTo>
                  <a:cubicBezTo>
                    <a:pt x="2406" y="4832"/>
                    <a:pt x="2787" y="4615"/>
                    <a:pt x="2996" y="4263"/>
                  </a:cubicBezTo>
                  <a:lnTo>
                    <a:pt x="3490" y="4509"/>
                  </a:lnTo>
                  <a:cubicBezTo>
                    <a:pt x="3607" y="4568"/>
                    <a:pt x="3681" y="4688"/>
                    <a:pt x="3681" y="4819"/>
                  </a:cubicBezTo>
                  <a:lnTo>
                    <a:pt x="3681" y="5848"/>
                  </a:lnTo>
                  <a:cubicBezTo>
                    <a:pt x="3679" y="5936"/>
                    <a:pt x="3749" y="6010"/>
                    <a:pt x="3837" y="6010"/>
                  </a:cubicBezTo>
                  <a:cubicBezTo>
                    <a:pt x="3926" y="6010"/>
                    <a:pt x="3998" y="5936"/>
                    <a:pt x="3994" y="5848"/>
                  </a:cubicBezTo>
                  <a:lnTo>
                    <a:pt x="3994" y="4820"/>
                  </a:lnTo>
                  <a:cubicBezTo>
                    <a:pt x="3995" y="4570"/>
                    <a:pt x="3854" y="4341"/>
                    <a:pt x="3630" y="4229"/>
                  </a:cubicBezTo>
                  <a:lnTo>
                    <a:pt x="3005" y="3918"/>
                  </a:lnTo>
                  <a:cubicBezTo>
                    <a:pt x="3423" y="3798"/>
                    <a:pt x="3685" y="3645"/>
                    <a:pt x="3816" y="3553"/>
                  </a:cubicBezTo>
                  <a:cubicBezTo>
                    <a:pt x="3941" y="3467"/>
                    <a:pt x="3990" y="3305"/>
                    <a:pt x="3930" y="3164"/>
                  </a:cubicBezTo>
                  <a:cubicBezTo>
                    <a:pt x="3806" y="2867"/>
                    <a:pt x="3661" y="2299"/>
                    <a:pt x="3658" y="1679"/>
                  </a:cubicBezTo>
                  <a:cubicBezTo>
                    <a:pt x="3656" y="819"/>
                    <a:pt x="2993" y="84"/>
                    <a:pt x="2153" y="7"/>
                  </a:cubicBezTo>
                  <a:cubicBezTo>
                    <a:pt x="2101" y="3"/>
                    <a:pt x="2048" y="0"/>
                    <a:pt x="1996" y="0"/>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7"/>
            <p:cNvSpPr/>
            <p:nvPr/>
          </p:nvSpPr>
          <p:spPr>
            <a:xfrm>
              <a:off x="6684750" y="785850"/>
              <a:ext cx="7875" cy="24600"/>
            </a:xfrm>
            <a:custGeom>
              <a:avLst/>
              <a:gdLst/>
              <a:ahLst/>
              <a:cxnLst/>
              <a:rect l="l" t="t" r="r" b="b"/>
              <a:pathLst>
                <a:path w="315" h="984" extrusionOk="0">
                  <a:moveTo>
                    <a:pt x="156" y="1"/>
                  </a:moveTo>
                  <a:cubicBezTo>
                    <a:pt x="70" y="1"/>
                    <a:pt x="1" y="72"/>
                    <a:pt x="1" y="157"/>
                  </a:cubicBezTo>
                  <a:lnTo>
                    <a:pt x="1" y="827"/>
                  </a:lnTo>
                  <a:cubicBezTo>
                    <a:pt x="1" y="914"/>
                    <a:pt x="71" y="984"/>
                    <a:pt x="158" y="984"/>
                  </a:cubicBezTo>
                  <a:cubicBezTo>
                    <a:pt x="245" y="984"/>
                    <a:pt x="315" y="914"/>
                    <a:pt x="315" y="827"/>
                  </a:cubicBezTo>
                  <a:lnTo>
                    <a:pt x="315" y="158"/>
                  </a:lnTo>
                  <a:cubicBezTo>
                    <a:pt x="315" y="72"/>
                    <a:pt x="246" y="1"/>
                    <a:pt x="161" y="1"/>
                  </a:cubicBezTo>
                  <a:cubicBezTo>
                    <a:pt x="160" y="1"/>
                    <a:pt x="159" y="1"/>
                    <a:pt x="158" y="1"/>
                  </a:cubicBezTo>
                  <a:cubicBezTo>
                    <a:pt x="158" y="1"/>
                    <a:pt x="157" y="1"/>
                    <a:pt x="156"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7"/>
            <p:cNvSpPr/>
            <p:nvPr/>
          </p:nvSpPr>
          <p:spPr>
            <a:xfrm>
              <a:off x="6571825" y="798400"/>
              <a:ext cx="9200" cy="7875"/>
            </a:xfrm>
            <a:custGeom>
              <a:avLst/>
              <a:gdLst/>
              <a:ahLst/>
              <a:cxnLst/>
              <a:rect l="l" t="t" r="r" b="b"/>
              <a:pathLst>
                <a:path w="368" h="315" extrusionOk="0">
                  <a:moveTo>
                    <a:pt x="154" y="1"/>
                  </a:moveTo>
                  <a:cubicBezTo>
                    <a:pt x="69" y="1"/>
                    <a:pt x="0" y="72"/>
                    <a:pt x="0" y="157"/>
                  </a:cubicBezTo>
                  <a:cubicBezTo>
                    <a:pt x="0" y="252"/>
                    <a:pt x="77" y="315"/>
                    <a:pt x="158" y="315"/>
                  </a:cubicBezTo>
                  <a:cubicBezTo>
                    <a:pt x="197" y="315"/>
                    <a:pt x="236" y="300"/>
                    <a:pt x="268" y="269"/>
                  </a:cubicBezTo>
                  <a:cubicBezTo>
                    <a:pt x="368" y="171"/>
                    <a:pt x="298" y="1"/>
                    <a:pt x="158" y="1"/>
                  </a:cubicBezTo>
                  <a:lnTo>
                    <a:pt x="156" y="1"/>
                  </a:lnTo>
                  <a:cubicBezTo>
                    <a:pt x="156" y="1"/>
                    <a:pt x="155" y="1"/>
                    <a:pt x="154"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7"/>
            <p:cNvSpPr/>
            <p:nvPr/>
          </p:nvSpPr>
          <p:spPr>
            <a:xfrm>
              <a:off x="6508525" y="785850"/>
              <a:ext cx="54500" cy="32950"/>
            </a:xfrm>
            <a:custGeom>
              <a:avLst/>
              <a:gdLst/>
              <a:ahLst/>
              <a:cxnLst/>
              <a:rect l="l" t="t" r="r" b="b"/>
              <a:pathLst>
                <a:path w="2180" h="1318" extrusionOk="0">
                  <a:moveTo>
                    <a:pt x="847" y="0"/>
                  </a:moveTo>
                  <a:cubicBezTo>
                    <a:pt x="814" y="0"/>
                    <a:pt x="781" y="10"/>
                    <a:pt x="753" y="32"/>
                  </a:cubicBezTo>
                  <a:lnTo>
                    <a:pt x="84" y="534"/>
                  </a:lnTo>
                  <a:cubicBezTo>
                    <a:pt x="0" y="596"/>
                    <a:pt x="0" y="721"/>
                    <a:pt x="84" y="784"/>
                  </a:cubicBezTo>
                  <a:lnTo>
                    <a:pt x="753" y="1286"/>
                  </a:lnTo>
                  <a:cubicBezTo>
                    <a:pt x="781" y="1307"/>
                    <a:pt x="814" y="1317"/>
                    <a:pt x="847" y="1317"/>
                  </a:cubicBezTo>
                  <a:cubicBezTo>
                    <a:pt x="895" y="1317"/>
                    <a:pt x="942" y="1296"/>
                    <a:pt x="972" y="1255"/>
                  </a:cubicBezTo>
                  <a:cubicBezTo>
                    <a:pt x="1025" y="1185"/>
                    <a:pt x="1010" y="1087"/>
                    <a:pt x="941" y="1036"/>
                  </a:cubicBezTo>
                  <a:lnTo>
                    <a:pt x="648" y="815"/>
                  </a:lnTo>
                  <a:lnTo>
                    <a:pt x="2018" y="815"/>
                  </a:lnTo>
                  <a:cubicBezTo>
                    <a:pt x="2020" y="815"/>
                    <a:pt x="2021" y="815"/>
                    <a:pt x="2023" y="815"/>
                  </a:cubicBezTo>
                  <a:cubicBezTo>
                    <a:pt x="2110" y="815"/>
                    <a:pt x="2180" y="746"/>
                    <a:pt x="2180" y="659"/>
                  </a:cubicBezTo>
                  <a:cubicBezTo>
                    <a:pt x="2180" y="573"/>
                    <a:pt x="2111" y="503"/>
                    <a:pt x="2025" y="503"/>
                  </a:cubicBezTo>
                  <a:cubicBezTo>
                    <a:pt x="2023" y="503"/>
                    <a:pt x="2020" y="503"/>
                    <a:pt x="2018" y="503"/>
                  </a:cubicBezTo>
                  <a:lnTo>
                    <a:pt x="648" y="503"/>
                  </a:lnTo>
                  <a:lnTo>
                    <a:pt x="941" y="282"/>
                  </a:lnTo>
                  <a:cubicBezTo>
                    <a:pt x="1010" y="230"/>
                    <a:pt x="1025" y="131"/>
                    <a:pt x="972" y="63"/>
                  </a:cubicBezTo>
                  <a:cubicBezTo>
                    <a:pt x="942" y="22"/>
                    <a:pt x="895" y="0"/>
                    <a:pt x="847" y="0"/>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7"/>
            <p:cNvSpPr/>
            <p:nvPr/>
          </p:nvSpPr>
          <p:spPr>
            <a:xfrm>
              <a:off x="6588650" y="785850"/>
              <a:ext cx="54275" cy="32950"/>
            </a:xfrm>
            <a:custGeom>
              <a:avLst/>
              <a:gdLst/>
              <a:ahLst/>
              <a:cxnLst/>
              <a:rect l="l" t="t" r="r" b="b"/>
              <a:pathLst>
                <a:path w="2171" h="1318" extrusionOk="0">
                  <a:moveTo>
                    <a:pt x="1324" y="0"/>
                  </a:moveTo>
                  <a:cubicBezTo>
                    <a:pt x="1277" y="0"/>
                    <a:pt x="1230" y="22"/>
                    <a:pt x="1198" y="63"/>
                  </a:cubicBezTo>
                  <a:cubicBezTo>
                    <a:pt x="1147" y="131"/>
                    <a:pt x="1161" y="230"/>
                    <a:pt x="1229" y="282"/>
                  </a:cubicBezTo>
                  <a:lnTo>
                    <a:pt x="1524" y="503"/>
                  </a:lnTo>
                  <a:lnTo>
                    <a:pt x="152" y="503"/>
                  </a:lnTo>
                  <a:cubicBezTo>
                    <a:pt x="68" y="506"/>
                    <a:pt x="0" y="574"/>
                    <a:pt x="0" y="659"/>
                  </a:cubicBezTo>
                  <a:cubicBezTo>
                    <a:pt x="0" y="744"/>
                    <a:pt x="68" y="813"/>
                    <a:pt x="152" y="815"/>
                  </a:cubicBezTo>
                  <a:lnTo>
                    <a:pt x="1524" y="815"/>
                  </a:lnTo>
                  <a:lnTo>
                    <a:pt x="1229" y="1036"/>
                  </a:lnTo>
                  <a:cubicBezTo>
                    <a:pt x="1161" y="1087"/>
                    <a:pt x="1147" y="1185"/>
                    <a:pt x="1198" y="1255"/>
                  </a:cubicBezTo>
                  <a:cubicBezTo>
                    <a:pt x="1229" y="1296"/>
                    <a:pt x="1277" y="1317"/>
                    <a:pt x="1324" y="1317"/>
                  </a:cubicBezTo>
                  <a:cubicBezTo>
                    <a:pt x="1357" y="1317"/>
                    <a:pt x="1390" y="1307"/>
                    <a:pt x="1418" y="1286"/>
                  </a:cubicBezTo>
                  <a:lnTo>
                    <a:pt x="2087" y="784"/>
                  </a:lnTo>
                  <a:cubicBezTo>
                    <a:pt x="2170" y="721"/>
                    <a:pt x="2170" y="596"/>
                    <a:pt x="2087" y="534"/>
                  </a:cubicBezTo>
                  <a:lnTo>
                    <a:pt x="1418" y="32"/>
                  </a:lnTo>
                  <a:cubicBezTo>
                    <a:pt x="1390" y="10"/>
                    <a:pt x="1357" y="0"/>
                    <a:pt x="1324" y="0"/>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 name="Google Shape;4633;p57"/>
          <p:cNvGrpSpPr/>
          <p:nvPr/>
        </p:nvGrpSpPr>
        <p:grpSpPr>
          <a:xfrm>
            <a:off x="3462554" y="2057001"/>
            <a:ext cx="483661" cy="354927"/>
            <a:chOff x="1872000" y="1400400"/>
            <a:chExt cx="267275" cy="196125"/>
          </a:xfrm>
        </p:grpSpPr>
        <p:sp>
          <p:nvSpPr>
            <p:cNvPr id="4634" name="Google Shape;4634;p57"/>
            <p:cNvSpPr/>
            <p:nvPr/>
          </p:nvSpPr>
          <p:spPr>
            <a:xfrm>
              <a:off x="1901275" y="1417125"/>
              <a:ext cx="208725" cy="141750"/>
            </a:xfrm>
            <a:custGeom>
              <a:avLst/>
              <a:gdLst/>
              <a:ahLst/>
              <a:cxnLst/>
              <a:rect l="l" t="t" r="r" b="b"/>
              <a:pathLst>
                <a:path w="8349" h="5670" extrusionOk="0">
                  <a:moveTo>
                    <a:pt x="2668" y="1150"/>
                  </a:moveTo>
                  <a:cubicBezTo>
                    <a:pt x="2859" y="1150"/>
                    <a:pt x="3012" y="1305"/>
                    <a:pt x="3013" y="1496"/>
                  </a:cubicBezTo>
                  <a:lnTo>
                    <a:pt x="3013" y="1830"/>
                  </a:lnTo>
                  <a:cubicBezTo>
                    <a:pt x="3012" y="2114"/>
                    <a:pt x="2783" y="2344"/>
                    <a:pt x="2499" y="2344"/>
                  </a:cubicBezTo>
                  <a:cubicBezTo>
                    <a:pt x="2217" y="2344"/>
                    <a:pt x="1986" y="2114"/>
                    <a:pt x="1986" y="1830"/>
                  </a:cubicBezTo>
                  <a:lnTo>
                    <a:pt x="1988" y="1830"/>
                  </a:lnTo>
                  <a:lnTo>
                    <a:pt x="1988" y="1496"/>
                  </a:lnTo>
                  <a:cubicBezTo>
                    <a:pt x="1988" y="1305"/>
                    <a:pt x="2143" y="1150"/>
                    <a:pt x="2332" y="1150"/>
                  </a:cubicBezTo>
                  <a:close/>
                  <a:moveTo>
                    <a:pt x="6684" y="983"/>
                  </a:moveTo>
                  <a:cubicBezTo>
                    <a:pt x="6783" y="983"/>
                    <a:pt x="6862" y="1063"/>
                    <a:pt x="6862" y="1161"/>
                  </a:cubicBezTo>
                  <a:lnTo>
                    <a:pt x="6862" y="1663"/>
                  </a:lnTo>
                  <a:cubicBezTo>
                    <a:pt x="6862" y="1727"/>
                    <a:pt x="6828" y="1786"/>
                    <a:pt x="6773" y="1817"/>
                  </a:cubicBezTo>
                  <a:cubicBezTo>
                    <a:pt x="6725" y="1844"/>
                    <a:pt x="6695" y="1896"/>
                    <a:pt x="6695" y="1951"/>
                  </a:cubicBezTo>
                  <a:lnTo>
                    <a:pt x="6695" y="2202"/>
                  </a:lnTo>
                  <a:cubicBezTo>
                    <a:pt x="6695" y="2273"/>
                    <a:pt x="6744" y="2335"/>
                    <a:pt x="6814" y="2352"/>
                  </a:cubicBezTo>
                  <a:lnTo>
                    <a:pt x="7228" y="2457"/>
                  </a:lnTo>
                  <a:cubicBezTo>
                    <a:pt x="7308" y="2476"/>
                    <a:pt x="7363" y="2548"/>
                    <a:pt x="7363" y="2630"/>
                  </a:cubicBezTo>
                  <a:lnTo>
                    <a:pt x="7363" y="2677"/>
                  </a:lnTo>
                  <a:lnTo>
                    <a:pt x="5669" y="2677"/>
                  </a:lnTo>
                  <a:lnTo>
                    <a:pt x="5669" y="2630"/>
                  </a:lnTo>
                  <a:cubicBezTo>
                    <a:pt x="5669" y="2548"/>
                    <a:pt x="5725" y="2476"/>
                    <a:pt x="5804" y="2457"/>
                  </a:cubicBezTo>
                  <a:lnTo>
                    <a:pt x="6220" y="2352"/>
                  </a:lnTo>
                  <a:cubicBezTo>
                    <a:pt x="6290" y="2335"/>
                    <a:pt x="6338" y="2273"/>
                    <a:pt x="6338" y="2202"/>
                  </a:cubicBezTo>
                  <a:lnTo>
                    <a:pt x="6338" y="1951"/>
                  </a:lnTo>
                  <a:cubicBezTo>
                    <a:pt x="6338" y="1895"/>
                    <a:pt x="6309" y="1844"/>
                    <a:pt x="6260" y="1817"/>
                  </a:cubicBezTo>
                  <a:lnTo>
                    <a:pt x="6262" y="1817"/>
                  </a:lnTo>
                  <a:cubicBezTo>
                    <a:pt x="6207" y="1786"/>
                    <a:pt x="6172" y="1727"/>
                    <a:pt x="6172" y="1663"/>
                  </a:cubicBezTo>
                  <a:lnTo>
                    <a:pt x="6172" y="1161"/>
                  </a:lnTo>
                  <a:cubicBezTo>
                    <a:pt x="6172" y="1063"/>
                    <a:pt x="6251" y="983"/>
                    <a:pt x="6349" y="983"/>
                  </a:cubicBezTo>
                  <a:close/>
                  <a:moveTo>
                    <a:pt x="8035" y="314"/>
                  </a:moveTo>
                  <a:lnTo>
                    <a:pt x="8035" y="2678"/>
                  </a:lnTo>
                  <a:lnTo>
                    <a:pt x="7678" y="2678"/>
                  </a:lnTo>
                  <a:lnTo>
                    <a:pt x="7678" y="2631"/>
                  </a:lnTo>
                  <a:cubicBezTo>
                    <a:pt x="7678" y="2405"/>
                    <a:pt x="7524" y="2208"/>
                    <a:pt x="7306" y="2155"/>
                  </a:cubicBezTo>
                  <a:lnTo>
                    <a:pt x="7009" y="2081"/>
                  </a:lnTo>
                  <a:lnTo>
                    <a:pt x="7009" y="2031"/>
                  </a:lnTo>
                  <a:cubicBezTo>
                    <a:pt x="7115" y="1938"/>
                    <a:pt x="7176" y="1805"/>
                    <a:pt x="7177" y="1663"/>
                  </a:cubicBezTo>
                  <a:lnTo>
                    <a:pt x="7177" y="1161"/>
                  </a:lnTo>
                  <a:cubicBezTo>
                    <a:pt x="7176" y="891"/>
                    <a:pt x="6956" y="670"/>
                    <a:pt x="6686" y="670"/>
                  </a:cubicBezTo>
                  <a:lnTo>
                    <a:pt x="6351" y="670"/>
                  </a:lnTo>
                  <a:cubicBezTo>
                    <a:pt x="6080" y="670"/>
                    <a:pt x="5859" y="891"/>
                    <a:pt x="5859" y="1161"/>
                  </a:cubicBezTo>
                  <a:lnTo>
                    <a:pt x="5859" y="1663"/>
                  </a:lnTo>
                  <a:cubicBezTo>
                    <a:pt x="5859" y="1805"/>
                    <a:pt x="5921" y="1938"/>
                    <a:pt x="6026" y="2031"/>
                  </a:cubicBezTo>
                  <a:lnTo>
                    <a:pt x="6026" y="2081"/>
                  </a:lnTo>
                  <a:lnTo>
                    <a:pt x="5729" y="2155"/>
                  </a:lnTo>
                  <a:cubicBezTo>
                    <a:pt x="5511" y="2208"/>
                    <a:pt x="5357" y="2405"/>
                    <a:pt x="5357" y="2631"/>
                  </a:cubicBezTo>
                  <a:lnTo>
                    <a:pt x="5357" y="2678"/>
                  </a:lnTo>
                  <a:lnTo>
                    <a:pt x="5000" y="2678"/>
                  </a:lnTo>
                  <a:lnTo>
                    <a:pt x="5000" y="314"/>
                  </a:lnTo>
                  <a:close/>
                  <a:moveTo>
                    <a:pt x="2678" y="2657"/>
                  </a:moveTo>
                  <a:lnTo>
                    <a:pt x="2678" y="2732"/>
                  </a:lnTo>
                  <a:cubicBezTo>
                    <a:pt x="2678" y="2789"/>
                    <a:pt x="2693" y="2845"/>
                    <a:pt x="2721" y="2894"/>
                  </a:cubicBezTo>
                  <a:lnTo>
                    <a:pt x="2509" y="3108"/>
                  </a:lnTo>
                  <a:cubicBezTo>
                    <a:pt x="2506" y="3110"/>
                    <a:pt x="2503" y="3111"/>
                    <a:pt x="2500" y="3111"/>
                  </a:cubicBezTo>
                  <a:cubicBezTo>
                    <a:pt x="2497" y="3111"/>
                    <a:pt x="2495" y="3110"/>
                    <a:pt x="2493" y="3108"/>
                  </a:cubicBezTo>
                  <a:lnTo>
                    <a:pt x="2278" y="2894"/>
                  </a:lnTo>
                  <a:cubicBezTo>
                    <a:pt x="2307" y="2845"/>
                    <a:pt x="2323" y="2789"/>
                    <a:pt x="2323" y="2732"/>
                  </a:cubicBezTo>
                  <a:lnTo>
                    <a:pt x="2323" y="2657"/>
                  </a:lnTo>
                  <a:close/>
                  <a:moveTo>
                    <a:pt x="2987" y="3073"/>
                  </a:moveTo>
                  <a:lnTo>
                    <a:pt x="3295" y="3191"/>
                  </a:lnTo>
                  <a:cubicBezTo>
                    <a:pt x="3427" y="3244"/>
                    <a:pt x="3514" y="3372"/>
                    <a:pt x="3516" y="3514"/>
                  </a:cubicBezTo>
                  <a:lnTo>
                    <a:pt x="3516" y="4509"/>
                  </a:lnTo>
                  <a:cubicBezTo>
                    <a:pt x="3516" y="4607"/>
                    <a:pt x="3435" y="4687"/>
                    <a:pt x="3337" y="4687"/>
                  </a:cubicBezTo>
                  <a:lnTo>
                    <a:pt x="2657" y="4687"/>
                  </a:lnTo>
                  <a:lnTo>
                    <a:pt x="2657" y="4498"/>
                  </a:lnTo>
                  <a:lnTo>
                    <a:pt x="3003" y="4498"/>
                  </a:lnTo>
                  <a:cubicBezTo>
                    <a:pt x="3089" y="4498"/>
                    <a:pt x="3159" y="4428"/>
                    <a:pt x="3159" y="4341"/>
                  </a:cubicBezTo>
                  <a:lnTo>
                    <a:pt x="3159" y="3839"/>
                  </a:lnTo>
                  <a:cubicBezTo>
                    <a:pt x="3156" y="3755"/>
                    <a:pt x="3086" y="3688"/>
                    <a:pt x="3003" y="3688"/>
                  </a:cubicBezTo>
                  <a:cubicBezTo>
                    <a:pt x="2918" y="3688"/>
                    <a:pt x="2848" y="3755"/>
                    <a:pt x="2845" y="3839"/>
                  </a:cubicBezTo>
                  <a:lnTo>
                    <a:pt x="2845" y="4185"/>
                  </a:lnTo>
                  <a:lnTo>
                    <a:pt x="2155" y="4185"/>
                  </a:lnTo>
                  <a:lnTo>
                    <a:pt x="2155" y="3839"/>
                  </a:lnTo>
                  <a:cubicBezTo>
                    <a:pt x="2152" y="3755"/>
                    <a:pt x="2082" y="3688"/>
                    <a:pt x="1998" y="3688"/>
                  </a:cubicBezTo>
                  <a:cubicBezTo>
                    <a:pt x="1914" y="3688"/>
                    <a:pt x="1844" y="3755"/>
                    <a:pt x="1841" y="3839"/>
                  </a:cubicBezTo>
                  <a:lnTo>
                    <a:pt x="1841" y="4341"/>
                  </a:lnTo>
                  <a:cubicBezTo>
                    <a:pt x="1841" y="4428"/>
                    <a:pt x="1911" y="4498"/>
                    <a:pt x="1998" y="4498"/>
                  </a:cubicBezTo>
                  <a:lnTo>
                    <a:pt x="2343" y="4498"/>
                  </a:lnTo>
                  <a:lnTo>
                    <a:pt x="2343" y="4687"/>
                  </a:lnTo>
                  <a:lnTo>
                    <a:pt x="1663" y="4687"/>
                  </a:lnTo>
                  <a:cubicBezTo>
                    <a:pt x="1565" y="4687"/>
                    <a:pt x="1486" y="4606"/>
                    <a:pt x="1486" y="4509"/>
                  </a:cubicBezTo>
                  <a:lnTo>
                    <a:pt x="1486" y="3514"/>
                  </a:lnTo>
                  <a:cubicBezTo>
                    <a:pt x="1486" y="3372"/>
                    <a:pt x="1573" y="3244"/>
                    <a:pt x="1706" y="3191"/>
                  </a:cubicBezTo>
                  <a:lnTo>
                    <a:pt x="2013" y="3073"/>
                  </a:lnTo>
                  <a:lnTo>
                    <a:pt x="2272" y="3330"/>
                  </a:lnTo>
                  <a:cubicBezTo>
                    <a:pt x="2335" y="3393"/>
                    <a:pt x="2418" y="3425"/>
                    <a:pt x="2501" y="3425"/>
                  </a:cubicBezTo>
                  <a:cubicBezTo>
                    <a:pt x="2583" y="3425"/>
                    <a:pt x="2666" y="3393"/>
                    <a:pt x="2729" y="3330"/>
                  </a:cubicBezTo>
                  <a:lnTo>
                    <a:pt x="2987" y="3073"/>
                  </a:lnTo>
                  <a:close/>
                  <a:moveTo>
                    <a:pt x="4687" y="4665"/>
                  </a:moveTo>
                  <a:lnTo>
                    <a:pt x="4687" y="5356"/>
                  </a:lnTo>
                  <a:lnTo>
                    <a:pt x="314" y="5356"/>
                  </a:lnTo>
                  <a:lnTo>
                    <a:pt x="314" y="4665"/>
                  </a:lnTo>
                  <a:lnTo>
                    <a:pt x="1198" y="4665"/>
                  </a:lnTo>
                  <a:cubicBezTo>
                    <a:pt x="1265" y="4864"/>
                    <a:pt x="1452" y="4999"/>
                    <a:pt x="1663" y="5000"/>
                  </a:cubicBezTo>
                  <a:lnTo>
                    <a:pt x="3337" y="5000"/>
                  </a:lnTo>
                  <a:cubicBezTo>
                    <a:pt x="3548" y="4999"/>
                    <a:pt x="3735" y="4864"/>
                    <a:pt x="3802" y="4665"/>
                  </a:cubicBezTo>
                  <a:close/>
                  <a:moveTo>
                    <a:pt x="6684" y="3662"/>
                  </a:moveTo>
                  <a:cubicBezTo>
                    <a:pt x="6783" y="3662"/>
                    <a:pt x="6862" y="3742"/>
                    <a:pt x="6862" y="3840"/>
                  </a:cubicBezTo>
                  <a:lnTo>
                    <a:pt x="6862" y="4342"/>
                  </a:lnTo>
                  <a:cubicBezTo>
                    <a:pt x="6862" y="4405"/>
                    <a:pt x="6827" y="4465"/>
                    <a:pt x="6773" y="4496"/>
                  </a:cubicBezTo>
                  <a:cubicBezTo>
                    <a:pt x="6725" y="4524"/>
                    <a:pt x="6695" y="4575"/>
                    <a:pt x="6695" y="4630"/>
                  </a:cubicBezTo>
                  <a:lnTo>
                    <a:pt x="6695" y="4881"/>
                  </a:lnTo>
                  <a:cubicBezTo>
                    <a:pt x="6695" y="4952"/>
                    <a:pt x="6744" y="5015"/>
                    <a:pt x="6812" y="5033"/>
                  </a:cubicBezTo>
                  <a:lnTo>
                    <a:pt x="7228" y="5136"/>
                  </a:lnTo>
                  <a:cubicBezTo>
                    <a:pt x="7308" y="5156"/>
                    <a:pt x="7363" y="5228"/>
                    <a:pt x="7363" y="5309"/>
                  </a:cubicBezTo>
                  <a:lnTo>
                    <a:pt x="7363" y="5356"/>
                  </a:lnTo>
                  <a:lnTo>
                    <a:pt x="5669" y="5356"/>
                  </a:lnTo>
                  <a:lnTo>
                    <a:pt x="5669" y="5309"/>
                  </a:lnTo>
                  <a:cubicBezTo>
                    <a:pt x="5669" y="5228"/>
                    <a:pt x="5725" y="5156"/>
                    <a:pt x="5804" y="5136"/>
                  </a:cubicBezTo>
                  <a:lnTo>
                    <a:pt x="6220" y="5033"/>
                  </a:lnTo>
                  <a:cubicBezTo>
                    <a:pt x="6290" y="5015"/>
                    <a:pt x="6338" y="4952"/>
                    <a:pt x="6338" y="4881"/>
                  </a:cubicBezTo>
                  <a:lnTo>
                    <a:pt x="6338" y="4630"/>
                  </a:lnTo>
                  <a:cubicBezTo>
                    <a:pt x="6338" y="4575"/>
                    <a:pt x="6309" y="4524"/>
                    <a:pt x="6260" y="4496"/>
                  </a:cubicBezTo>
                  <a:cubicBezTo>
                    <a:pt x="6205" y="4465"/>
                    <a:pt x="6172" y="4405"/>
                    <a:pt x="6172" y="4342"/>
                  </a:cubicBezTo>
                  <a:lnTo>
                    <a:pt x="6172" y="3840"/>
                  </a:lnTo>
                  <a:cubicBezTo>
                    <a:pt x="6172" y="3742"/>
                    <a:pt x="6251" y="3662"/>
                    <a:pt x="6349" y="3662"/>
                  </a:cubicBezTo>
                  <a:close/>
                  <a:moveTo>
                    <a:pt x="8035" y="2992"/>
                  </a:moveTo>
                  <a:lnTo>
                    <a:pt x="8035" y="5356"/>
                  </a:lnTo>
                  <a:lnTo>
                    <a:pt x="7678" y="5356"/>
                  </a:lnTo>
                  <a:lnTo>
                    <a:pt x="7678" y="5309"/>
                  </a:lnTo>
                  <a:cubicBezTo>
                    <a:pt x="7678" y="5084"/>
                    <a:pt x="7524" y="4887"/>
                    <a:pt x="7306" y="4832"/>
                  </a:cubicBezTo>
                  <a:lnTo>
                    <a:pt x="7009" y="4758"/>
                  </a:lnTo>
                  <a:lnTo>
                    <a:pt x="7009" y="4710"/>
                  </a:lnTo>
                  <a:cubicBezTo>
                    <a:pt x="7115" y="4617"/>
                    <a:pt x="7176" y="4482"/>
                    <a:pt x="7177" y="4342"/>
                  </a:cubicBezTo>
                  <a:lnTo>
                    <a:pt x="7177" y="3839"/>
                  </a:lnTo>
                  <a:cubicBezTo>
                    <a:pt x="7176" y="3568"/>
                    <a:pt x="6956" y="3349"/>
                    <a:pt x="6686" y="3349"/>
                  </a:cubicBezTo>
                  <a:lnTo>
                    <a:pt x="6351" y="3349"/>
                  </a:lnTo>
                  <a:cubicBezTo>
                    <a:pt x="6080" y="3349"/>
                    <a:pt x="5859" y="3568"/>
                    <a:pt x="5859" y="3839"/>
                  </a:cubicBezTo>
                  <a:lnTo>
                    <a:pt x="5859" y="4342"/>
                  </a:lnTo>
                  <a:cubicBezTo>
                    <a:pt x="5859" y="4482"/>
                    <a:pt x="5921" y="4617"/>
                    <a:pt x="6026" y="4710"/>
                  </a:cubicBezTo>
                  <a:lnTo>
                    <a:pt x="6026" y="4758"/>
                  </a:lnTo>
                  <a:lnTo>
                    <a:pt x="5729" y="4832"/>
                  </a:lnTo>
                  <a:cubicBezTo>
                    <a:pt x="5511" y="4887"/>
                    <a:pt x="5357" y="5084"/>
                    <a:pt x="5357" y="5309"/>
                  </a:cubicBezTo>
                  <a:lnTo>
                    <a:pt x="5357" y="5356"/>
                  </a:lnTo>
                  <a:lnTo>
                    <a:pt x="5000" y="5356"/>
                  </a:lnTo>
                  <a:lnTo>
                    <a:pt x="5000" y="2992"/>
                  </a:lnTo>
                  <a:close/>
                  <a:moveTo>
                    <a:pt x="8193" y="1"/>
                  </a:moveTo>
                  <a:cubicBezTo>
                    <a:pt x="8192" y="1"/>
                    <a:pt x="8192" y="1"/>
                    <a:pt x="8191" y="1"/>
                  </a:cubicBezTo>
                  <a:lnTo>
                    <a:pt x="1328" y="1"/>
                  </a:lnTo>
                  <a:cubicBezTo>
                    <a:pt x="1242" y="1"/>
                    <a:pt x="1172" y="71"/>
                    <a:pt x="1172" y="157"/>
                  </a:cubicBezTo>
                  <a:cubicBezTo>
                    <a:pt x="1172" y="243"/>
                    <a:pt x="1242" y="313"/>
                    <a:pt x="1328" y="314"/>
                  </a:cubicBezTo>
                  <a:lnTo>
                    <a:pt x="4687" y="314"/>
                  </a:lnTo>
                  <a:lnTo>
                    <a:pt x="4687" y="4353"/>
                  </a:lnTo>
                  <a:lnTo>
                    <a:pt x="3829" y="4353"/>
                  </a:lnTo>
                  <a:lnTo>
                    <a:pt x="3829" y="3514"/>
                  </a:lnTo>
                  <a:cubicBezTo>
                    <a:pt x="3828" y="3242"/>
                    <a:pt x="3661" y="2999"/>
                    <a:pt x="3408" y="2899"/>
                  </a:cubicBezTo>
                  <a:lnTo>
                    <a:pt x="2995" y="2740"/>
                  </a:lnTo>
                  <a:cubicBezTo>
                    <a:pt x="2993" y="2737"/>
                    <a:pt x="2992" y="2735"/>
                    <a:pt x="2992" y="2732"/>
                  </a:cubicBezTo>
                  <a:lnTo>
                    <a:pt x="2992" y="2501"/>
                  </a:lnTo>
                  <a:lnTo>
                    <a:pt x="2992" y="2495"/>
                  </a:lnTo>
                  <a:cubicBezTo>
                    <a:pt x="3202" y="2339"/>
                    <a:pt x="3327" y="2093"/>
                    <a:pt x="3327" y="1830"/>
                  </a:cubicBezTo>
                  <a:lnTo>
                    <a:pt x="3327" y="1496"/>
                  </a:lnTo>
                  <a:cubicBezTo>
                    <a:pt x="3326" y="1133"/>
                    <a:pt x="3032" y="838"/>
                    <a:pt x="2668" y="838"/>
                  </a:cubicBezTo>
                  <a:lnTo>
                    <a:pt x="2334" y="838"/>
                  </a:lnTo>
                  <a:cubicBezTo>
                    <a:pt x="1970" y="838"/>
                    <a:pt x="1675" y="1133"/>
                    <a:pt x="1675" y="1496"/>
                  </a:cubicBezTo>
                  <a:lnTo>
                    <a:pt x="1675" y="1830"/>
                  </a:lnTo>
                  <a:cubicBezTo>
                    <a:pt x="1674" y="2093"/>
                    <a:pt x="1799" y="2339"/>
                    <a:pt x="2009" y="2494"/>
                  </a:cubicBezTo>
                  <a:lnTo>
                    <a:pt x="2009" y="2501"/>
                  </a:lnTo>
                  <a:lnTo>
                    <a:pt x="2009" y="2731"/>
                  </a:lnTo>
                  <a:cubicBezTo>
                    <a:pt x="2009" y="2735"/>
                    <a:pt x="2008" y="2737"/>
                    <a:pt x="2007" y="2739"/>
                  </a:cubicBezTo>
                  <a:lnTo>
                    <a:pt x="1593" y="2899"/>
                  </a:lnTo>
                  <a:cubicBezTo>
                    <a:pt x="1340" y="2999"/>
                    <a:pt x="1175" y="3242"/>
                    <a:pt x="1173" y="3513"/>
                  </a:cubicBezTo>
                  <a:lnTo>
                    <a:pt x="1173" y="4351"/>
                  </a:lnTo>
                  <a:lnTo>
                    <a:pt x="314" y="4351"/>
                  </a:lnTo>
                  <a:lnTo>
                    <a:pt x="314" y="313"/>
                  </a:lnTo>
                  <a:lnTo>
                    <a:pt x="660" y="313"/>
                  </a:lnTo>
                  <a:cubicBezTo>
                    <a:pt x="747" y="313"/>
                    <a:pt x="817" y="243"/>
                    <a:pt x="817" y="157"/>
                  </a:cubicBezTo>
                  <a:cubicBezTo>
                    <a:pt x="817" y="71"/>
                    <a:pt x="747" y="1"/>
                    <a:pt x="660" y="1"/>
                  </a:cubicBezTo>
                  <a:lnTo>
                    <a:pt x="158" y="1"/>
                  </a:lnTo>
                  <a:cubicBezTo>
                    <a:pt x="72" y="1"/>
                    <a:pt x="1" y="71"/>
                    <a:pt x="1" y="157"/>
                  </a:cubicBezTo>
                  <a:lnTo>
                    <a:pt x="1" y="5512"/>
                  </a:lnTo>
                  <a:cubicBezTo>
                    <a:pt x="2" y="5599"/>
                    <a:pt x="72" y="5669"/>
                    <a:pt x="158" y="5669"/>
                  </a:cubicBezTo>
                  <a:lnTo>
                    <a:pt x="8192" y="5669"/>
                  </a:lnTo>
                  <a:cubicBezTo>
                    <a:pt x="8278" y="5669"/>
                    <a:pt x="8348" y="5599"/>
                    <a:pt x="8348" y="5512"/>
                  </a:cubicBezTo>
                  <a:lnTo>
                    <a:pt x="8348" y="157"/>
                  </a:lnTo>
                  <a:cubicBezTo>
                    <a:pt x="8348" y="72"/>
                    <a:pt x="8280" y="1"/>
                    <a:pt x="8193"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7"/>
            <p:cNvSpPr/>
            <p:nvPr/>
          </p:nvSpPr>
          <p:spPr>
            <a:xfrm>
              <a:off x="1872000" y="1400400"/>
              <a:ext cx="267275" cy="196125"/>
            </a:xfrm>
            <a:custGeom>
              <a:avLst/>
              <a:gdLst/>
              <a:ahLst/>
              <a:cxnLst/>
              <a:rect l="l" t="t" r="r" b="b"/>
              <a:pathLst>
                <a:path w="10691" h="7845" extrusionOk="0">
                  <a:moveTo>
                    <a:pt x="9697" y="313"/>
                  </a:moveTo>
                  <a:cubicBezTo>
                    <a:pt x="9795" y="313"/>
                    <a:pt x="9875" y="392"/>
                    <a:pt x="9875" y="492"/>
                  </a:cubicBezTo>
                  <a:lnTo>
                    <a:pt x="9875" y="6695"/>
                  </a:lnTo>
                  <a:lnTo>
                    <a:pt x="9529" y="6695"/>
                  </a:lnTo>
                  <a:cubicBezTo>
                    <a:pt x="9444" y="6698"/>
                    <a:pt x="9378" y="6766"/>
                    <a:pt x="9378" y="6851"/>
                  </a:cubicBezTo>
                  <a:cubicBezTo>
                    <a:pt x="9378" y="6936"/>
                    <a:pt x="9444" y="7005"/>
                    <a:pt x="9529" y="7007"/>
                  </a:cubicBezTo>
                  <a:lnTo>
                    <a:pt x="10366" y="7007"/>
                  </a:lnTo>
                  <a:cubicBezTo>
                    <a:pt x="10371" y="7007"/>
                    <a:pt x="10377" y="7013"/>
                    <a:pt x="10377" y="7018"/>
                  </a:cubicBezTo>
                  <a:lnTo>
                    <a:pt x="10377" y="7353"/>
                  </a:lnTo>
                  <a:cubicBezTo>
                    <a:pt x="10377" y="7452"/>
                    <a:pt x="10297" y="7531"/>
                    <a:pt x="10199" y="7531"/>
                  </a:cubicBezTo>
                  <a:lnTo>
                    <a:pt x="492" y="7531"/>
                  </a:lnTo>
                  <a:cubicBezTo>
                    <a:pt x="392" y="7531"/>
                    <a:pt x="313" y="7452"/>
                    <a:pt x="313" y="7353"/>
                  </a:cubicBezTo>
                  <a:lnTo>
                    <a:pt x="313" y="7018"/>
                  </a:lnTo>
                  <a:cubicBezTo>
                    <a:pt x="313" y="7013"/>
                    <a:pt x="318" y="7007"/>
                    <a:pt x="324" y="7007"/>
                  </a:cubicBezTo>
                  <a:lnTo>
                    <a:pt x="8860" y="7007"/>
                  </a:lnTo>
                  <a:cubicBezTo>
                    <a:pt x="8944" y="7005"/>
                    <a:pt x="9012" y="6936"/>
                    <a:pt x="9012" y="6851"/>
                  </a:cubicBezTo>
                  <a:cubicBezTo>
                    <a:pt x="9012" y="6766"/>
                    <a:pt x="8944" y="6698"/>
                    <a:pt x="8860" y="6695"/>
                  </a:cubicBezTo>
                  <a:lnTo>
                    <a:pt x="815" y="6695"/>
                  </a:lnTo>
                  <a:lnTo>
                    <a:pt x="815" y="492"/>
                  </a:lnTo>
                  <a:cubicBezTo>
                    <a:pt x="815" y="392"/>
                    <a:pt x="894" y="313"/>
                    <a:pt x="994" y="313"/>
                  </a:cubicBezTo>
                  <a:close/>
                  <a:moveTo>
                    <a:pt x="994" y="1"/>
                  </a:moveTo>
                  <a:cubicBezTo>
                    <a:pt x="722" y="1"/>
                    <a:pt x="503" y="220"/>
                    <a:pt x="503" y="492"/>
                  </a:cubicBezTo>
                  <a:lnTo>
                    <a:pt x="503" y="6695"/>
                  </a:lnTo>
                  <a:lnTo>
                    <a:pt x="324" y="6695"/>
                  </a:lnTo>
                  <a:cubicBezTo>
                    <a:pt x="145" y="6695"/>
                    <a:pt x="1" y="6839"/>
                    <a:pt x="1" y="7018"/>
                  </a:cubicBezTo>
                  <a:lnTo>
                    <a:pt x="1" y="7353"/>
                  </a:lnTo>
                  <a:cubicBezTo>
                    <a:pt x="1" y="7624"/>
                    <a:pt x="220" y="7845"/>
                    <a:pt x="492" y="7845"/>
                  </a:cubicBezTo>
                  <a:lnTo>
                    <a:pt x="10199" y="7845"/>
                  </a:lnTo>
                  <a:cubicBezTo>
                    <a:pt x="10470" y="7845"/>
                    <a:pt x="10689" y="7624"/>
                    <a:pt x="10690" y="7353"/>
                  </a:cubicBezTo>
                  <a:lnTo>
                    <a:pt x="10690" y="7018"/>
                  </a:lnTo>
                  <a:cubicBezTo>
                    <a:pt x="10689" y="6839"/>
                    <a:pt x="10545" y="6695"/>
                    <a:pt x="10366" y="6695"/>
                  </a:cubicBezTo>
                  <a:lnTo>
                    <a:pt x="10188" y="6695"/>
                  </a:lnTo>
                  <a:lnTo>
                    <a:pt x="10188" y="492"/>
                  </a:lnTo>
                  <a:cubicBezTo>
                    <a:pt x="10187" y="220"/>
                    <a:pt x="9967" y="1"/>
                    <a:pt x="9697"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 name="Google Shape;4636;p57"/>
          <p:cNvGrpSpPr/>
          <p:nvPr/>
        </p:nvGrpSpPr>
        <p:grpSpPr>
          <a:xfrm>
            <a:off x="5305534" y="3431499"/>
            <a:ext cx="394507" cy="370067"/>
            <a:chOff x="5306200" y="272850"/>
            <a:chExt cx="213825" cy="200600"/>
          </a:xfrm>
        </p:grpSpPr>
        <p:sp>
          <p:nvSpPr>
            <p:cNvPr id="4637" name="Google Shape;4637;p57"/>
            <p:cNvSpPr/>
            <p:nvPr/>
          </p:nvSpPr>
          <p:spPr>
            <a:xfrm>
              <a:off x="5306200" y="272850"/>
              <a:ext cx="183775" cy="200600"/>
            </a:xfrm>
            <a:custGeom>
              <a:avLst/>
              <a:gdLst/>
              <a:ahLst/>
              <a:cxnLst/>
              <a:rect l="l" t="t" r="r" b="b"/>
              <a:pathLst>
                <a:path w="7351" h="8024" extrusionOk="0">
                  <a:moveTo>
                    <a:pt x="6414" y="3209"/>
                  </a:moveTo>
                  <a:cubicBezTo>
                    <a:pt x="6810" y="3271"/>
                    <a:pt x="7100" y="3612"/>
                    <a:pt x="7100" y="4012"/>
                  </a:cubicBezTo>
                  <a:cubicBezTo>
                    <a:pt x="7100" y="4412"/>
                    <a:pt x="6810" y="4752"/>
                    <a:pt x="6414" y="4814"/>
                  </a:cubicBezTo>
                  <a:lnTo>
                    <a:pt x="6414" y="3209"/>
                  </a:lnTo>
                  <a:close/>
                  <a:moveTo>
                    <a:pt x="938" y="3065"/>
                  </a:moveTo>
                  <a:lnTo>
                    <a:pt x="938" y="4958"/>
                  </a:lnTo>
                  <a:lnTo>
                    <a:pt x="662" y="4958"/>
                  </a:lnTo>
                  <a:cubicBezTo>
                    <a:pt x="434" y="4958"/>
                    <a:pt x="251" y="4774"/>
                    <a:pt x="251" y="4547"/>
                  </a:cubicBezTo>
                  <a:lnTo>
                    <a:pt x="251" y="3476"/>
                  </a:lnTo>
                  <a:cubicBezTo>
                    <a:pt x="251" y="3250"/>
                    <a:pt x="434" y="3065"/>
                    <a:pt x="662" y="3065"/>
                  </a:cubicBezTo>
                  <a:close/>
                  <a:moveTo>
                    <a:pt x="2009" y="3065"/>
                  </a:moveTo>
                  <a:lnTo>
                    <a:pt x="2009" y="4958"/>
                  </a:lnTo>
                  <a:lnTo>
                    <a:pt x="1190" y="4958"/>
                  </a:lnTo>
                  <a:lnTo>
                    <a:pt x="1190" y="3065"/>
                  </a:lnTo>
                  <a:close/>
                  <a:moveTo>
                    <a:pt x="2144" y="5879"/>
                  </a:moveTo>
                  <a:lnTo>
                    <a:pt x="2144" y="6432"/>
                  </a:lnTo>
                  <a:lnTo>
                    <a:pt x="1906" y="6432"/>
                  </a:lnTo>
                  <a:lnTo>
                    <a:pt x="2054" y="5879"/>
                  </a:lnTo>
                  <a:close/>
                  <a:moveTo>
                    <a:pt x="1972" y="5210"/>
                  </a:moveTo>
                  <a:lnTo>
                    <a:pt x="1503" y="6968"/>
                  </a:lnTo>
                  <a:lnTo>
                    <a:pt x="1190" y="6968"/>
                  </a:lnTo>
                  <a:lnTo>
                    <a:pt x="1190" y="5210"/>
                  </a:lnTo>
                  <a:close/>
                  <a:moveTo>
                    <a:pt x="6164" y="252"/>
                  </a:moveTo>
                  <a:lnTo>
                    <a:pt x="6164" y="7772"/>
                  </a:lnTo>
                  <a:lnTo>
                    <a:pt x="5610" y="7772"/>
                  </a:lnTo>
                  <a:lnTo>
                    <a:pt x="5610" y="2477"/>
                  </a:lnTo>
                  <a:cubicBezTo>
                    <a:pt x="5613" y="2406"/>
                    <a:pt x="5556" y="2347"/>
                    <a:pt x="5485" y="2347"/>
                  </a:cubicBezTo>
                  <a:cubicBezTo>
                    <a:pt x="5414" y="2347"/>
                    <a:pt x="5357" y="2406"/>
                    <a:pt x="5360" y="2477"/>
                  </a:cubicBezTo>
                  <a:lnTo>
                    <a:pt x="5360" y="6949"/>
                  </a:lnTo>
                  <a:cubicBezTo>
                    <a:pt x="5146" y="6658"/>
                    <a:pt x="4910" y="6385"/>
                    <a:pt x="4652" y="6132"/>
                  </a:cubicBezTo>
                  <a:cubicBezTo>
                    <a:pt x="4302" y="5793"/>
                    <a:pt x="3937" y="5522"/>
                    <a:pt x="3565" y="5328"/>
                  </a:cubicBezTo>
                  <a:cubicBezTo>
                    <a:pt x="3136" y="5103"/>
                    <a:pt x="2699" y="4981"/>
                    <a:pt x="2261" y="4961"/>
                  </a:cubicBezTo>
                  <a:lnTo>
                    <a:pt x="2261" y="3063"/>
                  </a:lnTo>
                  <a:cubicBezTo>
                    <a:pt x="2699" y="3043"/>
                    <a:pt x="3136" y="2920"/>
                    <a:pt x="3565" y="2695"/>
                  </a:cubicBezTo>
                  <a:cubicBezTo>
                    <a:pt x="3937" y="2501"/>
                    <a:pt x="4302" y="2231"/>
                    <a:pt x="4652" y="1892"/>
                  </a:cubicBezTo>
                  <a:cubicBezTo>
                    <a:pt x="4910" y="1638"/>
                    <a:pt x="5146" y="1365"/>
                    <a:pt x="5360" y="1074"/>
                  </a:cubicBezTo>
                  <a:lnTo>
                    <a:pt x="5360" y="1874"/>
                  </a:lnTo>
                  <a:cubicBezTo>
                    <a:pt x="5361" y="1941"/>
                    <a:pt x="5418" y="1995"/>
                    <a:pt x="5485" y="1995"/>
                  </a:cubicBezTo>
                  <a:cubicBezTo>
                    <a:pt x="5552" y="1995"/>
                    <a:pt x="5608" y="1941"/>
                    <a:pt x="5610" y="1874"/>
                  </a:cubicBezTo>
                  <a:lnTo>
                    <a:pt x="5610" y="252"/>
                  </a:lnTo>
                  <a:close/>
                  <a:moveTo>
                    <a:pt x="5485" y="0"/>
                  </a:moveTo>
                  <a:cubicBezTo>
                    <a:pt x="5415" y="0"/>
                    <a:pt x="5360" y="57"/>
                    <a:pt x="5360" y="127"/>
                  </a:cubicBezTo>
                  <a:lnTo>
                    <a:pt x="5360" y="628"/>
                  </a:lnTo>
                  <a:cubicBezTo>
                    <a:pt x="5107" y="1023"/>
                    <a:pt x="4808" y="1388"/>
                    <a:pt x="4471" y="1715"/>
                  </a:cubicBezTo>
                  <a:cubicBezTo>
                    <a:pt x="3955" y="2217"/>
                    <a:pt x="3129" y="2814"/>
                    <a:pt x="2136" y="2814"/>
                  </a:cubicBezTo>
                  <a:lnTo>
                    <a:pt x="662" y="2814"/>
                  </a:lnTo>
                  <a:cubicBezTo>
                    <a:pt x="297" y="2815"/>
                    <a:pt x="1" y="3111"/>
                    <a:pt x="1" y="3476"/>
                  </a:cubicBezTo>
                  <a:lnTo>
                    <a:pt x="1" y="4547"/>
                  </a:lnTo>
                  <a:cubicBezTo>
                    <a:pt x="1" y="4912"/>
                    <a:pt x="297" y="5208"/>
                    <a:pt x="662" y="5210"/>
                  </a:cubicBezTo>
                  <a:lnTo>
                    <a:pt x="938" y="5210"/>
                  </a:lnTo>
                  <a:lnTo>
                    <a:pt x="938" y="7094"/>
                  </a:lnTo>
                  <a:cubicBezTo>
                    <a:pt x="938" y="7163"/>
                    <a:pt x="994" y="7220"/>
                    <a:pt x="1064" y="7220"/>
                  </a:cubicBezTo>
                  <a:lnTo>
                    <a:pt x="1600" y="7220"/>
                  </a:lnTo>
                  <a:cubicBezTo>
                    <a:pt x="1657" y="7220"/>
                    <a:pt x="1706" y="7181"/>
                    <a:pt x="1721" y="7127"/>
                  </a:cubicBezTo>
                  <a:lnTo>
                    <a:pt x="1838" y="6684"/>
                  </a:lnTo>
                  <a:lnTo>
                    <a:pt x="2269" y="6684"/>
                  </a:lnTo>
                  <a:cubicBezTo>
                    <a:pt x="2339" y="6684"/>
                    <a:pt x="2394" y="6627"/>
                    <a:pt x="2394" y="6557"/>
                  </a:cubicBezTo>
                  <a:lnTo>
                    <a:pt x="2394" y="5754"/>
                  </a:lnTo>
                  <a:cubicBezTo>
                    <a:pt x="2394" y="5684"/>
                    <a:pt x="2339" y="5628"/>
                    <a:pt x="2269" y="5628"/>
                  </a:cubicBezTo>
                  <a:lnTo>
                    <a:pt x="2120" y="5628"/>
                  </a:lnTo>
                  <a:lnTo>
                    <a:pt x="2231" y="5211"/>
                  </a:lnTo>
                  <a:cubicBezTo>
                    <a:pt x="3182" y="5247"/>
                    <a:pt x="3971" y="5824"/>
                    <a:pt x="4471" y="6308"/>
                  </a:cubicBezTo>
                  <a:cubicBezTo>
                    <a:pt x="4808" y="6635"/>
                    <a:pt x="5105" y="7002"/>
                    <a:pt x="5359" y="7397"/>
                  </a:cubicBezTo>
                  <a:lnTo>
                    <a:pt x="5359" y="7897"/>
                  </a:lnTo>
                  <a:cubicBezTo>
                    <a:pt x="5359" y="7967"/>
                    <a:pt x="5415" y="8023"/>
                    <a:pt x="5484" y="8023"/>
                  </a:cubicBezTo>
                  <a:lnTo>
                    <a:pt x="6289" y="8023"/>
                  </a:lnTo>
                  <a:cubicBezTo>
                    <a:pt x="6357" y="8023"/>
                    <a:pt x="6414" y="7967"/>
                    <a:pt x="6414" y="7897"/>
                  </a:cubicBezTo>
                  <a:lnTo>
                    <a:pt x="6414" y="5067"/>
                  </a:lnTo>
                  <a:cubicBezTo>
                    <a:pt x="6948" y="5004"/>
                    <a:pt x="7351" y="4550"/>
                    <a:pt x="7351" y="4012"/>
                  </a:cubicBezTo>
                  <a:cubicBezTo>
                    <a:pt x="7351" y="3473"/>
                    <a:pt x="6948" y="3020"/>
                    <a:pt x="6414" y="2956"/>
                  </a:cubicBezTo>
                  <a:lnTo>
                    <a:pt x="6414" y="2955"/>
                  </a:lnTo>
                  <a:lnTo>
                    <a:pt x="6414" y="127"/>
                  </a:lnTo>
                  <a:cubicBezTo>
                    <a:pt x="6414" y="57"/>
                    <a:pt x="6359" y="0"/>
                    <a:pt x="6289" y="0"/>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7"/>
            <p:cNvSpPr/>
            <p:nvPr/>
          </p:nvSpPr>
          <p:spPr>
            <a:xfrm>
              <a:off x="5503925" y="370000"/>
              <a:ext cx="16100" cy="6275"/>
            </a:xfrm>
            <a:custGeom>
              <a:avLst/>
              <a:gdLst/>
              <a:ahLst/>
              <a:cxnLst/>
              <a:rect l="l" t="t" r="r" b="b"/>
              <a:pathLst>
                <a:path w="644" h="251" extrusionOk="0">
                  <a:moveTo>
                    <a:pt x="122" y="1"/>
                  </a:moveTo>
                  <a:cubicBezTo>
                    <a:pt x="54" y="3"/>
                    <a:pt x="0" y="58"/>
                    <a:pt x="0" y="126"/>
                  </a:cubicBezTo>
                  <a:cubicBezTo>
                    <a:pt x="0" y="193"/>
                    <a:pt x="54" y="250"/>
                    <a:pt x="122" y="251"/>
                  </a:cubicBezTo>
                  <a:lnTo>
                    <a:pt x="524" y="251"/>
                  </a:lnTo>
                  <a:cubicBezTo>
                    <a:pt x="591" y="250"/>
                    <a:pt x="644" y="193"/>
                    <a:pt x="644" y="126"/>
                  </a:cubicBezTo>
                  <a:cubicBezTo>
                    <a:pt x="644" y="58"/>
                    <a:pt x="591" y="3"/>
                    <a:pt x="524"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7"/>
            <p:cNvSpPr/>
            <p:nvPr/>
          </p:nvSpPr>
          <p:spPr>
            <a:xfrm>
              <a:off x="5490050" y="332100"/>
              <a:ext cx="14750" cy="13400"/>
            </a:xfrm>
            <a:custGeom>
              <a:avLst/>
              <a:gdLst/>
              <a:ahLst/>
              <a:cxnLst/>
              <a:rect l="l" t="t" r="r" b="b"/>
              <a:pathLst>
                <a:path w="590" h="536" extrusionOk="0">
                  <a:moveTo>
                    <a:pt x="451" y="1"/>
                  </a:moveTo>
                  <a:cubicBezTo>
                    <a:pt x="419" y="1"/>
                    <a:pt x="387" y="13"/>
                    <a:pt x="362" y="37"/>
                  </a:cubicBezTo>
                  <a:lnTo>
                    <a:pt x="78" y="321"/>
                  </a:lnTo>
                  <a:cubicBezTo>
                    <a:pt x="1" y="401"/>
                    <a:pt x="56" y="534"/>
                    <a:pt x="166" y="535"/>
                  </a:cubicBezTo>
                  <a:cubicBezTo>
                    <a:pt x="168" y="535"/>
                    <a:pt x="170" y="535"/>
                    <a:pt x="171" y="535"/>
                  </a:cubicBezTo>
                  <a:cubicBezTo>
                    <a:pt x="203" y="535"/>
                    <a:pt x="232" y="522"/>
                    <a:pt x="255" y="499"/>
                  </a:cubicBezTo>
                  <a:lnTo>
                    <a:pt x="539" y="215"/>
                  </a:lnTo>
                  <a:cubicBezTo>
                    <a:pt x="588" y="166"/>
                    <a:pt x="589" y="86"/>
                    <a:pt x="539" y="37"/>
                  </a:cubicBezTo>
                  <a:cubicBezTo>
                    <a:pt x="515" y="13"/>
                    <a:pt x="483" y="1"/>
                    <a:pt x="451"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7"/>
            <p:cNvSpPr/>
            <p:nvPr/>
          </p:nvSpPr>
          <p:spPr>
            <a:xfrm>
              <a:off x="5490775" y="400800"/>
              <a:ext cx="13950" cy="13325"/>
            </a:xfrm>
            <a:custGeom>
              <a:avLst/>
              <a:gdLst/>
              <a:ahLst/>
              <a:cxnLst/>
              <a:rect l="l" t="t" r="r" b="b"/>
              <a:pathLst>
                <a:path w="558" h="533" extrusionOk="0">
                  <a:moveTo>
                    <a:pt x="137" y="0"/>
                  </a:moveTo>
                  <a:cubicBezTo>
                    <a:pt x="105" y="0"/>
                    <a:pt x="73" y="12"/>
                    <a:pt x="49" y="37"/>
                  </a:cubicBezTo>
                  <a:cubicBezTo>
                    <a:pt x="0" y="86"/>
                    <a:pt x="0" y="166"/>
                    <a:pt x="49" y="214"/>
                  </a:cubicBezTo>
                  <a:lnTo>
                    <a:pt x="333" y="498"/>
                  </a:lnTo>
                  <a:cubicBezTo>
                    <a:pt x="357" y="521"/>
                    <a:pt x="388" y="533"/>
                    <a:pt x="419" y="533"/>
                  </a:cubicBezTo>
                  <a:cubicBezTo>
                    <a:pt x="451" y="533"/>
                    <a:pt x="484" y="520"/>
                    <a:pt x="508" y="496"/>
                  </a:cubicBezTo>
                  <a:cubicBezTo>
                    <a:pt x="556" y="449"/>
                    <a:pt x="557" y="370"/>
                    <a:pt x="510" y="321"/>
                  </a:cubicBezTo>
                  <a:lnTo>
                    <a:pt x="226" y="37"/>
                  </a:lnTo>
                  <a:cubicBezTo>
                    <a:pt x="201" y="12"/>
                    <a:pt x="169" y="0"/>
                    <a:pt x="137" y="0"/>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1" name="Google Shape;4641;p57"/>
          <p:cNvGrpSpPr/>
          <p:nvPr/>
        </p:nvGrpSpPr>
        <p:grpSpPr>
          <a:xfrm>
            <a:off x="7018912" y="2042080"/>
            <a:ext cx="371311" cy="368345"/>
            <a:chOff x="5912850" y="4656250"/>
            <a:chExt cx="209650" cy="207975"/>
          </a:xfrm>
        </p:grpSpPr>
        <p:sp>
          <p:nvSpPr>
            <p:cNvPr id="4642" name="Google Shape;4642;p57"/>
            <p:cNvSpPr/>
            <p:nvPr/>
          </p:nvSpPr>
          <p:spPr>
            <a:xfrm>
              <a:off x="5988025" y="4656250"/>
              <a:ext cx="134475" cy="134850"/>
            </a:xfrm>
            <a:custGeom>
              <a:avLst/>
              <a:gdLst/>
              <a:ahLst/>
              <a:cxnLst/>
              <a:rect l="l" t="t" r="r" b="b"/>
              <a:pathLst>
                <a:path w="5379" h="5394" extrusionOk="0">
                  <a:moveTo>
                    <a:pt x="2689" y="269"/>
                  </a:moveTo>
                  <a:cubicBezTo>
                    <a:pt x="4024" y="269"/>
                    <a:pt x="5109" y="1118"/>
                    <a:pt x="5109" y="2164"/>
                  </a:cubicBezTo>
                  <a:cubicBezTo>
                    <a:pt x="5111" y="3085"/>
                    <a:pt x="4269" y="3869"/>
                    <a:pt x="3112" y="4030"/>
                  </a:cubicBezTo>
                  <a:cubicBezTo>
                    <a:pt x="3042" y="4039"/>
                    <a:pt x="2992" y="4101"/>
                    <a:pt x="2996" y="4172"/>
                  </a:cubicBezTo>
                  <a:lnTo>
                    <a:pt x="2996" y="4175"/>
                  </a:lnTo>
                  <a:cubicBezTo>
                    <a:pt x="2930" y="4606"/>
                    <a:pt x="2619" y="4960"/>
                    <a:pt x="2200" y="5082"/>
                  </a:cubicBezTo>
                  <a:cubicBezTo>
                    <a:pt x="2362" y="4808"/>
                    <a:pt x="2425" y="4487"/>
                    <a:pt x="2382" y="4174"/>
                  </a:cubicBezTo>
                  <a:cubicBezTo>
                    <a:pt x="2382" y="4172"/>
                    <a:pt x="2382" y="4172"/>
                    <a:pt x="2382" y="4171"/>
                  </a:cubicBezTo>
                  <a:cubicBezTo>
                    <a:pt x="2386" y="4101"/>
                    <a:pt x="2336" y="4039"/>
                    <a:pt x="2266" y="4030"/>
                  </a:cubicBezTo>
                  <a:cubicBezTo>
                    <a:pt x="1109" y="3869"/>
                    <a:pt x="269" y="3085"/>
                    <a:pt x="269" y="2164"/>
                  </a:cubicBezTo>
                  <a:cubicBezTo>
                    <a:pt x="269" y="1118"/>
                    <a:pt x="1355" y="269"/>
                    <a:pt x="2689" y="269"/>
                  </a:cubicBezTo>
                  <a:close/>
                  <a:moveTo>
                    <a:pt x="2690" y="1"/>
                  </a:moveTo>
                  <a:cubicBezTo>
                    <a:pt x="1978" y="1"/>
                    <a:pt x="1305" y="223"/>
                    <a:pt x="799" y="624"/>
                  </a:cubicBezTo>
                  <a:cubicBezTo>
                    <a:pt x="285" y="1033"/>
                    <a:pt x="1" y="1580"/>
                    <a:pt x="1" y="2164"/>
                  </a:cubicBezTo>
                  <a:cubicBezTo>
                    <a:pt x="1" y="3191"/>
                    <a:pt x="888" y="4067"/>
                    <a:pt x="2124" y="4279"/>
                  </a:cubicBezTo>
                  <a:cubicBezTo>
                    <a:pt x="2149" y="4607"/>
                    <a:pt x="2032" y="4930"/>
                    <a:pt x="1801" y="5164"/>
                  </a:cubicBezTo>
                  <a:cubicBezTo>
                    <a:pt x="1718" y="5249"/>
                    <a:pt x="1778" y="5392"/>
                    <a:pt x="1896" y="5393"/>
                  </a:cubicBezTo>
                  <a:cubicBezTo>
                    <a:pt x="2554" y="5393"/>
                    <a:pt x="3120" y="4921"/>
                    <a:pt x="3250" y="4280"/>
                  </a:cubicBezTo>
                  <a:cubicBezTo>
                    <a:pt x="3822" y="4182"/>
                    <a:pt x="4345" y="3934"/>
                    <a:pt x="4730" y="3575"/>
                  </a:cubicBezTo>
                  <a:cubicBezTo>
                    <a:pt x="5148" y="3183"/>
                    <a:pt x="5379" y="2682"/>
                    <a:pt x="5379" y="2164"/>
                  </a:cubicBezTo>
                  <a:cubicBezTo>
                    <a:pt x="5379" y="1580"/>
                    <a:pt x="5095" y="1033"/>
                    <a:pt x="4580" y="624"/>
                  </a:cubicBezTo>
                  <a:cubicBezTo>
                    <a:pt x="4074" y="221"/>
                    <a:pt x="3402" y="1"/>
                    <a:pt x="2690"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7"/>
            <p:cNvSpPr/>
            <p:nvPr/>
          </p:nvSpPr>
          <p:spPr>
            <a:xfrm>
              <a:off x="6027950" y="4706725"/>
              <a:ext cx="8400" cy="7225"/>
            </a:xfrm>
            <a:custGeom>
              <a:avLst/>
              <a:gdLst/>
              <a:ahLst/>
              <a:cxnLst/>
              <a:rect l="l" t="t" r="r" b="b"/>
              <a:pathLst>
                <a:path w="336" h="289" extrusionOk="0">
                  <a:moveTo>
                    <a:pt x="193" y="1"/>
                  </a:moveTo>
                  <a:cubicBezTo>
                    <a:pt x="65" y="1"/>
                    <a:pt x="0" y="156"/>
                    <a:pt x="90" y="246"/>
                  </a:cubicBezTo>
                  <a:cubicBezTo>
                    <a:pt x="120" y="275"/>
                    <a:pt x="156" y="288"/>
                    <a:pt x="191" y="288"/>
                  </a:cubicBezTo>
                  <a:cubicBezTo>
                    <a:pt x="265" y="288"/>
                    <a:pt x="335" y="231"/>
                    <a:pt x="335" y="145"/>
                  </a:cubicBezTo>
                  <a:cubicBezTo>
                    <a:pt x="335" y="65"/>
                    <a:pt x="271" y="2"/>
                    <a:pt x="193"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7"/>
            <p:cNvSpPr/>
            <p:nvPr/>
          </p:nvSpPr>
          <p:spPr>
            <a:xfrm>
              <a:off x="6072975" y="4706725"/>
              <a:ext cx="8400" cy="7225"/>
            </a:xfrm>
            <a:custGeom>
              <a:avLst/>
              <a:gdLst/>
              <a:ahLst/>
              <a:cxnLst/>
              <a:rect l="l" t="t" r="r" b="b"/>
              <a:pathLst>
                <a:path w="336" h="289" extrusionOk="0">
                  <a:moveTo>
                    <a:pt x="193" y="1"/>
                  </a:moveTo>
                  <a:cubicBezTo>
                    <a:pt x="65" y="1"/>
                    <a:pt x="0" y="156"/>
                    <a:pt x="91" y="246"/>
                  </a:cubicBezTo>
                  <a:cubicBezTo>
                    <a:pt x="120" y="275"/>
                    <a:pt x="156" y="288"/>
                    <a:pt x="191" y="288"/>
                  </a:cubicBezTo>
                  <a:cubicBezTo>
                    <a:pt x="265" y="288"/>
                    <a:pt x="336" y="231"/>
                    <a:pt x="336" y="145"/>
                  </a:cubicBezTo>
                  <a:cubicBezTo>
                    <a:pt x="336" y="65"/>
                    <a:pt x="271" y="1"/>
                    <a:pt x="193"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7"/>
            <p:cNvSpPr/>
            <p:nvPr/>
          </p:nvSpPr>
          <p:spPr>
            <a:xfrm>
              <a:off x="6050450" y="4706725"/>
              <a:ext cx="8400" cy="7225"/>
            </a:xfrm>
            <a:custGeom>
              <a:avLst/>
              <a:gdLst/>
              <a:ahLst/>
              <a:cxnLst/>
              <a:rect l="l" t="t" r="r" b="b"/>
              <a:pathLst>
                <a:path w="336" h="289" extrusionOk="0">
                  <a:moveTo>
                    <a:pt x="193" y="1"/>
                  </a:moveTo>
                  <a:cubicBezTo>
                    <a:pt x="65" y="1"/>
                    <a:pt x="1" y="156"/>
                    <a:pt x="91" y="246"/>
                  </a:cubicBezTo>
                  <a:cubicBezTo>
                    <a:pt x="120" y="275"/>
                    <a:pt x="156" y="288"/>
                    <a:pt x="192" y="288"/>
                  </a:cubicBezTo>
                  <a:cubicBezTo>
                    <a:pt x="265" y="288"/>
                    <a:pt x="336" y="231"/>
                    <a:pt x="336" y="145"/>
                  </a:cubicBezTo>
                  <a:cubicBezTo>
                    <a:pt x="336" y="65"/>
                    <a:pt x="271" y="2"/>
                    <a:pt x="193" y="1"/>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7"/>
            <p:cNvSpPr/>
            <p:nvPr/>
          </p:nvSpPr>
          <p:spPr>
            <a:xfrm>
              <a:off x="5912850" y="4702125"/>
              <a:ext cx="164050" cy="162100"/>
            </a:xfrm>
            <a:custGeom>
              <a:avLst/>
              <a:gdLst/>
              <a:ahLst/>
              <a:cxnLst/>
              <a:rect l="l" t="t" r="r" b="b"/>
              <a:pathLst>
                <a:path w="6562" h="6484" extrusionOk="0">
                  <a:moveTo>
                    <a:pt x="974" y="0"/>
                  </a:moveTo>
                  <a:cubicBezTo>
                    <a:pt x="942" y="0"/>
                    <a:pt x="909" y="12"/>
                    <a:pt x="884" y="35"/>
                  </a:cubicBezTo>
                  <a:cubicBezTo>
                    <a:pt x="853" y="64"/>
                    <a:pt x="122" y="742"/>
                    <a:pt x="69" y="1314"/>
                  </a:cubicBezTo>
                  <a:cubicBezTo>
                    <a:pt x="0" y="2068"/>
                    <a:pt x="761" y="3382"/>
                    <a:pt x="1964" y="4585"/>
                  </a:cubicBezTo>
                  <a:cubicBezTo>
                    <a:pt x="3117" y="5736"/>
                    <a:pt x="4370" y="6483"/>
                    <a:pt x="5137" y="6483"/>
                  </a:cubicBezTo>
                  <a:cubicBezTo>
                    <a:pt x="5171" y="6483"/>
                    <a:pt x="5203" y="6482"/>
                    <a:pt x="5236" y="6479"/>
                  </a:cubicBezTo>
                  <a:cubicBezTo>
                    <a:pt x="5808" y="6427"/>
                    <a:pt x="6486" y="5696"/>
                    <a:pt x="6514" y="5665"/>
                  </a:cubicBezTo>
                  <a:cubicBezTo>
                    <a:pt x="6559" y="5617"/>
                    <a:pt x="6562" y="5544"/>
                    <a:pt x="6521" y="5491"/>
                  </a:cubicBezTo>
                  <a:cubicBezTo>
                    <a:pt x="6295" y="5209"/>
                    <a:pt x="6054" y="4937"/>
                    <a:pt x="5798" y="4680"/>
                  </a:cubicBezTo>
                  <a:cubicBezTo>
                    <a:pt x="5541" y="4424"/>
                    <a:pt x="5269" y="4183"/>
                    <a:pt x="4987" y="3957"/>
                  </a:cubicBezTo>
                  <a:cubicBezTo>
                    <a:pt x="4962" y="3937"/>
                    <a:pt x="4932" y="3927"/>
                    <a:pt x="4903" y="3927"/>
                  </a:cubicBezTo>
                  <a:cubicBezTo>
                    <a:pt x="4868" y="3927"/>
                    <a:pt x="4834" y="3941"/>
                    <a:pt x="4809" y="3966"/>
                  </a:cubicBezTo>
                  <a:lnTo>
                    <a:pt x="4300" y="4475"/>
                  </a:lnTo>
                  <a:lnTo>
                    <a:pt x="2648" y="2825"/>
                  </a:lnTo>
                  <a:cubicBezTo>
                    <a:pt x="2621" y="2793"/>
                    <a:pt x="2583" y="2776"/>
                    <a:pt x="2545" y="2776"/>
                  </a:cubicBezTo>
                  <a:cubicBezTo>
                    <a:pt x="2510" y="2776"/>
                    <a:pt x="2476" y="2789"/>
                    <a:pt x="2450" y="2815"/>
                  </a:cubicBezTo>
                  <a:cubicBezTo>
                    <a:pt x="2395" y="2872"/>
                    <a:pt x="2399" y="2963"/>
                    <a:pt x="2458" y="3013"/>
                  </a:cubicBezTo>
                  <a:lnTo>
                    <a:pt x="4204" y="4760"/>
                  </a:lnTo>
                  <a:cubicBezTo>
                    <a:pt x="4231" y="4787"/>
                    <a:pt x="4265" y="4800"/>
                    <a:pt x="4299" y="4800"/>
                  </a:cubicBezTo>
                  <a:cubicBezTo>
                    <a:pt x="4334" y="4800"/>
                    <a:pt x="4368" y="4787"/>
                    <a:pt x="4394" y="4760"/>
                  </a:cubicBezTo>
                  <a:lnTo>
                    <a:pt x="4913" y="4242"/>
                  </a:lnTo>
                  <a:cubicBezTo>
                    <a:pt x="5055" y="4359"/>
                    <a:pt x="5339" y="4600"/>
                    <a:pt x="5608" y="4869"/>
                  </a:cubicBezTo>
                  <a:cubicBezTo>
                    <a:pt x="5878" y="5139"/>
                    <a:pt x="6120" y="5425"/>
                    <a:pt x="6237" y="5567"/>
                  </a:cubicBezTo>
                  <a:cubicBezTo>
                    <a:pt x="6011" y="5792"/>
                    <a:pt x="5553" y="6182"/>
                    <a:pt x="5210" y="6213"/>
                  </a:cubicBezTo>
                  <a:cubicBezTo>
                    <a:pt x="5184" y="6215"/>
                    <a:pt x="5157" y="6216"/>
                    <a:pt x="5130" y="6216"/>
                  </a:cubicBezTo>
                  <a:cubicBezTo>
                    <a:pt x="4445" y="6216"/>
                    <a:pt x="3241" y="5484"/>
                    <a:pt x="2154" y="4396"/>
                  </a:cubicBezTo>
                  <a:cubicBezTo>
                    <a:pt x="1022" y="3265"/>
                    <a:pt x="275" y="2008"/>
                    <a:pt x="337" y="1340"/>
                  </a:cubicBezTo>
                  <a:cubicBezTo>
                    <a:pt x="368" y="998"/>
                    <a:pt x="758" y="540"/>
                    <a:pt x="983" y="313"/>
                  </a:cubicBezTo>
                  <a:cubicBezTo>
                    <a:pt x="1124" y="430"/>
                    <a:pt x="1411" y="672"/>
                    <a:pt x="1680" y="941"/>
                  </a:cubicBezTo>
                  <a:cubicBezTo>
                    <a:pt x="1951" y="1211"/>
                    <a:pt x="2191" y="1495"/>
                    <a:pt x="2308" y="1637"/>
                  </a:cubicBezTo>
                  <a:lnTo>
                    <a:pt x="1789" y="2156"/>
                  </a:lnTo>
                  <a:cubicBezTo>
                    <a:pt x="1737" y="2208"/>
                    <a:pt x="1737" y="2293"/>
                    <a:pt x="1789" y="2345"/>
                  </a:cubicBezTo>
                  <a:lnTo>
                    <a:pt x="2079" y="2635"/>
                  </a:lnTo>
                  <a:cubicBezTo>
                    <a:pt x="2107" y="2659"/>
                    <a:pt x="2136" y="2669"/>
                    <a:pt x="2165" y="2669"/>
                  </a:cubicBezTo>
                  <a:cubicBezTo>
                    <a:pt x="2267" y="2669"/>
                    <a:pt x="2353" y="2543"/>
                    <a:pt x="2269" y="2445"/>
                  </a:cubicBezTo>
                  <a:lnTo>
                    <a:pt x="2075" y="2251"/>
                  </a:lnTo>
                  <a:lnTo>
                    <a:pt x="2582" y="1742"/>
                  </a:lnTo>
                  <a:cubicBezTo>
                    <a:pt x="2631" y="1694"/>
                    <a:pt x="2635" y="1617"/>
                    <a:pt x="2593" y="1565"/>
                  </a:cubicBezTo>
                  <a:cubicBezTo>
                    <a:pt x="2143" y="994"/>
                    <a:pt x="1628" y="478"/>
                    <a:pt x="1057" y="29"/>
                  </a:cubicBezTo>
                  <a:cubicBezTo>
                    <a:pt x="1033" y="10"/>
                    <a:pt x="1004" y="0"/>
                    <a:pt x="974" y="0"/>
                  </a:cubicBezTo>
                  <a:close/>
                </a:path>
              </a:pathLst>
            </a:custGeom>
            <a:solidFill>
              <a:srgbClr val="93C4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647" name="Google Shape;4647;p57"/>
          <p:cNvCxnSpPr>
            <a:stCxn id="4620" idx="0"/>
          </p:cNvCxnSpPr>
          <p:nvPr/>
        </p:nvCxnSpPr>
        <p:spPr>
          <a:xfrm rot="-5400000">
            <a:off x="2037490" y="1876130"/>
            <a:ext cx="915600" cy="1179600"/>
          </a:xfrm>
          <a:prstGeom prst="bentConnector2">
            <a:avLst/>
          </a:prstGeom>
          <a:noFill/>
          <a:ln w="9525" cap="flat" cmpd="sng">
            <a:solidFill>
              <a:srgbClr val="93C47D"/>
            </a:solidFill>
            <a:prstDash val="solid"/>
            <a:round/>
            <a:headEnd type="none" w="med" len="med"/>
            <a:tailEnd type="none" w="med" len="med"/>
          </a:ln>
        </p:spPr>
      </p:cxnSp>
      <p:cxnSp>
        <p:nvCxnSpPr>
          <p:cNvPr id="4648" name="Google Shape;4648;p57"/>
          <p:cNvCxnSpPr>
            <a:endCxn id="4618" idx="0"/>
          </p:cNvCxnSpPr>
          <p:nvPr/>
        </p:nvCxnSpPr>
        <p:spPr>
          <a:xfrm>
            <a:off x="4324413" y="2008130"/>
            <a:ext cx="1178400" cy="915600"/>
          </a:xfrm>
          <a:prstGeom prst="bentConnector2">
            <a:avLst/>
          </a:prstGeom>
          <a:noFill/>
          <a:ln w="9525" cap="flat" cmpd="sng">
            <a:solidFill>
              <a:srgbClr val="93C47D"/>
            </a:solidFill>
            <a:prstDash val="solid"/>
            <a:round/>
            <a:headEnd type="none" w="med" len="med"/>
            <a:tailEnd type="none" w="med" len="med"/>
          </a:ln>
        </p:spPr>
      </p:cxnSp>
      <p:cxnSp>
        <p:nvCxnSpPr>
          <p:cNvPr id="4649" name="Google Shape;4649;p57"/>
          <p:cNvCxnSpPr>
            <a:stCxn id="4618" idx="3"/>
            <a:endCxn id="4617" idx="2"/>
          </p:cNvCxnSpPr>
          <p:nvPr/>
        </p:nvCxnSpPr>
        <p:spPr>
          <a:xfrm rot="10800000" flipH="1">
            <a:off x="6111663" y="2726330"/>
            <a:ext cx="1127400" cy="781800"/>
          </a:xfrm>
          <a:prstGeom prst="bentConnector2">
            <a:avLst/>
          </a:prstGeom>
          <a:noFill/>
          <a:ln w="9525" cap="flat" cmpd="sng">
            <a:solidFill>
              <a:srgbClr val="93C47D"/>
            </a:solidFill>
            <a:prstDash val="solid"/>
            <a:round/>
            <a:headEnd type="none" w="med" len="med"/>
            <a:tailEnd type="non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653"/>
        <p:cNvGrpSpPr/>
        <p:nvPr/>
      </p:nvGrpSpPr>
      <p:grpSpPr>
        <a:xfrm>
          <a:off x="0" y="0"/>
          <a:ext cx="0" cy="0"/>
          <a:chOff x="0" y="0"/>
          <a:chExt cx="0" cy="0"/>
        </a:xfrm>
      </p:grpSpPr>
      <p:pic>
        <p:nvPicPr>
          <p:cNvPr id="4654" name="Google Shape;4654;p58"/>
          <p:cNvPicPr preferRelativeResize="0"/>
          <p:nvPr/>
        </p:nvPicPr>
        <p:blipFill rotWithShape="1">
          <a:blip r:embed="rId3">
            <a:alphaModFix/>
          </a:blip>
          <a:srcRect t="1296" b="23752"/>
          <a:stretch/>
        </p:blipFill>
        <p:spPr>
          <a:xfrm>
            <a:off x="0" y="0"/>
            <a:ext cx="4571999" cy="5143500"/>
          </a:xfrm>
          <a:prstGeom prst="rect">
            <a:avLst/>
          </a:prstGeom>
          <a:noFill/>
          <a:ln>
            <a:noFill/>
          </a:ln>
        </p:spPr>
      </p:pic>
      <p:sp>
        <p:nvSpPr>
          <p:cNvPr id="4655" name="Google Shape;4655;p58"/>
          <p:cNvSpPr/>
          <p:nvPr/>
        </p:nvSpPr>
        <p:spPr>
          <a:xfrm>
            <a:off x="0" y="0"/>
            <a:ext cx="4572000" cy="5143500"/>
          </a:xfrm>
          <a:prstGeom prst="rect">
            <a:avLst/>
          </a:prstGeom>
          <a:solidFill>
            <a:srgbClr val="000000">
              <a:alpha val="18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8"/>
          <p:cNvSpPr/>
          <p:nvPr/>
        </p:nvSpPr>
        <p:spPr>
          <a:xfrm>
            <a:off x="-733075" y="383025"/>
            <a:ext cx="3752700" cy="9579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8"/>
          <p:cNvSpPr txBox="1">
            <a:spLocks noGrp="1"/>
          </p:cNvSpPr>
          <p:nvPr>
            <p:ph type="subTitle" idx="1"/>
          </p:nvPr>
        </p:nvSpPr>
        <p:spPr>
          <a:xfrm>
            <a:off x="5805098" y="2027725"/>
            <a:ext cx="1901100" cy="34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a:t>
            </a:r>
            <a:endParaRPr/>
          </a:p>
        </p:txBody>
      </p:sp>
      <p:sp>
        <p:nvSpPr>
          <p:cNvPr id="4658" name="Google Shape;4658;p58"/>
          <p:cNvSpPr txBox="1">
            <a:spLocks noGrp="1"/>
          </p:cNvSpPr>
          <p:nvPr>
            <p:ph type="subTitle" idx="2"/>
          </p:nvPr>
        </p:nvSpPr>
        <p:spPr>
          <a:xfrm>
            <a:off x="5805098" y="2311175"/>
            <a:ext cx="2223000" cy="690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and is the second planet from the Sun </a:t>
            </a:r>
            <a:endParaRPr/>
          </a:p>
        </p:txBody>
      </p:sp>
      <p:sp>
        <p:nvSpPr>
          <p:cNvPr id="4659" name="Google Shape;4659;p58"/>
          <p:cNvSpPr txBox="1">
            <a:spLocks noGrp="1"/>
          </p:cNvSpPr>
          <p:nvPr>
            <p:ph type="subTitle" idx="3"/>
          </p:nvPr>
        </p:nvSpPr>
        <p:spPr>
          <a:xfrm>
            <a:off x="5805098" y="703200"/>
            <a:ext cx="1901100" cy="345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ADVERTISING</a:t>
            </a:r>
            <a:endParaRPr/>
          </a:p>
        </p:txBody>
      </p:sp>
      <p:sp>
        <p:nvSpPr>
          <p:cNvPr id="4660" name="Google Shape;4660;p58"/>
          <p:cNvSpPr txBox="1">
            <a:spLocks noGrp="1"/>
          </p:cNvSpPr>
          <p:nvPr>
            <p:ph type="subTitle" idx="4"/>
          </p:nvPr>
        </p:nvSpPr>
        <p:spPr>
          <a:xfrm>
            <a:off x="5805098" y="986650"/>
            <a:ext cx="2222100" cy="690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a:t>
            </a:r>
            <a:endParaRPr/>
          </a:p>
        </p:txBody>
      </p:sp>
      <p:sp>
        <p:nvSpPr>
          <p:cNvPr id="4661" name="Google Shape;4661;p58"/>
          <p:cNvSpPr txBox="1">
            <a:spLocks noGrp="1"/>
          </p:cNvSpPr>
          <p:nvPr>
            <p:ph type="subTitle" idx="5"/>
          </p:nvPr>
        </p:nvSpPr>
        <p:spPr>
          <a:xfrm>
            <a:off x="5805098" y="3400125"/>
            <a:ext cx="1901100" cy="345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ONLINE</a:t>
            </a:r>
            <a:endParaRPr/>
          </a:p>
        </p:txBody>
      </p:sp>
      <p:sp>
        <p:nvSpPr>
          <p:cNvPr id="4662" name="Google Shape;4662;p58"/>
          <p:cNvSpPr txBox="1">
            <a:spLocks noGrp="1"/>
          </p:cNvSpPr>
          <p:nvPr>
            <p:ph type="subTitle" idx="6"/>
          </p:nvPr>
        </p:nvSpPr>
        <p:spPr>
          <a:xfrm>
            <a:off x="5805098" y="3683581"/>
            <a:ext cx="2222100" cy="690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 cold place. It’s full of iron oxide dust</a:t>
            </a:r>
            <a:endParaRPr/>
          </a:p>
        </p:txBody>
      </p:sp>
      <p:sp>
        <p:nvSpPr>
          <p:cNvPr id="4663" name="Google Shape;4663;p58"/>
          <p:cNvSpPr txBox="1">
            <a:spLocks noGrp="1"/>
          </p:cNvSpPr>
          <p:nvPr>
            <p:ph type="title"/>
          </p:nvPr>
        </p:nvSpPr>
        <p:spPr>
          <a:xfrm>
            <a:off x="713232" y="429768"/>
            <a:ext cx="2306400" cy="82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ADVERTISING &amp; PROMOTION</a:t>
            </a:r>
            <a:endParaRPr/>
          </a:p>
        </p:txBody>
      </p:sp>
      <p:sp>
        <p:nvSpPr>
          <p:cNvPr id="4664" name="Google Shape;4664;p58"/>
          <p:cNvSpPr/>
          <p:nvPr/>
        </p:nvSpPr>
        <p:spPr>
          <a:xfrm>
            <a:off x="23977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grpSp>
        <p:nvGrpSpPr>
          <p:cNvPr id="4665" name="Google Shape;4665;p58"/>
          <p:cNvGrpSpPr/>
          <p:nvPr/>
        </p:nvGrpSpPr>
        <p:grpSpPr>
          <a:xfrm>
            <a:off x="5157455" y="2375252"/>
            <a:ext cx="375817" cy="327170"/>
            <a:chOff x="2679525" y="4080150"/>
            <a:chExt cx="221525" cy="192850"/>
          </a:xfrm>
        </p:grpSpPr>
        <p:sp>
          <p:nvSpPr>
            <p:cNvPr id="4666" name="Google Shape;4666;p58"/>
            <p:cNvSpPr/>
            <p:nvPr/>
          </p:nvSpPr>
          <p:spPr>
            <a:xfrm>
              <a:off x="2710850" y="4142575"/>
              <a:ext cx="141550" cy="6500"/>
            </a:xfrm>
            <a:custGeom>
              <a:avLst/>
              <a:gdLst/>
              <a:ahLst/>
              <a:cxnLst/>
              <a:rect l="l" t="t" r="r" b="b"/>
              <a:pathLst>
                <a:path w="5662" h="260" extrusionOk="0">
                  <a:moveTo>
                    <a:pt x="126" y="0"/>
                  </a:moveTo>
                  <a:cubicBezTo>
                    <a:pt x="56" y="3"/>
                    <a:pt x="1" y="59"/>
                    <a:pt x="1" y="129"/>
                  </a:cubicBezTo>
                  <a:cubicBezTo>
                    <a:pt x="1" y="199"/>
                    <a:pt x="56" y="257"/>
                    <a:pt x="126" y="260"/>
                  </a:cubicBezTo>
                  <a:lnTo>
                    <a:pt x="5536" y="260"/>
                  </a:lnTo>
                  <a:cubicBezTo>
                    <a:pt x="5606" y="257"/>
                    <a:pt x="5661" y="199"/>
                    <a:pt x="5661" y="129"/>
                  </a:cubicBezTo>
                  <a:cubicBezTo>
                    <a:pt x="5661" y="59"/>
                    <a:pt x="5606" y="3"/>
                    <a:pt x="55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8"/>
            <p:cNvSpPr/>
            <p:nvPr/>
          </p:nvSpPr>
          <p:spPr>
            <a:xfrm>
              <a:off x="2710850" y="4125225"/>
              <a:ext cx="92975" cy="6500"/>
            </a:xfrm>
            <a:custGeom>
              <a:avLst/>
              <a:gdLst/>
              <a:ahLst/>
              <a:cxnLst/>
              <a:rect l="l" t="t" r="r" b="b"/>
              <a:pathLst>
                <a:path w="3719" h="260" extrusionOk="0">
                  <a:moveTo>
                    <a:pt x="126" y="1"/>
                  </a:moveTo>
                  <a:cubicBezTo>
                    <a:pt x="56" y="2"/>
                    <a:pt x="1" y="60"/>
                    <a:pt x="1" y="130"/>
                  </a:cubicBezTo>
                  <a:cubicBezTo>
                    <a:pt x="1" y="200"/>
                    <a:pt x="56" y="258"/>
                    <a:pt x="126" y="259"/>
                  </a:cubicBezTo>
                  <a:lnTo>
                    <a:pt x="3593" y="259"/>
                  </a:lnTo>
                  <a:cubicBezTo>
                    <a:pt x="3663" y="258"/>
                    <a:pt x="3719" y="200"/>
                    <a:pt x="3719" y="130"/>
                  </a:cubicBezTo>
                  <a:cubicBezTo>
                    <a:pt x="3719" y="60"/>
                    <a:pt x="3663" y="2"/>
                    <a:pt x="359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8"/>
            <p:cNvSpPr/>
            <p:nvPr/>
          </p:nvSpPr>
          <p:spPr>
            <a:xfrm>
              <a:off x="2811200" y="4125225"/>
              <a:ext cx="41200" cy="6500"/>
            </a:xfrm>
            <a:custGeom>
              <a:avLst/>
              <a:gdLst/>
              <a:ahLst/>
              <a:cxnLst/>
              <a:rect l="l" t="t" r="r" b="b"/>
              <a:pathLst>
                <a:path w="1648" h="260" extrusionOk="0">
                  <a:moveTo>
                    <a:pt x="130" y="1"/>
                  </a:moveTo>
                  <a:cubicBezTo>
                    <a:pt x="59" y="1"/>
                    <a:pt x="1" y="58"/>
                    <a:pt x="1" y="130"/>
                  </a:cubicBezTo>
                  <a:cubicBezTo>
                    <a:pt x="1" y="202"/>
                    <a:pt x="59" y="259"/>
                    <a:pt x="130" y="259"/>
                  </a:cubicBezTo>
                  <a:cubicBezTo>
                    <a:pt x="132" y="259"/>
                    <a:pt x="134" y="259"/>
                    <a:pt x="135" y="259"/>
                  </a:cubicBezTo>
                  <a:lnTo>
                    <a:pt x="1522" y="259"/>
                  </a:lnTo>
                  <a:cubicBezTo>
                    <a:pt x="1592" y="258"/>
                    <a:pt x="1647" y="200"/>
                    <a:pt x="1647" y="130"/>
                  </a:cubicBezTo>
                  <a:cubicBezTo>
                    <a:pt x="1647" y="60"/>
                    <a:pt x="1592" y="2"/>
                    <a:pt x="1522" y="1"/>
                  </a:cubicBezTo>
                  <a:lnTo>
                    <a:pt x="135" y="1"/>
                  </a:lnTo>
                  <a:cubicBezTo>
                    <a:pt x="134" y="1"/>
                    <a:pt x="132" y="1"/>
                    <a:pt x="13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8"/>
            <p:cNvSpPr/>
            <p:nvPr/>
          </p:nvSpPr>
          <p:spPr>
            <a:xfrm>
              <a:off x="2710850" y="4159900"/>
              <a:ext cx="51350" cy="6525"/>
            </a:xfrm>
            <a:custGeom>
              <a:avLst/>
              <a:gdLst/>
              <a:ahLst/>
              <a:cxnLst/>
              <a:rect l="l" t="t" r="r" b="b"/>
              <a:pathLst>
                <a:path w="2054" h="261" extrusionOk="0">
                  <a:moveTo>
                    <a:pt x="126" y="0"/>
                  </a:moveTo>
                  <a:cubicBezTo>
                    <a:pt x="56" y="3"/>
                    <a:pt x="1" y="60"/>
                    <a:pt x="1" y="130"/>
                  </a:cubicBezTo>
                  <a:cubicBezTo>
                    <a:pt x="1" y="200"/>
                    <a:pt x="56" y="258"/>
                    <a:pt x="126" y="260"/>
                  </a:cubicBezTo>
                  <a:lnTo>
                    <a:pt x="1928" y="260"/>
                  </a:lnTo>
                  <a:cubicBezTo>
                    <a:pt x="1998" y="258"/>
                    <a:pt x="2053" y="200"/>
                    <a:pt x="2053" y="130"/>
                  </a:cubicBezTo>
                  <a:cubicBezTo>
                    <a:pt x="2053" y="60"/>
                    <a:pt x="1998" y="3"/>
                    <a:pt x="19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8"/>
            <p:cNvSpPr/>
            <p:nvPr/>
          </p:nvSpPr>
          <p:spPr>
            <a:xfrm>
              <a:off x="2776750" y="4159900"/>
              <a:ext cx="75650" cy="6525"/>
            </a:xfrm>
            <a:custGeom>
              <a:avLst/>
              <a:gdLst/>
              <a:ahLst/>
              <a:cxnLst/>
              <a:rect l="l" t="t" r="r" b="b"/>
              <a:pathLst>
                <a:path w="3026" h="261" extrusionOk="0">
                  <a:moveTo>
                    <a:pt x="125" y="0"/>
                  </a:moveTo>
                  <a:cubicBezTo>
                    <a:pt x="55" y="3"/>
                    <a:pt x="0" y="60"/>
                    <a:pt x="0" y="130"/>
                  </a:cubicBezTo>
                  <a:cubicBezTo>
                    <a:pt x="0" y="200"/>
                    <a:pt x="55" y="258"/>
                    <a:pt x="125" y="260"/>
                  </a:cubicBezTo>
                  <a:lnTo>
                    <a:pt x="2900" y="260"/>
                  </a:lnTo>
                  <a:cubicBezTo>
                    <a:pt x="2970" y="258"/>
                    <a:pt x="3025" y="200"/>
                    <a:pt x="3025" y="130"/>
                  </a:cubicBezTo>
                  <a:cubicBezTo>
                    <a:pt x="3025" y="60"/>
                    <a:pt x="2970" y="3"/>
                    <a:pt x="290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8"/>
            <p:cNvSpPr/>
            <p:nvPr/>
          </p:nvSpPr>
          <p:spPr>
            <a:xfrm>
              <a:off x="2710725" y="4107875"/>
              <a:ext cx="23850" cy="6525"/>
            </a:xfrm>
            <a:custGeom>
              <a:avLst/>
              <a:gdLst/>
              <a:ahLst/>
              <a:cxnLst/>
              <a:rect l="l" t="t" r="r" b="b"/>
              <a:pathLst>
                <a:path w="954" h="261" extrusionOk="0">
                  <a:moveTo>
                    <a:pt x="131" y="0"/>
                  </a:moveTo>
                  <a:cubicBezTo>
                    <a:pt x="58" y="0"/>
                    <a:pt x="0" y="58"/>
                    <a:pt x="0" y="131"/>
                  </a:cubicBezTo>
                  <a:cubicBezTo>
                    <a:pt x="0" y="202"/>
                    <a:pt x="58" y="260"/>
                    <a:pt x="131" y="260"/>
                  </a:cubicBezTo>
                  <a:lnTo>
                    <a:pt x="824" y="260"/>
                  </a:lnTo>
                  <a:cubicBezTo>
                    <a:pt x="895" y="260"/>
                    <a:pt x="953" y="202"/>
                    <a:pt x="953" y="131"/>
                  </a:cubicBezTo>
                  <a:cubicBezTo>
                    <a:pt x="953" y="58"/>
                    <a:pt x="895" y="0"/>
                    <a:pt x="8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8"/>
            <p:cNvSpPr/>
            <p:nvPr/>
          </p:nvSpPr>
          <p:spPr>
            <a:xfrm>
              <a:off x="2741950" y="4107875"/>
              <a:ext cx="110550" cy="6525"/>
            </a:xfrm>
            <a:custGeom>
              <a:avLst/>
              <a:gdLst/>
              <a:ahLst/>
              <a:cxnLst/>
              <a:rect l="l" t="t" r="r" b="b"/>
              <a:pathLst>
                <a:path w="4422" h="261" extrusionOk="0">
                  <a:moveTo>
                    <a:pt x="130" y="0"/>
                  </a:moveTo>
                  <a:cubicBezTo>
                    <a:pt x="58" y="0"/>
                    <a:pt x="0" y="58"/>
                    <a:pt x="0" y="131"/>
                  </a:cubicBezTo>
                  <a:cubicBezTo>
                    <a:pt x="0" y="202"/>
                    <a:pt x="58" y="260"/>
                    <a:pt x="130" y="260"/>
                  </a:cubicBezTo>
                  <a:lnTo>
                    <a:pt x="4292" y="260"/>
                  </a:lnTo>
                  <a:cubicBezTo>
                    <a:pt x="4363" y="260"/>
                    <a:pt x="4421" y="202"/>
                    <a:pt x="4421" y="131"/>
                  </a:cubicBezTo>
                  <a:cubicBezTo>
                    <a:pt x="4421" y="58"/>
                    <a:pt x="4363" y="0"/>
                    <a:pt x="429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8"/>
            <p:cNvSpPr/>
            <p:nvPr/>
          </p:nvSpPr>
          <p:spPr>
            <a:xfrm>
              <a:off x="2710725" y="4177225"/>
              <a:ext cx="107100" cy="6525"/>
            </a:xfrm>
            <a:custGeom>
              <a:avLst/>
              <a:gdLst/>
              <a:ahLst/>
              <a:cxnLst/>
              <a:rect l="l" t="t" r="r" b="b"/>
              <a:pathLst>
                <a:path w="4284" h="261" extrusionOk="0">
                  <a:moveTo>
                    <a:pt x="131" y="1"/>
                  </a:moveTo>
                  <a:cubicBezTo>
                    <a:pt x="58" y="1"/>
                    <a:pt x="0" y="60"/>
                    <a:pt x="0" y="131"/>
                  </a:cubicBezTo>
                  <a:cubicBezTo>
                    <a:pt x="0" y="203"/>
                    <a:pt x="58" y="260"/>
                    <a:pt x="131" y="260"/>
                  </a:cubicBezTo>
                  <a:lnTo>
                    <a:pt x="4154" y="260"/>
                  </a:lnTo>
                  <a:cubicBezTo>
                    <a:pt x="4226" y="260"/>
                    <a:pt x="4284" y="203"/>
                    <a:pt x="4284" y="131"/>
                  </a:cubicBezTo>
                  <a:cubicBezTo>
                    <a:pt x="4284" y="60"/>
                    <a:pt x="4226" y="1"/>
                    <a:pt x="415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8"/>
            <p:cNvSpPr/>
            <p:nvPr/>
          </p:nvSpPr>
          <p:spPr>
            <a:xfrm>
              <a:off x="2825200" y="4177225"/>
              <a:ext cx="27325" cy="6525"/>
            </a:xfrm>
            <a:custGeom>
              <a:avLst/>
              <a:gdLst/>
              <a:ahLst/>
              <a:cxnLst/>
              <a:rect l="l" t="t" r="r" b="b"/>
              <a:pathLst>
                <a:path w="1093" h="261" extrusionOk="0">
                  <a:moveTo>
                    <a:pt x="130" y="1"/>
                  </a:moveTo>
                  <a:cubicBezTo>
                    <a:pt x="59" y="1"/>
                    <a:pt x="1" y="60"/>
                    <a:pt x="1" y="131"/>
                  </a:cubicBezTo>
                  <a:cubicBezTo>
                    <a:pt x="1" y="203"/>
                    <a:pt x="59" y="260"/>
                    <a:pt x="130" y="260"/>
                  </a:cubicBezTo>
                  <a:lnTo>
                    <a:pt x="962" y="260"/>
                  </a:lnTo>
                  <a:cubicBezTo>
                    <a:pt x="1035" y="260"/>
                    <a:pt x="1092" y="203"/>
                    <a:pt x="1092" y="131"/>
                  </a:cubicBezTo>
                  <a:cubicBezTo>
                    <a:pt x="1092" y="60"/>
                    <a:pt x="1035" y="1"/>
                    <a:pt x="96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8"/>
            <p:cNvSpPr/>
            <p:nvPr/>
          </p:nvSpPr>
          <p:spPr>
            <a:xfrm>
              <a:off x="2679525" y="4080150"/>
              <a:ext cx="221525" cy="192850"/>
            </a:xfrm>
            <a:custGeom>
              <a:avLst/>
              <a:gdLst/>
              <a:ahLst/>
              <a:cxnLst/>
              <a:rect l="l" t="t" r="r" b="b"/>
              <a:pathLst>
                <a:path w="8861" h="7714" extrusionOk="0">
                  <a:moveTo>
                    <a:pt x="2741" y="5254"/>
                  </a:moveTo>
                  <a:lnTo>
                    <a:pt x="2609" y="5826"/>
                  </a:lnTo>
                  <a:lnTo>
                    <a:pt x="1517" y="5826"/>
                  </a:lnTo>
                  <a:cubicBezTo>
                    <a:pt x="1282" y="5826"/>
                    <a:pt x="1092" y="5636"/>
                    <a:pt x="1092" y="5401"/>
                  </a:cubicBezTo>
                  <a:lnTo>
                    <a:pt x="1092" y="5254"/>
                  </a:lnTo>
                  <a:close/>
                  <a:moveTo>
                    <a:pt x="7343" y="260"/>
                  </a:moveTo>
                  <a:cubicBezTo>
                    <a:pt x="7578" y="260"/>
                    <a:pt x="7769" y="450"/>
                    <a:pt x="7769" y="684"/>
                  </a:cubicBezTo>
                  <a:lnTo>
                    <a:pt x="7769" y="4569"/>
                  </a:lnTo>
                  <a:cubicBezTo>
                    <a:pt x="7769" y="4803"/>
                    <a:pt x="7578" y="4994"/>
                    <a:pt x="7343" y="4994"/>
                  </a:cubicBezTo>
                  <a:lnTo>
                    <a:pt x="5124" y="4994"/>
                  </a:lnTo>
                  <a:cubicBezTo>
                    <a:pt x="5098" y="4994"/>
                    <a:pt x="5073" y="5002"/>
                    <a:pt x="5051" y="5017"/>
                  </a:cubicBezTo>
                  <a:lnTo>
                    <a:pt x="2709" y="6619"/>
                  </a:lnTo>
                  <a:cubicBezTo>
                    <a:pt x="2707" y="6620"/>
                    <a:pt x="2705" y="6621"/>
                    <a:pt x="2703" y="6621"/>
                  </a:cubicBezTo>
                  <a:cubicBezTo>
                    <a:pt x="2701" y="6621"/>
                    <a:pt x="2699" y="6620"/>
                    <a:pt x="2698" y="6619"/>
                  </a:cubicBezTo>
                  <a:cubicBezTo>
                    <a:pt x="2695" y="6618"/>
                    <a:pt x="2693" y="6614"/>
                    <a:pt x="2694" y="6610"/>
                  </a:cubicBezTo>
                  <a:lnTo>
                    <a:pt x="3030" y="5153"/>
                  </a:lnTo>
                  <a:cubicBezTo>
                    <a:pt x="3049" y="5071"/>
                    <a:pt x="2989" y="4994"/>
                    <a:pt x="2904" y="4994"/>
                  </a:cubicBezTo>
                  <a:lnTo>
                    <a:pt x="684" y="4994"/>
                  </a:lnTo>
                  <a:cubicBezTo>
                    <a:pt x="450" y="4994"/>
                    <a:pt x="260" y="4803"/>
                    <a:pt x="260" y="4569"/>
                  </a:cubicBezTo>
                  <a:lnTo>
                    <a:pt x="260" y="684"/>
                  </a:lnTo>
                  <a:cubicBezTo>
                    <a:pt x="260" y="450"/>
                    <a:pt x="450" y="260"/>
                    <a:pt x="684" y="260"/>
                  </a:cubicBezTo>
                  <a:close/>
                  <a:moveTo>
                    <a:pt x="8175" y="1092"/>
                  </a:moveTo>
                  <a:cubicBezTo>
                    <a:pt x="8411" y="1092"/>
                    <a:pt x="8601" y="1282"/>
                    <a:pt x="8601" y="1517"/>
                  </a:cubicBezTo>
                  <a:lnTo>
                    <a:pt x="8601" y="5401"/>
                  </a:lnTo>
                  <a:cubicBezTo>
                    <a:pt x="8601" y="5636"/>
                    <a:pt x="8411" y="5826"/>
                    <a:pt x="8175" y="5826"/>
                  </a:cubicBezTo>
                  <a:lnTo>
                    <a:pt x="5957" y="5826"/>
                  </a:lnTo>
                  <a:cubicBezTo>
                    <a:pt x="5874" y="5826"/>
                    <a:pt x="5812" y="5904"/>
                    <a:pt x="5830" y="5985"/>
                  </a:cubicBezTo>
                  <a:lnTo>
                    <a:pt x="6167" y="7443"/>
                  </a:lnTo>
                  <a:cubicBezTo>
                    <a:pt x="6168" y="7448"/>
                    <a:pt x="6164" y="7453"/>
                    <a:pt x="6159" y="7453"/>
                  </a:cubicBezTo>
                  <a:cubicBezTo>
                    <a:pt x="6157" y="7453"/>
                    <a:pt x="6155" y="7452"/>
                    <a:pt x="6154" y="7451"/>
                  </a:cubicBezTo>
                  <a:lnTo>
                    <a:pt x="4054" y="6015"/>
                  </a:lnTo>
                  <a:lnTo>
                    <a:pt x="5165" y="5254"/>
                  </a:lnTo>
                  <a:lnTo>
                    <a:pt x="7343" y="5254"/>
                  </a:lnTo>
                  <a:cubicBezTo>
                    <a:pt x="7722" y="5253"/>
                    <a:pt x="8027" y="4947"/>
                    <a:pt x="8029" y="4569"/>
                  </a:cubicBezTo>
                  <a:lnTo>
                    <a:pt x="8029" y="1092"/>
                  </a:lnTo>
                  <a:close/>
                  <a:moveTo>
                    <a:pt x="684" y="0"/>
                  </a:moveTo>
                  <a:cubicBezTo>
                    <a:pt x="307" y="0"/>
                    <a:pt x="0" y="307"/>
                    <a:pt x="0" y="684"/>
                  </a:cubicBezTo>
                  <a:lnTo>
                    <a:pt x="0" y="4569"/>
                  </a:lnTo>
                  <a:cubicBezTo>
                    <a:pt x="0" y="4947"/>
                    <a:pt x="307" y="5253"/>
                    <a:pt x="684" y="5254"/>
                  </a:cubicBezTo>
                  <a:lnTo>
                    <a:pt x="832" y="5254"/>
                  </a:lnTo>
                  <a:lnTo>
                    <a:pt x="832" y="5401"/>
                  </a:lnTo>
                  <a:cubicBezTo>
                    <a:pt x="832" y="5779"/>
                    <a:pt x="1139" y="6086"/>
                    <a:pt x="1517" y="6086"/>
                  </a:cubicBezTo>
                  <a:lnTo>
                    <a:pt x="2549" y="6086"/>
                  </a:lnTo>
                  <a:lnTo>
                    <a:pt x="2442" y="6552"/>
                  </a:lnTo>
                  <a:cubicBezTo>
                    <a:pt x="2399" y="6733"/>
                    <a:pt x="2543" y="6882"/>
                    <a:pt x="2704" y="6882"/>
                  </a:cubicBezTo>
                  <a:cubicBezTo>
                    <a:pt x="2754" y="6882"/>
                    <a:pt x="2807" y="6867"/>
                    <a:pt x="2855" y="6833"/>
                  </a:cubicBezTo>
                  <a:lnTo>
                    <a:pt x="3822" y="6172"/>
                  </a:lnTo>
                  <a:lnTo>
                    <a:pt x="6005" y="7666"/>
                  </a:lnTo>
                  <a:cubicBezTo>
                    <a:pt x="6053" y="7699"/>
                    <a:pt x="6105" y="7713"/>
                    <a:pt x="6155" y="7713"/>
                  </a:cubicBezTo>
                  <a:cubicBezTo>
                    <a:pt x="6316" y="7713"/>
                    <a:pt x="6460" y="7565"/>
                    <a:pt x="6419" y="7384"/>
                  </a:cubicBezTo>
                  <a:lnTo>
                    <a:pt x="6120" y="6086"/>
                  </a:lnTo>
                  <a:lnTo>
                    <a:pt x="8175" y="6086"/>
                  </a:lnTo>
                  <a:cubicBezTo>
                    <a:pt x="8554" y="6086"/>
                    <a:pt x="8861" y="5779"/>
                    <a:pt x="8861" y="5401"/>
                  </a:cubicBezTo>
                  <a:lnTo>
                    <a:pt x="8861" y="1517"/>
                  </a:lnTo>
                  <a:cubicBezTo>
                    <a:pt x="8861" y="1139"/>
                    <a:pt x="8554" y="832"/>
                    <a:pt x="8175" y="832"/>
                  </a:cubicBezTo>
                  <a:lnTo>
                    <a:pt x="8029" y="832"/>
                  </a:lnTo>
                  <a:lnTo>
                    <a:pt x="8029" y="684"/>
                  </a:lnTo>
                  <a:cubicBezTo>
                    <a:pt x="8027" y="307"/>
                    <a:pt x="7722" y="0"/>
                    <a:pt x="73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58"/>
          <p:cNvGrpSpPr/>
          <p:nvPr/>
        </p:nvGrpSpPr>
        <p:grpSpPr>
          <a:xfrm>
            <a:off x="5157453" y="3793492"/>
            <a:ext cx="375822" cy="250327"/>
            <a:chOff x="2897600" y="4998600"/>
            <a:chExt cx="213075" cy="141925"/>
          </a:xfrm>
        </p:grpSpPr>
        <p:sp>
          <p:nvSpPr>
            <p:cNvPr id="4677" name="Google Shape;4677;p58"/>
            <p:cNvSpPr/>
            <p:nvPr/>
          </p:nvSpPr>
          <p:spPr>
            <a:xfrm>
              <a:off x="2897600" y="4998600"/>
              <a:ext cx="213075" cy="141925"/>
            </a:xfrm>
            <a:custGeom>
              <a:avLst/>
              <a:gdLst/>
              <a:ahLst/>
              <a:cxnLst/>
              <a:rect l="l" t="t" r="r" b="b"/>
              <a:pathLst>
                <a:path w="8523" h="5677" extrusionOk="0">
                  <a:moveTo>
                    <a:pt x="8104" y="268"/>
                  </a:moveTo>
                  <a:cubicBezTo>
                    <a:pt x="8188" y="268"/>
                    <a:pt x="8256" y="335"/>
                    <a:pt x="8256" y="418"/>
                  </a:cubicBezTo>
                  <a:lnTo>
                    <a:pt x="8256" y="5258"/>
                  </a:lnTo>
                  <a:cubicBezTo>
                    <a:pt x="8256" y="5341"/>
                    <a:pt x="8188" y="5410"/>
                    <a:pt x="8104" y="5410"/>
                  </a:cubicBezTo>
                  <a:lnTo>
                    <a:pt x="419" y="5410"/>
                  </a:lnTo>
                  <a:cubicBezTo>
                    <a:pt x="334" y="5410"/>
                    <a:pt x="267" y="5341"/>
                    <a:pt x="267" y="5258"/>
                  </a:cubicBezTo>
                  <a:lnTo>
                    <a:pt x="267" y="418"/>
                  </a:lnTo>
                  <a:cubicBezTo>
                    <a:pt x="267" y="335"/>
                    <a:pt x="334" y="268"/>
                    <a:pt x="419" y="268"/>
                  </a:cubicBezTo>
                  <a:close/>
                  <a:moveTo>
                    <a:pt x="419" y="1"/>
                  </a:moveTo>
                  <a:cubicBezTo>
                    <a:pt x="187" y="1"/>
                    <a:pt x="0" y="188"/>
                    <a:pt x="0" y="418"/>
                  </a:cubicBezTo>
                  <a:lnTo>
                    <a:pt x="0" y="5258"/>
                  </a:lnTo>
                  <a:cubicBezTo>
                    <a:pt x="0" y="5488"/>
                    <a:pt x="187" y="5675"/>
                    <a:pt x="419" y="5676"/>
                  </a:cubicBezTo>
                  <a:lnTo>
                    <a:pt x="8104" y="5676"/>
                  </a:lnTo>
                  <a:cubicBezTo>
                    <a:pt x="8334" y="5675"/>
                    <a:pt x="8521" y="5488"/>
                    <a:pt x="8523" y="5258"/>
                  </a:cubicBezTo>
                  <a:lnTo>
                    <a:pt x="8523" y="418"/>
                  </a:lnTo>
                  <a:cubicBezTo>
                    <a:pt x="8521" y="188"/>
                    <a:pt x="8334" y="1"/>
                    <a:pt x="81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8"/>
            <p:cNvSpPr/>
            <p:nvPr/>
          </p:nvSpPr>
          <p:spPr>
            <a:xfrm>
              <a:off x="2918975" y="5012825"/>
              <a:ext cx="170325" cy="113450"/>
            </a:xfrm>
            <a:custGeom>
              <a:avLst/>
              <a:gdLst/>
              <a:ahLst/>
              <a:cxnLst/>
              <a:rect l="l" t="t" r="r" b="b"/>
              <a:pathLst>
                <a:path w="6813" h="4538" extrusionOk="0">
                  <a:moveTo>
                    <a:pt x="6546" y="268"/>
                  </a:moveTo>
                  <a:lnTo>
                    <a:pt x="6546" y="4270"/>
                  </a:lnTo>
                  <a:lnTo>
                    <a:pt x="267" y="4270"/>
                  </a:lnTo>
                  <a:lnTo>
                    <a:pt x="267" y="268"/>
                  </a:lnTo>
                  <a:close/>
                  <a:moveTo>
                    <a:pt x="133" y="0"/>
                  </a:moveTo>
                  <a:cubicBezTo>
                    <a:pt x="59" y="0"/>
                    <a:pt x="0" y="61"/>
                    <a:pt x="0" y="135"/>
                  </a:cubicBezTo>
                  <a:lnTo>
                    <a:pt x="0" y="4405"/>
                  </a:lnTo>
                  <a:cubicBezTo>
                    <a:pt x="0" y="4477"/>
                    <a:pt x="59" y="4538"/>
                    <a:pt x="133" y="4538"/>
                  </a:cubicBezTo>
                  <a:lnTo>
                    <a:pt x="6680" y="4538"/>
                  </a:lnTo>
                  <a:cubicBezTo>
                    <a:pt x="6754" y="4538"/>
                    <a:pt x="6813" y="4477"/>
                    <a:pt x="6813" y="4405"/>
                  </a:cubicBezTo>
                  <a:lnTo>
                    <a:pt x="6813" y="133"/>
                  </a:lnTo>
                  <a:cubicBezTo>
                    <a:pt x="6813" y="61"/>
                    <a:pt x="6754" y="0"/>
                    <a:pt x="668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8"/>
            <p:cNvSpPr/>
            <p:nvPr/>
          </p:nvSpPr>
          <p:spPr>
            <a:xfrm>
              <a:off x="2908275" y="5062650"/>
              <a:ext cx="6700" cy="13800"/>
            </a:xfrm>
            <a:custGeom>
              <a:avLst/>
              <a:gdLst/>
              <a:ahLst/>
              <a:cxnLst/>
              <a:rect l="l" t="t" r="r" b="b"/>
              <a:pathLst>
                <a:path w="268" h="552" extrusionOk="0">
                  <a:moveTo>
                    <a:pt x="133" y="1"/>
                  </a:moveTo>
                  <a:cubicBezTo>
                    <a:pt x="61" y="1"/>
                    <a:pt x="0" y="60"/>
                    <a:pt x="0" y="134"/>
                  </a:cubicBezTo>
                  <a:lnTo>
                    <a:pt x="0" y="418"/>
                  </a:lnTo>
                  <a:cubicBezTo>
                    <a:pt x="0" y="492"/>
                    <a:pt x="61" y="551"/>
                    <a:pt x="133" y="551"/>
                  </a:cubicBezTo>
                  <a:cubicBezTo>
                    <a:pt x="207" y="551"/>
                    <a:pt x="267" y="492"/>
                    <a:pt x="268" y="418"/>
                  </a:cubicBezTo>
                  <a:lnTo>
                    <a:pt x="268" y="134"/>
                  </a:lnTo>
                  <a:cubicBezTo>
                    <a:pt x="268" y="60"/>
                    <a:pt x="207" y="1"/>
                    <a:pt x="1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8"/>
            <p:cNvSpPr/>
            <p:nvPr/>
          </p:nvSpPr>
          <p:spPr>
            <a:xfrm>
              <a:off x="3093300" y="5059075"/>
              <a:ext cx="6700" cy="20925"/>
            </a:xfrm>
            <a:custGeom>
              <a:avLst/>
              <a:gdLst/>
              <a:ahLst/>
              <a:cxnLst/>
              <a:rect l="l" t="t" r="r" b="b"/>
              <a:pathLst>
                <a:path w="268" h="837" extrusionOk="0">
                  <a:moveTo>
                    <a:pt x="135" y="1"/>
                  </a:moveTo>
                  <a:cubicBezTo>
                    <a:pt x="61" y="1"/>
                    <a:pt x="0" y="60"/>
                    <a:pt x="0" y="134"/>
                  </a:cubicBezTo>
                  <a:lnTo>
                    <a:pt x="0" y="704"/>
                  </a:lnTo>
                  <a:cubicBezTo>
                    <a:pt x="0" y="778"/>
                    <a:pt x="61" y="837"/>
                    <a:pt x="135" y="837"/>
                  </a:cubicBezTo>
                  <a:cubicBezTo>
                    <a:pt x="207" y="837"/>
                    <a:pt x="268" y="778"/>
                    <a:pt x="268" y="704"/>
                  </a:cubicBezTo>
                  <a:lnTo>
                    <a:pt x="268" y="134"/>
                  </a:lnTo>
                  <a:cubicBezTo>
                    <a:pt x="268" y="60"/>
                    <a:pt x="207" y="1"/>
                    <a:pt x="13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8"/>
            <p:cNvSpPr/>
            <p:nvPr/>
          </p:nvSpPr>
          <p:spPr>
            <a:xfrm>
              <a:off x="3093300" y="5012825"/>
              <a:ext cx="6750" cy="6750"/>
            </a:xfrm>
            <a:custGeom>
              <a:avLst/>
              <a:gdLst/>
              <a:ahLst/>
              <a:cxnLst/>
              <a:rect l="l" t="t" r="r" b="b"/>
              <a:pathLst>
                <a:path w="270" h="270" extrusionOk="0">
                  <a:moveTo>
                    <a:pt x="135" y="0"/>
                  </a:moveTo>
                  <a:cubicBezTo>
                    <a:pt x="59" y="1"/>
                    <a:pt x="0" y="61"/>
                    <a:pt x="0" y="136"/>
                  </a:cubicBezTo>
                  <a:cubicBezTo>
                    <a:pt x="0" y="210"/>
                    <a:pt x="61" y="269"/>
                    <a:pt x="135" y="269"/>
                  </a:cubicBezTo>
                  <a:cubicBezTo>
                    <a:pt x="209" y="269"/>
                    <a:pt x="269" y="210"/>
                    <a:pt x="269" y="136"/>
                  </a:cubicBezTo>
                  <a:cubicBezTo>
                    <a:pt x="269" y="61"/>
                    <a:pt x="210" y="1"/>
                    <a:pt x="1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8"/>
            <p:cNvSpPr/>
            <p:nvPr/>
          </p:nvSpPr>
          <p:spPr>
            <a:xfrm>
              <a:off x="2908275" y="5044850"/>
              <a:ext cx="6700" cy="10250"/>
            </a:xfrm>
            <a:custGeom>
              <a:avLst/>
              <a:gdLst/>
              <a:ahLst/>
              <a:cxnLst/>
              <a:rect l="l" t="t" r="r" b="b"/>
              <a:pathLst>
                <a:path w="268" h="410" extrusionOk="0">
                  <a:moveTo>
                    <a:pt x="133" y="1"/>
                  </a:moveTo>
                  <a:cubicBezTo>
                    <a:pt x="61" y="1"/>
                    <a:pt x="0" y="60"/>
                    <a:pt x="0" y="134"/>
                  </a:cubicBezTo>
                  <a:lnTo>
                    <a:pt x="0" y="277"/>
                  </a:lnTo>
                  <a:cubicBezTo>
                    <a:pt x="0" y="351"/>
                    <a:pt x="61" y="410"/>
                    <a:pt x="133" y="410"/>
                  </a:cubicBezTo>
                  <a:cubicBezTo>
                    <a:pt x="207" y="410"/>
                    <a:pt x="267" y="351"/>
                    <a:pt x="268" y="277"/>
                  </a:cubicBezTo>
                  <a:lnTo>
                    <a:pt x="268" y="134"/>
                  </a:lnTo>
                  <a:cubicBezTo>
                    <a:pt x="268" y="60"/>
                    <a:pt x="207" y="1"/>
                    <a:pt x="1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8"/>
            <p:cNvSpPr/>
            <p:nvPr/>
          </p:nvSpPr>
          <p:spPr>
            <a:xfrm>
              <a:off x="2908275" y="5084000"/>
              <a:ext cx="6700" cy="10250"/>
            </a:xfrm>
            <a:custGeom>
              <a:avLst/>
              <a:gdLst/>
              <a:ahLst/>
              <a:cxnLst/>
              <a:rect l="l" t="t" r="r" b="b"/>
              <a:pathLst>
                <a:path w="268" h="410" extrusionOk="0">
                  <a:moveTo>
                    <a:pt x="133" y="0"/>
                  </a:moveTo>
                  <a:cubicBezTo>
                    <a:pt x="61" y="0"/>
                    <a:pt x="0" y="59"/>
                    <a:pt x="0" y="133"/>
                  </a:cubicBezTo>
                  <a:lnTo>
                    <a:pt x="0" y="276"/>
                  </a:lnTo>
                  <a:cubicBezTo>
                    <a:pt x="0" y="350"/>
                    <a:pt x="61" y="409"/>
                    <a:pt x="133" y="409"/>
                  </a:cubicBezTo>
                  <a:cubicBezTo>
                    <a:pt x="207" y="409"/>
                    <a:pt x="267" y="350"/>
                    <a:pt x="268" y="276"/>
                  </a:cubicBezTo>
                  <a:lnTo>
                    <a:pt x="268" y="133"/>
                  </a:lnTo>
                  <a:cubicBezTo>
                    <a:pt x="268" y="59"/>
                    <a:pt x="207" y="0"/>
                    <a:pt x="13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8"/>
            <p:cNvSpPr/>
            <p:nvPr/>
          </p:nvSpPr>
          <p:spPr>
            <a:xfrm>
              <a:off x="2933175" y="5094650"/>
              <a:ext cx="141900" cy="20925"/>
            </a:xfrm>
            <a:custGeom>
              <a:avLst/>
              <a:gdLst/>
              <a:ahLst/>
              <a:cxnLst/>
              <a:rect l="l" t="t" r="r" b="b"/>
              <a:pathLst>
                <a:path w="5676" h="837" extrusionOk="0">
                  <a:moveTo>
                    <a:pt x="1274" y="267"/>
                  </a:moveTo>
                  <a:cubicBezTo>
                    <a:pt x="1311" y="267"/>
                    <a:pt x="1349" y="281"/>
                    <a:pt x="1380" y="312"/>
                  </a:cubicBezTo>
                  <a:cubicBezTo>
                    <a:pt x="1476" y="407"/>
                    <a:pt x="1408" y="570"/>
                    <a:pt x="1272" y="570"/>
                  </a:cubicBezTo>
                  <a:cubicBezTo>
                    <a:pt x="1189" y="570"/>
                    <a:pt x="1121" y="503"/>
                    <a:pt x="1121" y="420"/>
                  </a:cubicBezTo>
                  <a:cubicBezTo>
                    <a:pt x="1121" y="328"/>
                    <a:pt x="1196" y="267"/>
                    <a:pt x="1274" y="267"/>
                  </a:cubicBezTo>
                  <a:close/>
                  <a:moveTo>
                    <a:pt x="1272" y="1"/>
                  </a:moveTo>
                  <a:cubicBezTo>
                    <a:pt x="1093" y="1"/>
                    <a:pt x="934" y="115"/>
                    <a:pt x="876" y="286"/>
                  </a:cubicBezTo>
                  <a:lnTo>
                    <a:pt x="135" y="286"/>
                  </a:lnTo>
                  <a:cubicBezTo>
                    <a:pt x="61" y="286"/>
                    <a:pt x="0" y="345"/>
                    <a:pt x="0" y="420"/>
                  </a:cubicBezTo>
                  <a:cubicBezTo>
                    <a:pt x="0" y="494"/>
                    <a:pt x="61" y="553"/>
                    <a:pt x="135" y="553"/>
                  </a:cubicBezTo>
                  <a:lnTo>
                    <a:pt x="876" y="553"/>
                  </a:lnTo>
                  <a:cubicBezTo>
                    <a:pt x="934" y="722"/>
                    <a:pt x="1093" y="837"/>
                    <a:pt x="1272" y="837"/>
                  </a:cubicBezTo>
                  <a:cubicBezTo>
                    <a:pt x="1453" y="837"/>
                    <a:pt x="1611" y="722"/>
                    <a:pt x="1669" y="553"/>
                  </a:cubicBezTo>
                  <a:lnTo>
                    <a:pt x="5542" y="553"/>
                  </a:lnTo>
                  <a:cubicBezTo>
                    <a:pt x="5616" y="553"/>
                    <a:pt x="5675" y="494"/>
                    <a:pt x="5675" y="420"/>
                  </a:cubicBezTo>
                  <a:cubicBezTo>
                    <a:pt x="5675" y="345"/>
                    <a:pt x="5616" y="286"/>
                    <a:pt x="5542" y="286"/>
                  </a:cubicBezTo>
                  <a:lnTo>
                    <a:pt x="1669" y="286"/>
                  </a:lnTo>
                  <a:cubicBezTo>
                    <a:pt x="1611" y="115"/>
                    <a:pt x="1453" y="1"/>
                    <a:pt x="127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8"/>
            <p:cNvSpPr/>
            <p:nvPr/>
          </p:nvSpPr>
          <p:spPr>
            <a:xfrm>
              <a:off x="2990100" y="5043475"/>
              <a:ext cx="32050" cy="30800"/>
            </a:xfrm>
            <a:custGeom>
              <a:avLst/>
              <a:gdLst/>
              <a:ahLst/>
              <a:cxnLst/>
              <a:rect l="l" t="t" r="r" b="b"/>
              <a:pathLst>
                <a:path w="1282" h="1232" extrusionOk="0">
                  <a:moveTo>
                    <a:pt x="277" y="268"/>
                  </a:moveTo>
                  <a:cubicBezTo>
                    <a:pt x="278" y="268"/>
                    <a:pt x="279" y="268"/>
                    <a:pt x="281" y="270"/>
                  </a:cubicBezTo>
                  <a:lnTo>
                    <a:pt x="959" y="609"/>
                  </a:lnTo>
                  <a:cubicBezTo>
                    <a:pt x="962" y="610"/>
                    <a:pt x="965" y="613"/>
                    <a:pt x="963" y="617"/>
                  </a:cubicBezTo>
                  <a:cubicBezTo>
                    <a:pt x="963" y="620"/>
                    <a:pt x="962" y="622"/>
                    <a:pt x="959" y="624"/>
                  </a:cubicBezTo>
                  <a:lnTo>
                    <a:pt x="281" y="963"/>
                  </a:lnTo>
                  <a:cubicBezTo>
                    <a:pt x="279" y="964"/>
                    <a:pt x="278" y="964"/>
                    <a:pt x="276" y="964"/>
                  </a:cubicBezTo>
                  <a:cubicBezTo>
                    <a:pt x="275" y="964"/>
                    <a:pt x="273" y="964"/>
                    <a:pt x="273" y="963"/>
                  </a:cubicBezTo>
                  <a:cubicBezTo>
                    <a:pt x="269" y="962"/>
                    <a:pt x="267" y="959"/>
                    <a:pt x="267" y="956"/>
                  </a:cubicBezTo>
                  <a:lnTo>
                    <a:pt x="267" y="278"/>
                  </a:lnTo>
                  <a:cubicBezTo>
                    <a:pt x="267" y="275"/>
                    <a:pt x="269" y="271"/>
                    <a:pt x="273" y="270"/>
                  </a:cubicBezTo>
                  <a:cubicBezTo>
                    <a:pt x="274" y="270"/>
                    <a:pt x="275" y="268"/>
                    <a:pt x="277" y="268"/>
                  </a:cubicBezTo>
                  <a:close/>
                  <a:moveTo>
                    <a:pt x="277" y="1"/>
                  </a:moveTo>
                  <a:cubicBezTo>
                    <a:pt x="132" y="1"/>
                    <a:pt x="1" y="117"/>
                    <a:pt x="1" y="278"/>
                  </a:cubicBezTo>
                  <a:lnTo>
                    <a:pt x="1" y="955"/>
                  </a:lnTo>
                  <a:cubicBezTo>
                    <a:pt x="1" y="1115"/>
                    <a:pt x="131" y="1231"/>
                    <a:pt x="276" y="1231"/>
                  </a:cubicBezTo>
                  <a:cubicBezTo>
                    <a:pt x="317" y="1231"/>
                    <a:pt x="360" y="1222"/>
                    <a:pt x="401" y="1201"/>
                  </a:cubicBezTo>
                  <a:lnTo>
                    <a:pt x="1078" y="863"/>
                  </a:lnTo>
                  <a:cubicBezTo>
                    <a:pt x="1281" y="761"/>
                    <a:pt x="1281" y="472"/>
                    <a:pt x="1078" y="369"/>
                  </a:cubicBezTo>
                  <a:lnTo>
                    <a:pt x="401" y="30"/>
                  </a:lnTo>
                  <a:cubicBezTo>
                    <a:pt x="360" y="10"/>
                    <a:pt x="318" y="1"/>
                    <a:pt x="2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8"/>
            <p:cNvSpPr/>
            <p:nvPr/>
          </p:nvSpPr>
          <p:spPr>
            <a:xfrm>
              <a:off x="2965200" y="5027050"/>
              <a:ext cx="77875" cy="63625"/>
            </a:xfrm>
            <a:custGeom>
              <a:avLst/>
              <a:gdLst/>
              <a:ahLst/>
              <a:cxnLst/>
              <a:rect l="l" t="t" r="r" b="b"/>
              <a:pathLst>
                <a:path w="3115" h="2545" extrusionOk="0">
                  <a:moveTo>
                    <a:pt x="2412" y="268"/>
                  </a:moveTo>
                  <a:cubicBezTo>
                    <a:pt x="2653" y="268"/>
                    <a:pt x="2846" y="464"/>
                    <a:pt x="2848" y="703"/>
                  </a:cubicBezTo>
                  <a:lnTo>
                    <a:pt x="2848" y="1842"/>
                  </a:lnTo>
                  <a:cubicBezTo>
                    <a:pt x="2846" y="2083"/>
                    <a:pt x="2653" y="2278"/>
                    <a:pt x="2412" y="2278"/>
                  </a:cubicBezTo>
                  <a:lnTo>
                    <a:pt x="703" y="2278"/>
                  </a:lnTo>
                  <a:cubicBezTo>
                    <a:pt x="462" y="2278"/>
                    <a:pt x="267" y="2083"/>
                    <a:pt x="267" y="1842"/>
                  </a:cubicBezTo>
                  <a:lnTo>
                    <a:pt x="267" y="703"/>
                  </a:lnTo>
                  <a:cubicBezTo>
                    <a:pt x="267" y="464"/>
                    <a:pt x="462" y="268"/>
                    <a:pt x="703" y="268"/>
                  </a:cubicBezTo>
                  <a:close/>
                  <a:moveTo>
                    <a:pt x="703" y="0"/>
                  </a:moveTo>
                  <a:cubicBezTo>
                    <a:pt x="316" y="2"/>
                    <a:pt x="1" y="315"/>
                    <a:pt x="1" y="703"/>
                  </a:cubicBezTo>
                  <a:lnTo>
                    <a:pt x="1" y="1842"/>
                  </a:lnTo>
                  <a:cubicBezTo>
                    <a:pt x="1" y="2230"/>
                    <a:pt x="316" y="2545"/>
                    <a:pt x="703" y="2545"/>
                  </a:cubicBezTo>
                  <a:lnTo>
                    <a:pt x="2412" y="2545"/>
                  </a:lnTo>
                  <a:cubicBezTo>
                    <a:pt x="2799" y="2545"/>
                    <a:pt x="3114" y="2230"/>
                    <a:pt x="3114" y="1842"/>
                  </a:cubicBezTo>
                  <a:lnTo>
                    <a:pt x="3114" y="703"/>
                  </a:lnTo>
                  <a:cubicBezTo>
                    <a:pt x="3114" y="315"/>
                    <a:pt x="2799" y="2"/>
                    <a:pt x="24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 name="Google Shape;4687;p58"/>
          <p:cNvGrpSpPr/>
          <p:nvPr/>
        </p:nvGrpSpPr>
        <p:grpSpPr>
          <a:xfrm>
            <a:off x="5157452" y="1094541"/>
            <a:ext cx="375824" cy="246468"/>
            <a:chOff x="2342250" y="4676200"/>
            <a:chExt cx="256325" cy="168100"/>
          </a:xfrm>
        </p:grpSpPr>
        <p:sp>
          <p:nvSpPr>
            <p:cNvPr id="4688" name="Google Shape;4688;p58"/>
            <p:cNvSpPr/>
            <p:nvPr/>
          </p:nvSpPr>
          <p:spPr>
            <a:xfrm>
              <a:off x="2342250" y="4676200"/>
              <a:ext cx="256325" cy="168100"/>
            </a:xfrm>
            <a:custGeom>
              <a:avLst/>
              <a:gdLst/>
              <a:ahLst/>
              <a:cxnLst/>
              <a:rect l="l" t="t" r="r" b="b"/>
              <a:pathLst>
                <a:path w="10253" h="6724" extrusionOk="0">
                  <a:moveTo>
                    <a:pt x="7704" y="302"/>
                  </a:moveTo>
                  <a:lnTo>
                    <a:pt x="7704" y="3051"/>
                  </a:lnTo>
                  <a:lnTo>
                    <a:pt x="300" y="3051"/>
                  </a:lnTo>
                  <a:lnTo>
                    <a:pt x="300" y="302"/>
                  </a:lnTo>
                  <a:close/>
                  <a:moveTo>
                    <a:pt x="9461" y="1257"/>
                  </a:moveTo>
                  <a:cubicBezTo>
                    <a:pt x="9736" y="1257"/>
                    <a:pt x="9958" y="1482"/>
                    <a:pt x="9952" y="1758"/>
                  </a:cubicBezTo>
                  <a:lnTo>
                    <a:pt x="9952" y="5449"/>
                  </a:lnTo>
                  <a:cubicBezTo>
                    <a:pt x="9944" y="5982"/>
                    <a:pt x="9511" y="6410"/>
                    <a:pt x="8979" y="6410"/>
                  </a:cubicBezTo>
                  <a:cubicBezTo>
                    <a:pt x="8446" y="6410"/>
                    <a:pt x="8013" y="5982"/>
                    <a:pt x="8006" y="5449"/>
                  </a:cubicBezTo>
                  <a:lnTo>
                    <a:pt x="8006" y="4957"/>
                  </a:lnTo>
                  <a:lnTo>
                    <a:pt x="8817" y="4957"/>
                  </a:lnTo>
                  <a:cubicBezTo>
                    <a:pt x="8901" y="4957"/>
                    <a:pt x="8968" y="4890"/>
                    <a:pt x="8968" y="4807"/>
                  </a:cubicBezTo>
                  <a:lnTo>
                    <a:pt x="8968" y="2961"/>
                  </a:lnTo>
                  <a:cubicBezTo>
                    <a:pt x="8966" y="2880"/>
                    <a:pt x="8900" y="2816"/>
                    <a:pt x="8817" y="2816"/>
                  </a:cubicBezTo>
                  <a:cubicBezTo>
                    <a:pt x="8737" y="2816"/>
                    <a:pt x="8671" y="2880"/>
                    <a:pt x="8668" y="2961"/>
                  </a:cubicBezTo>
                  <a:lnTo>
                    <a:pt x="8668" y="4656"/>
                  </a:lnTo>
                  <a:lnTo>
                    <a:pt x="8006" y="4656"/>
                  </a:lnTo>
                  <a:lnTo>
                    <a:pt x="8006" y="1265"/>
                  </a:lnTo>
                  <a:lnTo>
                    <a:pt x="8839" y="1265"/>
                  </a:lnTo>
                  <a:cubicBezTo>
                    <a:pt x="8729" y="1405"/>
                    <a:pt x="8668" y="1579"/>
                    <a:pt x="8668" y="1758"/>
                  </a:cubicBezTo>
                  <a:lnTo>
                    <a:pt x="8668" y="2249"/>
                  </a:lnTo>
                  <a:cubicBezTo>
                    <a:pt x="8671" y="2330"/>
                    <a:pt x="8737" y="2394"/>
                    <a:pt x="8819" y="2394"/>
                  </a:cubicBezTo>
                  <a:cubicBezTo>
                    <a:pt x="8900" y="2394"/>
                    <a:pt x="8966" y="2330"/>
                    <a:pt x="8970" y="2249"/>
                  </a:cubicBezTo>
                  <a:lnTo>
                    <a:pt x="8970" y="1758"/>
                  </a:lnTo>
                  <a:cubicBezTo>
                    <a:pt x="8964" y="1482"/>
                    <a:pt x="9185" y="1257"/>
                    <a:pt x="9461" y="1257"/>
                  </a:cubicBezTo>
                  <a:close/>
                  <a:moveTo>
                    <a:pt x="7704" y="3353"/>
                  </a:moveTo>
                  <a:lnTo>
                    <a:pt x="7704" y="5449"/>
                  </a:lnTo>
                  <a:cubicBezTo>
                    <a:pt x="7704" y="5824"/>
                    <a:pt x="7870" y="6181"/>
                    <a:pt x="8158" y="6422"/>
                  </a:cubicBezTo>
                  <a:lnTo>
                    <a:pt x="1274" y="6422"/>
                  </a:lnTo>
                  <a:cubicBezTo>
                    <a:pt x="737" y="6422"/>
                    <a:pt x="302" y="5986"/>
                    <a:pt x="300" y="5449"/>
                  </a:cubicBezTo>
                  <a:lnTo>
                    <a:pt x="300" y="3353"/>
                  </a:lnTo>
                  <a:close/>
                  <a:moveTo>
                    <a:pt x="150" y="1"/>
                  </a:moveTo>
                  <a:cubicBezTo>
                    <a:pt x="68" y="2"/>
                    <a:pt x="0" y="70"/>
                    <a:pt x="0" y="152"/>
                  </a:cubicBezTo>
                  <a:lnTo>
                    <a:pt x="0" y="5449"/>
                  </a:lnTo>
                  <a:cubicBezTo>
                    <a:pt x="0" y="6153"/>
                    <a:pt x="571" y="6722"/>
                    <a:pt x="1274" y="6724"/>
                  </a:cubicBezTo>
                  <a:lnTo>
                    <a:pt x="8979" y="6724"/>
                  </a:lnTo>
                  <a:cubicBezTo>
                    <a:pt x="9682" y="6722"/>
                    <a:pt x="10251" y="6153"/>
                    <a:pt x="10252" y="5449"/>
                  </a:cubicBezTo>
                  <a:lnTo>
                    <a:pt x="10252" y="1758"/>
                  </a:lnTo>
                  <a:cubicBezTo>
                    <a:pt x="10252" y="1320"/>
                    <a:pt x="9897" y="965"/>
                    <a:pt x="9460" y="965"/>
                  </a:cubicBezTo>
                  <a:lnTo>
                    <a:pt x="8006" y="965"/>
                  </a:lnTo>
                  <a:lnTo>
                    <a:pt x="8006" y="152"/>
                  </a:lnTo>
                  <a:cubicBezTo>
                    <a:pt x="8006" y="70"/>
                    <a:pt x="7938" y="2"/>
                    <a:pt x="785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8"/>
            <p:cNvSpPr/>
            <p:nvPr/>
          </p:nvSpPr>
          <p:spPr>
            <a:xfrm>
              <a:off x="2489300" y="4688400"/>
              <a:ext cx="29575" cy="59450"/>
            </a:xfrm>
            <a:custGeom>
              <a:avLst/>
              <a:gdLst/>
              <a:ahLst/>
              <a:cxnLst/>
              <a:rect l="l" t="t" r="r" b="b"/>
              <a:pathLst>
                <a:path w="1183" h="2378" extrusionOk="0">
                  <a:moveTo>
                    <a:pt x="592" y="0"/>
                  </a:moveTo>
                  <a:cubicBezTo>
                    <a:pt x="511" y="0"/>
                    <a:pt x="445" y="65"/>
                    <a:pt x="442" y="146"/>
                  </a:cubicBezTo>
                  <a:lnTo>
                    <a:pt x="442" y="318"/>
                  </a:lnTo>
                  <a:cubicBezTo>
                    <a:pt x="181" y="368"/>
                    <a:pt x="1" y="609"/>
                    <a:pt x="26" y="873"/>
                  </a:cubicBezTo>
                  <a:cubicBezTo>
                    <a:pt x="52" y="1138"/>
                    <a:pt x="274" y="1340"/>
                    <a:pt x="541" y="1340"/>
                  </a:cubicBezTo>
                  <a:lnTo>
                    <a:pt x="644" y="1340"/>
                  </a:lnTo>
                  <a:cubicBezTo>
                    <a:pt x="763" y="1340"/>
                    <a:pt x="860" y="1435"/>
                    <a:pt x="860" y="1554"/>
                  </a:cubicBezTo>
                  <a:cubicBezTo>
                    <a:pt x="860" y="1672"/>
                    <a:pt x="763" y="1769"/>
                    <a:pt x="644" y="1769"/>
                  </a:cubicBezTo>
                  <a:lnTo>
                    <a:pt x="488" y="1769"/>
                  </a:lnTo>
                  <a:cubicBezTo>
                    <a:pt x="398" y="1769"/>
                    <a:pt x="325" y="1696"/>
                    <a:pt x="325" y="1606"/>
                  </a:cubicBezTo>
                  <a:cubicBezTo>
                    <a:pt x="325" y="1523"/>
                    <a:pt x="258" y="1455"/>
                    <a:pt x="175" y="1455"/>
                  </a:cubicBezTo>
                  <a:cubicBezTo>
                    <a:pt x="92" y="1455"/>
                    <a:pt x="25" y="1523"/>
                    <a:pt x="25" y="1606"/>
                  </a:cubicBezTo>
                  <a:cubicBezTo>
                    <a:pt x="25" y="1844"/>
                    <a:pt x="206" y="2044"/>
                    <a:pt x="442" y="2068"/>
                  </a:cubicBezTo>
                  <a:lnTo>
                    <a:pt x="442" y="2232"/>
                  </a:lnTo>
                  <a:cubicBezTo>
                    <a:pt x="445" y="2313"/>
                    <a:pt x="511" y="2378"/>
                    <a:pt x="592" y="2378"/>
                  </a:cubicBezTo>
                  <a:cubicBezTo>
                    <a:pt x="674" y="2378"/>
                    <a:pt x="740" y="2313"/>
                    <a:pt x="743" y="2232"/>
                  </a:cubicBezTo>
                  <a:lnTo>
                    <a:pt x="743" y="2060"/>
                  </a:lnTo>
                  <a:cubicBezTo>
                    <a:pt x="1004" y="2009"/>
                    <a:pt x="1183" y="1769"/>
                    <a:pt x="1157" y="1505"/>
                  </a:cubicBezTo>
                  <a:cubicBezTo>
                    <a:pt x="1132" y="1240"/>
                    <a:pt x="910" y="1038"/>
                    <a:pt x="644" y="1038"/>
                  </a:cubicBezTo>
                  <a:lnTo>
                    <a:pt x="541" y="1038"/>
                  </a:lnTo>
                  <a:cubicBezTo>
                    <a:pt x="424" y="1035"/>
                    <a:pt x="332" y="940"/>
                    <a:pt x="332" y="824"/>
                  </a:cubicBezTo>
                  <a:cubicBezTo>
                    <a:pt x="332" y="707"/>
                    <a:pt x="424" y="613"/>
                    <a:pt x="541" y="609"/>
                  </a:cubicBezTo>
                  <a:lnTo>
                    <a:pt x="697" y="609"/>
                  </a:lnTo>
                  <a:cubicBezTo>
                    <a:pt x="787" y="609"/>
                    <a:pt x="860" y="681"/>
                    <a:pt x="860" y="772"/>
                  </a:cubicBezTo>
                  <a:lnTo>
                    <a:pt x="860" y="877"/>
                  </a:lnTo>
                  <a:cubicBezTo>
                    <a:pt x="860" y="959"/>
                    <a:pt x="927" y="1026"/>
                    <a:pt x="1011" y="1026"/>
                  </a:cubicBezTo>
                  <a:cubicBezTo>
                    <a:pt x="1093" y="1026"/>
                    <a:pt x="1160" y="959"/>
                    <a:pt x="1160" y="877"/>
                  </a:cubicBezTo>
                  <a:lnTo>
                    <a:pt x="1160" y="772"/>
                  </a:lnTo>
                  <a:cubicBezTo>
                    <a:pt x="1160" y="533"/>
                    <a:pt x="980" y="334"/>
                    <a:pt x="743" y="310"/>
                  </a:cubicBezTo>
                  <a:lnTo>
                    <a:pt x="743" y="146"/>
                  </a:lnTo>
                  <a:cubicBezTo>
                    <a:pt x="740" y="65"/>
                    <a:pt x="674" y="0"/>
                    <a:pt x="59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8"/>
            <p:cNvSpPr/>
            <p:nvPr/>
          </p:nvSpPr>
          <p:spPr>
            <a:xfrm>
              <a:off x="2366250" y="4696275"/>
              <a:ext cx="31700" cy="43825"/>
            </a:xfrm>
            <a:custGeom>
              <a:avLst/>
              <a:gdLst/>
              <a:ahLst/>
              <a:cxnLst/>
              <a:rect l="l" t="t" r="r" b="b"/>
              <a:pathLst>
                <a:path w="1268" h="1753" extrusionOk="0">
                  <a:moveTo>
                    <a:pt x="155" y="1"/>
                  </a:moveTo>
                  <a:cubicBezTo>
                    <a:pt x="78" y="1"/>
                    <a:pt x="3" y="59"/>
                    <a:pt x="3" y="152"/>
                  </a:cubicBezTo>
                  <a:lnTo>
                    <a:pt x="3" y="1597"/>
                  </a:lnTo>
                  <a:cubicBezTo>
                    <a:pt x="0" y="1682"/>
                    <a:pt x="69" y="1753"/>
                    <a:pt x="154" y="1753"/>
                  </a:cubicBezTo>
                  <a:cubicBezTo>
                    <a:pt x="238" y="1753"/>
                    <a:pt x="307" y="1682"/>
                    <a:pt x="304" y="1597"/>
                  </a:cubicBezTo>
                  <a:lnTo>
                    <a:pt x="304" y="649"/>
                  </a:lnTo>
                  <a:lnTo>
                    <a:pt x="991" y="1680"/>
                  </a:lnTo>
                  <a:cubicBezTo>
                    <a:pt x="1022" y="1727"/>
                    <a:pt x="1069" y="1748"/>
                    <a:pt x="1115" y="1748"/>
                  </a:cubicBezTo>
                  <a:cubicBezTo>
                    <a:pt x="1192" y="1748"/>
                    <a:pt x="1268" y="1690"/>
                    <a:pt x="1267" y="1597"/>
                  </a:cubicBezTo>
                  <a:lnTo>
                    <a:pt x="1267" y="151"/>
                  </a:lnTo>
                  <a:cubicBezTo>
                    <a:pt x="1267" y="69"/>
                    <a:pt x="1199" y="2"/>
                    <a:pt x="1116" y="2"/>
                  </a:cubicBezTo>
                  <a:cubicBezTo>
                    <a:pt x="1034" y="2"/>
                    <a:pt x="967" y="69"/>
                    <a:pt x="967" y="151"/>
                  </a:cubicBezTo>
                  <a:lnTo>
                    <a:pt x="967" y="1099"/>
                  </a:lnTo>
                  <a:lnTo>
                    <a:pt x="279" y="68"/>
                  </a:lnTo>
                  <a:cubicBezTo>
                    <a:pt x="248" y="21"/>
                    <a:pt x="201" y="1"/>
                    <a:pt x="15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8"/>
            <p:cNvSpPr/>
            <p:nvPr/>
          </p:nvSpPr>
          <p:spPr>
            <a:xfrm>
              <a:off x="2406425" y="4696300"/>
              <a:ext cx="27750" cy="43675"/>
            </a:xfrm>
            <a:custGeom>
              <a:avLst/>
              <a:gdLst/>
              <a:ahLst/>
              <a:cxnLst/>
              <a:rect l="l" t="t" r="r" b="b"/>
              <a:pathLst>
                <a:path w="1110" h="1747" extrusionOk="0">
                  <a:moveTo>
                    <a:pt x="151" y="1"/>
                  </a:moveTo>
                  <a:cubicBezTo>
                    <a:pt x="69" y="1"/>
                    <a:pt x="2" y="68"/>
                    <a:pt x="2" y="150"/>
                  </a:cubicBezTo>
                  <a:lnTo>
                    <a:pt x="2" y="1596"/>
                  </a:lnTo>
                  <a:cubicBezTo>
                    <a:pt x="0" y="1678"/>
                    <a:pt x="68" y="1747"/>
                    <a:pt x="151" y="1747"/>
                  </a:cubicBezTo>
                  <a:lnTo>
                    <a:pt x="955" y="1747"/>
                  </a:lnTo>
                  <a:cubicBezTo>
                    <a:pt x="956" y="1747"/>
                    <a:pt x="958" y="1747"/>
                    <a:pt x="960" y="1747"/>
                  </a:cubicBezTo>
                  <a:cubicBezTo>
                    <a:pt x="1042" y="1747"/>
                    <a:pt x="1110" y="1679"/>
                    <a:pt x="1110" y="1596"/>
                  </a:cubicBezTo>
                  <a:cubicBezTo>
                    <a:pt x="1110" y="1513"/>
                    <a:pt x="1042" y="1445"/>
                    <a:pt x="960" y="1445"/>
                  </a:cubicBezTo>
                  <a:cubicBezTo>
                    <a:pt x="958" y="1445"/>
                    <a:pt x="956" y="1445"/>
                    <a:pt x="955" y="1445"/>
                  </a:cubicBezTo>
                  <a:lnTo>
                    <a:pt x="302" y="1445"/>
                  </a:lnTo>
                  <a:lnTo>
                    <a:pt x="302" y="943"/>
                  </a:lnTo>
                  <a:lnTo>
                    <a:pt x="793" y="943"/>
                  </a:lnTo>
                  <a:cubicBezTo>
                    <a:pt x="875" y="940"/>
                    <a:pt x="939" y="874"/>
                    <a:pt x="939" y="792"/>
                  </a:cubicBezTo>
                  <a:cubicBezTo>
                    <a:pt x="939" y="711"/>
                    <a:pt x="875" y="645"/>
                    <a:pt x="793" y="643"/>
                  </a:cubicBezTo>
                  <a:lnTo>
                    <a:pt x="302" y="643"/>
                  </a:lnTo>
                  <a:lnTo>
                    <a:pt x="302" y="301"/>
                  </a:lnTo>
                  <a:lnTo>
                    <a:pt x="955" y="301"/>
                  </a:lnTo>
                  <a:cubicBezTo>
                    <a:pt x="1037" y="301"/>
                    <a:pt x="1104" y="233"/>
                    <a:pt x="1104" y="150"/>
                  </a:cubicBezTo>
                  <a:cubicBezTo>
                    <a:pt x="1104" y="68"/>
                    <a:pt x="1037" y="1"/>
                    <a:pt x="95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8"/>
            <p:cNvSpPr/>
            <p:nvPr/>
          </p:nvSpPr>
          <p:spPr>
            <a:xfrm>
              <a:off x="2442325" y="4696275"/>
              <a:ext cx="40075" cy="43700"/>
            </a:xfrm>
            <a:custGeom>
              <a:avLst/>
              <a:gdLst/>
              <a:ahLst/>
              <a:cxnLst/>
              <a:rect l="l" t="t" r="r" b="b"/>
              <a:pathLst>
                <a:path w="1603" h="1748" extrusionOk="0">
                  <a:moveTo>
                    <a:pt x="158" y="1"/>
                  </a:moveTo>
                  <a:cubicBezTo>
                    <a:pt x="153" y="1"/>
                    <a:pt x="148" y="1"/>
                    <a:pt x="143" y="2"/>
                  </a:cubicBezTo>
                  <a:cubicBezTo>
                    <a:pt x="61" y="11"/>
                    <a:pt x="1" y="86"/>
                    <a:pt x="10" y="168"/>
                  </a:cubicBezTo>
                  <a:lnTo>
                    <a:pt x="172" y="1613"/>
                  </a:lnTo>
                  <a:cubicBezTo>
                    <a:pt x="181" y="1699"/>
                    <a:pt x="251" y="1747"/>
                    <a:pt x="322" y="1747"/>
                  </a:cubicBezTo>
                  <a:cubicBezTo>
                    <a:pt x="377" y="1747"/>
                    <a:pt x="432" y="1718"/>
                    <a:pt x="458" y="1656"/>
                  </a:cubicBezTo>
                  <a:lnTo>
                    <a:pt x="802" y="855"/>
                  </a:lnTo>
                  <a:lnTo>
                    <a:pt x="1145" y="1656"/>
                  </a:lnTo>
                  <a:cubicBezTo>
                    <a:pt x="1172" y="1718"/>
                    <a:pt x="1227" y="1747"/>
                    <a:pt x="1282" y="1747"/>
                  </a:cubicBezTo>
                  <a:cubicBezTo>
                    <a:pt x="1353" y="1747"/>
                    <a:pt x="1423" y="1699"/>
                    <a:pt x="1433" y="1613"/>
                  </a:cubicBezTo>
                  <a:lnTo>
                    <a:pt x="1593" y="168"/>
                  </a:lnTo>
                  <a:cubicBezTo>
                    <a:pt x="1603" y="86"/>
                    <a:pt x="1543" y="11"/>
                    <a:pt x="1461" y="2"/>
                  </a:cubicBezTo>
                  <a:cubicBezTo>
                    <a:pt x="1456" y="1"/>
                    <a:pt x="1451" y="1"/>
                    <a:pt x="1446" y="1"/>
                  </a:cubicBezTo>
                  <a:cubicBezTo>
                    <a:pt x="1369" y="1"/>
                    <a:pt x="1303" y="58"/>
                    <a:pt x="1294" y="135"/>
                  </a:cubicBezTo>
                  <a:lnTo>
                    <a:pt x="1197" y="1013"/>
                  </a:lnTo>
                  <a:lnTo>
                    <a:pt x="940" y="413"/>
                  </a:lnTo>
                  <a:cubicBezTo>
                    <a:pt x="915" y="354"/>
                    <a:pt x="859" y="324"/>
                    <a:pt x="803" y="324"/>
                  </a:cubicBezTo>
                  <a:cubicBezTo>
                    <a:pt x="746" y="324"/>
                    <a:pt x="690" y="354"/>
                    <a:pt x="664" y="413"/>
                  </a:cubicBezTo>
                  <a:lnTo>
                    <a:pt x="407" y="1013"/>
                  </a:lnTo>
                  <a:lnTo>
                    <a:pt x="310" y="135"/>
                  </a:lnTo>
                  <a:cubicBezTo>
                    <a:pt x="301" y="58"/>
                    <a:pt x="234" y="1"/>
                    <a:pt x="15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8"/>
            <p:cNvSpPr/>
            <p:nvPr/>
          </p:nvSpPr>
          <p:spPr>
            <a:xfrm>
              <a:off x="2366175" y="4772525"/>
              <a:ext cx="59725" cy="7575"/>
            </a:xfrm>
            <a:custGeom>
              <a:avLst/>
              <a:gdLst/>
              <a:ahLst/>
              <a:cxnLst/>
              <a:rect l="l" t="t" r="r" b="b"/>
              <a:pathLst>
                <a:path w="2389" h="303" extrusionOk="0">
                  <a:moveTo>
                    <a:pt x="152" y="1"/>
                  </a:moveTo>
                  <a:cubicBezTo>
                    <a:pt x="69" y="1"/>
                    <a:pt x="0" y="68"/>
                    <a:pt x="0" y="151"/>
                  </a:cubicBezTo>
                  <a:cubicBezTo>
                    <a:pt x="0" y="235"/>
                    <a:pt x="69" y="302"/>
                    <a:pt x="152" y="302"/>
                  </a:cubicBezTo>
                  <a:cubicBezTo>
                    <a:pt x="153" y="302"/>
                    <a:pt x="155" y="302"/>
                    <a:pt x="157" y="302"/>
                  </a:cubicBezTo>
                  <a:lnTo>
                    <a:pt x="2243" y="302"/>
                  </a:lnTo>
                  <a:cubicBezTo>
                    <a:pt x="2324" y="299"/>
                    <a:pt x="2388" y="232"/>
                    <a:pt x="2388" y="151"/>
                  </a:cubicBezTo>
                  <a:cubicBezTo>
                    <a:pt x="2388" y="71"/>
                    <a:pt x="2324" y="3"/>
                    <a:pt x="2243" y="1"/>
                  </a:cubicBezTo>
                  <a:lnTo>
                    <a:pt x="157" y="1"/>
                  </a:lnTo>
                  <a:cubicBezTo>
                    <a:pt x="155" y="1"/>
                    <a:pt x="153" y="1"/>
                    <a:pt x="15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8"/>
            <p:cNvSpPr/>
            <p:nvPr/>
          </p:nvSpPr>
          <p:spPr>
            <a:xfrm>
              <a:off x="2442675" y="4772525"/>
              <a:ext cx="75525" cy="7575"/>
            </a:xfrm>
            <a:custGeom>
              <a:avLst/>
              <a:gdLst/>
              <a:ahLst/>
              <a:cxnLst/>
              <a:rect l="l" t="t" r="r" b="b"/>
              <a:pathLst>
                <a:path w="3021" h="303" extrusionOk="0">
                  <a:moveTo>
                    <a:pt x="146" y="1"/>
                  </a:moveTo>
                  <a:cubicBezTo>
                    <a:pt x="65" y="3"/>
                    <a:pt x="0" y="71"/>
                    <a:pt x="0" y="151"/>
                  </a:cubicBezTo>
                  <a:cubicBezTo>
                    <a:pt x="0" y="232"/>
                    <a:pt x="65" y="299"/>
                    <a:pt x="146" y="302"/>
                  </a:cubicBezTo>
                  <a:lnTo>
                    <a:pt x="2876" y="302"/>
                  </a:lnTo>
                  <a:cubicBezTo>
                    <a:pt x="2956" y="299"/>
                    <a:pt x="3021" y="232"/>
                    <a:pt x="3021" y="151"/>
                  </a:cubicBezTo>
                  <a:cubicBezTo>
                    <a:pt x="3021" y="71"/>
                    <a:pt x="2956" y="3"/>
                    <a:pt x="287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8"/>
            <p:cNvSpPr/>
            <p:nvPr/>
          </p:nvSpPr>
          <p:spPr>
            <a:xfrm>
              <a:off x="2366300" y="4792575"/>
              <a:ext cx="31625" cy="7575"/>
            </a:xfrm>
            <a:custGeom>
              <a:avLst/>
              <a:gdLst/>
              <a:ahLst/>
              <a:cxnLst/>
              <a:rect l="l" t="t" r="r" b="b"/>
              <a:pathLst>
                <a:path w="1265" h="303" extrusionOk="0">
                  <a:moveTo>
                    <a:pt x="152" y="1"/>
                  </a:moveTo>
                  <a:cubicBezTo>
                    <a:pt x="68" y="1"/>
                    <a:pt x="1" y="68"/>
                    <a:pt x="1" y="152"/>
                  </a:cubicBezTo>
                  <a:cubicBezTo>
                    <a:pt x="1" y="235"/>
                    <a:pt x="68" y="302"/>
                    <a:pt x="152" y="302"/>
                  </a:cubicBezTo>
                  <a:lnTo>
                    <a:pt x="1114" y="302"/>
                  </a:lnTo>
                  <a:cubicBezTo>
                    <a:pt x="1197" y="302"/>
                    <a:pt x="1265" y="235"/>
                    <a:pt x="1265" y="152"/>
                  </a:cubicBezTo>
                  <a:cubicBezTo>
                    <a:pt x="1265" y="68"/>
                    <a:pt x="1197" y="1"/>
                    <a:pt x="111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8"/>
            <p:cNvSpPr/>
            <p:nvPr/>
          </p:nvSpPr>
          <p:spPr>
            <a:xfrm>
              <a:off x="2366175" y="4812675"/>
              <a:ext cx="59725" cy="7525"/>
            </a:xfrm>
            <a:custGeom>
              <a:avLst/>
              <a:gdLst/>
              <a:ahLst/>
              <a:cxnLst/>
              <a:rect l="l" t="t" r="r" b="b"/>
              <a:pathLst>
                <a:path w="2389" h="301" extrusionOk="0">
                  <a:moveTo>
                    <a:pt x="149" y="0"/>
                  </a:moveTo>
                  <a:cubicBezTo>
                    <a:pt x="68" y="0"/>
                    <a:pt x="0" y="68"/>
                    <a:pt x="0" y="150"/>
                  </a:cubicBezTo>
                  <a:cubicBezTo>
                    <a:pt x="0" y="234"/>
                    <a:pt x="69" y="301"/>
                    <a:pt x="152" y="301"/>
                  </a:cubicBezTo>
                  <a:cubicBezTo>
                    <a:pt x="153" y="301"/>
                    <a:pt x="155" y="301"/>
                    <a:pt x="157" y="301"/>
                  </a:cubicBezTo>
                  <a:lnTo>
                    <a:pt x="2243" y="301"/>
                  </a:lnTo>
                  <a:cubicBezTo>
                    <a:pt x="2324" y="298"/>
                    <a:pt x="2388" y="232"/>
                    <a:pt x="2388" y="150"/>
                  </a:cubicBezTo>
                  <a:cubicBezTo>
                    <a:pt x="2388" y="69"/>
                    <a:pt x="2324" y="3"/>
                    <a:pt x="2243" y="1"/>
                  </a:cubicBezTo>
                  <a:lnTo>
                    <a:pt x="157" y="1"/>
                  </a:lnTo>
                  <a:cubicBezTo>
                    <a:pt x="154" y="0"/>
                    <a:pt x="152" y="0"/>
                    <a:pt x="14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8"/>
            <p:cNvSpPr/>
            <p:nvPr/>
          </p:nvSpPr>
          <p:spPr>
            <a:xfrm>
              <a:off x="2406425" y="4792575"/>
              <a:ext cx="19600" cy="7575"/>
            </a:xfrm>
            <a:custGeom>
              <a:avLst/>
              <a:gdLst/>
              <a:ahLst/>
              <a:cxnLst/>
              <a:rect l="l" t="t" r="r" b="b"/>
              <a:pathLst>
                <a:path w="784" h="303" extrusionOk="0">
                  <a:moveTo>
                    <a:pt x="151" y="1"/>
                  </a:moveTo>
                  <a:cubicBezTo>
                    <a:pt x="69" y="1"/>
                    <a:pt x="0" y="68"/>
                    <a:pt x="0" y="152"/>
                  </a:cubicBezTo>
                  <a:cubicBezTo>
                    <a:pt x="0" y="235"/>
                    <a:pt x="69" y="302"/>
                    <a:pt x="151" y="302"/>
                  </a:cubicBezTo>
                  <a:lnTo>
                    <a:pt x="633" y="302"/>
                  </a:lnTo>
                  <a:cubicBezTo>
                    <a:pt x="717" y="302"/>
                    <a:pt x="784" y="235"/>
                    <a:pt x="784" y="152"/>
                  </a:cubicBezTo>
                  <a:cubicBezTo>
                    <a:pt x="784" y="68"/>
                    <a:pt x="717" y="1"/>
                    <a:pt x="6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8"/>
            <p:cNvSpPr/>
            <p:nvPr/>
          </p:nvSpPr>
          <p:spPr>
            <a:xfrm>
              <a:off x="2442575" y="4792575"/>
              <a:ext cx="35625" cy="7575"/>
            </a:xfrm>
            <a:custGeom>
              <a:avLst/>
              <a:gdLst/>
              <a:ahLst/>
              <a:cxnLst/>
              <a:rect l="l" t="t" r="r" b="b"/>
              <a:pathLst>
                <a:path w="1425" h="303" extrusionOk="0">
                  <a:moveTo>
                    <a:pt x="150" y="1"/>
                  </a:moveTo>
                  <a:cubicBezTo>
                    <a:pt x="67" y="1"/>
                    <a:pt x="0" y="68"/>
                    <a:pt x="0" y="152"/>
                  </a:cubicBezTo>
                  <a:cubicBezTo>
                    <a:pt x="0" y="235"/>
                    <a:pt x="67" y="302"/>
                    <a:pt x="150" y="302"/>
                  </a:cubicBezTo>
                  <a:lnTo>
                    <a:pt x="1274" y="302"/>
                  </a:lnTo>
                  <a:cubicBezTo>
                    <a:pt x="1357" y="302"/>
                    <a:pt x="1424" y="235"/>
                    <a:pt x="1424" y="152"/>
                  </a:cubicBezTo>
                  <a:cubicBezTo>
                    <a:pt x="1424" y="68"/>
                    <a:pt x="1357" y="1"/>
                    <a:pt x="127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8"/>
            <p:cNvSpPr/>
            <p:nvPr/>
          </p:nvSpPr>
          <p:spPr>
            <a:xfrm>
              <a:off x="2486675" y="4792575"/>
              <a:ext cx="31625" cy="7575"/>
            </a:xfrm>
            <a:custGeom>
              <a:avLst/>
              <a:gdLst/>
              <a:ahLst/>
              <a:cxnLst/>
              <a:rect l="l" t="t" r="r" b="b"/>
              <a:pathLst>
                <a:path w="1265" h="303" extrusionOk="0">
                  <a:moveTo>
                    <a:pt x="152" y="1"/>
                  </a:moveTo>
                  <a:cubicBezTo>
                    <a:pt x="68" y="1"/>
                    <a:pt x="1" y="68"/>
                    <a:pt x="1" y="152"/>
                  </a:cubicBezTo>
                  <a:cubicBezTo>
                    <a:pt x="1" y="235"/>
                    <a:pt x="68" y="302"/>
                    <a:pt x="152" y="302"/>
                  </a:cubicBezTo>
                  <a:lnTo>
                    <a:pt x="1116" y="302"/>
                  </a:lnTo>
                  <a:cubicBezTo>
                    <a:pt x="1198" y="302"/>
                    <a:pt x="1265" y="235"/>
                    <a:pt x="1265" y="152"/>
                  </a:cubicBezTo>
                  <a:cubicBezTo>
                    <a:pt x="1265" y="68"/>
                    <a:pt x="1198" y="1"/>
                    <a:pt x="111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8"/>
            <p:cNvSpPr/>
            <p:nvPr/>
          </p:nvSpPr>
          <p:spPr>
            <a:xfrm>
              <a:off x="2442675" y="4812675"/>
              <a:ext cx="51700" cy="7525"/>
            </a:xfrm>
            <a:custGeom>
              <a:avLst/>
              <a:gdLst/>
              <a:ahLst/>
              <a:cxnLst/>
              <a:rect l="l" t="t" r="r" b="b"/>
              <a:pathLst>
                <a:path w="2068" h="301" extrusionOk="0">
                  <a:moveTo>
                    <a:pt x="1919" y="0"/>
                  </a:moveTo>
                  <a:cubicBezTo>
                    <a:pt x="1916" y="0"/>
                    <a:pt x="1914" y="0"/>
                    <a:pt x="1912" y="1"/>
                  </a:cubicBezTo>
                  <a:lnTo>
                    <a:pt x="146" y="1"/>
                  </a:lnTo>
                  <a:cubicBezTo>
                    <a:pt x="65" y="3"/>
                    <a:pt x="0" y="69"/>
                    <a:pt x="0" y="150"/>
                  </a:cubicBezTo>
                  <a:cubicBezTo>
                    <a:pt x="0" y="232"/>
                    <a:pt x="65" y="298"/>
                    <a:pt x="146" y="301"/>
                  </a:cubicBezTo>
                  <a:lnTo>
                    <a:pt x="1912" y="301"/>
                  </a:lnTo>
                  <a:cubicBezTo>
                    <a:pt x="1913" y="301"/>
                    <a:pt x="1915" y="301"/>
                    <a:pt x="1917" y="301"/>
                  </a:cubicBezTo>
                  <a:cubicBezTo>
                    <a:pt x="1999" y="301"/>
                    <a:pt x="2068" y="234"/>
                    <a:pt x="2068" y="150"/>
                  </a:cubicBezTo>
                  <a:cubicBezTo>
                    <a:pt x="2068" y="68"/>
                    <a:pt x="2000" y="0"/>
                    <a:pt x="191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8"/>
            <p:cNvSpPr/>
            <p:nvPr/>
          </p:nvSpPr>
          <p:spPr>
            <a:xfrm>
              <a:off x="2502875" y="4812675"/>
              <a:ext cx="15325" cy="7525"/>
            </a:xfrm>
            <a:custGeom>
              <a:avLst/>
              <a:gdLst/>
              <a:ahLst/>
              <a:cxnLst/>
              <a:rect l="l" t="t" r="r" b="b"/>
              <a:pathLst>
                <a:path w="613" h="301" extrusionOk="0">
                  <a:moveTo>
                    <a:pt x="146" y="1"/>
                  </a:moveTo>
                  <a:cubicBezTo>
                    <a:pt x="65" y="3"/>
                    <a:pt x="0" y="69"/>
                    <a:pt x="0" y="150"/>
                  </a:cubicBezTo>
                  <a:cubicBezTo>
                    <a:pt x="0" y="232"/>
                    <a:pt x="65" y="298"/>
                    <a:pt x="146" y="301"/>
                  </a:cubicBezTo>
                  <a:lnTo>
                    <a:pt x="468" y="301"/>
                  </a:lnTo>
                  <a:cubicBezTo>
                    <a:pt x="548" y="298"/>
                    <a:pt x="613" y="232"/>
                    <a:pt x="613" y="150"/>
                  </a:cubicBezTo>
                  <a:cubicBezTo>
                    <a:pt x="613" y="69"/>
                    <a:pt x="548" y="3"/>
                    <a:pt x="46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702" name="Google Shape;4702;p58"/>
          <p:cNvCxnSpPr/>
          <p:nvPr/>
        </p:nvCxnSpPr>
        <p:spPr>
          <a:xfrm>
            <a:off x="5338200" y="1434963"/>
            <a:ext cx="0" cy="846300"/>
          </a:xfrm>
          <a:prstGeom prst="straightConnector1">
            <a:avLst/>
          </a:prstGeom>
          <a:noFill/>
          <a:ln w="9525" cap="flat" cmpd="sng">
            <a:solidFill>
              <a:schemeClr val="dk2"/>
            </a:solidFill>
            <a:prstDash val="solid"/>
            <a:round/>
            <a:headEnd type="none" w="med" len="med"/>
            <a:tailEnd type="none" w="med" len="med"/>
          </a:ln>
        </p:spPr>
      </p:cxnSp>
      <p:cxnSp>
        <p:nvCxnSpPr>
          <p:cNvPr id="4703" name="Google Shape;4703;p58"/>
          <p:cNvCxnSpPr/>
          <p:nvPr/>
        </p:nvCxnSpPr>
        <p:spPr>
          <a:xfrm>
            <a:off x="5345363" y="2824813"/>
            <a:ext cx="0" cy="84630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707"/>
        <p:cNvGrpSpPr/>
        <p:nvPr/>
      </p:nvGrpSpPr>
      <p:grpSpPr>
        <a:xfrm>
          <a:off x="0" y="0"/>
          <a:ext cx="0" cy="0"/>
          <a:chOff x="0" y="0"/>
          <a:chExt cx="0" cy="0"/>
        </a:xfrm>
      </p:grpSpPr>
      <p:sp>
        <p:nvSpPr>
          <p:cNvPr id="4708" name="Google Shape;4708;p59"/>
          <p:cNvSpPr txBox="1">
            <a:spLocks noGrp="1"/>
          </p:cNvSpPr>
          <p:nvPr>
            <p:ph type="title"/>
          </p:nvPr>
        </p:nvSpPr>
        <p:spPr>
          <a:xfrm flipH="1">
            <a:off x="1005864" y="2651760"/>
            <a:ext cx="3163800" cy="1746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OPERATING PLAN</a:t>
            </a:r>
            <a:endParaRPr/>
          </a:p>
        </p:txBody>
      </p:sp>
      <p:sp>
        <p:nvSpPr>
          <p:cNvPr id="4709" name="Google Shape;4709;p59"/>
          <p:cNvSpPr txBox="1">
            <a:spLocks noGrp="1"/>
          </p:cNvSpPr>
          <p:nvPr>
            <p:ph type="title" idx="2"/>
          </p:nvPr>
        </p:nvSpPr>
        <p:spPr>
          <a:xfrm flipH="1">
            <a:off x="1005840" y="1293275"/>
            <a:ext cx="1494300" cy="1170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.04</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713"/>
        <p:cNvGrpSpPr/>
        <p:nvPr/>
      </p:nvGrpSpPr>
      <p:grpSpPr>
        <a:xfrm>
          <a:off x="0" y="0"/>
          <a:ext cx="0" cy="0"/>
          <a:chOff x="0" y="0"/>
          <a:chExt cx="0" cy="0"/>
        </a:xfrm>
      </p:grpSpPr>
      <p:sp>
        <p:nvSpPr>
          <p:cNvPr id="4714" name="Google Shape;4714;p60"/>
          <p:cNvSpPr/>
          <p:nvPr/>
        </p:nvSpPr>
        <p:spPr>
          <a:xfrm>
            <a:off x="-102390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0"/>
          <p:cNvSpPr/>
          <p:nvPr/>
        </p:nvSpPr>
        <p:spPr>
          <a:xfrm>
            <a:off x="3908100" y="-56475"/>
            <a:ext cx="1327800" cy="1341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0"/>
          <p:cNvSpPr/>
          <p:nvPr/>
        </p:nvSpPr>
        <p:spPr>
          <a:xfrm>
            <a:off x="6197750" y="3873225"/>
            <a:ext cx="1327800" cy="1341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0"/>
          <p:cNvSpPr/>
          <p:nvPr/>
        </p:nvSpPr>
        <p:spPr>
          <a:xfrm>
            <a:off x="1582900" y="3873225"/>
            <a:ext cx="1327800" cy="1341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718" name="Google Shape;4718;p60"/>
          <p:cNvPicPr preferRelativeResize="0"/>
          <p:nvPr/>
        </p:nvPicPr>
        <p:blipFill rotWithShape="1">
          <a:blip r:embed="rId3">
            <a:alphaModFix/>
          </a:blip>
          <a:srcRect l="28916" r="34365"/>
          <a:stretch/>
        </p:blipFill>
        <p:spPr>
          <a:xfrm>
            <a:off x="1328725" y="1346350"/>
            <a:ext cx="1791525" cy="3258200"/>
          </a:xfrm>
          <a:prstGeom prst="rect">
            <a:avLst/>
          </a:prstGeom>
          <a:noFill/>
          <a:ln>
            <a:noFill/>
          </a:ln>
        </p:spPr>
      </p:pic>
      <p:sp>
        <p:nvSpPr>
          <p:cNvPr id="4719" name="Google Shape;4719;p60"/>
          <p:cNvSpPr/>
          <p:nvPr/>
        </p:nvSpPr>
        <p:spPr>
          <a:xfrm>
            <a:off x="1313675" y="1302625"/>
            <a:ext cx="1827900" cy="3301800"/>
          </a:xfrm>
          <a:prstGeom prst="rect">
            <a:avLst/>
          </a:prstGeom>
          <a:solidFill>
            <a:srgbClr val="00000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0"/>
          <p:cNvSpPr txBox="1">
            <a:spLocks noGrp="1"/>
          </p:cNvSpPr>
          <p:nvPr>
            <p:ph type="subTitle" idx="1"/>
          </p:nvPr>
        </p:nvSpPr>
        <p:spPr>
          <a:xfrm>
            <a:off x="1471846" y="3264408"/>
            <a:ext cx="15087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SARA DOE</a:t>
            </a:r>
            <a:endParaRPr/>
          </a:p>
        </p:txBody>
      </p:sp>
      <p:sp>
        <p:nvSpPr>
          <p:cNvPr id="4721" name="Google Shape;4721;p60"/>
          <p:cNvSpPr txBox="1">
            <a:spLocks noGrp="1"/>
          </p:cNvSpPr>
          <p:nvPr>
            <p:ph type="subTitle" idx="2"/>
          </p:nvPr>
        </p:nvSpPr>
        <p:spPr>
          <a:xfrm>
            <a:off x="1474400" y="3547875"/>
            <a:ext cx="1509000" cy="82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with your own</a:t>
            </a:r>
            <a:endParaRPr/>
          </a:p>
        </p:txBody>
      </p:sp>
      <p:pic>
        <p:nvPicPr>
          <p:cNvPr id="4722" name="Google Shape;4722;p60"/>
          <p:cNvPicPr preferRelativeResize="0"/>
          <p:nvPr/>
        </p:nvPicPr>
        <p:blipFill rotWithShape="1">
          <a:blip r:embed="rId4">
            <a:alphaModFix/>
          </a:blip>
          <a:srcRect l="9850" r="33441"/>
          <a:stretch/>
        </p:blipFill>
        <p:spPr>
          <a:xfrm>
            <a:off x="3607663" y="538650"/>
            <a:ext cx="1828000" cy="3258200"/>
          </a:xfrm>
          <a:prstGeom prst="rect">
            <a:avLst/>
          </a:prstGeom>
          <a:noFill/>
          <a:ln>
            <a:noFill/>
          </a:ln>
        </p:spPr>
      </p:pic>
      <p:sp>
        <p:nvSpPr>
          <p:cNvPr id="4723" name="Google Shape;4723;p60"/>
          <p:cNvSpPr/>
          <p:nvPr/>
        </p:nvSpPr>
        <p:spPr>
          <a:xfrm>
            <a:off x="3607725" y="538800"/>
            <a:ext cx="1827900" cy="3258300"/>
          </a:xfrm>
          <a:prstGeom prst="rect">
            <a:avLst/>
          </a:prstGeom>
          <a:solidFill>
            <a:srgbClr val="00000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0"/>
          <p:cNvSpPr txBox="1">
            <a:spLocks noGrp="1"/>
          </p:cNvSpPr>
          <p:nvPr>
            <p:ph type="subTitle" idx="3"/>
          </p:nvPr>
        </p:nvSpPr>
        <p:spPr>
          <a:xfrm>
            <a:off x="3767328" y="2615175"/>
            <a:ext cx="15087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ADELYN KELLER</a:t>
            </a:r>
            <a:endParaRPr/>
          </a:p>
        </p:txBody>
      </p:sp>
      <p:sp>
        <p:nvSpPr>
          <p:cNvPr id="4725" name="Google Shape;4725;p60"/>
          <p:cNvSpPr txBox="1">
            <a:spLocks noGrp="1"/>
          </p:cNvSpPr>
          <p:nvPr>
            <p:ph type="subTitle" idx="4"/>
          </p:nvPr>
        </p:nvSpPr>
        <p:spPr>
          <a:xfrm>
            <a:off x="3767328" y="2926006"/>
            <a:ext cx="1508700" cy="82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You can replace the image with your own</a:t>
            </a:r>
            <a:endParaRPr/>
          </a:p>
        </p:txBody>
      </p:sp>
      <p:pic>
        <p:nvPicPr>
          <p:cNvPr id="4726" name="Google Shape;4726;p60"/>
          <p:cNvPicPr preferRelativeResize="0"/>
          <p:nvPr/>
        </p:nvPicPr>
        <p:blipFill rotWithShape="1">
          <a:blip r:embed="rId5">
            <a:alphaModFix/>
          </a:blip>
          <a:srcRect l="36304" t="4789" r="29962" b="2031"/>
          <a:stretch/>
        </p:blipFill>
        <p:spPr>
          <a:xfrm>
            <a:off x="5996025" y="1284825"/>
            <a:ext cx="1791525" cy="3301950"/>
          </a:xfrm>
          <a:prstGeom prst="rect">
            <a:avLst/>
          </a:prstGeom>
          <a:noFill/>
          <a:ln>
            <a:noFill/>
          </a:ln>
        </p:spPr>
      </p:pic>
      <p:sp>
        <p:nvSpPr>
          <p:cNvPr id="4727" name="Google Shape;4727;p60"/>
          <p:cNvSpPr/>
          <p:nvPr/>
        </p:nvSpPr>
        <p:spPr>
          <a:xfrm>
            <a:off x="5977850" y="1284700"/>
            <a:ext cx="1827900" cy="3301800"/>
          </a:xfrm>
          <a:prstGeom prst="rect">
            <a:avLst/>
          </a:prstGeom>
          <a:solidFill>
            <a:srgbClr val="000000">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0"/>
          <p:cNvSpPr txBox="1">
            <a:spLocks noGrp="1"/>
          </p:cNvSpPr>
          <p:nvPr>
            <p:ph type="subTitle" idx="5"/>
          </p:nvPr>
        </p:nvSpPr>
        <p:spPr>
          <a:xfrm>
            <a:off x="6100849" y="3264400"/>
            <a:ext cx="15819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CHARLES JONES</a:t>
            </a:r>
            <a:endParaRPr/>
          </a:p>
        </p:txBody>
      </p:sp>
      <p:sp>
        <p:nvSpPr>
          <p:cNvPr id="4729" name="Google Shape;4729;p60"/>
          <p:cNvSpPr txBox="1">
            <a:spLocks noGrp="1"/>
          </p:cNvSpPr>
          <p:nvPr>
            <p:ph type="subTitle" idx="6"/>
          </p:nvPr>
        </p:nvSpPr>
        <p:spPr>
          <a:xfrm>
            <a:off x="6100843" y="3547872"/>
            <a:ext cx="1581900" cy="82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You can replace the image with your own</a:t>
            </a:r>
            <a:endParaRPr/>
          </a:p>
        </p:txBody>
      </p:sp>
      <p:sp>
        <p:nvSpPr>
          <p:cNvPr id="4730" name="Google Shape;4730;p60"/>
          <p:cNvSpPr txBox="1">
            <a:spLocks noGrp="1"/>
          </p:cNvSpPr>
          <p:nvPr>
            <p:ph type="title"/>
          </p:nvPr>
        </p:nvSpPr>
        <p:spPr>
          <a:xfrm>
            <a:off x="713232" y="429768"/>
            <a:ext cx="2306400" cy="53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TEAM</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734"/>
        <p:cNvGrpSpPr/>
        <p:nvPr/>
      </p:nvGrpSpPr>
      <p:grpSpPr>
        <a:xfrm>
          <a:off x="0" y="0"/>
          <a:ext cx="0" cy="0"/>
          <a:chOff x="0" y="0"/>
          <a:chExt cx="0" cy="0"/>
        </a:xfrm>
      </p:grpSpPr>
      <p:sp>
        <p:nvSpPr>
          <p:cNvPr id="4735" name="Google Shape;4735;p61"/>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1"/>
          <p:cNvSpPr txBox="1">
            <a:spLocks noGrp="1"/>
          </p:cNvSpPr>
          <p:nvPr>
            <p:ph type="title"/>
          </p:nvPr>
        </p:nvSpPr>
        <p:spPr>
          <a:xfrm>
            <a:off x="2805000" y="429775"/>
            <a:ext cx="3534000" cy="49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ORGANIZATIONAL CHART</a:t>
            </a:r>
            <a:endParaRPr/>
          </a:p>
        </p:txBody>
      </p:sp>
      <p:cxnSp>
        <p:nvCxnSpPr>
          <p:cNvPr id="4737" name="Google Shape;4737;p61"/>
          <p:cNvCxnSpPr/>
          <p:nvPr/>
        </p:nvCxnSpPr>
        <p:spPr>
          <a:xfrm>
            <a:off x="1148550" y="2827575"/>
            <a:ext cx="6846900" cy="0"/>
          </a:xfrm>
          <a:prstGeom prst="straightConnector1">
            <a:avLst/>
          </a:prstGeom>
          <a:noFill/>
          <a:ln w="9525" cap="flat" cmpd="sng">
            <a:solidFill>
              <a:schemeClr val="dk2"/>
            </a:solidFill>
            <a:prstDash val="solid"/>
            <a:round/>
            <a:headEnd type="none" w="med" len="med"/>
            <a:tailEnd type="none" w="med" len="med"/>
          </a:ln>
        </p:spPr>
      </p:cxnSp>
      <p:sp>
        <p:nvSpPr>
          <p:cNvPr id="4738" name="Google Shape;4738;p61"/>
          <p:cNvSpPr txBox="1"/>
          <p:nvPr/>
        </p:nvSpPr>
        <p:spPr>
          <a:xfrm>
            <a:off x="3781038" y="1475286"/>
            <a:ext cx="1581900" cy="452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800">
                <a:solidFill>
                  <a:schemeClr val="dk2"/>
                </a:solidFill>
                <a:latin typeface="Oswald SemiBold"/>
                <a:ea typeface="Oswald SemiBold"/>
                <a:cs typeface="Oswald SemiBold"/>
                <a:sym typeface="Oswald SemiBold"/>
              </a:rPr>
              <a:t>CEO</a:t>
            </a:r>
            <a:endParaRPr sz="1800">
              <a:solidFill>
                <a:schemeClr val="dk2"/>
              </a:solidFill>
              <a:latin typeface="Oswald SemiBold"/>
              <a:ea typeface="Oswald SemiBold"/>
              <a:cs typeface="Oswald SemiBold"/>
              <a:sym typeface="Oswald SemiBold"/>
            </a:endParaRPr>
          </a:p>
        </p:txBody>
      </p:sp>
      <p:sp>
        <p:nvSpPr>
          <p:cNvPr id="4739" name="Google Shape;4739;p61"/>
          <p:cNvSpPr/>
          <p:nvPr/>
        </p:nvSpPr>
        <p:spPr>
          <a:xfrm>
            <a:off x="4760675" y="2489700"/>
            <a:ext cx="1254000" cy="748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1"/>
          <p:cNvSpPr txBox="1"/>
          <p:nvPr/>
        </p:nvSpPr>
        <p:spPr>
          <a:xfrm>
            <a:off x="4760675" y="2637600"/>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Oswald Medium"/>
                <a:ea typeface="Oswald Medium"/>
                <a:cs typeface="Oswald Medium"/>
                <a:sym typeface="Oswald Medium"/>
              </a:rPr>
              <a:t>TEAM 3</a:t>
            </a:r>
            <a:endParaRPr sz="1600">
              <a:solidFill>
                <a:schemeClr val="dk1"/>
              </a:solidFill>
              <a:latin typeface="Oswald Medium"/>
              <a:ea typeface="Oswald Medium"/>
              <a:cs typeface="Oswald Medium"/>
              <a:sym typeface="Oswald Medium"/>
            </a:endParaRPr>
          </a:p>
        </p:txBody>
      </p:sp>
      <p:sp>
        <p:nvSpPr>
          <p:cNvPr id="4741" name="Google Shape;4741;p61"/>
          <p:cNvSpPr txBox="1"/>
          <p:nvPr/>
        </p:nvSpPr>
        <p:spPr>
          <a:xfrm>
            <a:off x="4808800" y="3396338"/>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Aleo Light"/>
                <a:ea typeface="Aleo Light"/>
                <a:cs typeface="Aleo Light"/>
                <a:sym typeface="Aleo Light"/>
              </a:rPr>
              <a:t>Employee 1</a:t>
            </a:r>
            <a:endParaRPr>
              <a:solidFill>
                <a:schemeClr val="lt1"/>
              </a:solidFill>
              <a:latin typeface="Aleo Light"/>
              <a:ea typeface="Aleo Light"/>
              <a:cs typeface="Aleo Light"/>
              <a:sym typeface="Aleo Light"/>
            </a:endParaRPr>
          </a:p>
        </p:txBody>
      </p:sp>
      <p:sp>
        <p:nvSpPr>
          <p:cNvPr id="4742" name="Google Shape;4742;p61"/>
          <p:cNvSpPr/>
          <p:nvPr/>
        </p:nvSpPr>
        <p:spPr>
          <a:xfrm>
            <a:off x="6486913" y="2489704"/>
            <a:ext cx="1254000" cy="748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1"/>
          <p:cNvSpPr txBox="1"/>
          <p:nvPr/>
        </p:nvSpPr>
        <p:spPr>
          <a:xfrm>
            <a:off x="6486913" y="2642150"/>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Oswald Medium"/>
                <a:ea typeface="Oswald Medium"/>
                <a:cs typeface="Oswald Medium"/>
                <a:sym typeface="Oswald Medium"/>
              </a:rPr>
              <a:t>TEAM 4</a:t>
            </a:r>
            <a:endParaRPr sz="1600">
              <a:solidFill>
                <a:schemeClr val="dk1"/>
              </a:solidFill>
              <a:latin typeface="Oswald Medium"/>
              <a:ea typeface="Oswald Medium"/>
              <a:cs typeface="Oswald Medium"/>
              <a:sym typeface="Oswald Medium"/>
            </a:endParaRPr>
          </a:p>
        </p:txBody>
      </p:sp>
      <p:sp>
        <p:nvSpPr>
          <p:cNvPr id="4744" name="Google Shape;4744;p61"/>
          <p:cNvSpPr txBox="1"/>
          <p:nvPr/>
        </p:nvSpPr>
        <p:spPr>
          <a:xfrm>
            <a:off x="6486913" y="3396338"/>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Aleo Light"/>
                <a:ea typeface="Aleo Light"/>
                <a:cs typeface="Aleo Light"/>
                <a:sym typeface="Aleo Light"/>
              </a:rPr>
              <a:t>Employee 1</a:t>
            </a:r>
            <a:endParaRPr>
              <a:solidFill>
                <a:schemeClr val="lt1"/>
              </a:solidFill>
              <a:latin typeface="Aleo Light"/>
              <a:ea typeface="Aleo Light"/>
              <a:cs typeface="Aleo Light"/>
              <a:sym typeface="Aleo Light"/>
            </a:endParaRPr>
          </a:p>
        </p:txBody>
      </p:sp>
      <p:sp>
        <p:nvSpPr>
          <p:cNvPr id="4745" name="Google Shape;4745;p61"/>
          <p:cNvSpPr txBox="1"/>
          <p:nvPr/>
        </p:nvSpPr>
        <p:spPr>
          <a:xfrm>
            <a:off x="6486913" y="3831226"/>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Aleo Light"/>
                <a:ea typeface="Aleo Light"/>
                <a:cs typeface="Aleo Light"/>
                <a:sym typeface="Aleo Light"/>
              </a:rPr>
              <a:t>Employee 2</a:t>
            </a:r>
            <a:endParaRPr>
              <a:solidFill>
                <a:schemeClr val="lt1"/>
              </a:solidFill>
              <a:latin typeface="Aleo Light"/>
              <a:ea typeface="Aleo Light"/>
              <a:cs typeface="Aleo Light"/>
              <a:sym typeface="Aleo Light"/>
            </a:endParaRPr>
          </a:p>
        </p:txBody>
      </p:sp>
      <p:sp>
        <p:nvSpPr>
          <p:cNvPr id="4746" name="Google Shape;4746;p61"/>
          <p:cNvSpPr/>
          <p:nvPr/>
        </p:nvSpPr>
        <p:spPr>
          <a:xfrm flipH="1">
            <a:off x="1465038" y="2485150"/>
            <a:ext cx="1254000" cy="748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1"/>
          <p:cNvSpPr txBox="1"/>
          <p:nvPr/>
        </p:nvSpPr>
        <p:spPr>
          <a:xfrm flipH="1">
            <a:off x="1465038" y="2633050"/>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Oswald Medium"/>
                <a:ea typeface="Oswald Medium"/>
                <a:cs typeface="Oswald Medium"/>
                <a:sym typeface="Oswald Medium"/>
              </a:rPr>
              <a:t>TEAM 1</a:t>
            </a:r>
            <a:endParaRPr sz="1600">
              <a:solidFill>
                <a:schemeClr val="dk1"/>
              </a:solidFill>
              <a:latin typeface="Oswald Medium"/>
              <a:ea typeface="Oswald Medium"/>
              <a:cs typeface="Oswald Medium"/>
              <a:sym typeface="Oswald Medium"/>
            </a:endParaRPr>
          </a:p>
        </p:txBody>
      </p:sp>
      <p:sp>
        <p:nvSpPr>
          <p:cNvPr id="4748" name="Google Shape;4748;p61"/>
          <p:cNvSpPr txBox="1"/>
          <p:nvPr/>
        </p:nvSpPr>
        <p:spPr>
          <a:xfrm flipH="1">
            <a:off x="3130663" y="3396338"/>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Aleo Light"/>
                <a:ea typeface="Aleo Light"/>
                <a:cs typeface="Aleo Light"/>
                <a:sym typeface="Aleo Light"/>
              </a:rPr>
              <a:t>Employee 1</a:t>
            </a:r>
            <a:endParaRPr>
              <a:solidFill>
                <a:schemeClr val="lt1"/>
              </a:solidFill>
              <a:latin typeface="Aleo Light"/>
              <a:ea typeface="Aleo Light"/>
              <a:cs typeface="Aleo Light"/>
              <a:sym typeface="Aleo Light"/>
            </a:endParaRPr>
          </a:p>
        </p:txBody>
      </p:sp>
      <p:sp>
        <p:nvSpPr>
          <p:cNvPr id="4749" name="Google Shape;4749;p61"/>
          <p:cNvSpPr txBox="1"/>
          <p:nvPr/>
        </p:nvSpPr>
        <p:spPr>
          <a:xfrm flipH="1">
            <a:off x="1465038" y="3831213"/>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Aleo Light"/>
                <a:ea typeface="Aleo Light"/>
                <a:cs typeface="Aleo Light"/>
                <a:sym typeface="Aleo Light"/>
              </a:rPr>
              <a:t>Employee 2</a:t>
            </a:r>
            <a:endParaRPr>
              <a:solidFill>
                <a:schemeClr val="lt1"/>
              </a:solidFill>
              <a:latin typeface="Aleo Light"/>
              <a:ea typeface="Aleo Light"/>
              <a:cs typeface="Aleo Light"/>
              <a:sym typeface="Aleo Light"/>
            </a:endParaRPr>
          </a:p>
        </p:txBody>
      </p:sp>
      <p:sp>
        <p:nvSpPr>
          <p:cNvPr id="4750" name="Google Shape;4750;p61"/>
          <p:cNvSpPr/>
          <p:nvPr/>
        </p:nvSpPr>
        <p:spPr>
          <a:xfrm flipH="1">
            <a:off x="3130675" y="2489700"/>
            <a:ext cx="1254000" cy="748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1"/>
          <p:cNvSpPr txBox="1"/>
          <p:nvPr/>
        </p:nvSpPr>
        <p:spPr>
          <a:xfrm flipH="1">
            <a:off x="3130675" y="2637600"/>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Oswald Medium"/>
                <a:ea typeface="Oswald Medium"/>
                <a:cs typeface="Oswald Medium"/>
                <a:sym typeface="Oswald Medium"/>
              </a:rPr>
              <a:t>TEAM 2</a:t>
            </a:r>
            <a:endParaRPr sz="1600">
              <a:solidFill>
                <a:schemeClr val="dk1"/>
              </a:solidFill>
              <a:latin typeface="Oswald Medium"/>
              <a:ea typeface="Oswald Medium"/>
              <a:cs typeface="Oswald Medium"/>
              <a:sym typeface="Oswald Medium"/>
            </a:endParaRPr>
          </a:p>
        </p:txBody>
      </p:sp>
      <p:sp>
        <p:nvSpPr>
          <p:cNvPr id="4752" name="Google Shape;4752;p61"/>
          <p:cNvSpPr txBox="1"/>
          <p:nvPr/>
        </p:nvSpPr>
        <p:spPr>
          <a:xfrm flipH="1">
            <a:off x="1465038" y="3396338"/>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Aleo Light"/>
                <a:ea typeface="Aleo Light"/>
                <a:cs typeface="Aleo Light"/>
                <a:sym typeface="Aleo Light"/>
              </a:rPr>
              <a:t>Employee 1</a:t>
            </a:r>
            <a:endParaRPr>
              <a:solidFill>
                <a:schemeClr val="lt1"/>
              </a:solidFill>
              <a:latin typeface="Aleo Light"/>
              <a:ea typeface="Aleo Light"/>
              <a:cs typeface="Aleo Light"/>
              <a:sym typeface="Aleo Light"/>
            </a:endParaRPr>
          </a:p>
        </p:txBody>
      </p:sp>
      <p:cxnSp>
        <p:nvCxnSpPr>
          <p:cNvPr id="4753" name="Google Shape;4753;p61"/>
          <p:cNvCxnSpPr>
            <a:endCxn id="4752" idx="0"/>
          </p:cNvCxnSpPr>
          <p:nvPr/>
        </p:nvCxnSpPr>
        <p:spPr>
          <a:xfrm>
            <a:off x="2092038" y="3233438"/>
            <a:ext cx="0" cy="162900"/>
          </a:xfrm>
          <a:prstGeom prst="straightConnector1">
            <a:avLst/>
          </a:prstGeom>
          <a:noFill/>
          <a:ln w="9525" cap="flat" cmpd="sng">
            <a:solidFill>
              <a:schemeClr val="lt1"/>
            </a:solidFill>
            <a:prstDash val="solid"/>
            <a:round/>
            <a:headEnd type="none" w="med" len="med"/>
            <a:tailEnd type="none" w="med" len="med"/>
          </a:ln>
        </p:spPr>
      </p:cxnSp>
      <p:cxnSp>
        <p:nvCxnSpPr>
          <p:cNvPr id="4754" name="Google Shape;4754;p61"/>
          <p:cNvCxnSpPr/>
          <p:nvPr/>
        </p:nvCxnSpPr>
        <p:spPr>
          <a:xfrm>
            <a:off x="3757663" y="3233438"/>
            <a:ext cx="0" cy="162900"/>
          </a:xfrm>
          <a:prstGeom prst="straightConnector1">
            <a:avLst/>
          </a:prstGeom>
          <a:noFill/>
          <a:ln w="9525" cap="flat" cmpd="sng">
            <a:solidFill>
              <a:schemeClr val="lt1"/>
            </a:solidFill>
            <a:prstDash val="solid"/>
            <a:round/>
            <a:headEnd type="none" w="med" len="med"/>
            <a:tailEnd type="none" w="med" len="med"/>
          </a:ln>
        </p:spPr>
      </p:cxnSp>
      <p:cxnSp>
        <p:nvCxnSpPr>
          <p:cNvPr id="4755" name="Google Shape;4755;p61"/>
          <p:cNvCxnSpPr/>
          <p:nvPr/>
        </p:nvCxnSpPr>
        <p:spPr>
          <a:xfrm>
            <a:off x="5435788" y="3233438"/>
            <a:ext cx="0" cy="162900"/>
          </a:xfrm>
          <a:prstGeom prst="straightConnector1">
            <a:avLst/>
          </a:prstGeom>
          <a:noFill/>
          <a:ln w="9525" cap="flat" cmpd="sng">
            <a:solidFill>
              <a:schemeClr val="lt1"/>
            </a:solidFill>
            <a:prstDash val="solid"/>
            <a:round/>
            <a:headEnd type="none" w="med" len="med"/>
            <a:tailEnd type="none" w="med" len="med"/>
          </a:ln>
        </p:spPr>
      </p:cxnSp>
      <p:cxnSp>
        <p:nvCxnSpPr>
          <p:cNvPr id="4756" name="Google Shape;4756;p61"/>
          <p:cNvCxnSpPr/>
          <p:nvPr/>
        </p:nvCxnSpPr>
        <p:spPr>
          <a:xfrm>
            <a:off x="7113913" y="3247938"/>
            <a:ext cx="0" cy="162900"/>
          </a:xfrm>
          <a:prstGeom prst="straightConnector1">
            <a:avLst/>
          </a:prstGeom>
          <a:noFill/>
          <a:ln w="9525" cap="flat" cmpd="sng">
            <a:solidFill>
              <a:schemeClr val="lt1"/>
            </a:solidFill>
            <a:prstDash val="solid"/>
            <a:round/>
            <a:headEnd type="none" w="med" len="med"/>
            <a:tailEnd type="none" w="med" len="med"/>
          </a:ln>
        </p:spPr>
      </p:cxnSp>
      <p:cxnSp>
        <p:nvCxnSpPr>
          <p:cNvPr id="4757" name="Google Shape;4757;p61"/>
          <p:cNvCxnSpPr>
            <a:stCxn id="4738" idx="1"/>
            <a:endCxn id="4746" idx="0"/>
          </p:cNvCxnSpPr>
          <p:nvPr/>
        </p:nvCxnSpPr>
        <p:spPr>
          <a:xfrm flipH="1">
            <a:off x="2092038" y="1701486"/>
            <a:ext cx="1689000" cy="783600"/>
          </a:xfrm>
          <a:prstGeom prst="bentConnector2">
            <a:avLst/>
          </a:prstGeom>
          <a:noFill/>
          <a:ln w="9525" cap="flat" cmpd="sng">
            <a:solidFill>
              <a:schemeClr val="dk2"/>
            </a:solidFill>
            <a:prstDash val="solid"/>
            <a:round/>
            <a:headEnd type="none" w="med" len="med"/>
            <a:tailEnd type="none" w="med" len="med"/>
          </a:ln>
        </p:spPr>
      </p:cxnSp>
      <p:cxnSp>
        <p:nvCxnSpPr>
          <p:cNvPr id="4758" name="Google Shape;4758;p61"/>
          <p:cNvCxnSpPr>
            <a:endCxn id="4742" idx="0"/>
          </p:cNvCxnSpPr>
          <p:nvPr/>
        </p:nvCxnSpPr>
        <p:spPr>
          <a:xfrm>
            <a:off x="5362813" y="1701604"/>
            <a:ext cx="1751100" cy="788100"/>
          </a:xfrm>
          <a:prstGeom prst="bentConnector2">
            <a:avLst/>
          </a:prstGeom>
          <a:noFill/>
          <a:ln w="9525" cap="flat" cmpd="sng">
            <a:solidFill>
              <a:schemeClr val="dk2"/>
            </a:solidFill>
            <a:prstDash val="solid"/>
            <a:round/>
            <a:headEnd type="none" w="med" len="med"/>
            <a:tailEnd type="none" w="med" len="med"/>
          </a:ln>
        </p:spPr>
      </p:cxnSp>
      <p:cxnSp>
        <p:nvCxnSpPr>
          <p:cNvPr id="4759" name="Google Shape;4759;p61"/>
          <p:cNvCxnSpPr>
            <a:stCxn id="4738" idx="2"/>
            <a:endCxn id="4739" idx="0"/>
          </p:cNvCxnSpPr>
          <p:nvPr/>
        </p:nvCxnSpPr>
        <p:spPr>
          <a:xfrm rot="-5400000" flipH="1">
            <a:off x="4698888" y="1800786"/>
            <a:ext cx="561900" cy="815700"/>
          </a:xfrm>
          <a:prstGeom prst="bentConnector3">
            <a:avLst>
              <a:gd name="adj1" fmla="val 50010"/>
            </a:avLst>
          </a:prstGeom>
          <a:noFill/>
          <a:ln w="9525" cap="flat" cmpd="sng">
            <a:solidFill>
              <a:schemeClr val="dk2"/>
            </a:solidFill>
            <a:prstDash val="solid"/>
            <a:round/>
            <a:headEnd type="none" w="med" len="med"/>
            <a:tailEnd type="none" w="med" len="med"/>
          </a:ln>
        </p:spPr>
      </p:cxnSp>
      <p:cxnSp>
        <p:nvCxnSpPr>
          <p:cNvPr id="4760" name="Google Shape;4760;p61"/>
          <p:cNvCxnSpPr>
            <a:stCxn id="4738" idx="2"/>
            <a:endCxn id="4750" idx="0"/>
          </p:cNvCxnSpPr>
          <p:nvPr/>
        </p:nvCxnSpPr>
        <p:spPr>
          <a:xfrm rot="5400000">
            <a:off x="3883938" y="1801536"/>
            <a:ext cx="561900" cy="814200"/>
          </a:xfrm>
          <a:prstGeom prst="bentConnector3">
            <a:avLst>
              <a:gd name="adj1" fmla="val 50010"/>
            </a:avLst>
          </a:prstGeom>
          <a:noFill/>
          <a:ln w="9525" cap="flat" cmpd="sng">
            <a:solidFill>
              <a:schemeClr val="dk2"/>
            </a:solidFill>
            <a:prstDash val="solid"/>
            <a:round/>
            <a:headEnd type="none" w="med" len="med"/>
            <a:tailEnd type="none" w="med" len="med"/>
          </a:ln>
        </p:spPr>
      </p:cxnSp>
      <p:sp>
        <p:nvSpPr>
          <p:cNvPr id="4761" name="Google Shape;4761;p61"/>
          <p:cNvSpPr txBox="1"/>
          <p:nvPr/>
        </p:nvSpPr>
        <p:spPr>
          <a:xfrm flipH="1">
            <a:off x="3136913" y="3831213"/>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Aleo Light"/>
                <a:ea typeface="Aleo Light"/>
                <a:cs typeface="Aleo Light"/>
                <a:sym typeface="Aleo Light"/>
              </a:rPr>
              <a:t>Employee 2</a:t>
            </a:r>
            <a:endParaRPr>
              <a:solidFill>
                <a:schemeClr val="lt1"/>
              </a:solidFill>
              <a:latin typeface="Aleo Light"/>
              <a:ea typeface="Aleo Light"/>
              <a:cs typeface="Aleo Light"/>
              <a:sym typeface="Aleo Light"/>
            </a:endParaRPr>
          </a:p>
        </p:txBody>
      </p:sp>
      <p:sp>
        <p:nvSpPr>
          <p:cNvPr id="4762" name="Google Shape;4762;p61"/>
          <p:cNvSpPr txBox="1"/>
          <p:nvPr/>
        </p:nvSpPr>
        <p:spPr>
          <a:xfrm flipH="1">
            <a:off x="4808788" y="3831213"/>
            <a:ext cx="1254000" cy="45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Aleo Light"/>
                <a:ea typeface="Aleo Light"/>
                <a:cs typeface="Aleo Light"/>
                <a:sym typeface="Aleo Light"/>
              </a:rPr>
              <a:t>Employee 2</a:t>
            </a:r>
            <a:endParaRPr>
              <a:solidFill>
                <a:schemeClr val="lt1"/>
              </a:solidFill>
              <a:latin typeface="Aleo Light"/>
              <a:ea typeface="Aleo Light"/>
              <a:cs typeface="Aleo Light"/>
              <a:sym typeface="Aleo Light"/>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766"/>
        <p:cNvGrpSpPr/>
        <p:nvPr/>
      </p:nvGrpSpPr>
      <p:grpSpPr>
        <a:xfrm>
          <a:off x="0" y="0"/>
          <a:ext cx="0" cy="0"/>
          <a:chOff x="0" y="0"/>
          <a:chExt cx="0" cy="0"/>
        </a:xfrm>
      </p:grpSpPr>
      <p:sp>
        <p:nvSpPr>
          <p:cNvPr id="4767" name="Google Shape;4767;p62"/>
          <p:cNvSpPr txBox="1">
            <a:spLocks noGrp="1"/>
          </p:cNvSpPr>
          <p:nvPr>
            <p:ph type="title"/>
          </p:nvPr>
        </p:nvSpPr>
        <p:spPr>
          <a:xfrm>
            <a:off x="2029800" y="1381575"/>
            <a:ext cx="5084400" cy="161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3,000</a:t>
            </a:r>
            <a:endParaRPr/>
          </a:p>
        </p:txBody>
      </p:sp>
      <p:sp>
        <p:nvSpPr>
          <p:cNvPr id="4768" name="Google Shape;4768;p62"/>
          <p:cNvSpPr txBox="1">
            <a:spLocks noGrp="1"/>
          </p:cNvSpPr>
          <p:nvPr>
            <p:ph type="body" idx="1"/>
          </p:nvPr>
        </p:nvSpPr>
        <p:spPr>
          <a:xfrm>
            <a:off x="2329000" y="3152225"/>
            <a:ext cx="4644900" cy="1300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Volunteers collaborate with our organization</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772"/>
        <p:cNvGrpSpPr/>
        <p:nvPr/>
      </p:nvGrpSpPr>
      <p:grpSpPr>
        <a:xfrm>
          <a:off x="0" y="0"/>
          <a:ext cx="0" cy="0"/>
          <a:chOff x="0" y="0"/>
          <a:chExt cx="0" cy="0"/>
        </a:xfrm>
      </p:grpSpPr>
      <p:sp>
        <p:nvSpPr>
          <p:cNvPr id="4773" name="Google Shape;4773;p63"/>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3"/>
          <p:cNvSpPr txBox="1">
            <a:spLocks noGrp="1"/>
          </p:cNvSpPr>
          <p:nvPr>
            <p:ph type="title"/>
          </p:nvPr>
        </p:nvSpPr>
        <p:spPr>
          <a:xfrm>
            <a:off x="2746800" y="429775"/>
            <a:ext cx="36504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PARTNERS</a:t>
            </a:r>
            <a:endParaRPr/>
          </a:p>
        </p:txBody>
      </p:sp>
      <p:sp>
        <p:nvSpPr>
          <p:cNvPr id="4775" name="Google Shape;4775;p63"/>
          <p:cNvSpPr txBox="1">
            <a:spLocks noGrp="1"/>
          </p:cNvSpPr>
          <p:nvPr>
            <p:ph type="subTitle" idx="1"/>
          </p:nvPr>
        </p:nvSpPr>
        <p:spPr>
          <a:xfrm>
            <a:off x="1609375" y="3075132"/>
            <a:ext cx="1441500" cy="463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a:t>
            </a:r>
            <a:endParaRPr/>
          </a:p>
        </p:txBody>
      </p:sp>
      <p:sp>
        <p:nvSpPr>
          <p:cNvPr id="4776" name="Google Shape;4776;p63"/>
          <p:cNvSpPr txBox="1">
            <a:spLocks noGrp="1"/>
          </p:cNvSpPr>
          <p:nvPr>
            <p:ph type="subTitle" idx="3"/>
          </p:nvPr>
        </p:nvSpPr>
        <p:spPr>
          <a:xfrm>
            <a:off x="3868000" y="1657666"/>
            <a:ext cx="1441500" cy="463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4777" name="Google Shape;4777;p63"/>
          <p:cNvSpPr txBox="1">
            <a:spLocks noGrp="1"/>
          </p:cNvSpPr>
          <p:nvPr>
            <p:ph type="subTitle" idx="4"/>
          </p:nvPr>
        </p:nvSpPr>
        <p:spPr>
          <a:xfrm>
            <a:off x="3868000" y="1954672"/>
            <a:ext cx="1441500" cy="786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hot </a:t>
            </a:r>
            <a:endParaRPr/>
          </a:p>
        </p:txBody>
      </p:sp>
      <p:sp>
        <p:nvSpPr>
          <p:cNvPr id="4778" name="Google Shape;4778;p63"/>
          <p:cNvSpPr txBox="1">
            <a:spLocks noGrp="1"/>
          </p:cNvSpPr>
          <p:nvPr>
            <p:ph type="subTitle" idx="2"/>
          </p:nvPr>
        </p:nvSpPr>
        <p:spPr>
          <a:xfrm>
            <a:off x="1611815" y="3345990"/>
            <a:ext cx="1441800" cy="786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4779" name="Google Shape;4779;p63"/>
          <p:cNvSpPr txBox="1">
            <a:spLocks noGrp="1"/>
          </p:cNvSpPr>
          <p:nvPr>
            <p:ph type="subTitle" idx="5"/>
          </p:nvPr>
        </p:nvSpPr>
        <p:spPr>
          <a:xfrm>
            <a:off x="6093123" y="3075132"/>
            <a:ext cx="1441500" cy="463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4780" name="Google Shape;4780;p63"/>
          <p:cNvSpPr txBox="1">
            <a:spLocks noGrp="1"/>
          </p:cNvSpPr>
          <p:nvPr>
            <p:ph type="subTitle" idx="6"/>
          </p:nvPr>
        </p:nvSpPr>
        <p:spPr>
          <a:xfrm>
            <a:off x="6091001" y="3345990"/>
            <a:ext cx="1441500" cy="786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the biggest planet in the Solar System</a:t>
            </a:r>
            <a:endParaRPr/>
          </a:p>
        </p:txBody>
      </p:sp>
      <p:sp>
        <p:nvSpPr>
          <p:cNvPr id="4781" name="Google Shape;4781;p63"/>
          <p:cNvSpPr/>
          <p:nvPr/>
        </p:nvSpPr>
        <p:spPr>
          <a:xfrm>
            <a:off x="3043350" y="388275"/>
            <a:ext cx="3057300" cy="61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3"/>
          <p:cNvSpPr/>
          <p:nvPr/>
        </p:nvSpPr>
        <p:spPr>
          <a:xfrm>
            <a:off x="4006455" y="3042189"/>
            <a:ext cx="1164600" cy="1118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3"/>
          <p:cNvSpPr/>
          <p:nvPr/>
        </p:nvSpPr>
        <p:spPr>
          <a:xfrm>
            <a:off x="1720054" y="1619140"/>
            <a:ext cx="1164600" cy="11181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4" name="Google Shape;4784;p63"/>
          <p:cNvGrpSpPr/>
          <p:nvPr/>
        </p:nvGrpSpPr>
        <p:grpSpPr>
          <a:xfrm>
            <a:off x="4303598" y="3359998"/>
            <a:ext cx="465462" cy="426148"/>
            <a:chOff x="1731523" y="2422616"/>
            <a:chExt cx="399435" cy="365698"/>
          </a:xfrm>
        </p:grpSpPr>
        <p:sp>
          <p:nvSpPr>
            <p:cNvPr id="4785" name="Google Shape;4785;p63"/>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3"/>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3"/>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8" name="Google Shape;4788;p63"/>
          <p:cNvGrpSpPr/>
          <p:nvPr/>
        </p:nvGrpSpPr>
        <p:grpSpPr>
          <a:xfrm>
            <a:off x="2089024" y="1987369"/>
            <a:ext cx="487589" cy="381831"/>
            <a:chOff x="4878379" y="2473892"/>
            <a:chExt cx="367161" cy="287523"/>
          </a:xfrm>
        </p:grpSpPr>
        <p:sp>
          <p:nvSpPr>
            <p:cNvPr id="4789" name="Google Shape;4789;p6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4" name="Google Shape;4794;p63"/>
          <p:cNvSpPr/>
          <p:nvPr/>
        </p:nvSpPr>
        <p:spPr>
          <a:xfrm>
            <a:off x="6229461" y="1619140"/>
            <a:ext cx="1164600" cy="1118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5" name="Google Shape;4795;p63"/>
          <p:cNvGrpSpPr/>
          <p:nvPr/>
        </p:nvGrpSpPr>
        <p:grpSpPr>
          <a:xfrm>
            <a:off x="6576502" y="1942643"/>
            <a:ext cx="471585" cy="471549"/>
            <a:chOff x="6216367" y="1970156"/>
            <a:chExt cx="361147" cy="361147"/>
          </a:xfrm>
        </p:grpSpPr>
        <p:sp>
          <p:nvSpPr>
            <p:cNvPr id="4796" name="Google Shape;4796;p63"/>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3"/>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3"/>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3"/>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25"/>
        <p:cNvGrpSpPr/>
        <p:nvPr/>
      </p:nvGrpSpPr>
      <p:grpSpPr>
        <a:xfrm>
          <a:off x="0" y="0"/>
          <a:ext cx="0" cy="0"/>
          <a:chOff x="0" y="0"/>
          <a:chExt cx="0" cy="0"/>
        </a:xfrm>
      </p:grpSpPr>
      <p:sp>
        <p:nvSpPr>
          <p:cNvPr id="326" name="Google Shape;326;p40"/>
          <p:cNvSpPr txBox="1">
            <a:spLocks noGrp="1"/>
          </p:cNvSpPr>
          <p:nvPr>
            <p:ph type="title"/>
          </p:nvPr>
        </p:nvSpPr>
        <p:spPr>
          <a:xfrm>
            <a:off x="715950" y="1952100"/>
            <a:ext cx="7712100" cy="123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latin typeface="Calibri" panose="020F0502020204030204" pitchFamily="34" charset="0"/>
                <a:cs typeface="Calibri" panose="020F0502020204030204" pitchFamily="34" charset="0"/>
              </a:rPr>
              <a:t>OBJETIVO</a:t>
            </a:r>
            <a:endParaRPr dirty="0">
              <a:latin typeface="Calibri" panose="020F0502020204030204" pitchFamily="34" charset="0"/>
              <a:cs typeface="Calibri" panose="020F0502020204030204" pitchFamily="34" charset="0"/>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03"/>
        <p:cNvGrpSpPr/>
        <p:nvPr/>
      </p:nvGrpSpPr>
      <p:grpSpPr>
        <a:xfrm>
          <a:off x="0" y="0"/>
          <a:ext cx="0" cy="0"/>
          <a:chOff x="0" y="0"/>
          <a:chExt cx="0" cy="0"/>
        </a:xfrm>
      </p:grpSpPr>
      <p:sp>
        <p:nvSpPr>
          <p:cNvPr id="4804" name="Google Shape;4804;p64"/>
          <p:cNvSpPr txBox="1">
            <a:spLocks noGrp="1"/>
          </p:cNvSpPr>
          <p:nvPr>
            <p:ph type="title"/>
          </p:nvPr>
        </p:nvSpPr>
        <p:spPr>
          <a:xfrm>
            <a:off x="4974336" y="2651760"/>
            <a:ext cx="3163800" cy="1746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MANAGEMENT PLAN</a:t>
            </a:r>
            <a:endParaRPr/>
          </a:p>
        </p:txBody>
      </p:sp>
      <p:sp>
        <p:nvSpPr>
          <p:cNvPr id="4805" name="Google Shape;4805;p64"/>
          <p:cNvSpPr txBox="1">
            <a:spLocks noGrp="1"/>
          </p:cNvSpPr>
          <p:nvPr>
            <p:ph type="title" idx="2"/>
          </p:nvPr>
        </p:nvSpPr>
        <p:spPr>
          <a:xfrm>
            <a:off x="4974325" y="1293275"/>
            <a:ext cx="1494300" cy="117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.05</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809"/>
        <p:cNvGrpSpPr/>
        <p:nvPr/>
      </p:nvGrpSpPr>
      <p:grpSpPr>
        <a:xfrm>
          <a:off x="0" y="0"/>
          <a:ext cx="0" cy="0"/>
          <a:chOff x="0" y="0"/>
          <a:chExt cx="0" cy="0"/>
        </a:xfrm>
      </p:grpSpPr>
      <p:sp>
        <p:nvSpPr>
          <p:cNvPr id="4810" name="Google Shape;4810;p65"/>
          <p:cNvSpPr/>
          <p:nvPr/>
        </p:nvSpPr>
        <p:spPr>
          <a:xfrm>
            <a:off x="-102390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5"/>
          <p:cNvSpPr txBox="1">
            <a:spLocks noGrp="1"/>
          </p:cNvSpPr>
          <p:nvPr>
            <p:ph type="title"/>
          </p:nvPr>
        </p:nvSpPr>
        <p:spPr>
          <a:xfrm>
            <a:off x="422400" y="426882"/>
            <a:ext cx="23064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PROCESS</a:t>
            </a:r>
            <a:endParaRPr/>
          </a:p>
        </p:txBody>
      </p:sp>
      <p:sp>
        <p:nvSpPr>
          <p:cNvPr id="4812" name="Google Shape;4812;p65"/>
          <p:cNvSpPr/>
          <p:nvPr/>
        </p:nvSpPr>
        <p:spPr>
          <a:xfrm>
            <a:off x="2875074" y="3198571"/>
            <a:ext cx="3321000" cy="817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5"/>
          <p:cNvSpPr/>
          <p:nvPr/>
        </p:nvSpPr>
        <p:spPr>
          <a:xfrm>
            <a:off x="3294366" y="2528704"/>
            <a:ext cx="2482500" cy="8172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5"/>
          <p:cNvSpPr/>
          <p:nvPr/>
        </p:nvSpPr>
        <p:spPr>
          <a:xfrm>
            <a:off x="3686044" y="1858842"/>
            <a:ext cx="1698900" cy="817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5"/>
          <p:cNvSpPr/>
          <p:nvPr/>
        </p:nvSpPr>
        <p:spPr>
          <a:xfrm>
            <a:off x="4033611" y="1188971"/>
            <a:ext cx="1003800" cy="8172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5"/>
          <p:cNvSpPr/>
          <p:nvPr/>
        </p:nvSpPr>
        <p:spPr>
          <a:xfrm>
            <a:off x="2306934" y="3868422"/>
            <a:ext cx="4457400" cy="8172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5"/>
          <p:cNvSpPr txBox="1"/>
          <p:nvPr/>
        </p:nvSpPr>
        <p:spPr>
          <a:xfrm flipH="1">
            <a:off x="1178110" y="3756958"/>
            <a:ext cx="960300" cy="374400"/>
          </a:xfrm>
          <a:prstGeom prst="rect">
            <a:avLst/>
          </a:prstGeom>
          <a:noFill/>
          <a:ln>
            <a:noFill/>
          </a:ln>
        </p:spPr>
        <p:txBody>
          <a:bodyPr spcFirstLastPara="1" wrap="square" lIns="91425" tIns="91425" rIns="0" bIns="91425" anchor="t" anchorCtr="0">
            <a:noAutofit/>
          </a:bodyPr>
          <a:lstStyle/>
          <a:p>
            <a:pPr marL="0" lvl="0" indent="0" algn="r" rtl="0">
              <a:spcBef>
                <a:spcPts val="0"/>
              </a:spcBef>
              <a:spcAft>
                <a:spcPts val="0"/>
              </a:spcAft>
              <a:buNone/>
            </a:pPr>
            <a:r>
              <a:rPr lang="en">
                <a:solidFill>
                  <a:schemeClr val="lt1"/>
                </a:solidFill>
                <a:latin typeface="Oswald Medium"/>
                <a:ea typeface="Oswald Medium"/>
                <a:cs typeface="Oswald Medium"/>
                <a:sym typeface="Oswald Medium"/>
              </a:rPr>
              <a:t>STEP 5</a:t>
            </a:r>
            <a:endParaRPr>
              <a:solidFill>
                <a:schemeClr val="lt1"/>
              </a:solidFill>
              <a:latin typeface="Oswald Medium"/>
              <a:ea typeface="Oswald Medium"/>
              <a:cs typeface="Oswald Medium"/>
              <a:sym typeface="Oswald Medium"/>
            </a:endParaRPr>
          </a:p>
        </p:txBody>
      </p:sp>
      <p:sp>
        <p:nvSpPr>
          <p:cNvPr id="4818" name="Google Shape;4818;p65"/>
          <p:cNvSpPr txBox="1"/>
          <p:nvPr/>
        </p:nvSpPr>
        <p:spPr>
          <a:xfrm>
            <a:off x="362410" y="4019253"/>
            <a:ext cx="1776000" cy="545100"/>
          </a:xfrm>
          <a:prstGeom prst="rect">
            <a:avLst/>
          </a:prstGeom>
          <a:noFill/>
          <a:ln>
            <a:noFill/>
          </a:ln>
        </p:spPr>
        <p:txBody>
          <a:bodyPr spcFirstLastPara="1" wrap="square" lIns="0" tIns="6700" rIns="0" bIns="0" anchor="t" anchorCtr="0">
            <a:noAutofit/>
          </a:bodyPr>
          <a:lstStyle/>
          <a:p>
            <a:pPr marL="0" marR="0" lvl="0" indent="0" algn="r" rtl="0">
              <a:lnSpc>
                <a:spcPct val="100000"/>
              </a:lnSpc>
              <a:spcBef>
                <a:spcPts val="0"/>
              </a:spcBef>
              <a:spcAft>
                <a:spcPts val="0"/>
              </a:spcAft>
              <a:buNone/>
            </a:pPr>
            <a:r>
              <a:rPr lang="en">
                <a:solidFill>
                  <a:schemeClr val="lt1"/>
                </a:solidFill>
                <a:latin typeface="Aleo Light"/>
                <a:ea typeface="Aleo Light"/>
                <a:cs typeface="Aleo Light"/>
                <a:sym typeface="Aleo Light"/>
              </a:rPr>
              <a:t>Neptune is the farthest planet</a:t>
            </a:r>
            <a:endParaRPr>
              <a:solidFill>
                <a:schemeClr val="lt1"/>
              </a:solidFill>
              <a:latin typeface="Aleo Light"/>
              <a:ea typeface="Aleo Light"/>
              <a:cs typeface="Aleo Light"/>
              <a:sym typeface="Aleo Light"/>
            </a:endParaRPr>
          </a:p>
        </p:txBody>
      </p:sp>
      <p:sp>
        <p:nvSpPr>
          <p:cNvPr id="4819" name="Google Shape;4819;p65"/>
          <p:cNvSpPr txBox="1"/>
          <p:nvPr/>
        </p:nvSpPr>
        <p:spPr>
          <a:xfrm flipH="1">
            <a:off x="2035647" y="2414697"/>
            <a:ext cx="1090200" cy="366000"/>
          </a:xfrm>
          <a:prstGeom prst="rect">
            <a:avLst/>
          </a:prstGeom>
          <a:noFill/>
          <a:ln>
            <a:noFill/>
          </a:ln>
        </p:spPr>
        <p:txBody>
          <a:bodyPr spcFirstLastPara="1" wrap="square" lIns="91425" tIns="91425" rIns="0" bIns="91425" anchor="t" anchorCtr="0">
            <a:noAutofit/>
          </a:bodyPr>
          <a:lstStyle/>
          <a:p>
            <a:pPr marL="0" lvl="0" indent="0" algn="r" rtl="0">
              <a:spcBef>
                <a:spcPts val="0"/>
              </a:spcBef>
              <a:spcAft>
                <a:spcPts val="0"/>
              </a:spcAft>
              <a:buNone/>
            </a:pPr>
            <a:r>
              <a:rPr lang="en">
                <a:solidFill>
                  <a:schemeClr val="lt1"/>
                </a:solidFill>
                <a:latin typeface="Oswald Medium"/>
                <a:ea typeface="Oswald Medium"/>
                <a:cs typeface="Oswald Medium"/>
                <a:sym typeface="Oswald Medium"/>
              </a:rPr>
              <a:t>STEP 3</a:t>
            </a:r>
            <a:endParaRPr>
              <a:solidFill>
                <a:schemeClr val="lt1"/>
              </a:solidFill>
              <a:latin typeface="Oswald Medium"/>
              <a:ea typeface="Oswald Medium"/>
              <a:cs typeface="Oswald Medium"/>
              <a:sym typeface="Oswald Medium"/>
            </a:endParaRPr>
          </a:p>
        </p:txBody>
      </p:sp>
      <p:sp>
        <p:nvSpPr>
          <p:cNvPr id="4820" name="Google Shape;4820;p65"/>
          <p:cNvSpPr txBox="1"/>
          <p:nvPr/>
        </p:nvSpPr>
        <p:spPr>
          <a:xfrm>
            <a:off x="1349847" y="2680318"/>
            <a:ext cx="1776000" cy="533100"/>
          </a:xfrm>
          <a:prstGeom prst="rect">
            <a:avLst/>
          </a:prstGeom>
          <a:noFill/>
          <a:ln>
            <a:noFill/>
          </a:ln>
        </p:spPr>
        <p:txBody>
          <a:bodyPr spcFirstLastPara="1" wrap="square" lIns="0" tIns="6700" rIns="0" bIns="0" anchor="t" anchorCtr="0">
            <a:noAutofit/>
          </a:bodyPr>
          <a:lstStyle/>
          <a:p>
            <a:pPr marL="0" marR="0" lvl="0" indent="0" algn="r" rtl="0">
              <a:lnSpc>
                <a:spcPct val="100000"/>
              </a:lnSpc>
              <a:spcBef>
                <a:spcPts val="0"/>
              </a:spcBef>
              <a:spcAft>
                <a:spcPts val="0"/>
              </a:spcAft>
              <a:buNone/>
            </a:pPr>
            <a:r>
              <a:rPr lang="en">
                <a:solidFill>
                  <a:schemeClr val="lt1"/>
                </a:solidFill>
                <a:latin typeface="Aleo Light"/>
                <a:ea typeface="Aleo Light"/>
                <a:cs typeface="Aleo Light"/>
                <a:sym typeface="Aleo Light"/>
              </a:rPr>
              <a:t>Venus has a beautiful name, but it’s hot</a:t>
            </a:r>
            <a:endParaRPr>
              <a:solidFill>
                <a:schemeClr val="lt1"/>
              </a:solidFill>
              <a:latin typeface="Aleo Light"/>
              <a:ea typeface="Aleo Light"/>
              <a:cs typeface="Aleo Light"/>
              <a:sym typeface="Aleo Light"/>
            </a:endParaRPr>
          </a:p>
        </p:txBody>
      </p:sp>
      <p:sp>
        <p:nvSpPr>
          <p:cNvPr id="4821" name="Google Shape;4821;p65"/>
          <p:cNvSpPr txBox="1"/>
          <p:nvPr/>
        </p:nvSpPr>
        <p:spPr>
          <a:xfrm flipH="1">
            <a:off x="2774908" y="1074973"/>
            <a:ext cx="1090200" cy="366300"/>
          </a:xfrm>
          <a:prstGeom prst="rect">
            <a:avLst/>
          </a:prstGeom>
          <a:noFill/>
          <a:ln>
            <a:noFill/>
          </a:ln>
        </p:spPr>
        <p:txBody>
          <a:bodyPr spcFirstLastPara="1" wrap="square" lIns="91425" tIns="91425" rIns="0" bIns="91425" anchor="t" anchorCtr="0">
            <a:noAutofit/>
          </a:bodyPr>
          <a:lstStyle/>
          <a:p>
            <a:pPr marL="0" lvl="0" indent="0" algn="r" rtl="0">
              <a:spcBef>
                <a:spcPts val="0"/>
              </a:spcBef>
              <a:spcAft>
                <a:spcPts val="0"/>
              </a:spcAft>
              <a:buNone/>
            </a:pPr>
            <a:r>
              <a:rPr lang="en">
                <a:solidFill>
                  <a:schemeClr val="lt1"/>
                </a:solidFill>
                <a:latin typeface="Oswald Medium"/>
                <a:ea typeface="Oswald Medium"/>
                <a:cs typeface="Oswald Medium"/>
                <a:sym typeface="Oswald Medium"/>
              </a:rPr>
              <a:t>STEP 1</a:t>
            </a:r>
            <a:endParaRPr>
              <a:solidFill>
                <a:schemeClr val="lt1"/>
              </a:solidFill>
              <a:latin typeface="Oswald Medium"/>
              <a:ea typeface="Oswald Medium"/>
              <a:cs typeface="Oswald Medium"/>
              <a:sym typeface="Oswald Medium"/>
            </a:endParaRPr>
          </a:p>
        </p:txBody>
      </p:sp>
      <p:sp>
        <p:nvSpPr>
          <p:cNvPr id="4822" name="Google Shape;4822;p65"/>
          <p:cNvSpPr txBox="1"/>
          <p:nvPr/>
        </p:nvSpPr>
        <p:spPr>
          <a:xfrm>
            <a:off x="2089108" y="1339344"/>
            <a:ext cx="1776000" cy="533400"/>
          </a:xfrm>
          <a:prstGeom prst="rect">
            <a:avLst/>
          </a:prstGeom>
          <a:noFill/>
          <a:ln>
            <a:noFill/>
          </a:ln>
        </p:spPr>
        <p:txBody>
          <a:bodyPr spcFirstLastPara="1" wrap="square" lIns="0" tIns="6700" rIns="0" bIns="0" anchor="t" anchorCtr="0">
            <a:noAutofit/>
          </a:bodyPr>
          <a:lstStyle/>
          <a:p>
            <a:pPr marL="0" marR="0" lvl="0" indent="0" algn="r" rtl="0">
              <a:lnSpc>
                <a:spcPct val="100000"/>
              </a:lnSpc>
              <a:spcBef>
                <a:spcPts val="0"/>
              </a:spcBef>
              <a:spcAft>
                <a:spcPts val="0"/>
              </a:spcAft>
              <a:buNone/>
            </a:pPr>
            <a:r>
              <a:rPr lang="en">
                <a:solidFill>
                  <a:schemeClr val="lt1"/>
                </a:solidFill>
                <a:latin typeface="Aleo Light"/>
                <a:ea typeface="Aleo Light"/>
                <a:cs typeface="Aleo Light"/>
                <a:sym typeface="Aleo Light"/>
              </a:rPr>
              <a:t>Mercury is the closest planet to the Sun </a:t>
            </a:r>
            <a:endParaRPr>
              <a:solidFill>
                <a:schemeClr val="lt1"/>
              </a:solidFill>
              <a:latin typeface="Aleo Light"/>
              <a:ea typeface="Aleo Light"/>
              <a:cs typeface="Aleo Light"/>
              <a:sym typeface="Aleo Light"/>
            </a:endParaRPr>
          </a:p>
        </p:txBody>
      </p:sp>
      <p:sp>
        <p:nvSpPr>
          <p:cNvPr id="4823" name="Google Shape;4823;p65"/>
          <p:cNvSpPr txBox="1"/>
          <p:nvPr/>
        </p:nvSpPr>
        <p:spPr>
          <a:xfrm flipH="1">
            <a:off x="5553468" y="1744618"/>
            <a:ext cx="1090200" cy="374400"/>
          </a:xfrm>
          <a:prstGeom prst="rect">
            <a:avLst/>
          </a:prstGeom>
          <a:noFill/>
          <a:ln>
            <a:noFill/>
          </a:ln>
        </p:spPr>
        <p:txBody>
          <a:bodyPr spcFirstLastPara="1" wrap="square" lIns="0" tIns="91425" rIns="91425" bIns="91425" anchor="t" anchorCtr="0">
            <a:noAutofit/>
          </a:bodyPr>
          <a:lstStyle/>
          <a:p>
            <a:pPr marL="0" lvl="0" indent="0" algn="l" rtl="0">
              <a:spcBef>
                <a:spcPts val="0"/>
              </a:spcBef>
              <a:spcAft>
                <a:spcPts val="0"/>
              </a:spcAft>
              <a:buNone/>
            </a:pPr>
            <a:r>
              <a:rPr lang="en">
                <a:solidFill>
                  <a:schemeClr val="lt1"/>
                </a:solidFill>
                <a:latin typeface="Oswald Medium"/>
                <a:ea typeface="Oswald Medium"/>
                <a:cs typeface="Oswald Medium"/>
                <a:sym typeface="Oswald Medium"/>
              </a:rPr>
              <a:t>STEP 2</a:t>
            </a:r>
            <a:endParaRPr>
              <a:solidFill>
                <a:schemeClr val="lt1"/>
              </a:solidFill>
              <a:latin typeface="Oswald Medium"/>
              <a:ea typeface="Oswald Medium"/>
              <a:cs typeface="Oswald Medium"/>
              <a:sym typeface="Oswald Medium"/>
            </a:endParaRPr>
          </a:p>
        </p:txBody>
      </p:sp>
      <p:sp>
        <p:nvSpPr>
          <p:cNvPr id="4824" name="Google Shape;4824;p65"/>
          <p:cNvSpPr txBox="1"/>
          <p:nvPr/>
        </p:nvSpPr>
        <p:spPr>
          <a:xfrm>
            <a:off x="5553468" y="2015574"/>
            <a:ext cx="1776000" cy="545100"/>
          </a:xfrm>
          <a:prstGeom prst="rect">
            <a:avLst/>
          </a:prstGeom>
          <a:noFill/>
          <a:ln>
            <a:noFill/>
          </a:ln>
        </p:spPr>
        <p:txBody>
          <a:bodyPr spcFirstLastPara="1" wrap="square" lIns="0" tIns="6700" rIns="0" bIns="0" anchor="t" anchorCtr="0">
            <a:noAutofit/>
          </a:bodyPr>
          <a:lstStyle/>
          <a:p>
            <a:pPr marL="0" marR="0" lvl="0" indent="0" algn="l" rtl="0">
              <a:lnSpc>
                <a:spcPct val="100000"/>
              </a:lnSpc>
              <a:spcBef>
                <a:spcPts val="0"/>
              </a:spcBef>
              <a:spcAft>
                <a:spcPts val="0"/>
              </a:spcAft>
              <a:buNone/>
            </a:pPr>
            <a:r>
              <a:rPr lang="en">
                <a:solidFill>
                  <a:schemeClr val="lt1"/>
                </a:solidFill>
                <a:latin typeface="Aleo Light"/>
                <a:ea typeface="Aleo Light"/>
                <a:cs typeface="Aleo Light"/>
                <a:sym typeface="Aleo Light"/>
              </a:rPr>
              <a:t>Despite being red, Mars is a cold place</a:t>
            </a:r>
            <a:endParaRPr>
              <a:solidFill>
                <a:schemeClr val="lt1"/>
              </a:solidFill>
              <a:latin typeface="Aleo Light"/>
              <a:ea typeface="Aleo Light"/>
              <a:cs typeface="Aleo Light"/>
              <a:sym typeface="Aleo Light"/>
            </a:endParaRPr>
          </a:p>
        </p:txBody>
      </p:sp>
      <p:sp>
        <p:nvSpPr>
          <p:cNvPr id="4825" name="Google Shape;4825;p65"/>
          <p:cNvSpPr txBox="1"/>
          <p:nvPr/>
        </p:nvSpPr>
        <p:spPr>
          <a:xfrm flipH="1">
            <a:off x="6364605" y="3077647"/>
            <a:ext cx="1090200" cy="374400"/>
          </a:xfrm>
          <a:prstGeom prst="rect">
            <a:avLst/>
          </a:prstGeom>
          <a:noFill/>
          <a:ln>
            <a:noFill/>
          </a:ln>
        </p:spPr>
        <p:txBody>
          <a:bodyPr spcFirstLastPara="1" wrap="square" lIns="0" tIns="91425" rIns="91425" bIns="91425" anchor="t" anchorCtr="0">
            <a:noAutofit/>
          </a:bodyPr>
          <a:lstStyle/>
          <a:p>
            <a:pPr marL="0" lvl="0" indent="0" algn="l" rtl="0">
              <a:spcBef>
                <a:spcPts val="0"/>
              </a:spcBef>
              <a:spcAft>
                <a:spcPts val="0"/>
              </a:spcAft>
              <a:buNone/>
            </a:pPr>
            <a:r>
              <a:rPr lang="en">
                <a:solidFill>
                  <a:schemeClr val="lt1"/>
                </a:solidFill>
                <a:latin typeface="Oswald Medium"/>
                <a:ea typeface="Oswald Medium"/>
                <a:cs typeface="Oswald Medium"/>
                <a:sym typeface="Oswald Medium"/>
              </a:rPr>
              <a:t>STEP 4</a:t>
            </a:r>
            <a:endParaRPr>
              <a:solidFill>
                <a:schemeClr val="lt1"/>
              </a:solidFill>
              <a:latin typeface="Oswald Medium"/>
              <a:ea typeface="Oswald Medium"/>
              <a:cs typeface="Oswald Medium"/>
              <a:sym typeface="Oswald Medium"/>
            </a:endParaRPr>
          </a:p>
        </p:txBody>
      </p:sp>
      <p:sp>
        <p:nvSpPr>
          <p:cNvPr id="4826" name="Google Shape;4826;p65"/>
          <p:cNvSpPr txBox="1"/>
          <p:nvPr/>
        </p:nvSpPr>
        <p:spPr>
          <a:xfrm>
            <a:off x="6364605" y="3338359"/>
            <a:ext cx="1776000" cy="545100"/>
          </a:xfrm>
          <a:prstGeom prst="rect">
            <a:avLst/>
          </a:prstGeom>
          <a:noFill/>
          <a:ln>
            <a:noFill/>
          </a:ln>
        </p:spPr>
        <p:txBody>
          <a:bodyPr spcFirstLastPara="1" wrap="square" lIns="0" tIns="6700" rIns="0" bIns="0" anchor="t" anchorCtr="0">
            <a:noAutofit/>
          </a:bodyPr>
          <a:lstStyle/>
          <a:p>
            <a:pPr marL="0" marR="0" lvl="0" indent="0" algn="l" rtl="0">
              <a:lnSpc>
                <a:spcPct val="100000"/>
              </a:lnSpc>
              <a:spcBef>
                <a:spcPts val="0"/>
              </a:spcBef>
              <a:spcAft>
                <a:spcPts val="0"/>
              </a:spcAft>
              <a:buNone/>
            </a:pPr>
            <a:r>
              <a:rPr lang="en">
                <a:solidFill>
                  <a:schemeClr val="lt1"/>
                </a:solidFill>
                <a:latin typeface="Aleo Light"/>
                <a:ea typeface="Aleo Light"/>
                <a:cs typeface="Aleo Light"/>
                <a:sym typeface="Aleo Light"/>
              </a:rPr>
              <a:t>Saturn is composed of hydrogen and helium</a:t>
            </a:r>
            <a:endParaRPr>
              <a:solidFill>
                <a:schemeClr val="lt1"/>
              </a:solidFill>
              <a:latin typeface="Aleo Light"/>
              <a:ea typeface="Aleo Light"/>
              <a:cs typeface="Aleo Light"/>
              <a:sym typeface="Aleo Light"/>
            </a:endParaRPr>
          </a:p>
        </p:txBody>
      </p:sp>
      <p:sp>
        <p:nvSpPr>
          <p:cNvPr id="4827" name="Google Shape;4827;p65"/>
          <p:cNvSpPr/>
          <p:nvPr/>
        </p:nvSpPr>
        <p:spPr>
          <a:xfrm>
            <a:off x="4033618" y="1858833"/>
            <a:ext cx="1003800" cy="147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5"/>
          <p:cNvSpPr/>
          <p:nvPr/>
        </p:nvSpPr>
        <p:spPr>
          <a:xfrm>
            <a:off x="3294375" y="3198548"/>
            <a:ext cx="2482500" cy="147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9" name="Google Shape;4829;p65"/>
          <p:cNvGrpSpPr/>
          <p:nvPr/>
        </p:nvGrpSpPr>
        <p:grpSpPr>
          <a:xfrm>
            <a:off x="4332750" y="1355983"/>
            <a:ext cx="365981" cy="366377"/>
            <a:chOff x="3653900" y="979325"/>
            <a:chExt cx="254525" cy="254800"/>
          </a:xfrm>
        </p:grpSpPr>
        <p:sp>
          <p:nvSpPr>
            <p:cNvPr id="4830" name="Google Shape;4830;p65"/>
            <p:cNvSpPr/>
            <p:nvPr/>
          </p:nvSpPr>
          <p:spPr>
            <a:xfrm>
              <a:off x="3816225" y="1062700"/>
              <a:ext cx="42300" cy="40700"/>
            </a:xfrm>
            <a:custGeom>
              <a:avLst/>
              <a:gdLst/>
              <a:ahLst/>
              <a:cxnLst/>
              <a:rect l="l" t="t" r="r" b="b"/>
              <a:pathLst>
                <a:path w="1692" h="1628" extrusionOk="0">
                  <a:moveTo>
                    <a:pt x="814" y="326"/>
                  </a:moveTo>
                  <a:cubicBezTo>
                    <a:pt x="1010" y="326"/>
                    <a:pt x="1190" y="444"/>
                    <a:pt x="1265" y="627"/>
                  </a:cubicBezTo>
                  <a:cubicBezTo>
                    <a:pt x="1340" y="809"/>
                    <a:pt x="1299" y="1019"/>
                    <a:pt x="1159" y="1159"/>
                  </a:cubicBezTo>
                  <a:cubicBezTo>
                    <a:pt x="1066" y="1252"/>
                    <a:pt x="941" y="1301"/>
                    <a:pt x="814" y="1301"/>
                  </a:cubicBezTo>
                  <a:cubicBezTo>
                    <a:pt x="751" y="1301"/>
                    <a:pt x="687" y="1289"/>
                    <a:pt x="627" y="1264"/>
                  </a:cubicBezTo>
                  <a:cubicBezTo>
                    <a:pt x="445" y="1189"/>
                    <a:pt x="325" y="1011"/>
                    <a:pt x="325" y="813"/>
                  </a:cubicBezTo>
                  <a:cubicBezTo>
                    <a:pt x="327" y="544"/>
                    <a:pt x="545" y="326"/>
                    <a:pt x="814" y="326"/>
                  </a:cubicBezTo>
                  <a:close/>
                  <a:moveTo>
                    <a:pt x="812" y="1"/>
                  </a:moveTo>
                  <a:cubicBezTo>
                    <a:pt x="708" y="1"/>
                    <a:pt x="603" y="21"/>
                    <a:pt x="503" y="62"/>
                  </a:cubicBezTo>
                  <a:cubicBezTo>
                    <a:pt x="199" y="189"/>
                    <a:pt x="1" y="485"/>
                    <a:pt x="1" y="815"/>
                  </a:cubicBezTo>
                  <a:cubicBezTo>
                    <a:pt x="1" y="1263"/>
                    <a:pt x="364" y="1626"/>
                    <a:pt x="814" y="1628"/>
                  </a:cubicBezTo>
                  <a:cubicBezTo>
                    <a:pt x="1142" y="1628"/>
                    <a:pt x="1440" y="1430"/>
                    <a:pt x="1565" y="1126"/>
                  </a:cubicBezTo>
                  <a:cubicBezTo>
                    <a:pt x="1692" y="821"/>
                    <a:pt x="1622" y="471"/>
                    <a:pt x="1389" y="238"/>
                  </a:cubicBezTo>
                  <a:cubicBezTo>
                    <a:pt x="1233" y="83"/>
                    <a:pt x="1024" y="1"/>
                    <a:pt x="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5"/>
            <p:cNvSpPr/>
            <p:nvPr/>
          </p:nvSpPr>
          <p:spPr>
            <a:xfrm>
              <a:off x="3818225" y="1111500"/>
              <a:ext cx="51925" cy="37650"/>
            </a:xfrm>
            <a:custGeom>
              <a:avLst/>
              <a:gdLst/>
              <a:ahLst/>
              <a:cxnLst/>
              <a:rect l="l" t="t" r="r" b="b"/>
              <a:pathLst>
                <a:path w="2077" h="1506" extrusionOk="0">
                  <a:moveTo>
                    <a:pt x="734" y="0"/>
                  </a:moveTo>
                  <a:cubicBezTo>
                    <a:pt x="513" y="0"/>
                    <a:pt x="295" y="55"/>
                    <a:pt x="101" y="159"/>
                  </a:cubicBezTo>
                  <a:cubicBezTo>
                    <a:pt x="26" y="203"/>
                    <a:pt x="0" y="299"/>
                    <a:pt x="42" y="376"/>
                  </a:cubicBezTo>
                  <a:cubicBezTo>
                    <a:pt x="71" y="430"/>
                    <a:pt x="128" y="461"/>
                    <a:pt x="186" y="461"/>
                  </a:cubicBezTo>
                  <a:cubicBezTo>
                    <a:pt x="209" y="461"/>
                    <a:pt x="233" y="456"/>
                    <a:pt x="255" y="446"/>
                  </a:cubicBezTo>
                  <a:cubicBezTo>
                    <a:pt x="410" y="363"/>
                    <a:pt x="573" y="324"/>
                    <a:pt x="734" y="324"/>
                  </a:cubicBezTo>
                  <a:cubicBezTo>
                    <a:pt x="1210" y="324"/>
                    <a:pt x="1655" y="664"/>
                    <a:pt x="1738" y="1179"/>
                  </a:cubicBezTo>
                  <a:lnTo>
                    <a:pt x="734" y="1179"/>
                  </a:lnTo>
                  <a:cubicBezTo>
                    <a:pt x="646" y="1182"/>
                    <a:pt x="576" y="1255"/>
                    <a:pt x="576" y="1342"/>
                  </a:cubicBezTo>
                  <a:cubicBezTo>
                    <a:pt x="576" y="1430"/>
                    <a:pt x="646" y="1502"/>
                    <a:pt x="734" y="1505"/>
                  </a:cubicBezTo>
                  <a:lnTo>
                    <a:pt x="1913" y="1505"/>
                  </a:lnTo>
                  <a:cubicBezTo>
                    <a:pt x="2003" y="1505"/>
                    <a:pt x="2076" y="1432"/>
                    <a:pt x="2076" y="1342"/>
                  </a:cubicBezTo>
                  <a:cubicBezTo>
                    <a:pt x="2075" y="600"/>
                    <a:pt x="1474" y="0"/>
                    <a:pt x="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5"/>
            <p:cNvSpPr/>
            <p:nvPr/>
          </p:nvSpPr>
          <p:spPr>
            <a:xfrm>
              <a:off x="3692200" y="1111525"/>
              <a:ext cx="52400" cy="37650"/>
            </a:xfrm>
            <a:custGeom>
              <a:avLst/>
              <a:gdLst/>
              <a:ahLst/>
              <a:cxnLst/>
              <a:rect l="l" t="t" r="r" b="b"/>
              <a:pathLst>
                <a:path w="2096" h="1506" extrusionOk="0">
                  <a:moveTo>
                    <a:pt x="1343" y="0"/>
                  </a:moveTo>
                  <a:cubicBezTo>
                    <a:pt x="1104" y="0"/>
                    <a:pt x="865" y="64"/>
                    <a:pt x="653" y="192"/>
                  </a:cubicBezTo>
                  <a:cubicBezTo>
                    <a:pt x="248" y="434"/>
                    <a:pt x="0" y="871"/>
                    <a:pt x="0" y="1343"/>
                  </a:cubicBezTo>
                  <a:cubicBezTo>
                    <a:pt x="0" y="1433"/>
                    <a:pt x="73" y="1505"/>
                    <a:pt x="163" y="1505"/>
                  </a:cubicBezTo>
                  <a:lnTo>
                    <a:pt x="1358" y="1505"/>
                  </a:lnTo>
                  <a:cubicBezTo>
                    <a:pt x="1446" y="1503"/>
                    <a:pt x="1514" y="1430"/>
                    <a:pt x="1514" y="1343"/>
                  </a:cubicBezTo>
                  <a:cubicBezTo>
                    <a:pt x="1514" y="1255"/>
                    <a:pt x="1446" y="1182"/>
                    <a:pt x="1358" y="1180"/>
                  </a:cubicBezTo>
                  <a:lnTo>
                    <a:pt x="338" y="1180"/>
                  </a:lnTo>
                  <a:cubicBezTo>
                    <a:pt x="422" y="664"/>
                    <a:pt x="867" y="324"/>
                    <a:pt x="1344" y="324"/>
                  </a:cubicBezTo>
                  <a:cubicBezTo>
                    <a:pt x="1503" y="324"/>
                    <a:pt x="1667" y="362"/>
                    <a:pt x="1821" y="445"/>
                  </a:cubicBezTo>
                  <a:cubicBezTo>
                    <a:pt x="1848" y="461"/>
                    <a:pt x="1878" y="469"/>
                    <a:pt x="1907" y="469"/>
                  </a:cubicBezTo>
                  <a:cubicBezTo>
                    <a:pt x="1965" y="469"/>
                    <a:pt x="2022" y="439"/>
                    <a:pt x="2052" y="384"/>
                  </a:cubicBezTo>
                  <a:cubicBezTo>
                    <a:pt x="2096" y="301"/>
                    <a:pt x="2061" y="198"/>
                    <a:pt x="1976" y="159"/>
                  </a:cubicBezTo>
                  <a:cubicBezTo>
                    <a:pt x="1778" y="53"/>
                    <a:pt x="1560" y="0"/>
                    <a:pt x="1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5"/>
            <p:cNvSpPr/>
            <p:nvPr/>
          </p:nvSpPr>
          <p:spPr>
            <a:xfrm>
              <a:off x="3705425" y="1062700"/>
              <a:ext cx="42275" cy="40700"/>
            </a:xfrm>
            <a:custGeom>
              <a:avLst/>
              <a:gdLst/>
              <a:ahLst/>
              <a:cxnLst/>
              <a:rect l="l" t="t" r="r" b="b"/>
              <a:pathLst>
                <a:path w="1691" h="1628" extrusionOk="0">
                  <a:moveTo>
                    <a:pt x="813" y="326"/>
                  </a:moveTo>
                  <a:cubicBezTo>
                    <a:pt x="1011" y="326"/>
                    <a:pt x="1189" y="444"/>
                    <a:pt x="1264" y="627"/>
                  </a:cubicBezTo>
                  <a:cubicBezTo>
                    <a:pt x="1339" y="809"/>
                    <a:pt x="1298" y="1019"/>
                    <a:pt x="1159" y="1159"/>
                  </a:cubicBezTo>
                  <a:cubicBezTo>
                    <a:pt x="1065" y="1252"/>
                    <a:pt x="941" y="1301"/>
                    <a:pt x="814" y="1301"/>
                  </a:cubicBezTo>
                  <a:cubicBezTo>
                    <a:pt x="751" y="1301"/>
                    <a:pt x="688" y="1289"/>
                    <a:pt x="627" y="1264"/>
                  </a:cubicBezTo>
                  <a:cubicBezTo>
                    <a:pt x="444" y="1189"/>
                    <a:pt x="326" y="1011"/>
                    <a:pt x="326" y="813"/>
                  </a:cubicBezTo>
                  <a:cubicBezTo>
                    <a:pt x="326" y="544"/>
                    <a:pt x="544" y="326"/>
                    <a:pt x="813" y="326"/>
                  </a:cubicBezTo>
                  <a:close/>
                  <a:moveTo>
                    <a:pt x="812" y="1"/>
                  </a:moveTo>
                  <a:cubicBezTo>
                    <a:pt x="708" y="1"/>
                    <a:pt x="603" y="21"/>
                    <a:pt x="502" y="62"/>
                  </a:cubicBezTo>
                  <a:cubicBezTo>
                    <a:pt x="198" y="189"/>
                    <a:pt x="0" y="485"/>
                    <a:pt x="0" y="815"/>
                  </a:cubicBezTo>
                  <a:cubicBezTo>
                    <a:pt x="0" y="1263"/>
                    <a:pt x="365" y="1626"/>
                    <a:pt x="813" y="1628"/>
                  </a:cubicBezTo>
                  <a:cubicBezTo>
                    <a:pt x="1143" y="1628"/>
                    <a:pt x="1439" y="1430"/>
                    <a:pt x="1566" y="1126"/>
                  </a:cubicBezTo>
                  <a:cubicBezTo>
                    <a:pt x="1691" y="821"/>
                    <a:pt x="1621" y="471"/>
                    <a:pt x="1388" y="238"/>
                  </a:cubicBezTo>
                  <a:cubicBezTo>
                    <a:pt x="1233" y="83"/>
                    <a:pt x="1025" y="1"/>
                    <a:pt x="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5"/>
            <p:cNvSpPr/>
            <p:nvPr/>
          </p:nvSpPr>
          <p:spPr>
            <a:xfrm>
              <a:off x="3754975" y="1052475"/>
              <a:ext cx="54450" cy="52375"/>
            </a:xfrm>
            <a:custGeom>
              <a:avLst/>
              <a:gdLst/>
              <a:ahLst/>
              <a:cxnLst/>
              <a:rect l="l" t="t" r="r" b="b"/>
              <a:pathLst>
                <a:path w="2178" h="2095" extrusionOk="0">
                  <a:moveTo>
                    <a:pt x="1048" y="326"/>
                  </a:moveTo>
                  <a:cubicBezTo>
                    <a:pt x="1340" y="326"/>
                    <a:pt x="1603" y="502"/>
                    <a:pt x="1715" y="771"/>
                  </a:cubicBezTo>
                  <a:cubicBezTo>
                    <a:pt x="1826" y="1042"/>
                    <a:pt x="1764" y="1353"/>
                    <a:pt x="1558" y="1559"/>
                  </a:cubicBezTo>
                  <a:cubicBezTo>
                    <a:pt x="1420" y="1697"/>
                    <a:pt x="1235" y="1770"/>
                    <a:pt x="1047" y="1770"/>
                  </a:cubicBezTo>
                  <a:cubicBezTo>
                    <a:pt x="954" y="1770"/>
                    <a:pt x="860" y="1752"/>
                    <a:pt x="771" y="1715"/>
                  </a:cubicBezTo>
                  <a:cubicBezTo>
                    <a:pt x="502" y="1603"/>
                    <a:pt x="325" y="1341"/>
                    <a:pt x="325" y="1047"/>
                  </a:cubicBezTo>
                  <a:cubicBezTo>
                    <a:pt x="327" y="649"/>
                    <a:pt x="648" y="326"/>
                    <a:pt x="1048" y="326"/>
                  </a:cubicBezTo>
                  <a:close/>
                  <a:moveTo>
                    <a:pt x="1048" y="1"/>
                  </a:moveTo>
                  <a:cubicBezTo>
                    <a:pt x="913" y="1"/>
                    <a:pt x="776" y="27"/>
                    <a:pt x="647" y="81"/>
                  </a:cubicBezTo>
                  <a:cubicBezTo>
                    <a:pt x="255" y="242"/>
                    <a:pt x="1" y="625"/>
                    <a:pt x="1" y="1049"/>
                  </a:cubicBezTo>
                  <a:cubicBezTo>
                    <a:pt x="1" y="1626"/>
                    <a:pt x="469" y="2095"/>
                    <a:pt x="1048" y="2095"/>
                  </a:cubicBezTo>
                  <a:cubicBezTo>
                    <a:pt x="1471" y="2095"/>
                    <a:pt x="1853" y="1840"/>
                    <a:pt x="2015" y="1448"/>
                  </a:cubicBezTo>
                  <a:cubicBezTo>
                    <a:pt x="2178" y="1057"/>
                    <a:pt x="2087" y="607"/>
                    <a:pt x="1789" y="307"/>
                  </a:cubicBezTo>
                  <a:cubicBezTo>
                    <a:pt x="1588" y="107"/>
                    <a:pt x="1320" y="1"/>
                    <a:pt x="1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5"/>
            <p:cNvSpPr/>
            <p:nvPr/>
          </p:nvSpPr>
          <p:spPr>
            <a:xfrm>
              <a:off x="3736975" y="1112975"/>
              <a:ext cx="88325" cy="48275"/>
            </a:xfrm>
            <a:custGeom>
              <a:avLst/>
              <a:gdLst/>
              <a:ahLst/>
              <a:cxnLst/>
              <a:rect l="l" t="t" r="r" b="b"/>
              <a:pathLst>
                <a:path w="3533" h="1931" extrusionOk="0">
                  <a:moveTo>
                    <a:pt x="1767" y="0"/>
                  </a:moveTo>
                  <a:cubicBezTo>
                    <a:pt x="1767" y="0"/>
                    <a:pt x="1767" y="0"/>
                    <a:pt x="1768" y="0"/>
                  </a:cubicBezTo>
                  <a:lnTo>
                    <a:pt x="1768" y="0"/>
                  </a:lnTo>
                  <a:cubicBezTo>
                    <a:pt x="1768" y="0"/>
                    <a:pt x="1768" y="0"/>
                    <a:pt x="1768" y="0"/>
                  </a:cubicBezTo>
                  <a:close/>
                  <a:moveTo>
                    <a:pt x="1768" y="325"/>
                  </a:moveTo>
                  <a:cubicBezTo>
                    <a:pt x="2501" y="325"/>
                    <a:pt x="3117" y="875"/>
                    <a:pt x="3199" y="1604"/>
                  </a:cubicBezTo>
                  <a:lnTo>
                    <a:pt x="336" y="1604"/>
                  </a:lnTo>
                  <a:cubicBezTo>
                    <a:pt x="418" y="875"/>
                    <a:pt x="1035" y="325"/>
                    <a:pt x="1768" y="325"/>
                  </a:cubicBezTo>
                  <a:close/>
                  <a:moveTo>
                    <a:pt x="1768" y="0"/>
                  </a:moveTo>
                  <a:cubicBezTo>
                    <a:pt x="792" y="2"/>
                    <a:pt x="2" y="792"/>
                    <a:pt x="1" y="1768"/>
                  </a:cubicBezTo>
                  <a:cubicBezTo>
                    <a:pt x="1" y="1857"/>
                    <a:pt x="73" y="1931"/>
                    <a:pt x="164" y="1931"/>
                  </a:cubicBezTo>
                  <a:lnTo>
                    <a:pt x="3370" y="1931"/>
                  </a:lnTo>
                  <a:cubicBezTo>
                    <a:pt x="3460" y="1931"/>
                    <a:pt x="3533" y="1857"/>
                    <a:pt x="3533" y="1768"/>
                  </a:cubicBezTo>
                  <a:cubicBezTo>
                    <a:pt x="3533" y="792"/>
                    <a:pt x="2742" y="2"/>
                    <a:pt x="17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5"/>
            <p:cNvSpPr/>
            <p:nvPr/>
          </p:nvSpPr>
          <p:spPr>
            <a:xfrm>
              <a:off x="3653900" y="979325"/>
              <a:ext cx="254525" cy="254800"/>
            </a:xfrm>
            <a:custGeom>
              <a:avLst/>
              <a:gdLst/>
              <a:ahLst/>
              <a:cxnLst/>
              <a:rect l="l" t="t" r="r" b="b"/>
              <a:pathLst>
                <a:path w="10181" h="10192" extrusionOk="0">
                  <a:moveTo>
                    <a:pt x="5253" y="889"/>
                  </a:moveTo>
                  <a:cubicBezTo>
                    <a:pt x="7448" y="973"/>
                    <a:pt x="9218" y="2743"/>
                    <a:pt x="9303" y="4938"/>
                  </a:cubicBezTo>
                  <a:lnTo>
                    <a:pt x="8914" y="4938"/>
                  </a:lnTo>
                  <a:cubicBezTo>
                    <a:pt x="8827" y="4941"/>
                    <a:pt x="8757" y="5014"/>
                    <a:pt x="8757" y="5101"/>
                  </a:cubicBezTo>
                  <a:cubicBezTo>
                    <a:pt x="8757" y="5189"/>
                    <a:pt x="8827" y="5262"/>
                    <a:pt x="8914" y="5264"/>
                  </a:cubicBezTo>
                  <a:lnTo>
                    <a:pt x="9302" y="5264"/>
                  </a:lnTo>
                  <a:cubicBezTo>
                    <a:pt x="9220" y="7458"/>
                    <a:pt x="7448" y="9230"/>
                    <a:pt x="5253" y="9313"/>
                  </a:cubicBezTo>
                  <a:lnTo>
                    <a:pt x="5253" y="8926"/>
                  </a:lnTo>
                  <a:cubicBezTo>
                    <a:pt x="5257" y="8833"/>
                    <a:pt x="5183" y="8757"/>
                    <a:pt x="5091" y="8757"/>
                  </a:cubicBezTo>
                  <a:cubicBezTo>
                    <a:pt x="4998" y="8757"/>
                    <a:pt x="4926" y="8833"/>
                    <a:pt x="4928" y="8926"/>
                  </a:cubicBezTo>
                  <a:lnTo>
                    <a:pt x="4928" y="9313"/>
                  </a:lnTo>
                  <a:cubicBezTo>
                    <a:pt x="2733" y="9229"/>
                    <a:pt x="963" y="7458"/>
                    <a:pt x="879" y="5264"/>
                  </a:cubicBezTo>
                  <a:lnTo>
                    <a:pt x="1267" y="5264"/>
                  </a:lnTo>
                  <a:cubicBezTo>
                    <a:pt x="1354" y="5262"/>
                    <a:pt x="1424" y="5189"/>
                    <a:pt x="1424" y="5101"/>
                  </a:cubicBezTo>
                  <a:cubicBezTo>
                    <a:pt x="1424" y="5014"/>
                    <a:pt x="1354" y="4941"/>
                    <a:pt x="1267" y="4938"/>
                  </a:cubicBezTo>
                  <a:lnTo>
                    <a:pt x="879" y="4938"/>
                  </a:lnTo>
                  <a:cubicBezTo>
                    <a:pt x="963" y="2743"/>
                    <a:pt x="2733" y="973"/>
                    <a:pt x="4928" y="889"/>
                  </a:cubicBezTo>
                  <a:lnTo>
                    <a:pt x="4928" y="1277"/>
                  </a:lnTo>
                  <a:cubicBezTo>
                    <a:pt x="4931" y="1364"/>
                    <a:pt x="5002" y="1434"/>
                    <a:pt x="5091" y="1434"/>
                  </a:cubicBezTo>
                  <a:cubicBezTo>
                    <a:pt x="5179" y="1434"/>
                    <a:pt x="5250" y="1364"/>
                    <a:pt x="5253" y="1277"/>
                  </a:cubicBezTo>
                  <a:lnTo>
                    <a:pt x="5253" y="889"/>
                  </a:lnTo>
                  <a:close/>
                  <a:moveTo>
                    <a:pt x="5091" y="1"/>
                  </a:moveTo>
                  <a:cubicBezTo>
                    <a:pt x="4998" y="1"/>
                    <a:pt x="4926" y="76"/>
                    <a:pt x="4928" y="169"/>
                  </a:cubicBezTo>
                  <a:lnTo>
                    <a:pt x="4928" y="563"/>
                  </a:lnTo>
                  <a:cubicBezTo>
                    <a:pt x="2554" y="647"/>
                    <a:pt x="637" y="2564"/>
                    <a:pt x="553" y="4938"/>
                  </a:cubicBezTo>
                  <a:lnTo>
                    <a:pt x="158" y="4938"/>
                  </a:lnTo>
                  <a:cubicBezTo>
                    <a:pt x="70" y="4941"/>
                    <a:pt x="0" y="5012"/>
                    <a:pt x="0" y="5101"/>
                  </a:cubicBezTo>
                  <a:cubicBezTo>
                    <a:pt x="0" y="5189"/>
                    <a:pt x="70" y="5260"/>
                    <a:pt x="158" y="5263"/>
                  </a:cubicBezTo>
                  <a:lnTo>
                    <a:pt x="553" y="5263"/>
                  </a:lnTo>
                  <a:cubicBezTo>
                    <a:pt x="637" y="7639"/>
                    <a:pt x="2554" y="9554"/>
                    <a:pt x="4928" y="9638"/>
                  </a:cubicBezTo>
                  <a:lnTo>
                    <a:pt x="4928" y="10034"/>
                  </a:lnTo>
                  <a:cubicBezTo>
                    <a:pt x="4931" y="10121"/>
                    <a:pt x="5002" y="10191"/>
                    <a:pt x="5091" y="10191"/>
                  </a:cubicBezTo>
                  <a:cubicBezTo>
                    <a:pt x="5179" y="10191"/>
                    <a:pt x="5250" y="10121"/>
                    <a:pt x="5253" y="10034"/>
                  </a:cubicBezTo>
                  <a:lnTo>
                    <a:pt x="5253" y="9638"/>
                  </a:lnTo>
                  <a:cubicBezTo>
                    <a:pt x="7629" y="9554"/>
                    <a:pt x="9544" y="7639"/>
                    <a:pt x="9628" y="5263"/>
                  </a:cubicBezTo>
                  <a:lnTo>
                    <a:pt x="10023" y="5263"/>
                  </a:lnTo>
                  <a:cubicBezTo>
                    <a:pt x="10111" y="5260"/>
                    <a:pt x="10181" y="5189"/>
                    <a:pt x="10181" y="5101"/>
                  </a:cubicBezTo>
                  <a:cubicBezTo>
                    <a:pt x="10181" y="5012"/>
                    <a:pt x="10111" y="4941"/>
                    <a:pt x="10023" y="4938"/>
                  </a:cubicBezTo>
                  <a:lnTo>
                    <a:pt x="9628" y="4938"/>
                  </a:lnTo>
                  <a:cubicBezTo>
                    <a:pt x="9544" y="2564"/>
                    <a:pt x="7629" y="647"/>
                    <a:pt x="5253" y="563"/>
                  </a:cubicBezTo>
                  <a:lnTo>
                    <a:pt x="5253" y="169"/>
                  </a:lnTo>
                  <a:cubicBezTo>
                    <a:pt x="5257" y="76"/>
                    <a:pt x="5183" y="1"/>
                    <a:pt x="50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 name="Google Shape;4837;p65"/>
          <p:cNvGrpSpPr/>
          <p:nvPr/>
        </p:nvGrpSpPr>
        <p:grpSpPr>
          <a:xfrm>
            <a:off x="4333283" y="2190372"/>
            <a:ext cx="366019" cy="285979"/>
            <a:chOff x="4930500" y="1006450"/>
            <a:chExt cx="257000" cy="200800"/>
          </a:xfrm>
        </p:grpSpPr>
        <p:sp>
          <p:nvSpPr>
            <p:cNvPr id="4838" name="Google Shape;4838;p65"/>
            <p:cNvSpPr/>
            <p:nvPr/>
          </p:nvSpPr>
          <p:spPr>
            <a:xfrm>
              <a:off x="4930500" y="1006450"/>
              <a:ext cx="257000" cy="200800"/>
            </a:xfrm>
            <a:custGeom>
              <a:avLst/>
              <a:gdLst/>
              <a:ahLst/>
              <a:cxnLst/>
              <a:rect l="l" t="t" r="r" b="b"/>
              <a:pathLst>
                <a:path w="10280" h="8032" extrusionOk="0">
                  <a:moveTo>
                    <a:pt x="9955" y="324"/>
                  </a:moveTo>
                  <a:lnTo>
                    <a:pt x="9955" y="652"/>
                  </a:lnTo>
                  <a:lnTo>
                    <a:pt x="8764" y="652"/>
                  </a:lnTo>
                  <a:cubicBezTo>
                    <a:pt x="8676" y="655"/>
                    <a:pt x="8606" y="726"/>
                    <a:pt x="8606" y="814"/>
                  </a:cubicBezTo>
                  <a:cubicBezTo>
                    <a:pt x="8606" y="901"/>
                    <a:pt x="8676" y="974"/>
                    <a:pt x="8764" y="977"/>
                  </a:cubicBezTo>
                  <a:lnTo>
                    <a:pt x="9687" y="977"/>
                  </a:lnTo>
                  <a:lnTo>
                    <a:pt x="9687" y="5758"/>
                  </a:lnTo>
                  <a:lnTo>
                    <a:pt x="4163" y="5758"/>
                  </a:lnTo>
                  <a:lnTo>
                    <a:pt x="4163" y="5602"/>
                  </a:lnTo>
                  <a:cubicBezTo>
                    <a:pt x="4163" y="5512"/>
                    <a:pt x="4090" y="5439"/>
                    <a:pt x="4000" y="5439"/>
                  </a:cubicBezTo>
                  <a:lnTo>
                    <a:pt x="3733" y="5439"/>
                  </a:lnTo>
                  <a:cubicBezTo>
                    <a:pt x="3702" y="5337"/>
                    <a:pt x="3661" y="5239"/>
                    <a:pt x="3611" y="5144"/>
                  </a:cubicBezTo>
                  <a:lnTo>
                    <a:pt x="3799" y="4956"/>
                  </a:lnTo>
                  <a:cubicBezTo>
                    <a:pt x="3863" y="4893"/>
                    <a:pt x="3863" y="4790"/>
                    <a:pt x="3799" y="4726"/>
                  </a:cubicBezTo>
                  <a:lnTo>
                    <a:pt x="3307" y="4233"/>
                  </a:lnTo>
                  <a:cubicBezTo>
                    <a:pt x="3274" y="4201"/>
                    <a:pt x="3233" y="4186"/>
                    <a:pt x="3191" y="4186"/>
                  </a:cubicBezTo>
                  <a:cubicBezTo>
                    <a:pt x="3150" y="4186"/>
                    <a:pt x="3108" y="4201"/>
                    <a:pt x="3077" y="4233"/>
                  </a:cubicBezTo>
                  <a:lnTo>
                    <a:pt x="2888" y="4422"/>
                  </a:lnTo>
                  <a:cubicBezTo>
                    <a:pt x="2794" y="4370"/>
                    <a:pt x="2696" y="4330"/>
                    <a:pt x="2593" y="4298"/>
                  </a:cubicBezTo>
                  <a:lnTo>
                    <a:pt x="2593" y="4032"/>
                  </a:lnTo>
                  <a:cubicBezTo>
                    <a:pt x="2593" y="3942"/>
                    <a:pt x="2521" y="3870"/>
                    <a:pt x="2430" y="3870"/>
                  </a:cubicBezTo>
                  <a:lnTo>
                    <a:pt x="2029" y="3870"/>
                  </a:lnTo>
                  <a:lnTo>
                    <a:pt x="2029" y="975"/>
                  </a:lnTo>
                  <a:lnTo>
                    <a:pt x="8201" y="975"/>
                  </a:lnTo>
                  <a:cubicBezTo>
                    <a:pt x="8204" y="975"/>
                    <a:pt x="8206" y="976"/>
                    <a:pt x="8208" y="976"/>
                  </a:cubicBezTo>
                  <a:cubicBezTo>
                    <a:pt x="8297" y="976"/>
                    <a:pt x="8370" y="903"/>
                    <a:pt x="8370" y="814"/>
                  </a:cubicBezTo>
                  <a:cubicBezTo>
                    <a:pt x="8370" y="724"/>
                    <a:pt x="8296" y="651"/>
                    <a:pt x="8206" y="651"/>
                  </a:cubicBezTo>
                  <a:cubicBezTo>
                    <a:pt x="8205" y="651"/>
                    <a:pt x="8203" y="651"/>
                    <a:pt x="8201" y="651"/>
                  </a:cubicBezTo>
                  <a:lnTo>
                    <a:pt x="1763" y="651"/>
                  </a:lnTo>
                  <a:lnTo>
                    <a:pt x="1763" y="324"/>
                  </a:lnTo>
                  <a:close/>
                  <a:moveTo>
                    <a:pt x="9954" y="6083"/>
                  </a:moveTo>
                  <a:lnTo>
                    <a:pt x="9954" y="6411"/>
                  </a:lnTo>
                  <a:lnTo>
                    <a:pt x="4118" y="6411"/>
                  </a:lnTo>
                  <a:cubicBezTo>
                    <a:pt x="4147" y="6380"/>
                    <a:pt x="4162" y="6341"/>
                    <a:pt x="4163" y="6299"/>
                  </a:cubicBezTo>
                  <a:lnTo>
                    <a:pt x="4163" y="6112"/>
                  </a:lnTo>
                  <a:lnTo>
                    <a:pt x="9850" y="6112"/>
                  </a:lnTo>
                  <a:cubicBezTo>
                    <a:pt x="9852" y="6112"/>
                    <a:pt x="9854" y="6112"/>
                    <a:pt x="9856" y="6112"/>
                  </a:cubicBezTo>
                  <a:cubicBezTo>
                    <a:pt x="9888" y="6112"/>
                    <a:pt x="9918" y="6102"/>
                    <a:pt x="9943" y="6083"/>
                  </a:cubicBezTo>
                  <a:close/>
                  <a:moveTo>
                    <a:pt x="2268" y="4194"/>
                  </a:moveTo>
                  <a:lnTo>
                    <a:pt x="2268" y="4423"/>
                  </a:lnTo>
                  <a:cubicBezTo>
                    <a:pt x="2268" y="4498"/>
                    <a:pt x="2320" y="4564"/>
                    <a:pt x="2394" y="4582"/>
                  </a:cubicBezTo>
                  <a:cubicBezTo>
                    <a:pt x="2547" y="4617"/>
                    <a:pt x="2694" y="4677"/>
                    <a:pt x="2827" y="4761"/>
                  </a:cubicBezTo>
                  <a:cubicBezTo>
                    <a:pt x="2854" y="4777"/>
                    <a:pt x="2884" y="4786"/>
                    <a:pt x="2914" y="4786"/>
                  </a:cubicBezTo>
                  <a:cubicBezTo>
                    <a:pt x="2956" y="4786"/>
                    <a:pt x="2998" y="4769"/>
                    <a:pt x="3029" y="4738"/>
                  </a:cubicBezTo>
                  <a:lnTo>
                    <a:pt x="3191" y="4576"/>
                  </a:lnTo>
                  <a:lnTo>
                    <a:pt x="3455" y="4842"/>
                  </a:lnTo>
                  <a:lnTo>
                    <a:pt x="3293" y="5003"/>
                  </a:lnTo>
                  <a:cubicBezTo>
                    <a:pt x="3239" y="5056"/>
                    <a:pt x="3230" y="5140"/>
                    <a:pt x="3270" y="5205"/>
                  </a:cubicBezTo>
                  <a:cubicBezTo>
                    <a:pt x="3355" y="5338"/>
                    <a:pt x="3416" y="5485"/>
                    <a:pt x="3451" y="5638"/>
                  </a:cubicBezTo>
                  <a:cubicBezTo>
                    <a:pt x="3468" y="5712"/>
                    <a:pt x="3533" y="5765"/>
                    <a:pt x="3610" y="5765"/>
                  </a:cubicBezTo>
                  <a:lnTo>
                    <a:pt x="3837" y="5765"/>
                  </a:lnTo>
                  <a:lnTo>
                    <a:pt x="3837" y="6138"/>
                  </a:lnTo>
                  <a:lnTo>
                    <a:pt x="3610" y="6138"/>
                  </a:lnTo>
                  <a:cubicBezTo>
                    <a:pt x="3534" y="6138"/>
                    <a:pt x="3468" y="6190"/>
                    <a:pt x="3451" y="6263"/>
                  </a:cubicBezTo>
                  <a:cubicBezTo>
                    <a:pt x="3416" y="6418"/>
                    <a:pt x="3355" y="6565"/>
                    <a:pt x="3272" y="6698"/>
                  </a:cubicBezTo>
                  <a:cubicBezTo>
                    <a:pt x="3230" y="6762"/>
                    <a:pt x="3239" y="6846"/>
                    <a:pt x="3295" y="6900"/>
                  </a:cubicBezTo>
                  <a:lnTo>
                    <a:pt x="3455" y="7061"/>
                  </a:lnTo>
                  <a:lnTo>
                    <a:pt x="3191" y="7325"/>
                  </a:lnTo>
                  <a:lnTo>
                    <a:pt x="3029" y="7164"/>
                  </a:lnTo>
                  <a:cubicBezTo>
                    <a:pt x="2998" y="7132"/>
                    <a:pt x="2956" y="7116"/>
                    <a:pt x="2914" y="7116"/>
                  </a:cubicBezTo>
                  <a:cubicBezTo>
                    <a:pt x="2884" y="7116"/>
                    <a:pt x="2854" y="7124"/>
                    <a:pt x="2827" y="7141"/>
                  </a:cubicBezTo>
                  <a:cubicBezTo>
                    <a:pt x="2694" y="7226"/>
                    <a:pt x="2547" y="7286"/>
                    <a:pt x="2394" y="7321"/>
                  </a:cubicBezTo>
                  <a:cubicBezTo>
                    <a:pt x="2320" y="7337"/>
                    <a:pt x="2268" y="7403"/>
                    <a:pt x="2268" y="7480"/>
                  </a:cubicBezTo>
                  <a:lnTo>
                    <a:pt x="2268" y="7707"/>
                  </a:lnTo>
                  <a:lnTo>
                    <a:pt x="1893" y="7707"/>
                  </a:lnTo>
                  <a:lnTo>
                    <a:pt x="1893" y="7480"/>
                  </a:lnTo>
                  <a:cubicBezTo>
                    <a:pt x="1893" y="7403"/>
                    <a:pt x="1842" y="7337"/>
                    <a:pt x="1768" y="7321"/>
                  </a:cubicBezTo>
                  <a:cubicBezTo>
                    <a:pt x="1613" y="7286"/>
                    <a:pt x="1467" y="7226"/>
                    <a:pt x="1333" y="7141"/>
                  </a:cubicBezTo>
                  <a:cubicBezTo>
                    <a:pt x="1307" y="7124"/>
                    <a:pt x="1277" y="7116"/>
                    <a:pt x="1247" y="7116"/>
                  </a:cubicBezTo>
                  <a:cubicBezTo>
                    <a:pt x="1205" y="7116"/>
                    <a:pt x="1163" y="7132"/>
                    <a:pt x="1131" y="7164"/>
                  </a:cubicBezTo>
                  <a:lnTo>
                    <a:pt x="970" y="7325"/>
                  </a:lnTo>
                  <a:lnTo>
                    <a:pt x="706" y="7061"/>
                  </a:lnTo>
                  <a:lnTo>
                    <a:pt x="868" y="6900"/>
                  </a:lnTo>
                  <a:cubicBezTo>
                    <a:pt x="921" y="6846"/>
                    <a:pt x="931" y="6762"/>
                    <a:pt x="890" y="6698"/>
                  </a:cubicBezTo>
                  <a:cubicBezTo>
                    <a:pt x="806" y="6565"/>
                    <a:pt x="745" y="6418"/>
                    <a:pt x="710" y="6264"/>
                  </a:cubicBezTo>
                  <a:cubicBezTo>
                    <a:pt x="694" y="6190"/>
                    <a:pt x="628" y="6138"/>
                    <a:pt x="553" y="6138"/>
                  </a:cubicBezTo>
                  <a:lnTo>
                    <a:pt x="324" y="6138"/>
                  </a:lnTo>
                  <a:lnTo>
                    <a:pt x="324" y="5765"/>
                  </a:lnTo>
                  <a:lnTo>
                    <a:pt x="553" y="5765"/>
                  </a:lnTo>
                  <a:cubicBezTo>
                    <a:pt x="628" y="5765"/>
                    <a:pt x="694" y="5712"/>
                    <a:pt x="710" y="5638"/>
                  </a:cubicBezTo>
                  <a:cubicBezTo>
                    <a:pt x="745" y="5485"/>
                    <a:pt x="806" y="5338"/>
                    <a:pt x="890" y="5205"/>
                  </a:cubicBezTo>
                  <a:cubicBezTo>
                    <a:pt x="931" y="5140"/>
                    <a:pt x="921" y="5057"/>
                    <a:pt x="868" y="5003"/>
                  </a:cubicBezTo>
                  <a:lnTo>
                    <a:pt x="706" y="4842"/>
                  </a:lnTo>
                  <a:lnTo>
                    <a:pt x="970" y="4576"/>
                  </a:lnTo>
                  <a:lnTo>
                    <a:pt x="1131" y="4738"/>
                  </a:lnTo>
                  <a:cubicBezTo>
                    <a:pt x="1163" y="4769"/>
                    <a:pt x="1205" y="4786"/>
                    <a:pt x="1247" y="4786"/>
                  </a:cubicBezTo>
                  <a:cubicBezTo>
                    <a:pt x="1277" y="4786"/>
                    <a:pt x="1307" y="4777"/>
                    <a:pt x="1333" y="4761"/>
                  </a:cubicBezTo>
                  <a:cubicBezTo>
                    <a:pt x="1467" y="4677"/>
                    <a:pt x="1613" y="4617"/>
                    <a:pt x="1767" y="4582"/>
                  </a:cubicBezTo>
                  <a:cubicBezTo>
                    <a:pt x="1841" y="4564"/>
                    <a:pt x="1893" y="4498"/>
                    <a:pt x="1893" y="4423"/>
                  </a:cubicBezTo>
                  <a:lnTo>
                    <a:pt x="1893" y="4194"/>
                  </a:lnTo>
                  <a:close/>
                  <a:moveTo>
                    <a:pt x="1597" y="1"/>
                  </a:moveTo>
                  <a:cubicBezTo>
                    <a:pt x="1508" y="1"/>
                    <a:pt x="1437" y="73"/>
                    <a:pt x="1437" y="162"/>
                  </a:cubicBezTo>
                  <a:lnTo>
                    <a:pt x="1437" y="815"/>
                  </a:lnTo>
                  <a:cubicBezTo>
                    <a:pt x="1437" y="904"/>
                    <a:pt x="1510" y="977"/>
                    <a:pt x="1600" y="977"/>
                  </a:cubicBezTo>
                  <a:lnTo>
                    <a:pt x="1705" y="977"/>
                  </a:lnTo>
                  <a:lnTo>
                    <a:pt x="1705" y="3874"/>
                  </a:lnTo>
                  <a:cubicBezTo>
                    <a:pt x="1627" y="3886"/>
                    <a:pt x="1570" y="3954"/>
                    <a:pt x="1570" y="4032"/>
                  </a:cubicBezTo>
                  <a:lnTo>
                    <a:pt x="1570" y="4299"/>
                  </a:lnTo>
                  <a:cubicBezTo>
                    <a:pt x="1468" y="4330"/>
                    <a:pt x="1370" y="4372"/>
                    <a:pt x="1275" y="4422"/>
                  </a:cubicBezTo>
                  <a:lnTo>
                    <a:pt x="1087" y="4233"/>
                  </a:lnTo>
                  <a:cubicBezTo>
                    <a:pt x="1055" y="4201"/>
                    <a:pt x="1014" y="4186"/>
                    <a:pt x="972" y="4186"/>
                  </a:cubicBezTo>
                  <a:cubicBezTo>
                    <a:pt x="930" y="4186"/>
                    <a:pt x="888" y="4201"/>
                    <a:pt x="857" y="4233"/>
                  </a:cubicBezTo>
                  <a:lnTo>
                    <a:pt x="363" y="4727"/>
                  </a:lnTo>
                  <a:cubicBezTo>
                    <a:pt x="299" y="4790"/>
                    <a:pt x="299" y="4893"/>
                    <a:pt x="363" y="4956"/>
                  </a:cubicBezTo>
                  <a:lnTo>
                    <a:pt x="551" y="5144"/>
                  </a:lnTo>
                  <a:cubicBezTo>
                    <a:pt x="501" y="5239"/>
                    <a:pt x="461" y="5338"/>
                    <a:pt x="429" y="5439"/>
                  </a:cubicBezTo>
                  <a:lnTo>
                    <a:pt x="163" y="5439"/>
                  </a:lnTo>
                  <a:cubicBezTo>
                    <a:pt x="73" y="5439"/>
                    <a:pt x="1" y="5512"/>
                    <a:pt x="1" y="5602"/>
                  </a:cubicBezTo>
                  <a:lnTo>
                    <a:pt x="1" y="6301"/>
                  </a:lnTo>
                  <a:cubicBezTo>
                    <a:pt x="1" y="6390"/>
                    <a:pt x="73" y="6462"/>
                    <a:pt x="163" y="6462"/>
                  </a:cubicBezTo>
                  <a:lnTo>
                    <a:pt x="429" y="6462"/>
                  </a:lnTo>
                  <a:cubicBezTo>
                    <a:pt x="461" y="6565"/>
                    <a:pt x="501" y="6663"/>
                    <a:pt x="551" y="6758"/>
                  </a:cubicBezTo>
                  <a:lnTo>
                    <a:pt x="363" y="6946"/>
                  </a:lnTo>
                  <a:cubicBezTo>
                    <a:pt x="299" y="7010"/>
                    <a:pt x="299" y="7112"/>
                    <a:pt x="363" y="7176"/>
                  </a:cubicBezTo>
                  <a:lnTo>
                    <a:pt x="857" y="7670"/>
                  </a:lnTo>
                  <a:cubicBezTo>
                    <a:pt x="888" y="7701"/>
                    <a:pt x="930" y="7717"/>
                    <a:pt x="972" y="7717"/>
                  </a:cubicBezTo>
                  <a:cubicBezTo>
                    <a:pt x="1014" y="7717"/>
                    <a:pt x="1055" y="7701"/>
                    <a:pt x="1087" y="7670"/>
                  </a:cubicBezTo>
                  <a:lnTo>
                    <a:pt x="1275" y="7481"/>
                  </a:lnTo>
                  <a:cubicBezTo>
                    <a:pt x="1370" y="7531"/>
                    <a:pt x="1468" y="7571"/>
                    <a:pt x="1570" y="7604"/>
                  </a:cubicBezTo>
                  <a:lnTo>
                    <a:pt x="1570" y="7869"/>
                  </a:lnTo>
                  <a:cubicBezTo>
                    <a:pt x="1570" y="7959"/>
                    <a:pt x="1643" y="8032"/>
                    <a:pt x="1732" y="8032"/>
                  </a:cubicBezTo>
                  <a:lnTo>
                    <a:pt x="2430" y="8032"/>
                  </a:lnTo>
                  <a:cubicBezTo>
                    <a:pt x="2521" y="8032"/>
                    <a:pt x="2593" y="7959"/>
                    <a:pt x="2593" y="7869"/>
                  </a:cubicBezTo>
                  <a:lnTo>
                    <a:pt x="2593" y="7604"/>
                  </a:lnTo>
                  <a:cubicBezTo>
                    <a:pt x="2696" y="7571"/>
                    <a:pt x="2794" y="7531"/>
                    <a:pt x="2888" y="7481"/>
                  </a:cubicBezTo>
                  <a:lnTo>
                    <a:pt x="3077" y="7670"/>
                  </a:lnTo>
                  <a:cubicBezTo>
                    <a:pt x="3108" y="7701"/>
                    <a:pt x="3150" y="7717"/>
                    <a:pt x="3191" y="7717"/>
                  </a:cubicBezTo>
                  <a:cubicBezTo>
                    <a:pt x="3232" y="7717"/>
                    <a:pt x="3274" y="7701"/>
                    <a:pt x="3305" y="7670"/>
                  </a:cubicBezTo>
                  <a:lnTo>
                    <a:pt x="3799" y="7176"/>
                  </a:lnTo>
                  <a:cubicBezTo>
                    <a:pt x="3863" y="7112"/>
                    <a:pt x="3863" y="7010"/>
                    <a:pt x="3799" y="6946"/>
                  </a:cubicBezTo>
                  <a:lnTo>
                    <a:pt x="3611" y="6758"/>
                  </a:lnTo>
                  <a:cubicBezTo>
                    <a:pt x="3615" y="6750"/>
                    <a:pt x="3619" y="6744"/>
                    <a:pt x="3622" y="6736"/>
                  </a:cubicBezTo>
                  <a:lnTo>
                    <a:pt x="10117" y="6736"/>
                  </a:lnTo>
                  <a:cubicBezTo>
                    <a:pt x="10207" y="6736"/>
                    <a:pt x="10280" y="6663"/>
                    <a:pt x="10280" y="6574"/>
                  </a:cubicBezTo>
                  <a:lnTo>
                    <a:pt x="10280" y="5921"/>
                  </a:lnTo>
                  <a:cubicBezTo>
                    <a:pt x="10280" y="5832"/>
                    <a:pt x="10208" y="5760"/>
                    <a:pt x="10119" y="5760"/>
                  </a:cubicBezTo>
                  <a:cubicBezTo>
                    <a:pt x="10118" y="5760"/>
                    <a:pt x="10118" y="5760"/>
                    <a:pt x="10117" y="5760"/>
                  </a:cubicBezTo>
                  <a:lnTo>
                    <a:pt x="10013" y="5760"/>
                  </a:lnTo>
                  <a:lnTo>
                    <a:pt x="10013" y="977"/>
                  </a:lnTo>
                  <a:lnTo>
                    <a:pt x="10117" y="977"/>
                  </a:lnTo>
                  <a:cubicBezTo>
                    <a:pt x="10206" y="977"/>
                    <a:pt x="10278" y="904"/>
                    <a:pt x="10278" y="815"/>
                  </a:cubicBezTo>
                  <a:lnTo>
                    <a:pt x="10278" y="162"/>
                  </a:lnTo>
                  <a:cubicBezTo>
                    <a:pt x="10278" y="73"/>
                    <a:pt x="10207" y="1"/>
                    <a:pt x="10119" y="1"/>
                  </a:cubicBezTo>
                  <a:cubicBezTo>
                    <a:pt x="10118" y="1"/>
                    <a:pt x="10118" y="1"/>
                    <a:pt x="10117" y="1"/>
                  </a:cubicBezTo>
                  <a:lnTo>
                    <a:pt x="1600" y="1"/>
                  </a:lnTo>
                  <a:cubicBezTo>
                    <a:pt x="1599" y="1"/>
                    <a:pt x="159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5"/>
            <p:cNvSpPr/>
            <p:nvPr/>
          </p:nvSpPr>
          <p:spPr>
            <a:xfrm>
              <a:off x="5046075" y="1087675"/>
              <a:ext cx="24450" cy="51650"/>
            </a:xfrm>
            <a:custGeom>
              <a:avLst/>
              <a:gdLst/>
              <a:ahLst/>
              <a:cxnLst/>
              <a:rect l="l" t="t" r="r" b="b"/>
              <a:pathLst>
                <a:path w="978" h="2066" extrusionOk="0">
                  <a:moveTo>
                    <a:pt x="652" y="324"/>
                  </a:moveTo>
                  <a:lnTo>
                    <a:pt x="652" y="1741"/>
                  </a:lnTo>
                  <a:lnTo>
                    <a:pt x="325" y="1741"/>
                  </a:lnTo>
                  <a:lnTo>
                    <a:pt x="325" y="324"/>
                  </a:lnTo>
                  <a:close/>
                  <a:moveTo>
                    <a:pt x="162" y="0"/>
                  </a:moveTo>
                  <a:cubicBezTo>
                    <a:pt x="73" y="0"/>
                    <a:pt x="0" y="73"/>
                    <a:pt x="0" y="163"/>
                  </a:cubicBezTo>
                  <a:lnTo>
                    <a:pt x="0" y="1903"/>
                  </a:lnTo>
                  <a:cubicBezTo>
                    <a:pt x="0" y="1992"/>
                    <a:pt x="73" y="2065"/>
                    <a:pt x="162" y="2065"/>
                  </a:cubicBezTo>
                  <a:lnTo>
                    <a:pt x="815" y="2065"/>
                  </a:lnTo>
                  <a:cubicBezTo>
                    <a:pt x="904" y="2065"/>
                    <a:pt x="976" y="1992"/>
                    <a:pt x="976" y="1903"/>
                  </a:cubicBezTo>
                  <a:lnTo>
                    <a:pt x="976" y="163"/>
                  </a:lnTo>
                  <a:cubicBezTo>
                    <a:pt x="978" y="73"/>
                    <a:pt x="904"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5"/>
            <p:cNvSpPr/>
            <p:nvPr/>
          </p:nvSpPr>
          <p:spPr>
            <a:xfrm>
              <a:off x="5075225" y="1067900"/>
              <a:ext cx="24450" cy="71425"/>
            </a:xfrm>
            <a:custGeom>
              <a:avLst/>
              <a:gdLst/>
              <a:ahLst/>
              <a:cxnLst/>
              <a:rect l="l" t="t" r="r" b="b"/>
              <a:pathLst>
                <a:path w="978" h="2857" extrusionOk="0">
                  <a:moveTo>
                    <a:pt x="653" y="325"/>
                  </a:moveTo>
                  <a:lnTo>
                    <a:pt x="653" y="2532"/>
                  </a:lnTo>
                  <a:lnTo>
                    <a:pt x="324" y="2532"/>
                  </a:lnTo>
                  <a:lnTo>
                    <a:pt x="324" y="325"/>
                  </a:lnTo>
                  <a:close/>
                  <a:moveTo>
                    <a:pt x="163" y="1"/>
                  </a:moveTo>
                  <a:cubicBezTo>
                    <a:pt x="73" y="1"/>
                    <a:pt x="0" y="74"/>
                    <a:pt x="0" y="164"/>
                  </a:cubicBezTo>
                  <a:lnTo>
                    <a:pt x="0" y="2694"/>
                  </a:lnTo>
                  <a:cubicBezTo>
                    <a:pt x="0" y="2783"/>
                    <a:pt x="73" y="2856"/>
                    <a:pt x="163" y="2856"/>
                  </a:cubicBezTo>
                  <a:lnTo>
                    <a:pt x="814" y="2856"/>
                  </a:lnTo>
                  <a:cubicBezTo>
                    <a:pt x="905" y="2856"/>
                    <a:pt x="977" y="2783"/>
                    <a:pt x="977" y="2694"/>
                  </a:cubicBezTo>
                  <a:lnTo>
                    <a:pt x="977" y="162"/>
                  </a:lnTo>
                  <a:cubicBezTo>
                    <a:pt x="977" y="74"/>
                    <a:pt x="905"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5"/>
            <p:cNvSpPr/>
            <p:nvPr/>
          </p:nvSpPr>
          <p:spPr>
            <a:xfrm>
              <a:off x="5104350" y="1078200"/>
              <a:ext cx="24475" cy="61150"/>
            </a:xfrm>
            <a:custGeom>
              <a:avLst/>
              <a:gdLst/>
              <a:ahLst/>
              <a:cxnLst/>
              <a:rect l="l" t="t" r="r" b="b"/>
              <a:pathLst>
                <a:path w="979" h="2446" extrusionOk="0">
                  <a:moveTo>
                    <a:pt x="654" y="325"/>
                  </a:moveTo>
                  <a:lnTo>
                    <a:pt x="654" y="2121"/>
                  </a:lnTo>
                  <a:lnTo>
                    <a:pt x="327" y="2121"/>
                  </a:lnTo>
                  <a:lnTo>
                    <a:pt x="327" y="325"/>
                  </a:lnTo>
                  <a:close/>
                  <a:moveTo>
                    <a:pt x="161" y="1"/>
                  </a:moveTo>
                  <a:cubicBezTo>
                    <a:pt x="72" y="1"/>
                    <a:pt x="1" y="74"/>
                    <a:pt x="2" y="162"/>
                  </a:cubicBezTo>
                  <a:lnTo>
                    <a:pt x="2" y="2282"/>
                  </a:lnTo>
                  <a:cubicBezTo>
                    <a:pt x="1" y="2373"/>
                    <a:pt x="73" y="2445"/>
                    <a:pt x="164" y="2445"/>
                  </a:cubicBezTo>
                  <a:lnTo>
                    <a:pt x="817" y="2445"/>
                  </a:lnTo>
                  <a:cubicBezTo>
                    <a:pt x="905" y="2445"/>
                    <a:pt x="978" y="2373"/>
                    <a:pt x="978" y="2282"/>
                  </a:cubicBezTo>
                  <a:lnTo>
                    <a:pt x="978" y="162"/>
                  </a:lnTo>
                  <a:cubicBezTo>
                    <a:pt x="978" y="73"/>
                    <a:pt x="905" y="1"/>
                    <a:pt x="817" y="1"/>
                  </a:cubicBezTo>
                  <a:lnTo>
                    <a:pt x="164" y="1"/>
                  </a:lnTo>
                  <a:cubicBezTo>
                    <a:pt x="163" y="1"/>
                    <a:pt x="162"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5"/>
            <p:cNvSpPr/>
            <p:nvPr/>
          </p:nvSpPr>
          <p:spPr>
            <a:xfrm>
              <a:off x="5133525" y="1044625"/>
              <a:ext cx="24475" cy="94700"/>
            </a:xfrm>
            <a:custGeom>
              <a:avLst/>
              <a:gdLst/>
              <a:ahLst/>
              <a:cxnLst/>
              <a:rect l="l" t="t" r="r" b="b"/>
              <a:pathLst>
                <a:path w="979" h="3788" extrusionOk="0">
                  <a:moveTo>
                    <a:pt x="654" y="325"/>
                  </a:moveTo>
                  <a:lnTo>
                    <a:pt x="654" y="3463"/>
                  </a:lnTo>
                  <a:lnTo>
                    <a:pt x="325" y="3463"/>
                  </a:lnTo>
                  <a:lnTo>
                    <a:pt x="325" y="325"/>
                  </a:lnTo>
                  <a:close/>
                  <a:moveTo>
                    <a:pt x="162" y="0"/>
                  </a:moveTo>
                  <a:cubicBezTo>
                    <a:pt x="74" y="0"/>
                    <a:pt x="1" y="73"/>
                    <a:pt x="1" y="163"/>
                  </a:cubicBezTo>
                  <a:lnTo>
                    <a:pt x="1" y="3625"/>
                  </a:lnTo>
                  <a:cubicBezTo>
                    <a:pt x="1" y="3714"/>
                    <a:pt x="74" y="3787"/>
                    <a:pt x="164" y="3787"/>
                  </a:cubicBezTo>
                  <a:lnTo>
                    <a:pt x="815" y="3787"/>
                  </a:lnTo>
                  <a:cubicBezTo>
                    <a:pt x="905" y="3787"/>
                    <a:pt x="978" y="3714"/>
                    <a:pt x="977" y="3625"/>
                  </a:cubicBezTo>
                  <a:lnTo>
                    <a:pt x="977" y="163"/>
                  </a:lnTo>
                  <a:cubicBezTo>
                    <a:pt x="978" y="73"/>
                    <a:pt x="905" y="0"/>
                    <a:pt x="8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5"/>
            <p:cNvSpPr/>
            <p:nvPr/>
          </p:nvSpPr>
          <p:spPr>
            <a:xfrm>
              <a:off x="4993900" y="1054850"/>
              <a:ext cx="30050" cy="8150"/>
            </a:xfrm>
            <a:custGeom>
              <a:avLst/>
              <a:gdLst/>
              <a:ahLst/>
              <a:cxnLst/>
              <a:rect l="l" t="t" r="r" b="b"/>
              <a:pathLst>
                <a:path w="1202" h="326" extrusionOk="0">
                  <a:moveTo>
                    <a:pt x="162" y="0"/>
                  </a:moveTo>
                  <a:cubicBezTo>
                    <a:pt x="74" y="0"/>
                    <a:pt x="1" y="73"/>
                    <a:pt x="1" y="162"/>
                  </a:cubicBezTo>
                  <a:cubicBezTo>
                    <a:pt x="1" y="252"/>
                    <a:pt x="75" y="325"/>
                    <a:pt x="164" y="325"/>
                  </a:cubicBezTo>
                  <a:cubicBezTo>
                    <a:pt x="166" y="325"/>
                    <a:pt x="167" y="325"/>
                    <a:pt x="169" y="325"/>
                  </a:cubicBezTo>
                  <a:lnTo>
                    <a:pt x="1033" y="325"/>
                  </a:lnTo>
                  <a:cubicBezTo>
                    <a:pt x="1035" y="325"/>
                    <a:pt x="1036" y="325"/>
                    <a:pt x="1038" y="325"/>
                  </a:cubicBezTo>
                  <a:cubicBezTo>
                    <a:pt x="1129" y="325"/>
                    <a:pt x="1201" y="252"/>
                    <a:pt x="1201" y="162"/>
                  </a:cubicBezTo>
                  <a:cubicBezTo>
                    <a:pt x="1201" y="73"/>
                    <a:pt x="1130" y="0"/>
                    <a:pt x="1040" y="0"/>
                  </a:cubicBezTo>
                  <a:cubicBezTo>
                    <a:pt x="1038" y="0"/>
                    <a:pt x="1036" y="0"/>
                    <a:pt x="1033" y="1"/>
                  </a:cubicBezTo>
                  <a:lnTo>
                    <a:pt x="169" y="1"/>
                  </a:lnTo>
                  <a:cubicBezTo>
                    <a:pt x="167" y="0"/>
                    <a:pt x="164" y="0"/>
                    <a:pt x="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5"/>
            <p:cNvSpPr/>
            <p:nvPr/>
          </p:nvSpPr>
          <p:spPr>
            <a:xfrm>
              <a:off x="4993900" y="1067650"/>
              <a:ext cx="41850" cy="8125"/>
            </a:xfrm>
            <a:custGeom>
              <a:avLst/>
              <a:gdLst/>
              <a:ahLst/>
              <a:cxnLst/>
              <a:rect l="l" t="t" r="r" b="b"/>
              <a:pathLst>
                <a:path w="1674" h="325" extrusionOk="0">
                  <a:moveTo>
                    <a:pt x="164" y="0"/>
                  </a:moveTo>
                  <a:cubicBezTo>
                    <a:pt x="75" y="0"/>
                    <a:pt x="1" y="72"/>
                    <a:pt x="1" y="163"/>
                  </a:cubicBezTo>
                  <a:cubicBezTo>
                    <a:pt x="1" y="253"/>
                    <a:pt x="75" y="325"/>
                    <a:pt x="164" y="325"/>
                  </a:cubicBezTo>
                  <a:cubicBezTo>
                    <a:pt x="166" y="325"/>
                    <a:pt x="167" y="325"/>
                    <a:pt x="169" y="324"/>
                  </a:cubicBezTo>
                  <a:lnTo>
                    <a:pt x="1507" y="324"/>
                  </a:lnTo>
                  <a:cubicBezTo>
                    <a:pt x="1509" y="325"/>
                    <a:pt x="1510" y="325"/>
                    <a:pt x="1512" y="325"/>
                  </a:cubicBezTo>
                  <a:cubicBezTo>
                    <a:pt x="1601" y="325"/>
                    <a:pt x="1674" y="253"/>
                    <a:pt x="1674" y="163"/>
                  </a:cubicBezTo>
                  <a:cubicBezTo>
                    <a:pt x="1674" y="72"/>
                    <a:pt x="1601" y="0"/>
                    <a:pt x="1512" y="0"/>
                  </a:cubicBezTo>
                  <a:cubicBezTo>
                    <a:pt x="1510" y="0"/>
                    <a:pt x="1509" y="0"/>
                    <a:pt x="1507" y="0"/>
                  </a:cubicBezTo>
                  <a:lnTo>
                    <a:pt x="169" y="0"/>
                  </a:lnTo>
                  <a:cubicBezTo>
                    <a:pt x="167" y="0"/>
                    <a:pt x="166" y="0"/>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5"/>
            <p:cNvSpPr/>
            <p:nvPr/>
          </p:nvSpPr>
          <p:spPr>
            <a:xfrm>
              <a:off x="4993900" y="1080425"/>
              <a:ext cx="41850" cy="8175"/>
            </a:xfrm>
            <a:custGeom>
              <a:avLst/>
              <a:gdLst/>
              <a:ahLst/>
              <a:cxnLst/>
              <a:rect l="l" t="t" r="r" b="b"/>
              <a:pathLst>
                <a:path w="1674" h="327" extrusionOk="0">
                  <a:moveTo>
                    <a:pt x="164" y="1"/>
                  </a:moveTo>
                  <a:cubicBezTo>
                    <a:pt x="75" y="1"/>
                    <a:pt x="1" y="74"/>
                    <a:pt x="1" y="163"/>
                  </a:cubicBezTo>
                  <a:cubicBezTo>
                    <a:pt x="1" y="253"/>
                    <a:pt x="75" y="326"/>
                    <a:pt x="164" y="326"/>
                  </a:cubicBezTo>
                  <a:cubicBezTo>
                    <a:pt x="166" y="326"/>
                    <a:pt x="167" y="326"/>
                    <a:pt x="169" y="326"/>
                  </a:cubicBezTo>
                  <a:lnTo>
                    <a:pt x="1507" y="326"/>
                  </a:lnTo>
                  <a:cubicBezTo>
                    <a:pt x="1509" y="326"/>
                    <a:pt x="1510" y="326"/>
                    <a:pt x="1512" y="326"/>
                  </a:cubicBezTo>
                  <a:cubicBezTo>
                    <a:pt x="1601" y="326"/>
                    <a:pt x="1674" y="253"/>
                    <a:pt x="1674" y="163"/>
                  </a:cubicBezTo>
                  <a:cubicBezTo>
                    <a:pt x="1674" y="74"/>
                    <a:pt x="1601" y="1"/>
                    <a:pt x="1512" y="1"/>
                  </a:cubicBezTo>
                  <a:cubicBezTo>
                    <a:pt x="1510" y="1"/>
                    <a:pt x="1509" y="1"/>
                    <a:pt x="1507" y="1"/>
                  </a:cubicBezTo>
                  <a:lnTo>
                    <a:pt x="169" y="1"/>
                  </a:lnTo>
                  <a:cubicBezTo>
                    <a:pt x="167" y="1"/>
                    <a:pt x="166"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5"/>
            <p:cNvSpPr/>
            <p:nvPr/>
          </p:nvSpPr>
          <p:spPr>
            <a:xfrm>
              <a:off x="4993900" y="1093250"/>
              <a:ext cx="41850" cy="8125"/>
            </a:xfrm>
            <a:custGeom>
              <a:avLst/>
              <a:gdLst/>
              <a:ahLst/>
              <a:cxnLst/>
              <a:rect l="l" t="t" r="r" b="b"/>
              <a:pathLst>
                <a:path w="1674" h="325" extrusionOk="0">
                  <a:moveTo>
                    <a:pt x="164" y="0"/>
                  </a:moveTo>
                  <a:cubicBezTo>
                    <a:pt x="75" y="0"/>
                    <a:pt x="1" y="72"/>
                    <a:pt x="1" y="162"/>
                  </a:cubicBezTo>
                  <a:cubicBezTo>
                    <a:pt x="1" y="253"/>
                    <a:pt x="75" y="325"/>
                    <a:pt x="164" y="325"/>
                  </a:cubicBezTo>
                  <a:cubicBezTo>
                    <a:pt x="166" y="325"/>
                    <a:pt x="167" y="325"/>
                    <a:pt x="169" y="325"/>
                  </a:cubicBezTo>
                  <a:lnTo>
                    <a:pt x="1507" y="325"/>
                  </a:lnTo>
                  <a:cubicBezTo>
                    <a:pt x="1509" y="325"/>
                    <a:pt x="1510" y="325"/>
                    <a:pt x="1512" y="325"/>
                  </a:cubicBezTo>
                  <a:cubicBezTo>
                    <a:pt x="1601" y="325"/>
                    <a:pt x="1674" y="253"/>
                    <a:pt x="1674" y="162"/>
                  </a:cubicBezTo>
                  <a:cubicBezTo>
                    <a:pt x="1674" y="72"/>
                    <a:pt x="1601" y="0"/>
                    <a:pt x="1512" y="0"/>
                  </a:cubicBezTo>
                  <a:cubicBezTo>
                    <a:pt x="1510" y="0"/>
                    <a:pt x="1509" y="0"/>
                    <a:pt x="1507" y="0"/>
                  </a:cubicBezTo>
                  <a:lnTo>
                    <a:pt x="169" y="0"/>
                  </a:lnTo>
                  <a:cubicBezTo>
                    <a:pt x="167" y="0"/>
                    <a:pt x="166" y="0"/>
                    <a:pt x="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5"/>
            <p:cNvSpPr/>
            <p:nvPr/>
          </p:nvSpPr>
          <p:spPr>
            <a:xfrm>
              <a:off x="4957100" y="1129800"/>
              <a:ext cx="53025" cy="50800"/>
            </a:xfrm>
            <a:custGeom>
              <a:avLst/>
              <a:gdLst/>
              <a:ahLst/>
              <a:cxnLst/>
              <a:rect l="l" t="t" r="r" b="b"/>
              <a:pathLst>
                <a:path w="2121" h="2032" extrusionOk="0">
                  <a:moveTo>
                    <a:pt x="1016" y="0"/>
                  </a:moveTo>
                  <a:cubicBezTo>
                    <a:pt x="456" y="2"/>
                    <a:pt x="1" y="457"/>
                    <a:pt x="0" y="1017"/>
                  </a:cubicBezTo>
                  <a:cubicBezTo>
                    <a:pt x="0" y="1239"/>
                    <a:pt x="71" y="1454"/>
                    <a:pt x="206" y="1631"/>
                  </a:cubicBezTo>
                  <a:cubicBezTo>
                    <a:pt x="238" y="1671"/>
                    <a:pt x="285" y="1691"/>
                    <a:pt x="333" y="1691"/>
                  </a:cubicBezTo>
                  <a:cubicBezTo>
                    <a:pt x="367" y="1691"/>
                    <a:pt x="402" y="1681"/>
                    <a:pt x="431" y="1659"/>
                  </a:cubicBezTo>
                  <a:cubicBezTo>
                    <a:pt x="501" y="1605"/>
                    <a:pt x="516" y="1505"/>
                    <a:pt x="464" y="1434"/>
                  </a:cubicBezTo>
                  <a:cubicBezTo>
                    <a:pt x="373" y="1314"/>
                    <a:pt x="324" y="1168"/>
                    <a:pt x="324" y="1017"/>
                  </a:cubicBezTo>
                  <a:cubicBezTo>
                    <a:pt x="324" y="615"/>
                    <a:pt x="655" y="324"/>
                    <a:pt x="1017" y="324"/>
                  </a:cubicBezTo>
                  <a:cubicBezTo>
                    <a:pt x="1125" y="324"/>
                    <a:pt x="1236" y="350"/>
                    <a:pt x="1342" y="407"/>
                  </a:cubicBezTo>
                  <a:cubicBezTo>
                    <a:pt x="1804" y="653"/>
                    <a:pt x="1836" y="1301"/>
                    <a:pt x="1401" y="1592"/>
                  </a:cubicBezTo>
                  <a:cubicBezTo>
                    <a:pt x="1395" y="1597"/>
                    <a:pt x="1387" y="1602"/>
                    <a:pt x="1379" y="1606"/>
                  </a:cubicBezTo>
                  <a:lnTo>
                    <a:pt x="1370" y="1612"/>
                  </a:lnTo>
                  <a:lnTo>
                    <a:pt x="1352" y="1623"/>
                  </a:lnTo>
                  <a:lnTo>
                    <a:pt x="1344" y="1628"/>
                  </a:lnTo>
                  <a:cubicBezTo>
                    <a:pt x="1334" y="1632"/>
                    <a:pt x="1326" y="1636"/>
                    <a:pt x="1315" y="1641"/>
                  </a:cubicBezTo>
                  <a:lnTo>
                    <a:pt x="1290" y="1653"/>
                  </a:lnTo>
                  <a:lnTo>
                    <a:pt x="1282" y="1656"/>
                  </a:lnTo>
                  <a:cubicBezTo>
                    <a:pt x="1275" y="1659"/>
                    <a:pt x="1268" y="1662"/>
                    <a:pt x="1260" y="1664"/>
                  </a:cubicBezTo>
                  <a:lnTo>
                    <a:pt x="1252" y="1668"/>
                  </a:lnTo>
                  <a:lnTo>
                    <a:pt x="1224" y="1678"/>
                  </a:lnTo>
                  <a:lnTo>
                    <a:pt x="1222" y="1678"/>
                  </a:lnTo>
                  <a:cubicBezTo>
                    <a:pt x="1213" y="1680"/>
                    <a:pt x="1204" y="1683"/>
                    <a:pt x="1194" y="1686"/>
                  </a:cubicBezTo>
                  <a:lnTo>
                    <a:pt x="1185" y="1687"/>
                  </a:lnTo>
                  <a:cubicBezTo>
                    <a:pt x="1178" y="1690"/>
                    <a:pt x="1170" y="1691"/>
                    <a:pt x="1163" y="1693"/>
                  </a:cubicBezTo>
                  <a:lnTo>
                    <a:pt x="1154" y="1695"/>
                  </a:lnTo>
                  <a:cubicBezTo>
                    <a:pt x="1143" y="1697"/>
                    <a:pt x="1134" y="1699"/>
                    <a:pt x="1125" y="1699"/>
                  </a:cubicBezTo>
                  <a:lnTo>
                    <a:pt x="1123" y="1699"/>
                  </a:lnTo>
                  <a:cubicBezTo>
                    <a:pt x="1112" y="1702"/>
                    <a:pt x="1103" y="1703"/>
                    <a:pt x="1092" y="1703"/>
                  </a:cubicBezTo>
                  <a:lnTo>
                    <a:pt x="1082" y="1705"/>
                  </a:lnTo>
                  <a:cubicBezTo>
                    <a:pt x="1074" y="1705"/>
                    <a:pt x="1066" y="1706"/>
                    <a:pt x="1059" y="1706"/>
                  </a:cubicBezTo>
                  <a:lnTo>
                    <a:pt x="1050" y="1706"/>
                  </a:lnTo>
                  <a:cubicBezTo>
                    <a:pt x="1039" y="1707"/>
                    <a:pt x="1028" y="1707"/>
                    <a:pt x="1017" y="1707"/>
                  </a:cubicBezTo>
                  <a:cubicBezTo>
                    <a:pt x="1006" y="1707"/>
                    <a:pt x="996" y="1707"/>
                    <a:pt x="985" y="1706"/>
                  </a:cubicBezTo>
                  <a:lnTo>
                    <a:pt x="976" y="1706"/>
                  </a:lnTo>
                  <a:lnTo>
                    <a:pt x="952" y="1705"/>
                  </a:lnTo>
                  <a:lnTo>
                    <a:pt x="942" y="1703"/>
                  </a:lnTo>
                  <a:cubicBezTo>
                    <a:pt x="933" y="1703"/>
                    <a:pt x="924" y="1702"/>
                    <a:pt x="913" y="1701"/>
                  </a:cubicBezTo>
                  <a:lnTo>
                    <a:pt x="911" y="1701"/>
                  </a:lnTo>
                  <a:cubicBezTo>
                    <a:pt x="901" y="1698"/>
                    <a:pt x="891" y="1697"/>
                    <a:pt x="880" y="1695"/>
                  </a:cubicBezTo>
                  <a:lnTo>
                    <a:pt x="872" y="1693"/>
                  </a:lnTo>
                  <a:cubicBezTo>
                    <a:pt x="864" y="1691"/>
                    <a:pt x="858" y="1690"/>
                    <a:pt x="848" y="1687"/>
                  </a:cubicBezTo>
                  <a:lnTo>
                    <a:pt x="841" y="1686"/>
                  </a:lnTo>
                  <a:lnTo>
                    <a:pt x="812" y="1678"/>
                  </a:lnTo>
                  <a:lnTo>
                    <a:pt x="810" y="1678"/>
                  </a:lnTo>
                  <a:cubicBezTo>
                    <a:pt x="801" y="1674"/>
                    <a:pt x="792" y="1671"/>
                    <a:pt x="782" y="1668"/>
                  </a:cubicBezTo>
                  <a:lnTo>
                    <a:pt x="774" y="1664"/>
                  </a:lnTo>
                  <a:cubicBezTo>
                    <a:pt x="755" y="1657"/>
                    <a:pt x="736" y="1654"/>
                    <a:pt x="717" y="1654"/>
                  </a:cubicBezTo>
                  <a:cubicBezTo>
                    <a:pt x="652" y="1654"/>
                    <a:pt x="589" y="1694"/>
                    <a:pt x="565" y="1760"/>
                  </a:cubicBezTo>
                  <a:cubicBezTo>
                    <a:pt x="534" y="1843"/>
                    <a:pt x="578" y="1937"/>
                    <a:pt x="661" y="1968"/>
                  </a:cubicBezTo>
                  <a:lnTo>
                    <a:pt x="673" y="1972"/>
                  </a:lnTo>
                  <a:cubicBezTo>
                    <a:pt x="687" y="1978"/>
                    <a:pt x="700" y="1983"/>
                    <a:pt x="714" y="1987"/>
                  </a:cubicBezTo>
                  <a:lnTo>
                    <a:pt x="716" y="1987"/>
                  </a:lnTo>
                  <a:cubicBezTo>
                    <a:pt x="730" y="1991"/>
                    <a:pt x="744" y="1995"/>
                    <a:pt x="758" y="1999"/>
                  </a:cubicBezTo>
                  <a:lnTo>
                    <a:pt x="771" y="2002"/>
                  </a:lnTo>
                  <a:cubicBezTo>
                    <a:pt x="782" y="2005"/>
                    <a:pt x="793" y="2007"/>
                    <a:pt x="804" y="2010"/>
                  </a:cubicBezTo>
                  <a:lnTo>
                    <a:pt x="817" y="2013"/>
                  </a:lnTo>
                  <a:cubicBezTo>
                    <a:pt x="832" y="2016"/>
                    <a:pt x="845" y="2018"/>
                    <a:pt x="860" y="2021"/>
                  </a:cubicBezTo>
                  <a:lnTo>
                    <a:pt x="863" y="2021"/>
                  </a:lnTo>
                  <a:cubicBezTo>
                    <a:pt x="878" y="2022"/>
                    <a:pt x="894" y="2025"/>
                    <a:pt x="909" y="2026"/>
                  </a:cubicBezTo>
                  <a:lnTo>
                    <a:pt x="922" y="2028"/>
                  </a:lnTo>
                  <a:cubicBezTo>
                    <a:pt x="934" y="2029"/>
                    <a:pt x="945" y="2029"/>
                    <a:pt x="956" y="2030"/>
                  </a:cubicBezTo>
                  <a:lnTo>
                    <a:pt x="971" y="2030"/>
                  </a:lnTo>
                  <a:cubicBezTo>
                    <a:pt x="985" y="2030"/>
                    <a:pt x="1002" y="2032"/>
                    <a:pt x="1018" y="2032"/>
                  </a:cubicBezTo>
                  <a:cubicBezTo>
                    <a:pt x="1033" y="2032"/>
                    <a:pt x="1049" y="2032"/>
                    <a:pt x="1065" y="2030"/>
                  </a:cubicBezTo>
                  <a:lnTo>
                    <a:pt x="1078" y="2030"/>
                  </a:lnTo>
                  <a:lnTo>
                    <a:pt x="1113" y="2028"/>
                  </a:lnTo>
                  <a:lnTo>
                    <a:pt x="1125" y="2026"/>
                  </a:lnTo>
                  <a:cubicBezTo>
                    <a:pt x="1142" y="2025"/>
                    <a:pt x="1156" y="2024"/>
                    <a:pt x="1173" y="2021"/>
                  </a:cubicBezTo>
                  <a:cubicBezTo>
                    <a:pt x="1189" y="2018"/>
                    <a:pt x="1202" y="2016"/>
                    <a:pt x="1217" y="2013"/>
                  </a:cubicBezTo>
                  <a:lnTo>
                    <a:pt x="1230" y="2010"/>
                  </a:lnTo>
                  <a:cubicBezTo>
                    <a:pt x="1241" y="2007"/>
                    <a:pt x="1252" y="2006"/>
                    <a:pt x="1264" y="2002"/>
                  </a:cubicBezTo>
                  <a:lnTo>
                    <a:pt x="1276" y="1999"/>
                  </a:lnTo>
                  <a:cubicBezTo>
                    <a:pt x="1291" y="1995"/>
                    <a:pt x="1304" y="1991"/>
                    <a:pt x="1318" y="1987"/>
                  </a:cubicBezTo>
                  <a:lnTo>
                    <a:pt x="1321" y="1987"/>
                  </a:lnTo>
                  <a:cubicBezTo>
                    <a:pt x="1334" y="1982"/>
                    <a:pt x="1349" y="1978"/>
                    <a:pt x="1362" y="1972"/>
                  </a:cubicBezTo>
                  <a:lnTo>
                    <a:pt x="1374" y="1968"/>
                  </a:lnTo>
                  <a:cubicBezTo>
                    <a:pt x="1385" y="1964"/>
                    <a:pt x="1395" y="1960"/>
                    <a:pt x="1405" y="1956"/>
                  </a:cubicBezTo>
                  <a:lnTo>
                    <a:pt x="1418" y="1951"/>
                  </a:lnTo>
                  <a:cubicBezTo>
                    <a:pt x="1431" y="1946"/>
                    <a:pt x="1444" y="1939"/>
                    <a:pt x="1457" y="1933"/>
                  </a:cubicBezTo>
                  <a:lnTo>
                    <a:pt x="1459" y="1932"/>
                  </a:lnTo>
                  <a:cubicBezTo>
                    <a:pt x="1473" y="1927"/>
                    <a:pt x="1485" y="1920"/>
                    <a:pt x="1498" y="1913"/>
                  </a:cubicBezTo>
                  <a:lnTo>
                    <a:pt x="1509" y="1907"/>
                  </a:lnTo>
                  <a:lnTo>
                    <a:pt x="1537" y="1890"/>
                  </a:lnTo>
                  <a:lnTo>
                    <a:pt x="1549" y="1884"/>
                  </a:lnTo>
                  <a:cubicBezTo>
                    <a:pt x="1560" y="1877"/>
                    <a:pt x="1572" y="1869"/>
                    <a:pt x="1584" y="1861"/>
                  </a:cubicBezTo>
                  <a:cubicBezTo>
                    <a:pt x="1956" y="1612"/>
                    <a:pt x="2120" y="1149"/>
                    <a:pt x="1990" y="721"/>
                  </a:cubicBezTo>
                  <a:cubicBezTo>
                    <a:pt x="1859" y="294"/>
                    <a:pt x="146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 name="Google Shape;4848;p65"/>
          <p:cNvGrpSpPr/>
          <p:nvPr/>
        </p:nvGrpSpPr>
        <p:grpSpPr>
          <a:xfrm>
            <a:off x="4333004" y="2774280"/>
            <a:ext cx="366002" cy="325754"/>
            <a:chOff x="805150" y="254175"/>
            <a:chExt cx="267350" cy="237950"/>
          </a:xfrm>
        </p:grpSpPr>
        <p:sp>
          <p:nvSpPr>
            <p:cNvPr id="4849" name="Google Shape;4849;p65"/>
            <p:cNvSpPr/>
            <p:nvPr/>
          </p:nvSpPr>
          <p:spPr>
            <a:xfrm>
              <a:off x="969650" y="254175"/>
              <a:ext cx="80600" cy="95825"/>
            </a:xfrm>
            <a:custGeom>
              <a:avLst/>
              <a:gdLst/>
              <a:ahLst/>
              <a:cxnLst/>
              <a:rect l="l" t="t" r="r" b="b"/>
              <a:pathLst>
                <a:path w="3224" h="3833" extrusionOk="0">
                  <a:moveTo>
                    <a:pt x="1613" y="312"/>
                  </a:moveTo>
                  <a:cubicBezTo>
                    <a:pt x="2192" y="312"/>
                    <a:pt x="2686" y="732"/>
                    <a:pt x="2779" y="1303"/>
                  </a:cubicBezTo>
                  <a:cubicBezTo>
                    <a:pt x="2873" y="1875"/>
                    <a:pt x="2539" y="2430"/>
                    <a:pt x="1990" y="2616"/>
                  </a:cubicBezTo>
                  <a:lnTo>
                    <a:pt x="2266" y="1533"/>
                  </a:lnTo>
                  <a:cubicBezTo>
                    <a:pt x="2293" y="1449"/>
                    <a:pt x="2242" y="1358"/>
                    <a:pt x="2156" y="1337"/>
                  </a:cubicBezTo>
                  <a:cubicBezTo>
                    <a:pt x="2142" y="1333"/>
                    <a:pt x="2129" y="1332"/>
                    <a:pt x="2116" y="1332"/>
                  </a:cubicBezTo>
                  <a:cubicBezTo>
                    <a:pt x="2043" y="1332"/>
                    <a:pt x="1978" y="1383"/>
                    <a:pt x="1963" y="1457"/>
                  </a:cubicBezTo>
                  <a:lnTo>
                    <a:pt x="1951" y="1506"/>
                  </a:lnTo>
                  <a:lnTo>
                    <a:pt x="1274" y="1506"/>
                  </a:lnTo>
                  <a:lnTo>
                    <a:pt x="1262" y="1457"/>
                  </a:lnTo>
                  <a:cubicBezTo>
                    <a:pt x="1247" y="1383"/>
                    <a:pt x="1182" y="1332"/>
                    <a:pt x="1109" y="1332"/>
                  </a:cubicBezTo>
                  <a:cubicBezTo>
                    <a:pt x="1096" y="1332"/>
                    <a:pt x="1083" y="1333"/>
                    <a:pt x="1069" y="1337"/>
                  </a:cubicBezTo>
                  <a:cubicBezTo>
                    <a:pt x="983" y="1358"/>
                    <a:pt x="932" y="1449"/>
                    <a:pt x="959" y="1533"/>
                  </a:cubicBezTo>
                  <a:lnTo>
                    <a:pt x="1235" y="2616"/>
                  </a:lnTo>
                  <a:cubicBezTo>
                    <a:pt x="686" y="2430"/>
                    <a:pt x="352" y="1875"/>
                    <a:pt x="446" y="1303"/>
                  </a:cubicBezTo>
                  <a:cubicBezTo>
                    <a:pt x="539" y="732"/>
                    <a:pt x="1033" y="312"/>
                    <a:pt x="1613" y="312"/>
                  </a:cubicBezTo>
                  <a:close/>
                  <a:moveTo>
                    <a:pt x="1870" y="1820"/>
                  </a:moveTo>
                  <a:lnTo>
                    <a:pt x="1651" y="2678"/>
                  </a:lnTo>
                  <a:cubicBezTo>
                    <a:pt x="1639" y="2678"/>
                    <a:pt x="1625" y="2679"/>
                    <a:pt x="1612" y="2679"/>
                  </a:cubicBezTo>
                  <a:cubicBezTo>
                    <a:pt x="1600" y="2679"/>
                    <a:pt x="1586" y="2679"/>
                    <a:pt x="1573" y="2678"/>
                  </a:cubicBezTo>
                  <a:lnTo>
                    <a:pt x="1355" y="1820"/>
                  </a:lnTo>
                  <a:close/>
                  <a:moveTo>
                    <a:pt x="1958" y="2950"/>
                  </a:moveTo>
                  <a:lnTo>
                    <a:pt x="1958" y="3337"/>
                  </a:lnTo>
                  <a:cubicBezTo>
                    <a:pt x="1958" y="3343"/>
                    <a:pt x="1952" y="3348"/>
                    <a:pt x="1947" y="3348"/>
                  </a:cubicBezTo>
                  <a:lnTo>
                    <a:pt x="1278" y="3348"/>
                  </a:lnTo>
                  <a:cubicBezTo>
                    <a:pt x="1271" y="3348"/>
                    <a:pt x="1267" y="3343"/>
                    <a:pt x="1267" y="3337"/>
                  </a:cubicBezTo>
                  <a:lnTo>
                    <a:pt x="1267" y="2950"/>
                  </a:lnTo>
                  <a:cubicBezTo>
                    <a:pt x="1380" y="2977"/>
                    <a:pt x="1496" y="2991"/>
                    <a:pt x="1612" y="2991"/>
                  </a:cubicBezTo>
                  <a:cubicBezTo>
                    <a:pt x="1728" y="2991"/>
                    <a:pt x="1844" y="2977"/>
                    <a:pt x="1958" y="2950"/>
                  </a:cubicBezTo>
                  <a:close/>
                  <a:moveTo>
                    <a:pt x="1612" y="0"/>
                  </a:moveTo>
                  <a:cubicBezTo>
                    <a:pt x="917" y="1"/>
                    <a:pt x="314" y="481"/>
                    <a:pt x="158" y="1158"/>
                  </a:cubicBezTo>
                  <a:cubicBezTo>
                    <a:pt x="1" y="1835"/>
                    <a:pt x="330" y="2531"/>
                    <a:pt x="954" y="2838"/>
                  </a:cubicBezTo>
                  <a:lnTo>
                    <a:pt x="954" y="3336"/>
                  </a:lnTo>
                  <a:cubicBezTo>
                    <a:pt x="954" y="3515"/>
                    <a:pt x="1099" y="3660"/>
                    <a:pt x="1278" y="3660"/>
                  </a:cubicBezTo>
                  <a:lnTo>
                    <a:pt x="1456" y="3660"/>
                  </a:lnTo>
                  <a:lnTo>
                    <a:pt x="1456" y="3671"/>
                  </a:lnTo>
                  <a:cubicBezTo>
                    <a:pt x="1453" y="3760"/>
                    <a:pt x="1524" y="3833"/>
                    <a:pt x="1612" y="3833"/>
                  </a:cubicBezTo>
                  <a:cubicBezTo>
                    <a:pt x="1701" y="3833"/>
                    <a:pt x="1772" y="3760"/>
                    <a:pt x="1769" y="3671"/>
                  </a:cubicBezTo>
                  <a:lnTo>
                    <a:pt x="1769" y="3660"/>
                  </a:lnTo>
                  <a:lnTo>
                    <a:pt x="1947" y="3660"/>
                  </a:lnTo>
                  <a:cubicBezTo>
                    <a:pt x="2125" y="3660"/>
                    <a:pt x="2270" y="3515"/>
                    <a:pt x="2270" y="3336"/>
                  </a:cubicBezTo>
                  <a:lnTo>
                    <a:pt x="2270" y="2838"/>
                  </a:lnTo>
                  <a:cubicBezTo>
                    <a:pt x="2893" y="2531"/>
                    <a:pt x="3223" y="1835"/>
                    <a:pt x="3067" y="1158"/>
                  </a:cubicBezTo>
                  <a:cubicBezTo>
                    <a:pt x="2910" y="481"/>
                    <a:pt x="2307" y="1"/>
                    <a:pt x="16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5"/>
            <p:cNvSpPr/>
            <p:nvPr/>
          </p:nvSpPr>
          <p:spPr>
            <a:xfrm>
              <a:off x="805150" y="266725"/>
              <a:ext cx="150125" cy="225400"/>
            </a:xfrm>
            <a:custGeom>
              <a:avLst/>
              <a:gdLst/>
              <a:ahLst/>
              <a:cxnLst/>
              <a:rect l="l" t="t" r="r" b="b"/>
              <a:pathLst>
                <a:path w="6005" h="9016" extrusionOk="0">
                  <a:moveTo>
                    <a:pt x="3004" y="313"/>
                  </a:moveTo>
                  <a:cubicBezTo>
                    <a:pt x="3471" y="313"/>
                    <a:pt x="3852" y="618"/>
                    <a:pt x="3852" y="994"/>
                  </a:cubicBezTo>
                  <a:lnTo>
                    <a:pt x="3852" y="996"/>
                  </a:lnTo>
                  <a:cubicBezTo>
                    <a:pt x="3579" y="890"/>
                    <a:pt x="3292" y="837"/>
                    <a:pt x="3004" y="837"/>
                  </a:cubicBezTo>
                  <a:cubicBezTo>
                    <a:pt x="2716" y="837"/>
                    <a:pt x="2429" y="890"/>
                    <a:pt x="2157" y="996"/>
                  </a:cubicBezTo>
                  <a:lnTo>
                    <a:pt x="2157" y="994"/>
                  </a:lnTo>
                  <a:cubicBezTo>
                    <a:pt x="2156" y="618"/>
                    <a:pt x="2537" y="313"/>
                    <a:pt x="3004" y="313"/>
                  </a:cubicBezTo>
                  <a:close/>
                  <a:moveTo>
                    <a:pt x="3003" y="1148"/>
                  </a:moveTo>
                  <a:cubicBezTo>
                    <a:pt x="3693" y="1148"/>
                    <a:pt x="4335" y="1500"/>
                    <a:pt x="4707" y="2083"/>
                  </a:cubicBezTo>
                  <a:cubicBezTo>
                    <a:pt x="5077" y="2664"/>
                    <a:pt x="5125" y="3395"/>
                    <a:pt x="4835" y="4021"/>
                  </a:cubicBezTo>
                  <a:lnTo>
                    <a:pt x="4835" y="3878"/>
                  </a:lnTo>
                  <a:cubicBezTo>
                    <a:pt x="4835" y="3690"/>
                    <a:pt x="4754" y="3510"/>
                    <a:pt x="4611" y="3386"/>
                  </a:cubicBezTo>
                  <a:cubicBezTo>
                    <a:pt x="4298" y="3111"/>
                    <a:pt x="3585" y="2635"/>
                    <a:pt x="2350" y="2511"/>
                  </a:cubicBezTo>
                  <a:cubicBezTo>
                    <a:pt x="2342" y="2510"/>
                    <a:pt x="2335" y="2509"/>
                    <a:pt x="2328" y="2509"/>
                  </a:cubicBezTo>
                  <a:cubicBezTo>
                    <a:pt x="2250" y="2509"/>
                    <a:pt x="2182" y="2569"/>
                    <a:pt x="2175" y="2651"/>
                  </a:cubicBezTo>
                  <a:cubicBezTo>
                    <a:pt x="2165" y="2738"/>
                    <a:pt x="2231" y="2816"/>
                    <a:pt x="2319" y="2822"/>
                  </a:cubicBezTo>
                  <a:cubicBezTo>
                    <a:pt x="3467" y="2938"/>
                    <a:pt x="4120" y="3372"/>
                    <a:pt x="4405" y="3621"/>
                  </a:cubicBezTo>
                  <a:cubicBezTo>
                    <a:pt x="4479" y="3686"/>
                    <a:pt x="4521" y="3780"/>
                    <a:pt x="4521" y="3878"/>
                  </a:cubicBezTo>
                  <a:lnTo>
                    <a:pt x="4521" y="4172"/>
                  </a:lnTo>
                  <a:cubicBezTo>
                    <a:pt x="4529" y="5017"/>
                    <a:pt x="3848" y="5705"/>
                    <a:pt x="3004" y="5705"/>
                  </a:cubicBezTo>
                  <a:cubicBezTo>
                    <a:pt x="2159" y="5705"/>
                    <a:pt x="1477" y="5017"/>
                    <a:pt x="1487" y="4172"/>
                  </a:cubicBezTo>
                  <a:lnTo>
                    <a:pt x="1487" y="4172"/>
                  </a:lnTo>
                  <a:lnTo>
                    <a:pt x="1487" y="4041"/>
                  </a:lnTo>
                  <a:cubicBezTo>
                    <a:pt x="1488" y="3979"/>
                    <a:pt x="1522" y="3923"/>
                    <a:pt x="1576" y="3895"/>
                  </a:cubicBezTo>
                  <a:cubicBezTo>
                    <a:pt x="1772" y="3782"/>
                    <a:pt x="2031" y="3573"/>
                    <a:pt x="2148" y="3218"/>
                  </a:cubicBezTo>
                  <a:cubicBezTo>
                    <a:pt x="2177" y="3135"/>
                    <a:pt x="2133" y="3045"/>
                    <a:pt x="2049" y="3017"/>
                  </a:cubicBezTo>
                  <a:cubicBezTo>
                    <a:pt x="2033" y="3011"/>
                    <a:pt x="2017" y="3009"/>
                    <a:pt x="2000" y="3009"/>
                  </a:cubicBezTo>
                  <a:cubicBezTo>
                    <a:pt x="1934" y="3009"/>
                    <a:pt x="1872" y="3052"/>
                    <a:pt x="1852" y="3119"/>
                  </a:cubicBezTo>
                  <a:cubicBezTo>
                    <a:pt x="1764" y="3380"/>
                    <a:pt x="1569" y="3537"/>
                    <a:pt x="1419" y="3623"/>
                  </a:cubicBezTo>
                  <a:cubicBezTo>
                    <a:pt x="1275" y="3705"/>
                    <a:pt x="1183" y="3856"/>
                    <a:pt x="1174" y="4022"/>
                  </a:cubicBezTo>
                  <a:cubicBezTo>
                    <a:pt x="882" y="3397"/>
                    <a:pt x="929" y="2666"/>
                    <a:pt x="1300" y="2084"/>
                  </a:cubicBezTo>
                  <a:cubicBezTo>
                    <a:pt x="1671" y="1501"/>
                    <a:pt x="2313" y="1148"/>
                    <a:pt x="3003" y="1148"/>
                  </a:cubicBezTo>
                  <a:close/>
                  <a:moveTo>
                    <a:pt x="3684" y="5872"/>
                  </a:moveTo>
                  <a:lnTo>
                    <a:pt x="3684" y="6248"/>
                  </a:lnTo>
                  <a:cubicBezTo>
                    <a:pt x="3684" y="6443"/>
                    <a:pt x="3799" y="6619"/>
                    <a:pt x="3977" y="6697"/>
                  </a:cubicBezTo>
                  <a:lnTo>
                    <a:pt x="4205" y="6798"/>
                  </a:lnTo>
                  <a:cubicBezTo>
                    <a:pt x="3975" y="7248"/>
                    <a:pt x="3512" y="7531"/>
                    <a:pt x="3007" y="7531"/>
                  </a:cubicBezTo>
                  <a:cubicBezTo>
                    <a:pt x="3006" y="7531"/>
                    <a:pt x="3005" y="7531"/>
                    <a:pt x="3004" y="7531"/>
                  </a:cubicBezTo>
                  <a:cubicBezTo>
                    <a:pt x="3003" y="7531"/>
                    <a:pt x="3002" y="7531"/>
                    <a:pt x="3000" y="7531"/>
                  </a:cubicBezTo>
                  <a:cubicBezTo>
                    <a:pt x="2496" y="7531"/>
                    <a:pt x="2033" y="7247"/>
                    <a:pt x="1803" y="6798"/>
                  </a:cubicBezTo>
                  <a:lnTo>
                    <a:pt x="2031" y="6697"/>
                  </a:lnTo>
                  <a:cubicBezTo>
                    <a:pt x="2208" y="6618"/>
                    <a:pt x="2324" y="6443"/>
                    <a:pt x="2324" y="6248"/>
                  </a:cubicBezTo>
                  <a:lnTo>
                    <a:pt x="2324" y="5872"/>
                  </a:lnTo>
                  <a:cubicBezTo>
                    <a:pt x="2542" y="5960"/>
                    <a:pt x="2773" y="6003"/>
                    <a:pt x="3004" y="6003"/>
                  </a:cubicBezTo>
                  <a:cubicBezTo>
                    <a:pt x="3235" y="6003"/>
                    <a:pt x="3466" y="5960"/>
                    <a:pt x="3684" y="5872"/>
                  </a:cubicBezTo>
                  <a:close/>
                  <a:moveTo>
                    <a:pt x="3003" y="0"/>
                  </a:moveTo>
                  <a:cubicBezTo>
                    <a:pt x="2363" y="0"/>
                    <a:pt x="1842" y="446"/>
                    <a:pt x="1842" y="994"/>
                  </a:cubicBezTo>
                  <a:cubicBezTo>
                    <a:pt x="1842" y="1042"/>
                    <a:pt x="1846" y="1091"/>
                    <a:pt x="1856" y="1139"/>
                  </a:cubicBezTo>
                  <a:cubicBezTo>
                    <a:pt x="565" y="1869"/>
                    <a:pt x="274" y="3600"/>
                    <a:pt x="1254" y="4712"/>
                  </a:cubicBezTo>
                  <a:cubicBezTo>
                    <a:pt x="1380" y="5122"/>
                    <a:pt x="1648" y="5475"/>
                    <a:pt x="2009" y="5709"/>
                  </a:cubicBezTo>
                  <a:lnTo>
                    <a:pt x="2009" y="6248"/>
                  </a:lnTo>
                  <a:cubicBezTo>
                    <a:pt x="2009" y="6319"/>
                    <a:pt x="1967" y="6382"/>
                    <a:pt x="1903" y="6411"/>
                  </a:cubicBezTo>
                  <a:lnTo>
                    <a:pt x="493" y="7034"/>
                  </a:lnTo>
                  <a:cubicBezTo>
                    <a:pt x="194" y="7166"/>
                    <a:pt x="1" y="7462"/>
                    <a:pt x="1" y="7789"/>
                  </a:cubicBezTo>
                  <a:lnTo>
                    <a:pt x="1" y="8859"/>
                  </a:lnTo>
                  <a:cubicBezTo>
                    <a:pt x="1" y="8945"/>
                    <a:pt x="71" y="9015"/>
                    <a:pt x="158" y="9015"/>
                  </a:cubicBezTo>
                  <a:cubicBezTo>
                    <a:pt x="244" y="9015"/>
                    <a:pt x="314" y="8945"/>
                    <a:pt x="314" y="8859"/>
                  </a:cubicBezTo>
                  <a:lnTo>
                    <a:pt x="314" y="7789"/>
                  </a:lnTo>
                  <a:cubicBezTo>
                    <a:pt x="314" y="7586"/>
                    <a:pt x="434" y="7403"/>
                    <a:pt x="620" y="7319"/>
                  </a:cubicBezTo>
                  <a:lnTo>
                    <a:pt x="1515" y="6925"/>
                  </a:lnTo>
                  <a:cubicBezTo>
                    <a:pt x="1796" y="7487"/>
                    <a:pt x="2373" y="7844"/>
                    <a:pt x="3003" y="7844"/>
                  </a:cubicBezTo>
                  <a:cubicBezTo>
                    <a:pt x="3633" y="7844"/>
                    <a:pt x="4209" y="7487"/>
                    <a:pt x="4491" y="6925"/>
                  </a:cubicBezTo>
                  <a:lnTo>
                    <a:pt x="5387" y="7319"/>
                  </a:lnTo>
                  <a:cubicBezTo>
                    <a:pt x="5571" y="7401"/>
                    <a:pt x="5691" y="7586"/>
                    <a:pt x="5692" y="7789"/>
                  </a:cubicBezTo>
                  <a:lnTo>
                    <a:pt x="5692" y="8859"/>
                  </a:lnTo>
                  <a:cubicBezTo>
                    <a:pt x="5695" y="8944"/>
                    <a:pt x="5763" y="9010"/>
                    <a:pt x="5848" y="9010"/>
                  </a:cubicBezTo>
                  <a:cubicBezTo>
                    <a:pt x="5933" y="9010"/>
                    <a:pt x="6002" y="8944"/>
                    <a:pt x="6004" y="8859"/>
                  </a:cubicBezTo>
                  <a:lnTo>
                    <a:pt x="6004" y="7789"/>
                  </a:lnTo>
                  <a:cubicBezTo>
                    <a:pt x="6004" y="7462"/>
                    <a:pt x="5812" y="7166"/>
                    <a:pt x="5513" y="7034"/>
                  </a:cubicBezTo>
                  <a:lnTo>
                    <a:pt x="4104" y="6411"/>
                  </a:lnTo>
                  <a:cubicBezTo>
                    <a:pt x="4039" y="6382"/>
                    <a:pt x="3997" y="6319"/>
                    <a:pt x="3997" y="6248"/>
                  </a:cubicBezTo>
                  <a:lnTo>
                    <a:pt x="3997" y="5709"/>
                  </a:lnTo>
                  <a:cubicBezTo>
                    <a:pt x="4358" y="5475"/>
                    <a:pt x="4626" y="5122"/>
                    <a:pt x="4754" y="4712"/>
                  </a:cubicBezTo>
                  <a:cubicBezTo>
                    <a:pt x="5218" y="4184"/>
                    <a:pt x="5420" y="3475"/>
                    <a:pt x="5303" y="2781"/>
                  </a:cubicBezTo>
                  <a:cubicBezTo>
                    <a:pt x="5187" y="2088"/>
                    <a:pt x="4763" y="1485"/>
                    <a:pt x="4152" y="1139"/>
                  </a:cubicBezTo>
                  <a:cubicBezTo>
                    <a:pt x="4160" y="1091"/>
                    <a:pt x="4164" y="1042"/>
                    <a:pt x="4164" y="994"/>
                  </a:cubicBezTo>
                  <a:cubicBezTo>
                    <a:pt x="4164" y="446"/>
                    <a:pt x="3643" y="0"/>
                    <a:pt x="30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5"/>
            <p:cNvSpPr/>
            <p:nvPr/>
          </p:nvSpPr>
          <p:spPr>
            <a:xfrm>
              <a:off x="834475" y="467550"/>
              <a:ext cx="7850" cy="24475"/>
            </a:xfrm>
            <a:custGeom>
              <a:avLst/>
              <a:gdLst/>
              <a:ahLst/>
              <a:cxnLst/>
              <a:rect l="l" t="t" r="r" b="b"/>
              <a:pathLst>
                <a:path w="314" h="979" extrusionOk="0">
                  <a:moveTo>
                    <a:pt x="160" y="1"/>
                  </a:moveTo>
                  <a:cubicBezTo>
                    <a:pt x="159" y="1"/>
                    <a:pt x="158" y="1"/>
                    <a:pt x="158" y="1"/>
                  </a:cubicBezTo>
                  <a:cubicBezTo>
                    <a:pt x="70" y="1"/>
                    <a:pt x="0" y="71"/>
                    <a:pt x="0" y="157"/>
                  </a:cubicBezTo>
                  <a:lnTo>
                    <a:pt x="0" y="826"/>
                  </a:lnTo>
                  <a:cubicBezTo>
                    <a:pt x="3" y="911"/>
                    <a:pt x="73" y="978"/>
                    <a:pt x="158" y="978"/>
                  </a:cubicBezTo>
                  <a:cubicBezTo>
                    <a:pt x="241" y="978"/>
                    <a:pt x="311" y="911"/>
                    <a:pt x="314" y="826"/>
                  </a:cubicBezTo>
                  <a:lnTo>
                    <a:pt x="314" y="157"/>
                  </a:lnTo>
                  <a:cubicBezTo>
                    <a:pt x="314" y="70"/>
                    <a:pt x="245"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5"/>
            <p:cNvSpPr/>
            <p:nvPr/>
          </p:nvSpPr>
          <p:spPr>
            <a:xfrm>
              <a:off x="918150" y="467550"/>
              <a:ext cx="7875" cy="24475"/>
            </a:xfrm>
            <a:custGeom>
              <a:avLst/>
              <a:gdLst/>
              <a:ahLst/>
              <a:cxnLst/>
              <a:rect l="l" t="t" r="r" b="b"/>
              <a:pathLst>
                <a:path w="315" h="979" extrusionOk="0">
                  <a:moveTo>
                    <a:pt x="160" y="1"/>
                  </a:moveTo>
                  <a:cubicBezTo>
                    <a:pt x="159" y="1"/>
                    <a:pt x="158" y="1"/>
                    <a:pt x="157" y="1"/>
                  </a:cubicBezTo>
                  <a:cubicBezTo>
                    <a:pt x="71" y="1"/>
                    <a:pt x="1" y="71"/>
                    <a:pt x="1" y="157"/>
                  </a:cubicBezTo>
                  <a:lnTo>
                    <a:pt x="1" y="826"/>
                  </a:lnTo>
                  <a:cubicBezTo>
                    <a:pt x="4" y="911"/>
                    <a:pt x="74" y="978"/>
                    <a:pt x="157" y="978"/>
                  </a:cubicBezTo>
                  <a:cubicBezTo>
                    <a:pt x="242" y="978"/>
                    <a:pt x="312" y="911"/>
                    <a:pt x="315" y="826"/>
                  </a:cubicBezTo>
                  <a:lnTo>
                    <a:pt x="315" y="157"/>
                  </a:lnTo>
                  <a:cubicBezTo>
                    <a:pt x="315" y="70"/>
                    <a:pt x="24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5"/>
            <p:cNvSpPr/>
            <p:nvPr/>
          </p:nvSpPr>
          <p:spPr>
            <a:xfrm>
              <a:off x="947450" y="266725"/>
              <a:ext cx="125050" cy="130425"/>
            </a:xfrm>
            <a:custGeom>
              <a:avLst/>
              <a:gdLst/>
              <a:ahLst/>
              <a:cxnLst/>
              <a:rect l="l" t="t" r="r" b="b"/>
              <a:pathLst>
                <a:path w="5002" h="5217" extrusionOk="0">
                  <a:moveTo>
                    <a:pt x="660" y="0"/>
                  </a:moveTo>
                  <a:cubicBezTo>
                    <a:pt x="295" y="0"/>
                    <a:pt x="1" y="295"/>
                    <a:pt x="0" y="658"/>
                  </a:cubicBezTo>
                  <a:lnTo>
                    <a:pt x="0" y="3336"/>
                  </a:lnTo>
                  <a:cubicBezTo>
                    <a:pt x="1" y="3699"/>
                    <a:pt x="296" y="3994"/>
                    <a:pt x="660" y="3994"/>
                  </a:cubicBezTo>
                  <a:lnTo>
                    <a:pt x="961" y="3994"/>
                  </a:lnTo>
                  <a:lnTo>
                    <a:pt x="731" y="4916"/>
                  </a:lnTo>
                  <a:cubicBezTo>
                    <a:pt x="689" y="5081"/>
                    <a:pt x="820" y="5217"/>
                    <a:pt x="965" y="5217"/>
                  </a:cubicBezTo>
                  <a:cubicBezTo>
                    <a:pt x="1012" y="5217"/>
                    <a:pt x="1061" y="5202"/>
                    <a:pt x="1105" y="5169"/>
                  </a:cubicBezTo>
                  <a:lnTo>
                    <a:pt x="2719" y="3996"/>
                  </a:lnTo>
                  <a:lnTo>
                    <a:pt x="4341" y="3996"/>
                  </a:lnTo>
                  <a:cubicBezTo>
                    <a:pt x="4705" y="3996"/>
                    <a:pt x="5000" y="3701"/>
                    <a:pt x="5001" y="3337"/>
                  </a:cubicBezTo>
                  <a:lnTo>
                    <a:pt x="5001" y="658"/>
                  </a:lnTo>
                  <a:cubicBezTo>
                    <a:pt x="5000" y="295"/>
                    <a:pt x="4705" y="0"/>
                    <a:pt x="4341" y="0"/>
                  </a:cubicBezTo>
                  <a:cubicBezTo>
                    <a:pt x="4257" y="3"/>
                    <a:pt x="4189" y="72"/>
                    <a:pt x="4189" y="156"/>
                  </a:cubicBezTo>
                  <a:cubicBezTo>
                    <a:pt x="4189" y="241"/>
                    <a:pt x="4257" y="310"/>
                    <a:pt x="4341" y="313"/>
                  </a:cubicBezTo>
                  <a:cubicBezTo>
                    <a:pt x="4531" y="313"/>
                    <a:pt x="4686" y="467"/>
                    <a:pt x="4687" y="658"/>
                  </a:cubicBezTo>
                  <a:lnTo>
                    <a:pt x="4687" y="3336"/>
                  </a:lnTo>
                  <a:cubicBezTo>
                    <a:pt x="4686" y="3527"/>
                    <a:pt x="4531" y="3682"/>
                    <a:pt x="4341" y="3682"/>
                  </a:cubicBezTo>
                  <a:lnTo>
                    <a:pt x="2668" y="3682"/>
                  </a:lnTo>
                  <a:cubicBezTo>
                    <a:pt x="2635" y="3682"/>
                    <a:pt x="2602" y="3693"/>
                    <a:pt x="2575" y="3712"/>
                  </a:cubicBezTo>
                  <a:lnTo>
                    <a:pt x="1082" y="4797"/>
                  </a:lnTo>
                  <a:lnTo>
                    <a:pt x="1082" y="4797"/>
                  </a:lnTo>
                  <a:lnTo>
                    <a:pt x="1313" y="3876"/>
                  </a:lnTo>
                  <a:cubicBezTo>
                    <a:pt x="1338" y="3777"/>
                    <a:pt x="1263" y="3682"/>
                    <a:pt x="1162" y="3682"/>
                  </a:cubicBezTo>
                  <a:lnTo>
                    <a:pt x="660" y="3682"/>
                  </a:lnTo>
                  <a:cubicBezTo>
                    <a:pt x="469" y="3682"/>
                    <a:pt x="314" y="3527"/>
                    <a:pt x="314" y="3336"/>
                  </a:cubicBezTo>
                  <a:lnTo>
                    <a:pt x="314" y="658"/>
                  </a:lnTo>
                  <a:cubicBezTo>
                    <a:pt x="314" y="467"/>
                    <a:pt x="469" y="314"/>
                    <a:pt x="660" y="313"/>
                  </a:cubicBezTo>
                  <a:cubicBezTo>
                    <a:pt x="746" y="313"/>
                    <a:pt x="816" y="243"/>
                    <a:pt x="816" y="156"/>
                  </a:cubicBezTo>
                  <a:cubicBezTo>
                    <a:pt x="816" y="70"/>
                    <a:pt x="746" y="0"/>
                    <a:pt x="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 name="Google Shape;4854;p65"/>
          <p:cNvGrpSpPr/>
          <p:nvPr/>
        </p:nvGrpSpPr>
        <p:grpSpPr>
          <a:xfrm>
            <a:off x="4333030" y="3515942"/>
            <a:ext cx="366026" cy="309896"/>
            <a:chOff x="1973000" y="4377625"/>
            <a:chExt cx="197425" cy="167150"/>
          </a:xfrm>
        </p:grpSpPr>
        <p:sp>
          <p:nvSpPr>
            <p:cNvPr id="4855" name="Google Shape;4855;p65"/>
            <p:cNvSpPr/>
            <p:nvPr/>
          </p:nvSpPr>
          <p:spPr>
            <a:xfrm>
              <a:off x="1973000" y="4386150"/>
              <a:ext cx="197400" cy="158625"/>
            </a:xfrm>
            <a:custGeom>
              <a:avLst/>
              <a:gdLst/>
              <a:ahLst/>
              <a:cxnLst/>
              <a:rect l="l" t="t" r="r" b="b"/>
              <a:pathLst>
                <a:path w="7896" h="6345" extrusionOk="0">
                  <a:moveTo>
                    <a:pt x="4790" y="1738"/>
                  </a:moveTo>
                  <a:lnTo>
                    <a:pt x="5423" y="1947"/>
                  </a:lnTo>
                  <a:cubicBezTo>
                    <a:pt x="5434" y="1951"/>
                    <a:pt x="5447" y="1953"/>
                    <a:pt x="5459" y="1953"/>
                  </a:cubicBezTo>
                  <a:cubicBezTo>
                    <a:pt x="5484" y="1953"/>
                    <a:pt x="5508" y="1945"/>
                    <a:pt x="5529" y="1928"/>
                  </a:cubicBezTo>
                  <a:lnTo>
                    <a:pt x="5726" y="1777"/>
                  </a:lnTo>
                  <a:lnTo>
                    <a:pt x="7107" y="3591"/>
                  </a:lnTo>
                  <a:lnTo>
                    <a:pt x="6891" y="3744"/>
                  </a:lnTo>
                  <a:cubicBezTo>
                    <a:pt x="6877" y="3733"/>
                    <a:pt x="6862" y="3724"/>
                    <a:pt x="6846" y="3716"/>
                  </a:cubicBezTo>
                  <a:lnTo>
                    <a:pt x="4452" y="2411"/>
                  </a:lnTo>
                  <a:lnTo>
                    <a:pt x="4541" y="2269"/>
                  </a:lnTo>
                  <a:cubicBezTo>
                    <a:pt x="4575" y="2215"/>
                    <a:pt x="4558" y="2144"/>
                    <a:pt x="4505" y="2110"/>
                  </a:cubicBezTo>
                  <a:cubicBezTo>
                    <a:pt x="4486" y="2098"/>
                    <a:pt x="4464" y="2092"/>
                    <a:pt x="4443" y="2092"/>
                  </a:cubicBezTo>
                  <a:cubicBezTo>
                    <a:pt x="4405" y="2092"/>
                    <a:pt x="4368" y="2111"/>
                    <a:pt x="4346" y="2146"/>
                  </a:cubicBezTo>
                  <a:lnTo>
                    <a:pt x="4095" y="2546"/>
                  </a:lnTo>
                  <a:cubicBezTo>
                    <a:pt x="4085" y="2565"/>
                    <a:pt x="4078" y="2586"/>
                    <a:pt x="4078" y="2608"/>
                  </a:cubicBezTo>
                  <a:lnTo>
                    <a:pt x="4078" y="3593"/>
                  </a:lnTo>
                  <a:cubicBezTo>
                    <a:pt x="4083" y="3805"/>
                    <a:pt x="3912" y="3978"/>
                    <a:pt x="3701" y="3978"/>
                  </a:cubicBezTo>
                  <a:cubicBezTo>
                    <a:pt x="3490" y="3978"/>
                    <a:pt x="3320" y="3805"/>
                    <a:pt x="3324" y="3593"/>
                  </a:cubicBezTo>
                  <a:lnTo>
                    <a:pt x="3324" y="2621"/>
                  </a:lnTo>
                  <a:lnTo>
                    <a:pt x="3545" y="1738"/>
                  </a:lnTo>
                  <a:close/>
                  <a:moveTo>
                    <a:pt x="2029" y="1345"/>
                  </a:moveTo>
                  <a:lnTo>
                    <a:pt x="2215" y="1452"/>
                  </a:lnTo>
                  <a:lnTo>
                    <a:pt x="698" y="4079"/>
                  </a:lnTo>
                  <a:lnTo>
                    <a:pt x="513" y="3972"/>
                  </a:lnTo>
                  <a:lnTo>
                    <a:pt x="2029" y="1345"/>
                  </a:lnTo>
                  <a:close/>
                  <a:moveTo>
                    <a:pt x="2419" y="3655"/>
                  </a:moveTo>
                  <a:cubicBezTo>
                    <a:pt x="2498" y="3655"/>
                    <a:pt x="2576" y="3692"/>
                    <a:pt x="2625" y="3760"/>
                  </a:cubicBezTo>
                  <a:cubicBezTo>
                    <a:pt x="2706" y="3872"/>
                    <a:pt x="2683" y="4028"/>
                    <a:pt x="2573" y="4112"/>
                  </a:cubicBezTo>
                  <a:lnTo>
                    <a:pt x="1757" y="4703"/>
                  </a:lnTo>
                  <a:cubicBezTo>
                    <a:pt x="1713" y="4733"/>
                    <a:pt x="1662" y="4748"/>
                    <a:pt x="1612" y="4748"/>
                  </a:cubicBezTo>
                  <a:cubicBezTo>
                    <a:pt x="1534" y="4748"/>
                    <a:pt x="1457" y="4711"/>
                    <a:pt x="1407" y="4642"/>
                  </a:cubicBezTo>
                  <a:cubicBezTo>
                    <a:pt x="1325" y="4530"/>
                    <a:pt x="1349" y="4374"/>
                    <a:pt x="1458" y="4291"/>
                  </a:cubicBezTo>
                  <a:lnTo>
                    <a:pt x="2275" y="3700"/>
                  </a:lnTo>
                  <a:cubicBezTo>
                    <a:pt x="2320" y="3670"/>
                    <a:pt x="2370" y="3655"/>
                    <a:pt x="2419" y="3655"/>
                  </a:cubicBezTo>
                  <a:close/>
                  <a:moveTo>
                    <a:pt x="2875" y="4238"/>
                  </a:moveTo>
                  <a:cubicBezTo>
                    <a:pt x="2952" y="4238"/>
                    <a:pt x="3027" y="4274"/>
                    <a:pt x="3076" y="4338"/>
                  </a:cubicBezTo>
                  <a:cubicBezTo>
                    <a:pt x="3161" y="4452"/>
                    <a:pt x="3138" y="4614"/>
                    <a:pt x="3024" y="4699"/>
                  </a:cubicBezTo>
                  <a:lnTo>
                    <a:pt x="2390" y="5158"/>
                  </a:lnTo>
                  <a:cubicBezTo>
                    <a:pt x="2345" y="5189"/>
                    <a:pt x="2293" y="5205"/>
                    <a:pt x="2241" y="5205"/>
                  </a:cubicBezTo>
                  <a:cubicBezTo>
                    <a:pt x="2164" y="5205"/>
                    <a:pt x="2087" y="5170"/>
                    <a:pt x="2037" y="5104"/>
                  </a:cubicBezTo>
                  <a:cubicBezTo>
                    <a:pt x="1952" y="4991"/>
                    <a:pt x="1985" y="4822"/>
                    <a:pt x="2098" y="4740"/>
                  </a:cubicBezTo>
                  <a:lnTo>
                    <a:pt x="2709" y="4299"/>
                  </a:lnTo>
                  <a:cubicBezTo>
                    <a:pt x="2730" y="4284"/>
                    <a:pt x="2752" y="4269"/>
                    <a:pt x="2776" y="4258"/>
                  </a:cubicBezTo>
                  <a:cubicBezTo>
                    <a:pt x="2808" y="4245"/>
                    <a:pt x="2842" y="4238"/>
                    <a:pt x="2875" y="4238"/>
                  </a:cubicBezTo>
                  <a:close/>
                  <a:moveTo>
                    <a:pt x="3325" y="4824"/>
                  </a:moveTo>
                  <a:cubicBezTo>
                    <a:pt x="3401" y="4824"/>
                    <a:pt x="3476" y="4859"/>
                    <a:pt x="3526" y="4923"/>
                  </a:cubicBezTo>
                  <a:cubicBezTo>
                    <a:pt x="3612" y="5038"/>
                    <a:pt x="3588" y="5199"/>
                    <a:pt x="3473" y="5284"/>
                  </a:cubicBezTo>
                  <a:lnTo>
                    <a:pt x="3023" y="5611"/>
                  </a:lnTo>
                  <a:cubicBezTo>
                    <a:pt x="2978" y="5641"/>
                    <a:pt x="2928" y="5656"/>
                    <a:pt x="2878" y="5656"/>
                  </a:cubicBezTo>
                  <a:cubicBezTo>
                    <a:pt x="2800" y="5656"/>
                    <a:pt x="2722" y="5619"/>
                    <a:pt x="2673" y="5551"/>
                  </a:cubicBezTo>
                  <a:cubicBezTo>
                    <a:pt x="2592" y="5439"/>
                    <a:pt x="2615" y="5284"/>
                    <a:pt x="2724" y="5201"/>
                  </a:cubicBezTo>
                  <a:lnTo>
                    <a:pt x="3158" y="4886"/>
                  </a:lnTo>
                  <a:lnTo>
                    <a:pt x="3176" y="4874"/>
                  </a:lnTo>
                  <a:cubicBezTo>
                    <a:pt x="3221" y="4840"/>
                    <a:pt x="3273" y="4824"/>
                    <a:pt x="3325" y="4824"/>
                  </a:cubicBezTo>
                  <a:close/>
                  <a:moveTo>
                    <a:pt x="2184" y="1966"/>
                  </a:moveTo>
                  <a:lnTo>
                    <a:pt x="2398" y="2091"/>
                  </a:lnTo>
                  <a:cubicBezTo>
                    <a:pt x="2416" y="2101"/>
                    <a:pt x="2436" y="2107"/>
                    <a:pt x="2457" y="2107"/>
                  </a:cubicBezTo>
                  <a:cubicBezTo>
                    <a:pt x="2461" y="2107"/>
                    <a:pt x="2465" y="2106"/>
                    <a:pt x="2469" y="2106"/>
                  </a:cubicBezTo>
                  <a:lnTo>
                    <a:pt x="3013" y="2041"/>
                  </a:lnTo>
                  <a:lnTo>
                    <a:pt x="3210" y="2125"/>
                  </a:lnTo>
                  <a:lnTo>
                    <a:pt x="3097" y="2578"/>
                  </a:lnTo>
                  <a:cubicBezTo>
                    <a:pt x="3094" y="2588"/>
                    <a:pt x="3094" y="2597"/>
                    <a:pt x="3094" y="2607"/>
                  </a:cubicBezTo>
                  <a:lnTo>
                    <a:pt x="3094" y="3592"/>
                  </a:lnTo>
                  <a:cubicBezTo>
                    <a:pt x="3087" y="3933"/>
                    <a:pt x="3362" y="4210"/>
                    <a:pt x="3701" y="4210"/>
                  </a:cubicBezTo>
                  <a:cubicBezTo>
                    <a:pt x="4042" y="4210"/>
                    <a:pt x="4315" y="3933"/>
                    <a:pt x="4309" y="3592"/>
                  </a:cubicBezTo>
                  <a:lnTo>
                    <a:pt x="4309" y="2640"/>
                  </a:lnTo>
                  <a:lnTo>
                    <a:pt x="4331" y="2607"/>
                  </a:lnTo>
                  <a:lnTo>
                    <a:pt x="6737" y="3918"/>
                  </a:lnTo>
                  <a:cubicBezTo>
                    <a:pt x="6858" y="3985"/>
                    <a:pt x="6903" y="4140"/>
                    <a:pt x="6837" y="4262"/>
                  </a:cubicBezTo>
                  <a:lnTo>
                    <a:pt x="6836" y="4262"/>
                  </a:lnTo>
                  <a:cubicBezTo>
                    <a:pt x="6790" y="4347"/>
                    <a:pt x="6703" y="4394"/>
                    <a:pt x="6613" y="4394"/>
                  </a:cubicBezTo>
                  <a:cubicBezTo>
                    <a:pt x="6572" y="4394"/>
                    <a:pt x="6530" y="4384"/>
                    <a:pt x="6492" y="4363"/>
                  </a:cubicBezTo>
                  <a:lnTo>
                    <a:pt x="5157" y="3636"/>
                  </a:lnTo>
                  <a:cubicBezTo>
                    <a:pt x="5138" y="3624"/>
                    <a:pt x="5116" y="3618"/>
                    <a:pt x="5095" y="3618"/>
                  </a:cubicBezTo>
                  <a:cubicBezTo>
                    <a:pt x="5054" y="3618"/>
                    <a:pt x="5014" y="3639"/>
                    <a:pt x="4993" y="3678"/>
                  </a:cubicBezTo>
                  <a:cubicBezTo>
                    <a:pt x="4961" y="3736"/>
                    <a:pt x="4985" y="3810"/>
                    <a:pt x="5047" y="3838"/>
                  </a:cubicBezTo>
                  <a:lnTo>
                    <a:pt x="6164" y="4448"/>
                  </a:lnTo>
                  <a:cubicBezTo>
                    <a:pt x="6288" y="4515"/>
                    <a:pt x="6334" y="4669"/>
                    <a:pt x="6267" y="4793"/>
                  </a:cubicBezTo>
                  <a:cubicBezTo>
                    <a:pt x="6220" y="4877"/>
                    <a:pt x="6133" y="4925"/>
                    <a:pt x="6043" y="4925"/>
                  </a:cubicBezTo>
                  <a:cubicBezTo>
                    <a:pt x="6002" y="4925"/>
                    <a:pt x="5960" y="4915"/>
                    <a:pt x="5922" y="4894"/>
                  </a:cubicBezTo>
                  <a:lnTo>
                    <a:pt x="4789" y="4277"/>
                  </a:lnTo>
                  <a:cubicBezTo>
                    <a:pt x="4769" y="4264"/>
                    <a:pt x="4747" y="4258"/>
                    <a:pt x="4725" y="4258"/>
                  </a:cubicBezTo>
                  <a:cubicBezTo>
                    <a:pt x="4685" y="4258"/>
                    <a:pt x="4645" y="4279"/>
                    <a:pt x="4624" y="4318"/>
                  </a:cubicBezTo>
                  <a:cubicBezTo>
                    <a:pt x="4592" y="4377"/>
                    <a:pt x="4616" y="4451"/>
                    <a:pt x="4677" y="4479"/>
                  </a:cubicBezTo>
                  <a:lnTo>
                    <a:pt x="5596" y="4980"/>
                  </a:lnTo>
                  <a:cubicBezTo>
                    <a:pt x="5719" y="5046"/>
                    <a:pt x="5765" y="5201"/>
                    <a:pt x="5697" y="5323"/>
                  </a:cubicBezTo>
                  <a:cubicBezTo>
                    <a:pt x="5651" y="5408"/>
                    <a:pt x="5564" y="5457"/>
                    <a:pt x="5474" y="5457"/>
                  </a:cubicBezTo>
                  <a:cubicBezTo>
                    <a:pt x="5433" y="5457"/>
                    <a:pt x="5391" y="5447"/>
                    <a:pt x="5353" y="5425"/>
                  </a:cubicBezTo>
                  <a:lnTo>
                    <a:pt x="4392" y="4900"/>
                  </a:lnTo>
                  <a:cubicBezTo>
                    <a:pt x="4374" y="4891"/>
                    <a:pt x="4355" y="4887"/>
                    <a:pt x="4337" y="4887"/>
                  </a:cubicBezTo>
                  <a:cubicBezTo>
                    <a:pt x="4295" y="4887"/>
                    <a:pt x="4255" y="4909"/>
                    <a:pt x="4234" y="4948"/>
                  </a:cubicBezTo>
                  <a:cubicBezTo>
                    <a:pt x="4204" y="5003"/>
                    <a:pt x="4225" y="5073"/>
                    <a:pt x="4280" y="5104"/>
                  </a:cubicBezTo>
                  <a:lnTo>
                    <a:pt x="5027" y="5510"/>
                  </a:lnTo>
                  <a:cubicBezTo>
                    <a:pt x="5149" y="5578"/>
                    <a:pt x="5195" y="5731"/>
                    <a:pt x="5128" y="5855"/>
                  </a:cubicBezTo>
                  <a:cubicBezTo>
                    <a:pt x="5082" y="5939"/>
                    <a:pt x="4994" y="5987"/>
                    <a:pt x="4904" y="5987"/>
                  </a:cubicBezTo>
                  <a:cubicBezTo>
                    <a:pt x="4863" y="5987"/>
                    <a:pt x="4822" y="5977"/>
                    <a:pt x="4783" y="5956"/>
                  </a:cubicBezTo>
                  <a:lnTo>
                    <a:pt x="4260" y="5670"/>
                  </a:lnTo>
                  <a:cubicBezTo>
                    <a:pt x="4264" y="5409"/>
                    <a:pt x="4060" y="5193"/>
                    <a:pt x="3799" y="5179"/>
                  </a:cubicBezTo>
                  <a:cubicBezTo>
                    <a:pt x="3802" y="5168"/>
                    <a:pt x="3803" y="5158"/>
                    <a:pt x="3805" y="5148"/>
                  </a:cubicBezTo>
                  <a:cubicBezTo>
                    <a:pt x="3846" y="4864"/>
                    <a:pt x="3635" y="4607"/>
                    <a:pt x="3350" y="4592"/>
                  </a:cubicBezTo>
                  <a:cubicBezTo>
                    <a:pt x="3351" y="4581"/>
                    <a:pt x="3354" y="4572"/>
                    <a:pt x="3355" y="4561"/>
                  </a:cubicBezTo>
                  <a:cubicBezTo>
                    <a:pt x="3395" y="4279"/>
                    <a:pt x="3184" y="4021"/>
                    <a:pt x="2899" y="4005"/>
                  </a:cubicBezTo>
                  <a:cubicBezTo>
                    <a:pt x="2901" y="3996"/>
                    <a:pt x="2903" y="3985"/>
                    <a:pt x="2904" y="3974"/>
                  </a:cubicBezTo>
                  <a:cubicBezTo>
                    <a:pt x="2950" y="3659"/>
                    <a:pt x="2698" y="3419"/>
                    <a:pt x="2424" y="3419"/>
                  </a:cubicBezTo>
                  <a:cubicBezTo>
                    <a:pt x="2328" y="3419"/>
                    <a:pt x="2230" y="3448"/>
                    <a:pt x="2141" y="3513"/>
                  </a:cubicBezTo>
                  <a:lnTo>
                    <a:pt x="1334" y="4095"/>
                  </a:lnTo>
                  <a:lnTo>
                    <a:pt x="1044" y="3939"/>
                  </a:lnTo>
                  <a:lnTo>
                    <a:pt x="2184" y="1966"/>
                  </a:lnTo>
                  <a:close/>
                  <a:moveTo>
                    <a:pt x="3774" y="5410"/>
                  </a:moveTo>
                  <a:cubicBezTo>
                    <a:pt x="3850" y="5410"/>
                    <a:pt x="3926" y="5445"/>
                    <a:pt x="3977" y="5509"/>
                  </a:cubicBezTo>
                  <a:cubicBezTo>
                    <a:pt x="4019" y="5563"/>
                    <a:pt x="4038" y="5633"/>
                    <a:pt x="4027" y="5701"/>
                  </a:cubicBezTo>
                  <a:cubicBezTo>
                    <a:pt x="4016" y="5769"/>
                    <a:pt x="3980" y="5831"/>
                    <a:pt x="3924" y="5870"/>
                  </a:cubicBezTo>
                  <a:lnTo>
                    <a:pt x="3655" y="6065"/>
                  </a:lnTo>
                  <a:cubicBezTo>
                    <a:pt x="3610" y="6097"/>
                    <a:pt x="3558" y="6113"/>
                    <a:pt x="3506" y="6113"/>
                  </a:cubicBezTo>
                  <a:cubicBezTo>
                    <a:pt x="3427" y="6113"/>
                    <a:pt x="3349" y="6077"/>
                    <a:pt x="3300" y="6008"/>
                  </a:cubicBezTo>
                  <a:cubicBezTo>
                    <a:pt x="3218" y="5894"/>
                    <a:pt x="3243" y="5735"/>
                    <a:pt x="3356" y="5653"/>
                  </a:cubicBezTo>
                  <a:lnTo>
                    <a:pt x="3609" y="5471"/>
                  </a:lnTo>
                  <a:lnTo>
                    <a:pt x="3626" y="5458"/>
                  </a:lnTo>
                  <a:cubicBezTo>
                    <a:pt x="3670" y="5426"/>
                    <a:pt x="3722" y="5410"/>
                    <a:pt x="3774" y="5410"/>
                  </a:cubicBezTo>
                  <a:close/>
                  <a:moveTo>
                    <a:pt x="132" y="1"/>
                  </a:moveTo>
                  <a:cubicBezTo>
                    <a:pt x="92" y="1"/>
                    <a:pt x="53" y="22"/>
                    <a:pt x="31" y="58"/>
                  </a:cubicBezTo>
                  <a:cubicBezTo>
                    <a:pt x="0" y="114"/>
                    <a:pt x="18" y="184"/>
                    <a:pt x="72" y="216"/>
                  </a:cubicBezTo>
                  <a:lnTo>
                    <a:pt x="1830" y="1230"/>
                  </a:lnTo>
                  <a:lnTo>
                    <a:pt x="313" y="3856"/>
                  </a:lnTo>
                  <a:lnTo>
                    <a:pt x="188" y="3785"/>
                  </a:lnTo>
                  <a:cubicBezTo>
                    <a:pt x="170" y="3774"/>
                    <a:pt x="150" y="3770"/>
                    <a:pt x="131" y="3770"/>
                  </a:cubicBezTo>
                  <a:cubicBezTo>
                    <a:pt x="92" y="3770"/>
                    <a:pt x="53" y="3790"/>
                    <a:pt x="31" y="3828"/>
                  </a:cubicBezTo>
                  <a:cubicBezTo>
                    <a:pt x="0" y="3881"/>
                    <a:pt x="18" y="3951"/>
                    <a:pt x="72" y="3984"/>
                  </a:cubicBezTo>
                  <a:lnTo>
                    <a:pt x="683" y="4336"/>
                  </a:lnTo>
                  <a:cubicBezTo>
                    <a:pt x="701" y="4347"/>
                    <a:pt x="721" y="4351"/>
                    <a:pt x="740" y="4351"/>
                  </a:cubicBezTo>
                  <a:cubicBezTo>
                    <a:pt x="780" y="4351"/>
                    <a:pt x="819" y="4331"/>
                    <a:pt x="840" y="4295"/>
                  </a:cubicBezTo>
                  <a:lnTo>
                    <a:pt x="928" y="4141"/>
                  </a:lnTo>
                  <a:lnTo>
                    <a:pt x="1177" y="4275"/>
                  </a:lnTo>
                  <a:cubicBezTo>
                    <a:pt x="1003" y="4611"/>
                    <a:pt x="1261" y="4983"/>
                    <a:pt x="1605" y="4983"/>
                  </a:cubicBezTo>
                  <a:cubicBezTo>
                    <a:pt x="1655" y="4983"/>
                    <a:pt x="1706" y="4975"/>
                    <a:pt x="1758" y="4958"/>
                  </a:cubicBezTo>
                  <a:lnTo>
                    <a:pt x="1758" y="4958"/>
                  </a:lnTo>
                  <a:cubicBezTo>
                    <a:pt x="1757" y="5061"/>
                    <a:pt x="1791" y="5160"/>
                    <a:pt x="1853" y="5242"/>
                  </a:cubicBezTo>
                  <a:cubicBezTo>
                    <a:pt x="1947" y="5367"/>
                    <a:pt x="2093" y="5435"/>
                    <a:pt x="2243" y="5435"/>
                  </a:cubicBezTo>
                  <a:cubicBezTo>
                    <a:pt x="2292" y="5435"/>
                    <a:pt x="2341" y="5428"/>
                    <a:pt x="2388" y="5413"/>
                  </a:cubicBezTo>
                  <a:cubicBezTo>
                    <a:pt x="2393" y="5686"/>
                    <a:pt x="2618" y="5890"/>
                    <a:pt x="2873" y="5890"/>
                  </a:cubicBezTo>
                  <a:cubicBezTo>
                    <a:pt x="2922" y="5890"/>
                    <a:pt x="2972" y="5883"/>
                    <a:pt x="3021" y="5867"/>
                  </a:cubicBezTo>
                  <a:cubicBezTo>
                    <a:pt x="3025" y="6150"/>
                    <a:pt x="3258" y="6345"/>
                    <a:pt x="3507" y="6345"/>
                  </a:cubicBezTo>
                  <a:cubicBezTo>
                    <a:pt x="3603" y="6345"/>
                    <a:pt x="3701" y="6316"/>
                    <a:pt x="3790" y="6252"/>
                  </a:cubicBezTo>
                  <a:lnTo>
                    <a:pt x="4059" y="6057"/>
                  </a:lnTo>
                  <a:cubicBezTo>
                    <a:pt x="4117" y="6016"/>
                    <a:pt x="4164" y="5963"/>
                    <a:pt x="4199" y="5901"/>
                  </a:cubicBezTo>
                  <a:lnTo>
                    <a:pt x="4673" y="6159"/>
                  </a:lnTo>
                  <a:cubicBezTo>
                    <a:pt x="4748" y="6201"/>
                    <a:pt x="4827" y="6219"/>
                    <a:pt x="4904" y="6219"/>
                  </a:cubicBezTo>
                  <a:cubicBezTo>
                    <a:pt x="5176" y="6219"/>
                    <a:pt x="5420" y="5983"/>
                    <a:pt x="5386" y="5680"/>
                  </a:cubicBezTo>
                  <a:lnTo>
                    <a:pt x="5386" y="5680"/>
                  </a:lnTo>
                  <a:cubicBezTo>
                    <a:pt x="5415" y="5685"/>
                    <a:pt x="5444" y="5687"/>
                    <a:pt x="5474" y="5687"/>
                  </a:cubicBezTo>
                  <a:cubicBezTo>
                    <a:pt x="5475" y="5687"/>
                    <a:pt x="5475" y="5687"/>
                    <a:pt x="5476" y="5687"/>
                  </a:cubicBezTo>
                  <a:cubicBezTo>
                    <a:pt x="5764" y="5687"/>
                    <a:pt x="5988" y="5435"/>
                    <a:pt x="5956" y="5148"/>
                  </a:cubicBezTo>
                  <a:lnTo>
                    <a:pt x="5956" y="5148"/>
                  </a:lnTo>
                  <a:cubicBezTo>
                    <a:pt x="5986" y="5154"/>
                    <a:pt x="6016" y="5156"/>
                    <a:pt x="6046" y="5156"/>
                  </a:cubicBezTo>
                  <a:cubicBezTo>
                    <a:pt x="6327" y="5156"/>
                    <a:pt x="6558" y="4910"/>
                    <a:pt x="6527" y="4618"/>
                  </a:cubicBezTo>
                  <a:lnTo>
                    <a:pt x="6527" y="4618"/>
                  </a:lnTo>
                  <a:cubicBezTo>
                    <a:pt x="6555" y="4623"/>
                    <a:pt x="6584" y="4626"/>
                    <a:pt x="6614" y="4626"/>
                  </a:cubicBezTo>
                  <a:cubicBezTo>
                    <a:pt x="6615" y="4626"/>
                    <a:pt x="6615" y="4626"/>
                    <a:pt x="6616" y="4626"/>
                  </a:cubicBezTo>
                  <a:cubicBezTo>
                    <a:pt x="6938" y="4626"/>
                    <a:pt x="7171" y="4314"/>
                    <a:pt x="7080" y="4004"/>
                  </a:cubicBezTo>
                  <a:cubicBezTo>
                    <a:pt x="7070" y="3974"/>
                    <a:pt x="7060" y="3946"/>
                    <a:pt x="7046" y="3918"/>
                  </a:cubicBezTo>
                  <a:lnTo>
                    <a:pt x="7248" y="3774"/>
                  </a:lnTo>
                  <a:lnTo>
                    <a:pt x="7354" y="3915"/>
                  </a:lnTo>
                  <a:cubicBezTo>
                    <a:pt x="7377" y="3945"/>
                    <a:pt x="7411" y="3960"/>
                    <a:pt x="7446" y="3960"/>
                  </a:cubicBezTo>
                  <a:cubicBezTo>
                    <a:pt x="7471" y="3960"/>
                    <a:pt x="7497" y="3952"/>
                    <a:pt x="7519" y="3935"/>
                  </a:cubicBezTo>
                  <a:lnTo>
                    <a:pt x="7836" y="3682"/>
                  </a:lnTo>
                  <a:cubicBezTo>
                    <a:pt x="7886" y="3643"/>
                    <a:pt x="7896" y="3570"/>
                    <a:pt x="7855" y="3521"/>
                  </a:cubicBezTo>
                  <a:cubicBezTo>
                    <a:pt x="7833" y="3492"/>
                    <a:pt x="7799" y="3477"/>
                    <a:pt x="7765" y="3477"/>
                  </a:cubicBezTo>
                  <a:cubicBezTo>
                    <a:pt x="7740" y="3477"/>
                    <a:pt x="7715" y="3485"/>
                    <a:pt x="7694" y="3502"/>
                  </a:cubicBezTo>
                  <a:lnTo>
                    <a:pt x="7467" y="3682"/>
                  </a:lnTo>
                  <a:lnTo>
                    <a:pt x="5637" y="1279"/>
                  </a:lnTo>
                  <a:lnTo>
                    <a:pt x="6683" y="608"/>
                  </a:lnTo>
                  <a:cubicBezTo>
                    <a:pt x="6739" y="574"/>
                    <a:pt x="6755" y="500"/>
                    <a:pt x="6720" y="446"/>
                  </a:cubicBezTo>
                  <a:cubicBezTo>
                    <a:pt x="6698" y="411"/>
                    <a:pt x="6661" y="393"/>
                    <a:pt x="6623" y="393"/>
                  </a:cubicBezTo>
                  <a:cubicBezTo>
                    <a:pt x="6601" y="393"/>
                    <a:pt x="6578" y="399"/>
                    <a:pt x="6559" y="412"/>
                  </a:cubicBezTo>
                  <a:lnTo>
                    <a:pt x="5407" y="1151"/>
                  </a:lnTo>
                  <a:cubicBezTo>
                    <a:pt x="5350" y="1189"/>
                    <a:pt x="5337" y="1266"/>
                    <a:pt x="5377" y="1320"/>
                  </a:cubicBezTo>
                  <a:lnTo>
                    <a:pt x="5587" y="1594"/>
                  </a:lnTo>
                  <a:lnTo>
                    <a:pt x="5437" y="1709"/>
                  </a:lnTo>
                  <a:lnTo>
                    <a:pt x="4845" y="1512"/>
                  </a:lnTo>
                  <a:cubicBezTo>
                    <a:pt x="4834" y="1510"/>
                    <a:pt x="4822" y="1507"/>
                    <a:pt x="4810" y="1507"/>
                  </a:cubicBezTo>
                  <a:lnTo>
                    <a:pt x="3455" y="1507"/>
                  </a:lnTo>
                  <a:cubicBezTo>
                    <a:pt x="3402" y="1507"/>
                    <a:pt x="3356" y="1543"/>
                    <a:pt x="3343" y="1594"/>
                  </a:cubicBezTo>
                  <a:lnTo>
                    <a:pt x="3266" y="1900"/>
                  </a:lnTo>
                  <a:lnTo>
                    <a:pt x="3075" y="1818"/>
                  </a:lnTo>
                  <a:cubicBezTo>
                    <a:pt x="3059" y="1812"/>
                    <a:pt x="3043" y="1809"/>
                    <a:pt x="3026" y="1809"/>
                  </a:cubicBezTo>
                  <a:cubicBezTo>
                    <a:pt x="3023" y="1809"/>
                    <a:pt x="3019" y="1810"/>
                    <a:pt x="3016" y="1810"/>
                  </a:cubicBezTo>
                  <a:lnTo>
                    <a:pt x="2481" y="1873"/>
                  </a:lnTo>
                  <a:lnTo>
                    <a:pt x="2300" y="1767"/>
                  </a:lnTo>
                  <a:lnTo>
                    <a:pt x="2472" y="1468"/>
                  </a:lnTo>
                  <a:cubicBezTo>
                    <a:pt x="2503" y="1413"/>
                    <a:pt x="2484" y="1343"/>
                    <a:pt x="2430" y="1310"/>
                  </a:cubicBezTo>
                  <a:lnTo>
                    <a:pt x="188" y="15"/>
                  </a:lnTo>
                  <a:cubicBezTo>
                    <a:pt x="170" y="5"/>
                    <a:pt x="151"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5"/>
            <p:cNvSpPr/>
            <p:nvPr/>
          </p:nvSpPr>
          <p:spPr>
            <a:xfrm>
              <a:off x="2147650" y="4377625"/>
              <a:ext cx="22775" cy="16175"/>
            </a:xfrm>
            <a:custGeom>
              <a:avLst/>
              <a:gdLst/>
              <a:ahLst/>
              <a:cxnLst/>
              <a:rect l="l" t="t" r="r" b="b"/>
              <a:pathLst>
                <a:path w="911" h="647" extrusionOk="0">
                  <a:moveTo>
                    <a:pt x="780" y="1"/>
                  </a:moveTo>
                  <a:cubicBezTo>
                    <a:pt x="759" y="1"/>
                    <a:pt x="737" y="7"/>
                    <a:pt x="717" y="20"/>
                  </a:cubicBezTo>
                  <a:lnTo>
                    <a:pt x="70" y="434"/>
                  </a:lnTo>
                  <a:cubicBezTo>
                    <a:pt x="16" y="468"/>
                    <a:pt x="1" y="541"/>
                    <a:pt x="35" y="593"/>
                  </a:cubicBezTo>
                  <a:cubicBezTo>
                    <a:pt x="57" y="628"/>
                    <a:pt x="94" y="647"/>
                    <a:pt x="132" y="647"/>
                  </a:cubicBezTo>
                  <a:cubicBezTo>
                    <a:pt x="154" y="647"/>
                    <a:pt x="175" y="641"/>
                    <a:pt x="195" y="628"/>
                  </a:cubicBezTo>
                  <a:lnTo>
                    <a:pt x="841" y="214"/>
                  </a:lnTo>
                  <a:cubicBezTo>
                    <a:pt x="895" y="179"/>
                    <a:pt x="911" y="107"/>
                    <a:pt x="876" y="53"/>
                  </a:cubicBezTo>
                  <a:cubicBezTo>
                    <a:pt x="855" y="19"/>
                    <a:pt x="818" y="1"/>
                    <a:pt x="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 name="Google Shape;4857;p65"/>
          <p:cNvGrpSpPr/>
          <p:nvPr/>
        </p:nvGrpSpPr>
        <p:grpSpPr>
          <a:xfrm>
            <a:off x="4333179" y="4186209"/>
            <a:ext cx="366009" cy="329168"/>
            <a:chOff x="3185475" y="4370650"/>
            <a:chExt cx="201425" cy="181150"/>
          </a:xfrm>
        </p:grpSpPr>
        <p:sp>
          <p:nvSpPr>
            <p:cNvPr id="4858" name="Google Shape;4858;p65"/>
            <p:cNvSpPr/>
            <p:nvPr/>
          </p:nvSpPr>
          <p:spPr>
            <a:xfrm>
              <a:off x="3268550" y="4407150"/>
              <a:ext cx="16225" cy="27850"/>
            </a:xfrm>
            <a:custGeom>
              <a:avLst/>
              <a:gdLst/>
              <a:ahLst/>
              <a:cxnLst/>
              <a:rect l="l" t="t" r="r" b="b"/>
              <a:pathLst>
                <a:path w="649" h="1114" extrusionOk="0">
                  <a:moveTo>
                    <a:pt x="309" y="224"/>
                  </a:moveTo>
                  <a:lnTo>
                    <a:pt x="309" y="429"/>
                  </a:lnTo>
                  <a:cubicBezTo>
                    <a:pt x="227" y="396"/>
                    <a:pt x="200" y="369"/>
                    <a:pt x="200" y="320"/>
                  </a:cubicBezTo>
                  <a:cubicBezTo>
                    <a:pt x="200" y="259"/>
                    <a:pt x="251" y="233"/>
                    <a:pt x="309" y="224"/>
                  </a:cubicBezTo>
                  <a:close/>
                  <a:moveTo>
                    <a:pt x="380" y="643"/>
                  </a:moveTo>
                  <a:cubicBezTo>
                    <a:pt x="464" y="680"/>
                    <a:pt x="481" y="721"/>
                    <a:pt x="481" y="768"/>
                  </a:cubicBezTo>
                  <a:cubicBezTo>
                    <a:pt x="481" y="830"/>
                    <a:pt x="441" y="866"/>
                    <a:pt x="380" y="878"/>
                  </a:cubicBezTo>
                  <a:lnTo>
                    <a:pt x="380" y="643"/>
                  </a:lnTo>
                  <a:close/>
                  <a:moveTo>
                    <a:pt x="344" y="1"/>
                  </a:moveTo>
                  <a:cubicBezTo>
                    <a:pt x="324" y="1"/>
                    <a:pt x="298" y="14"/>
                    <a:pt x="298" y="34"/>
                  </a:cubicBezTo>
                  <a:lnTo>
                    <a:pt x="298" y="72"/>
                  </a:lnTo>
                  <a:cubicBezTo>
                    <a:pt x="139" y="93"/>
                    <a:pt x="34" y="180"/>
                    <a:pt x="34" y="337"/>
                  </a:cubicBezTo>
                  <a:cubicBezTo>
                    <a:pt x="34" y="503"/>
                    <a:pt x="158" y="555"/>
                    <a:pt x="298" y="610"/>
                  </a:cubicBezTo>
                  <a:lnTo>
                    <a:pt x="298" y="880"/>
                  </a:lnTo>
                  <a:cubicBezTo>
                    <a:pt x="227" y="871"/>
                    <a:pt x="193" y="845"/>
                    <a:pt x="125" y="792"/>
                  </a:cubicBezTo>
                  <a:cubicBezTo>
                    <a:pt x="112" y="783"/>
                    <a:pt x="99" y="778"/>
                    <a:pt x="86" y="778"/>
                  </a:cubicBezTo>
                  <a:cubicBezTo>
                    <a:pt x="67" y="778"/>
                    <a:pt x="48" y="790"/>
                    <a:pt x="33" y="812"/>
                  </a:cubicBezTo>
                  <a:cubicBezTo>
                    <a:pt x="1" y="857"/>
                    <a:pt x="5" y="894"/>
                    <a:pt x="33" y="932"/>
                  </a:cubicBezTo>
                  <a:cubicBezTo>
                    <a:pt x="86" y="1002"/>
                    <a:pt x="199" y="1041"/>
                    <a:pt x="300" y="1041"/>
                  </a:cubicBezTo>
                  <a:lnTo>
                    <a:pt x="300" y="1080"/>
                  </a:lnTo>
                  <a:cubicBezTo>
                    <a:pt x="300" y="1099"/>
                    <a:pt x="321" y="1114"/>
                    <a:pt x="345" y="1114"/>
                  </a:cubicBezTo>
                  <a:cubicBezTo>
                    <a:pt x="367" y="1114"/>
                    <a:pt x="391" y="1099"/>
                    <a:pt x="391" y="1080"/>
                  </a:cubicBezTo>
                  <a:lnTo>
                    <a:pt x="391" y="1037"/>
                  </a:lnTo>
                  <a:cubicBezTo>
                    <a:pt x="534" y="1016"/>
                    <a:pt x="648" y="925"/>
                    <a:pt x="648" y="749"/>
                  </a:cubicBezTo>
                  <a:cubicBezTo>
                    <a:pt x="647" y="585"/>
                    <a:pt x="543" y="515"/>
                    <a:pt x="391" y="458"/>
                  </a:cubicBezTo>
                  <a:lnTo>
                    <a:pt x="391" y="220"/>
                  </a:lnTo>
                  <a:cubicBezTo>
                    <a:pt x="426" y="223"/>
                    <a:pt x="460" y="232"/>
                    <a:pt x="491" y="248"/>
                  </a:cubicBezTo>
                  <a:cubicBezTo>
                    <a:pt x="506" y="255"/>
                    <a:pt x="529" y="270"/>
                    <a:pt x="553" y="270"/>
                  </a:cubicBezTo>
                  <a:cubicBezTo>
                    <a:pt x="572" y="270"/>
                    <a:pt x="590" y="261"/>
                    <a:pt x="607" y="235"/>
                  </a:cubicBezTo>
                  <a:cubicBezTo>
                    <a:pt x="624" y="205"/>
                    <a:pt x="636" y="157"/>
                    <a:pt x="600" y="126"/>
                  </a:cubicBezTo>
                  <a:cubicBezTo>
                    <a:pt x="547" y="83"/>
                    <a:pt x="456" y="69"/>
                    <a:pt x="391" y="69"/>
                  </a:cubicBezTo>
                  <a:lnTo>
                    <a:pt x="391" y="34"/>
                  </a:lnTo>
                  <a:cubicBezTo>
                    <a:pt x="391" y="14"/>
                    <a:pt x="366"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5"/>
            <p:cNvSpPr/>
            <p:nvPr/>
          </p:nvSpPr>
          <p:spPr>
            <a:xfrm>
              <a:off x="3298075" y="4380200"/>
              <a:ext cx="48250" cy="46400"/>
            </a:xfrm>
            <a:custGeom>
              <a:avLst/>
              <a:gdLst/>
              <a:ahLst/>
              <a:cxnLst/>
              <a:rect l="l" t="t" r="r" b="b"/>
              <a:pathLst>
                <a:path w="1930" h="1856" extrusionOk="0">
                  <a:moveTo>
                    <a:pt x="1001" y="231"/>
                  </a:moveTo>
                  <a:cubicBezTo>
                    <a:pt x="1091" y="231"/>
                    <a:pt x="1182" y="248"/>
                    <a:pt x="1268" y="284"/>
                  </a:cubicBezTo>
                  <a:cubicBezTo>
                    <a:pt x="1528" y="392"/>
                    <a:pt x="1698" y="645"/>
                    <a:pt x="1698" y="928"/>
                  </a:cubicBezTo>
                  <a:cubicBezTo>
                    <a:pt x="1698" y="1311"/>
                    <a:pt x="1386" y="1624"/>
                    <a:pt x="1002" y="1624"/>
                  </a:cubicBezTo>
                  <a:cubicBezTo>
                    <a:pt x="719" y="1624"/>
                    <a:pt x="466" y="1454"/>
                    <a:pt x="357" y="1194"/>
                  </a:cubicBezTo>
                  <a:cubicBezTo>
                    <a:pt x="249" y="933"/>
                    <a:pt x="310" y="634"/>
                    <a:pt x="509" y="435"/>
                  </a:cubicBezTo>
                  <a:cubicBezTo>
                    <a:pt x="642" y="302"/>
                    <a:pt x="820" y="231"/>
                    <a:pt x="1001" y="231"/>
                  </a:cubicBezTo>
                  <a:close/>
                  <a:moveTo>
                    <a:pt x="1002" y="0"/>
                  </a:moveTo>
                  <a:cubicBezTo>
                    <a:pt x="626" y="0"/>
                    <a:pt x="288" y="225"/>
                    <a:pt x="144" y="572"/>
                  </a:cubicBezTo>
                  <a:cubicBezTo>
                    <a:pt x="0" y="920"/>
                    <a:pt x="80" y="1318"/>
                    <a:pt x="345" y="1583"/>
                  </a:cubicBezTo>
                  <a:cubicBezTo>
                    <a:pt x="523" y="1761"/>
                    <a:pt x="761" y="1855"/>
                    <a:pt x="1002" y="1855"/>
                  </a:cubicBezTo>
                  <a:cubicBezTo>
                    <a:pt x="1122" y="1855"/>
                    <a:pt x="1242" y="1832"/>
                    <a:pt x="1356" y="1785"/>
                  </a:cubicBezTo>
                  <a:cubicBezTo>
                    <a:pt x="1703" y="1641"/>
                    <a:pt x="1929" y="1303"/>
                    <a:pt x="1929" y="928"/>
                  </a:cubicBezTo>
                  <a:cubicBezTo>
                    <a:pt x="1928" y="415"/>
                    <a:pt x="1513" y="0"/>
                    <a:pt x="1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5"/>
            <p:cNvSpPr/>
            <p:nvPr/>
          </p:nvSpPr>
          <p:spPr>
            <a:xfrm>
              <a:off x="3241400" y="4370650"/>
              <a:ext cx="113975" cy="82900"/>
            </a:xfrm>
            <a:custGeom>
              <a:avLst/>
              <a:gdLst/>
              <a:ahLst/>
              <a:cxnLst/>
              <a:rect l="l" t="t" r="r" b="b"/>
              <a:pathLst>
                <a:path w="4559" h="3316" extrusionOk="0">
                  <a:moveTo>
                    <a:pt x="1417" y="1309"/>
                  </a:moveTo>
                  <a:cubicBezTo>
                    <a:pt x="1643" y="1309"/>
                    <a:pt x="1864" y="1420"/>
                    <a:pt x="1997" y="1619"/>
                  </a:cubicBezTo>
                  <a:cubicBezTo>
                    <a:pt x="2022" y="1722"/>
                    <a:pt x="2059" y="1821"/>
                    <a:pt x="2109" y="1914"/>
                  </a:cubicBezTo>
                  <a:cubicBezTo>
                    <a:pt x="2156" y="2266"/>
                    <a:pt x="1931" y="2597"/>
                    <a:pt x="1588" y="2683"/>
                  </a:cubicBezTo>
                  <a:cubicBezTo>
                    <a:pt x="1530" y="2697"/>
                    <a:pt x="1473" y="2704"/>
                    <a:pt x="1416" y="2704"/>
                  </a:cubicBezTo>
                  <a:cubicBezTo>
                    <a:pt x="1133" y="2704"/>
                    <a:pt x="869" y="2529"/>
                    <a:pt x="765" y="2253"/>
                  </a:cubicBezTo>
                  <a:cubicBezTo>
                    <a:pt x="640" y="1922"/>
                    <a:pt x="784" y="1549"/>
                    <a:pt x="1099" y="1386"/>
                  </a:cubicBezTo>
                  <a:cubicBezTo>
                    <a:pt x="1200" y="1334"/>
                    <a:pt x="1309" y="1309"/>
                    <a:pt x="1417" y="1309"/>
                  </a:cubicBezTo>
                  <a:close/>
                  <a:moveTo>
                    <a:pt x="1419" y="928"/>
                  </a:moveTo>
                  <a:cubicBezTo>
                    <a:pt x="1609" y="928"/>
                    <a:pt x="1802" y="978"/>
                    <a:pt x="1979" y="1086"/>
                  </a:cubicBezTo>
                  <a:cubicBezTo>
                    <a:pt x="1970" y="1141"/>
                    <a:pt x="1964" y="1198"/>
                    <a:pt x="1962" y="1255"/>
                  </a:cubicBezTo>
                  <a:cubicBezTo>
                    <a:pt x="1799" y="1137"/>
                    <a:pt x="1609" y="1079"/>
                    <a:pt x="1418" y="1079"/>
                  </a:cubicBezTo>
                  <a:cubicBezTo>
                    <a:pt x="1220" y="1079"/>
                    <a:pt x="1021" y="1143"/>
                    <a:pt x="855" y="1269"/>
                  </a:cubicBezTo>
                  <a:cubicBezTo>
                    <a:pt x="529" y="1518"/>
                    <a:pt x="407" y="1951"/>
                    <a:pt x="551" y="2334"/>
                  </a:cubicBezTo>
                  <a:cubicBezTo>
                    <a:pt x="688" y="2697"/>
                    <a:pt x="1036" y="2934"/>
                    <a:pt x="1420" y="2934"/>
                  </a:cubicBezTo>
                  <a:cubicBezTo>
                    <a:pt x="1440" y="2934"/>
                    <a:pt x="1461" y="2933"/>
                    <a:pt x="1481" y="2932"/>
                  </a:cubicBezTo>
                  <a:cubicBezTo>
                    <a:pt x="1890" y="2904"/>
                    <a:pt x="2231" y="2611"/>
                    <a:pt x="2323" y="2213"/>
                  </a:cubicBezTo>
                  <a:cubicBezTo>
                    <a:pt x="2362" y="2253"/>
                    <a:pt x="2403" y="2292"/>
                    <a:pt x="2448" y="2327"/>
                  </a:cubicBezTo>
                  <a:cubicBezTo>
                    <a:pt x="2308" y="2777"/>
                    <a:pt x="1892" y="3085"/>
                    <a:pt x="1421" y="3085"/>
                  </a:cubicBezTo>
                  <a:cubicBezTo>
                    <a:pt x="1420" y="3085"/>
                    <a:pt x="1419" y="3085"/>
                    <a:pt x="1418" y="3085"/>
                  </a:cubicBezTo>
                  <a:cubicBezTo>
                    <a:pt x="704" y="3085"/>
                    <a:pt x="186" y="2403"/>
                    <a:pt x="380" y="1715"/>
                  </a:cubicBezTo>
                  <a:cubicBezTo>
                    <a:pt x="517" y="1227"/>
                    <a:pt x="957" y="928"/>
                    <a:pt x="1419" y="928"/>
                  </a:cubicBezTo>
                  <a:close/>
                  <a:moveTo>
                    <a:pt x="3268" y="0"/>
                  </a:moveTo>
                  <a:cubicBezTo>
                    <a:pt x="2723" y="0"/>
                    <a:pt x="2232" y="340"/>
                    <a:pt x="2041" y="856"/>
                  </a:cubicBezTo>
                  <a:cubicBezTo>
                    <a:pt x="1845" y="750"/>
                    <a:pt x="1630" y="698"/>
                    <a:pt x="1417" y="698"/>
                  </a:cubicBezTo>
                  <a:cubicBezTo>
                    <a:pt x="1107" y="698"/>
                    <a:pt x="800" y="808"/>
                    <a:pt x="556" y="1020"/>
                  </a:cubicBezTo>
                  <a:cubicBezTo>
                    <a:pt x="146" y="1380"/>
                    <a:pt x="0" y="1957"/>
                    <a:pt x="193" y="2469"/>
                  </a:cubicBezTo>
                  <a:cubicBezTo>
                    <a:pt x="385" y="2978"/>
                    <a:pt x="872" y="3316"/>
                    <a:pt x="1416" y="3316"/>
                  </a:cubicBezTo>
                  <a:cubicBezTo>
                    <a:pt x="1418" y="3316"/>
                    <a:pt x="1420" y="3316"/>
                    <a:pt x="1422" y="3315"/>
                  </a:cubicBezTo>
                  <a:cubicBezTo>
                    <a:pt x="1969" y="3314"/>
                    <a:pt x="2456" y="2974"/>
                    <a:pt x="2646" y="2461"/>
                  </a:cubicBezTo>
                  <a:cubicBezTo>
                    <a:pt x="2841" y="2567"/>
                    <a:pt x="3055" y="2619"/>
                    <a:pt x="3268" y="2619"/>
                  </a:cubicBezTo>
                  <a:cubicBezTo>
                    <a:pt x="3561" y="2619"/>
                    <a:pt x="3851" y="2521"/>
                    <a:pt x="4089" y="2330"/>
                  </a:cubicBezTo>
                  <a:cubicBezTo>
                    <a:pt x="4316" y="2146"/>
                    <a:pt x="4476" y="1890"/>
                    <a:pt x="4544" y="1606"/>
                  </a:cubicBezTo>
                  <a:cubicBezTo>
                    <a:pt x="4557" y="1543"/>
                    <a:pt x="4519" y="1481"/>
                    <a:pt x="4458" y="1466"/>
                  </a:cubicBezTo>
                  <a:cubicBezTo>
                    <a:pt x="4449" y="1464"/>
                    <a:pt x="4440" y="1463"/>
                    <a:pt x="4432" y="1463"/>
                  </a:cubicBezTo>
                  <a:cubicBezTo>
                    <a:pt x="4378" y="1463"/>
                    <a:pt x="4331" y="1499"/>
                    <a:pt x="4319" y="1553"/>
                  </a:cubicBezTo>
                  <a:cubicBezTo>
                    <a:pt x="4219" y="1987"/>
                    <a:pt x="3863" y="2314"/>
                    <a:pt x="3422" y="2377"/>
                  </a:cubicBezTo>
                  <a:cubicBezTo>
                    <a:pt x="3371" y="2385"/>
                    <a:pt x="3320" y="2388"/>
                    <a:pt x="3269" y="2388"/>
                  </a:cubicBezTo>
                  <a:cubicBezTo>
                    <a:pt x="2884" y="2388"/>
                    <a:pt x="2522" y="2181"/>
                    <a:pt x="2331" y="1839"/>
                  </a:cubicBezTo>
                  <a:cubicBezTo>
                    <a:pt x="2310" y="1730"/>
                    <a:pt x="2270" y="1626"/>
                    <a:pt x="2214" y="1531"/>
                  </a:cubicBezTo>
                  <a:cubicBezTo>
                    <a:pt x="2072" y="863"/>
                    <a:pt x="2586" y="231"/>
                    <a:pt x="3269" y="231"/>
                  </a:cubicBezTo>
                  <a:cubicBezTo>
                    <a:pt x="3270" y="231"/>
                    <a:pt x="3271" y="231"/>
                    <a:pt x="3272" y="231"/>
                  </a:cubicBezTo>
                  <a:cubicBezTo>
                    <a:pt x="3773" y="231"/>
                    <a:pt x="4207" y="577"/>
                    <a:pt x="4319" y="1066"/>
                  </a:cubicBezTo>
                  <a:cubicBezTo>
                    <a:pt x="4330" y="1119"/>
                    <a:pt x="4378" y="1155"/>
                    <a:pt x="4431" y="1155"/>
                  </a:cubicBezTo>
                  <a:cubicBezTo>
                    <a:pt x="4439" y="1155"/>
                    <a:pt x="4448" y="1154"/>
                    <a:pt x="4458" y="1152"/>
                  </a:cubicBezTo>
                  <a:cubicBezTo>
                    <a:pt x="4519" y="1139"/>
                    <a:pt x="4558" y="1077"/>
                    <a:pt x="4544" y="1014"/>
                  </a:cubicBezTo>
                  <a:cubicBezTo>
                    <a:pt x="4413" y="451"/>
                    <a:pt x="3929" y="39"/>
                    <a:pt x="3351" y="3"/>
                  </a:cubicBezTo>
                  <a:cubicBezTo>
                    <a:pt x="3323" y="1"/>
                    <a:pt x="3296" y="0"/>
                    <a:pt x="3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5"/>
            <p:cNvSpPr/>
            <p:nvPr/>
          </p:nvSpPr>
          <p:spPr>
            <a:xfrm>
              <a:off x="3315100" y="4389725"/>
              <a:ext cx="15950" cy="27850"/>
            </a:xfrm>
            <a:custGeom>
              <a:avLst/>
              <a:gdLst/>
              <a:ahLst/>
              <a:cxnLst/>
              <a:rect l="l" t="t" r="r" b="b"/>
              <a:pathLst>
                <a:path w="638" h="1114" extrusionOk="0">
                  <a:moveTo>
                    <a:pt x="298" y="224"/>
                  </a:moveTo>
                  <a:lnTo>
                    <a:pt x="298" y="428"/>
                  </a:lnTo>
                  <a:cubicBezTo>
                    <a:pt x="216" y="396"/>
                    <a:pt x="189" y="369"/>
                    <a:pt x="189" y="318"/>
                  </a:cubicBezTo>
                  <a:cubicBezTo>
                    <a:pt x="189" y="260"/>
                    <a:pt x="240" y="233"/>
                    <a:pt x="298" y="224"/>
                  </a:cubicBezTo>
                  <a:close/>
                  <a:moveTo>
                    <a:pt x="369" y="642"/>
                  </a:moveTo>
                  <a:cubicBezTo>
                    <a:pt x="453" y="680"/>
                    <a:pt x="470" y="720"/>
                    <a:pt x="470" y="768"/>
                  </a:cubicBezTo>
                  <a:cubicBezTo>
                    <a:pt x="470" y="829"/>
                    <a:pt x="430" y="866"/>
                    <a:pt x="369" y="878"/>
                  </a:cubicBezTo>
                  <a:lnTo>
                    <a:pt x="369" y="642"/>
                  </a:lnTo>
                  <a:close/>
                  <a:moveTo>
                    <a:pt x="334" y="0"/>
                  </a:moveTo>
                  <a:cubicBezTo>
                    <a:pt x="313" y="0"/>
                    <a:pt x="289" y="14"/>
                    <a:pt x="289" y="34"/>
                  </a:cubicBezTo>
                  <a:lnTo>
                    <a:pt x="289" y="72"/>
                  </a:lnTo>
                  <a:cubicBezTo>
                    <a:pt x="128" y="93"/>
                    <a:pt x="25" y="179"/>
                    <a:pt x="25" y="337"/>
                  </a:cubicBezTo>
                  <a:cubicBezTo>
                    <a:pt x="25" y="508"/>
                    <a:pt x="157" y="559"/>
                    <a:pt x="289" y="610"/>
                  </a:cubicBezTo>
                  <a:lnTo>
                    <a:pt x="289" y="881"/>
                  </a:lnTo>
                  <a:cubicBezTo>
                    <a:pt x="213" y="871"/>
                    <a:pt x="178" y="840"/>
                    <a:pt x="114" y="792"/>
                  </a:cubicBezTo>
                  <a:cubicBezTo>
                    <a:pt x="101" y="782"/>
                    <a:pt x="88" y="778"/>
                    <a:pt x="76" y="778"/>
                  </a:cubicBezTo>
                  <a:cubicBezTo>
                    <a:pt x="32" y="778"/>
                    <a:pt x="1" y="839"/>
                    <a:pt x="1" y="874"/>
                  </a:cubicBezTo>
                  <a:cubicBezTo>
                    <a:pt x="1" y="894"/>
                    <a:pt x="9" y="916"/>
                    <a:pt x="22" y="932"/>
                  </a:cubicBezTo>
                  <a:cubicBezTo>
                    <a:pt x="75" y="1003"/>
                    <a:pt x="190" y="1041"/>
                    <a:pt x="289" y="1041"/>
                  </a:cubicBezTo>
                  <a:lnTo>
                    <a:pt x="289" y="1080"/>
                  </a:lnTo>
                  <a:cubicBezTo>
                    <a:pt x="289" y="1099"/>
                    <a:pt x="310" y="1113"/>
                    <a:pt x="334" y="1113"/>
                  </a:cubicBezTo>
                  <a:cubicBezTo>
                    <a:pt x="355" y="1113"/>
                    <a:pt x="380" y="1099"/>
                    <a:pt x="380" y="1080"/>
                  </a:cubicBezTo>
                  <a:lnTo>
                    <a:pt x="380" y="1037"/>
                  </a:lnTo>
                  <a:cubicBezTo>
                    <a:pt x="523" y="1015"/>
                    <a:pt x="637" y="925"/>
                    <a:pt x="637" y="750"/>
                  </a:cubicBezTo>
                  <a:cubicBezTo>
                    <a:pt x="636" y="580"/>
                    <a:pt x="527" y="512"/>
                    <a:pt x="380" y="459"/>
                  </a:cubicBezTo>
                  <a:lnTo>
                    <a:pt x="380" y="220"/>
                  </a:lnTo>
                  <a:cubicBezTo>
                    <a:pt x="430" y="224"/>
                    <a:pt x="456" y="234"/>
                    <a:pt x="512" y="263"/>
                  </a:cubicBezTo>
                  <a:cubicBezTo>
                    <a:pt x="521" y="268"/>
                    <a:pt x="531" y="270"/>
                    <a:pt x="541" y="270"/>
                  </a:cubicBezTo>
                  <a:cubicBezTo>
                    <a:pt x="563" y="270"/>
                    <a:pt x="585" y="257"/>
                    <a:pt x="596" y="234"/>
                  </a:cubicBezTo>
                  <a:cubicBezTo>
                    <a:pt x="613" y="205"/>
                    <a:pt x="625" y="156"/>
                    <a:pt x="589" y="125"/>
                  </a:cubicBezTo>
                  <a:cubicBezTo>
                    <a:pt x="536" y="82"/>
                    <a:pt x="447" y="69"/>
                    <a:pt x="380" y="69"/>
                  </a:cubicBezTo>
                  <a:lnTo>
                    <a:pt x="380" y="34"/>
                  </a:lnTo>
                  <a:cubicBezTo>
                    <a:pt x="380" y="14"/>
                    <a:pt x="356"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5"/>
            <p:cNvSpPr/>
            <p:nvPr/>
          </p:nvSpPr>
          <p:spPr>
            <a:xfrm>
              <a:off x="3185475" y="4435900"/>
              <a:ext cx="201425" cy="115900"/>
            </a:xfrm>
            <a:custGeom>
              <a:avLst/>
              <a:gdLst/>
              <a:ahLst/>
              <a:cxnLst/>
              <a:rect l="l" t="t" r="r" b="b"/>
              <a:pathLst>
                <a:path w="8057" h="4636" extrusionOk="0">
                  <a:moveTo>
                    <a:pt x="2562" y="1376"/>
                  </a:moveTo>
                  <a:cubicBezTo>
                    <a:pt x="2574" y="1376"/>
                    <a:pt x="2586" y="1383"/>
                    <a:pt x="2590" y="1395"/>
                  </a:cubicBezTo>
                  <a:cubicBezTo>
                    <a:pt x="2639" y="1521"/>
                    <a:pt x="3361" y="3442"/>
                    <a:pt x="3390" y="3514"/>
                  </a:cubicBezTo>
                  <a:cubicBezTo>
                    <a:pt x="3395" y="3528"/>
                    <a:pt x="3387" y="3545"/>
                    <a:pt x="3372" y="3550"/>
                  </a:cubicBezTo>
                  <a:lnTo>
                    <a:pt x="2858" y="3744"/>
                  </a:lnTo>
                  <a:lnTo>
                    <a:pt x="2040" y="1571"/>
                  </a:lnTo>
                  <a:lnTo>
                    <a:pt x="2552" y="1377"/>
                  </a:lnTo>
                  <a:cubicBezTo>
                    <a:pt x="2556" y="1376"/>
                    <a:pt x="2559" y="1376"/>
                    <a:pt x="2562" y="1376"/>
                  </a:cubicBezTo>
                  <a:close/>
                  <a:moveTo>
                    <a:pt x="1823" y="1652"/>
                  </a:moveTo>
                  <a:lnTo>
                    <a:pt x="2643" y="3826"/>
                  </a:lnTo>
                  <a:lnTo>
                    <a:pt x="1119" y="4401"/>
                  </a:lnTo>
                  <a:cubicBezTo>
                    <a:pt x="1113" y="4402"/>
                    <a:pt x="1108" y="4403"/>
                    <a:pt x="1103" y="4403"/>
                  </a:cubicBezTo>
                  <a:cubicBezTo>
                    <a:pt x="1082" y="4403"/>
                    <a:pt x="1063" y="4392"/>
                    <a:pt x="1056" y="4372"/>
                  </a:cubicBezTo>
                  <a:lnTo>
                    <a:pt x="271" y="2289"/>
                  </a:lnTo>
                  <a:cubicBezTo>
                    <a:pt x="261" y="2263"/>
                    <a:pt x="275" y="2236"/>
                    <a:pt x="299" y="2227"/>
                  </a:cubicBezTo>
                  <a:lnTo>
                    <a:pt x="1823" y="1652"/>
                  </a:lnTo>
                  <a:close/>
                  <a:moveTo>
                    <a:pt x="7385" y="0"/>
                  </a:moveTo>
                  <a:cubicBezTo>
                    <a:pt x="7209" y="0"/>
                    <a:pt x="7040" y="92"/>
                    <a:pt x="6911" y="213"/>
                  </a:cubicBezTo>
                  <a:lnTo>
                    <a:pt x="5678" y="1236"/>
                  </a:lnTo>
                  <a:cubicBezTo>
                    <a:pt x="5608" y="1085"/>
                    <a:pt x="5461" y="933"/>
                    <a:pt x="5180" y="933"/>
                  </a:cubicBezTo>
                  <a:cubicBezTo>
                    <a:pt x="4861" y="933"/>
                    <a:pt x="4619" y="931"/>
                    <a:pt x="4429" y="931"/>
                  </a:cubicBezTo>
                  <a:cubicBezTo>
                    <a:pt x="3937" y="931"/>
                    <a:pt x="3801" y="942"/>
                    <a:pt x="3604" y="1018"/>
                  </a:cubicBezTo>
                  <a:lnTo>
                    <a:pt x="3600" y="1018"/>
                  </a:lnTo>
                  <a:lnTo>
                    <a:pt x="2818" y="1342"/>
                  </a:lnTo>
                  <a:lnTo>
                    <a:pt x="2807" y="1313"/>
                  </a:lnTo>
                  <a:cubicBezTo>
                    <a:pt x="2767" y="1209"/>
                    <a:pt x="2669" y="1145"/>
                    <a:pt x="2564" y="1145"/>
                  </a:cubicBezTo>
                  <a:cubicBezTo>
                    <a:pt x="2533" y="1145"/>
                    <a:pt x="2502" y="1150"/>
                    <a:pt x="2472" y="1162"/>
                  </a:cubicBezTo>
                  <a:lnTo>
                    <a:pt x="1878" y="1385"/>
                  </a:lnTo>
                  <a:lnTo>
                    <a:pt x="218" y="2011"/>
                  </a:lnTo>
                  <a:cubicBezTo>
                    <a:pt x="73" y="2065"/>
                    <a:pt x="0" y="2227"/>
                    <a:pt x="55" y="2371"/>
                  </a:cubicBezTo>
                  <a:lnTo>
                    <a:pt x="840" y="4455"/>
                  </a:lnTo>
                  <a:cubicBezTo>
                    <a:pt x="882" y="4566"/>
                    <a:pt x="989" y="4635"/>
                    <a:pt x="1102" y="4635"/>
                  </a:cubicBezTo>
                  <a:cubicBezTo>
                    <a:pt x="1134" y="4635"/>
                    <a:pt x="1167" y="4629"/>
                    <a:pt x="1200" y="4617"/>
                  </a:cubicBezTo>
                  <a:lnTo>
                    <a:pt x="2831" y="4002"/>
                  </a:lnTo>
                  <a:lnTo>
                    <a:pt x="3454" y="3768"/>
                  </a:lnTo>
                  <a:cubicBezTo>
                    <a:pt x="3588" y="3717"/>
                    <a:pt x="3656" y="3567"/>
                    <a:pt x="3605" y="3433"/>
                  </a:cubicBezTo>
                  <a:lnTo>
                    <a:pt x="3596" y="3406"/>
                  </a:lnTo>
                  <a:cubicBezTo>
                    <a:pt x="4004" y="3232"/>
                    <a:pt x="4013" y="3212"/>
                    <a:pt x="4437" y="3211"/>
                  </a:cubicBezTo>
                  <a:cubicBezTo>
                    <a:pt x="4500" y="3209"/>
                    <a:pt x="4551" y="3158"/>
                    <a:pt x="4551" y="3095"/>
                  </a:cubicBezTo>
                  <a:cubicBezTo>
                    <a:pt x="4551" y="3030"/>
                    <a:pt x="4500" y="2979"/>
                    <a:pt x="4437" y="2979"/>
                  </a:cubicBezTo>
                  <a:cubicBezTo>
                    <a:pt x="3975" y="2982"/>
                    <a:pt x="3935" y="3010"/>
                    <a:pt x="3514" y="3189"/>
                  </a:cubicBezTo>
                  <a:lnTo>
                    <a:pt x="2900" y="1559"/>
                  </a:lnTo>
                  <a:lnTo>
                    <a:pt x="3687" y="1233"/>
                  </a:lnTo>
                  <a:cubicBezTo>
                    <a:pt x="3846" y="1173"/>
                    <a:pt x="3959" y="1164"/>
                    <a:pt x="4395" y="1164"/>
                  </a:cubicBezTo>
                  <a:cubicBezTo>
                    <a:pt x="4585" y="1164"/>
                    <a:pt x="4837" y="1166"/>
                    <a:pt x="5181" y="1166"/>
                  </a:cubicBezTo>
                  <a:cubicBezTo>
                    <a:pt x="5307" y="1166"/>
                    <a:pt x="5394" y="1209"/>
                    <a:pt x="5448" y="1298"/>
                  </a:cubicBezTo>
                  <a:cubicBezTo>
                    <a:pt x="5474" y="1342"/>
                    <a:pt x="5491" y="1392"/>
                    <a:pt x="5498" y="1443"/>
                  </a:cubicBezTo>
                  <a:cubicBezTo>
                    <a:pt x="5494" y="1489"/>
                    <a:pt x="5467" y="1699"/>
                    <a:pt x="5260" y="1734"/>
                  </a:cubicBezTo>
                  <a:cubicBezTo>
                    <a:pt x="4943" y="1788"/>
                    <a:pt x="4261" y="1885"/>
                    <a:pt x="4254" y="1886"/>
                  </a:cubicBezTo>
                  <a:cubicBezTo>
                    <a:pt x="4193" y="1894"/>
                    <a:pt x="4149" y="1948"/>
                    <a:pt x="4154" y="2010"/>
                  </a:cubicBezTo>
                  <a:cubicBezTo>
                    <a:pt x="4158" y="2070"/>
                    <a:pt x="4208" y="2116"/>
                    <a:pt x="4268" y="2116"/>
                  </a:cubicBezTo>
                  <a:cubicBezTo>
                    <a:pt x="4268" y="2116"/>
                    <a:pt x="4269" y="2116"/>
                    <a:pt x="4270" y="2116"/>
                  </a:cubicBezTo>
                  <a:cubicBezTo>
                    <a:pt x="4277" y="2116"/>
                    <a:pt x="4282" y="2116"/>
                    <a:pt x="4288" y="2115"/>
                  </a:cubicBezTo>
                  <a:cubicBezTo>
                    <a:pt x="4294" y="2114"/>
                    <a:pt x="4980" y="2015"/>
                    <a:pt x="5300" y="1961"/>
                  </a:cubicBezTo>
                  <a:cubicBezTo>
                    <a:pt x="5592" y="1912"/>
                    <a:pt x="5701" y="1663"/>
                    <a:pt x="5724" y="1500"/>
                  </a:cubicBezTo>
                  <a:lnTo>
                    <a:pt x="7061" y="392"/>
                  </a:lnTo>
                  <a:lnTo>
                    <a:pt x="7065" y="388"/>
                  </a:lnTo>
                  <a:lnTo>
                    <a:pt x="7070" y="382"/>
                  </a:lnTo>
                  <a:cubicBezTo>
                    <a:pt x="7154" y="305"/>
                    <a:pt x="7263" y="231"/>
                    <a:pt x="7380" y="231"/>
                  </a:cubicBezTo>
                  <a:cubicBezTo>
                    <a:pt x="7450" y="231"/>
                    <a:pt x="7521" y="257"/>
                    <a:pt x="7592" y="322"/>
                  </a:cubicBezTo>
                  <a:cubicBezTo>
                    <a:pt x="7808" y="536"/>
                    <a:pt x="7610" y="790"/>
                    <a:pt x="7564" y="843"/>
                  </a:cubicBezTo>
                  <a:lnTo>
                    <a:pt x="5876" y="2656"/>
                  </a:lnTo>
                  <a:cubicBezTo>
                    <a:pt x="5876" y="2657"/>
                    <a:pt x="5875" y="2659"/>
                    <a:pt x="5875" y="2659"/>
                  </a:cubicBezTo>
                  <a:cubicBezTo>
                    <a:pt x="5638" y="2931"/>
                    <a:pt x="5317" y="2975"/>
                    <a:pt x="5188" y="2982"/>
                  </a:cubicBezTo>
                  <a:lnTo>
                    <a:pt x="4977" y="2982"/>
                  </a:lnTo>
                  <a:cubicBezTo>
                    <a:pt x="4915" y="2985"/>
                    <a:pt x="4865" y="3036"/>
                    <a:pt x="4865" y="3098"/>
                  </a:cubicBezTo>
                  <a:cubicBezTo>
                    <a:pt x="4865" y="3160"/>
                    <a:pt x="4915" y="3211"/>
                    <a:pt x="4977" y="3213"/>
                  </a:cubicBezTo>
                  <a:lnTo>
                    <a:pt x="5198" y="3213"/>
                  </a:lnTo>
                  <a:cubicBezTo>
                    <a:pt x="5355" y="3205"/>
                    <a:pt x="5751" y="3151"/>
                    <a:pt x="6048" y="2812"/>
                  </a:cubicBezTo>
                  <a:lnTo>
                    <a:pt x="7736" y="998"/>
                  </a:lnTo>
                  <a:lnTo>
                    <a:pt x="7738" y="996"/>
                  </a:lnTo>
                  <a:cubicBezTo>
                    <a:pt x="7886" y="824"/>
                    <a:pt x="8057" y="454"/>
                    <a:pt x="7751" y="155"/>
                  </a:cubicBezTo>
                  <a:lnTo>
                    <a:pt x="7749" y="152"/>
                  </a:lnTo>
                  <a:cubicBezTo>
                    <a:pt x="7632" y="44"/>
                    <a:pt x="7507" y="0"/>
                    <a:pt x="7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66"/>
        <p:cNvGrpSpPr/>
        <p:nvPr/>
      </p:nvGrpSpPr>
      <p:grpSpPr>
        <a:xfrm>
          <a:off x="0" y="0"/>
          <a:ext cx="0" cy="0"/>
          <a:chOff x="0" y="0"/>
          <a:chExt cx="0" cy="0"/>
        </a:xfrm>
      </p:grpSpPr>
      <p:sp>
        <p:nvSpPr>
          <p:cNvPr id="4867" name="Google Shape;4867;p66"/>
          <p:cNvSpPr txBox="1">
            <a:spLocks noGrp="1"/>
          </p:cNvSpPr>
          <p:nvPr>
            <p:ph type="title"/>
          </p:nvPr>
        </p:nvSpPr>
        <p:spPr>
          <a:xfrm flipH="1">
            <a:off x="1005864" y="2651760"/>
            <a:ext cx="3163800" cy="1746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FINANCIAL PLAN</a:t>
            </a:r>
            <a:endParaRPr/>
          </a:p>
        </p:txBody>
      </p:sp>
      <p:sp>
        <p:nvSpPr>
          <p:cNvPr id="4868" name="Google Shape;4868;p66"/>
          <p:cNvSpPr txBox="1">
            <a:spLocks noGrp="1"/>
          </p:cNvSpPr>
          <p:nvPr>
            <p:ph type="title" idx="2"/>
          </p:nvPr>
        </p:nvSpPr>
        <p:spPr>
          <a:xfrm flipH="1">
            <a:off x="1005840" y="1293275"/>
            <a:ext cx="1494300" cy="1170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.06</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872"/>
        <p:cNvGrpSpPr/>
        <p:nvPr/>
      </p:nvGrpSpPr>
      <p:grpSpPr>
        <a:xfrm>
          <a:off x="0" y="0"/>
          <a:ext cx="0" cy="0"/>
          <a:chOff x="0" y="0"/>
          <a:chExt cx="0" cy="0"/>
        </a:xfrm>
      </p:grpSpPr>
      <p:sp>
        <p:nvSpPr>
          <p:cNvPr id="4873" name="Google Shape;4873;p67"/>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7"/>
          <p:cNvSpPr txBox="1">
            <a:spLocks noGrp="1"/>
          </p:cNvSpPr>
          <p:nvPr>
            <p:ph type="title"/>
          </p:nvPr>
        </p:nvSpPr>
        <p:spPr>
          <a:xfrm>
            <a:off x="2746800" y="419425"/>
            <a:ext cx="36504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PREDICTED GROWTH</a:t>
            </a:r>
            <a:endParaRPr/>
          </a:p>
        </p:txBody>
      </p:sp>
      <p:grpSp>
        <p:nvGrpSpPr>
          <p:cNvPr id="4875" name="Google Shape;4875;p67"/>
          <p:cNvGrpSpPr/>
          <p:nvPr/>
        </p:nvGrpSpPr>
        <p:grpSpPr>
          <a:xfrm>
            <a:off x="3539275" y="1838472"/>
            <a:ext cx="2066591" cy="2066234"/>
            <a:chOff x="2974000" y="1609100"/>
            <a:chExt cx="2864695" cy="2864200"/>
          </a:xfrm>
        </p:grpSpPr>
        <p:sp>
          <p:nvSpPr>
            <p:cNvPr id="4876" name="Google Shape;4876;p67"/>
            <p:cNvSpPr/>
            <p:nvPr/>
          </p:nvSpPr>
          <p:spPr>
            <a:xfrm>
              <a:off x="2974000" y="1609100"/>
              <a:ext cx="1384955" cy="1384521"/>
            </a:xfrm>
            <a:custGeom>
              <a:avLst/>
              <a:gdLst/>
              <a:ahLst/>
              <a:cxnLst/>
              <a:rect l="l" t="t" r="r" b="b"/>
              <a:pathLst>
                <a:path w="25535" h="25527" extrusionOk="0">
                  <a:moveTo>
                    <a:pt x="1" y="1"/>
                  </a:moveTo>
                  <a:lnTo>
                    <a:pt x="1" y="25526"/>
                  </a:lnTo>
                  <a:lnTo>
                    <a:pt x="2750" y="25526"/>
                  </a:lnTo>
                  <a:lnTo>
                    <a:pt x="2750" y="2741"/>
                  </a:lnTo>
                  <a:lnTo>
                    <a:pt x="25535" y="2741"/>
                  </a:lnTo>
                  <a:lnTo>
                    <a:pt x="255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7"/>
            <p:cNvSpPr/>
            <p:nvPr/>
          </p:nvSpPr>
          <p:spPr>
            <a:xfrm>
              <a:off x="2974000" y="3088834"/>
              <a:ext cx="1384955" cy="1384466"/>
            </a:xfrm>
            <a:custGeom>
              <a:avLst/>
              <a:gdLst/>
              <a:ahLst/>
              <a:cxnLst/>
              <a:rect l="l" t="t" r="r" b="b"/>
              <a:pathLst>
                <a:path w="25535" h="25526" extrusionOk="0">
                  <a:moveTo>
                    <a:pt x="1" y="1"/>
                  </a:moveTo>
                  <a:lnTo>
                    <a:pt x="1" y="25526"/>
                  </a:lnTo>
                  <a:lnTo>
                    <a:pt x="25535" y="25526"/>
                  </a:lnTo>
                  <a:lnTo>
                    <a:pt x="25535" y="22785"/>
                  </a:lnTo>
                  <a:lnTo>
                    <a:pt x="2750" y="22785"/>
                  </a:lnTo>
                  <a:lnTo>
                    <a:pt x="27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7"/>
            <p:cNvSpPr/>
            <p:nvPr/>
          </p:nvSpPr>
          <p:spPr>
            <a:xfrm>
              <a:off x="4454228" y="1609100"/>
              <a:ext cx="1384466" cy="1384521"/>
            </a:xfrm>
            <a:custGeom>
              <a:avLst/>
              <a:gdLst/>
              <a:ahLst/>
              <a:cxnLst/>
              <a:rect l="l" t="t" r="r" b="b"/>
              <a:pathLst>
                <a:path w="25526" h="25527" extrusionOk="0">
                  <a:moveTo>
                    <a:pt x="0" y="1"/>
                  </a:moveTo>
                  <a:lnTo>
                    <a:pt x="0" y="2741"/>
                  </a:lnTo>
                  <a:lnTo>
                    <a:pt x="22776" y="2741"/>
                  </a:lnTo>
                  <a:lnTo>
                    <a:pt x="22776" y="25526"/>
                  </a:lnTo>
                  <a:lnTo>
                    <a:pt x="25525" y="25526"/>
                  </a:lnTo>
                  <a:lnTo>
                    <a:pt x="25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7"/>
            <p:cNvSpPr/>
            <p:nvPr/>
          </p:nvSpPr>
          <p:spPr>
            <a:xfrm>
              <a:off x="4454228" y="3088834"/>
              <a:ext cx="1384466" cy="1384466"/>
            </a:xfrm>
            <a:custGeom>
              <a:avLst/>
              <a:gdLst/>
              <a:ahLst/>
              <a:cxnLst/>
              <a:rect l="l" t="t" r="r" b="b"/>
              <a:pathLst>
                <a:path w="25526" h="25526" extrusionOk="0">
                  <a:moveTo>
                    <a:pt x="22776" y="1"/>
                  </a:moveTo>
                  <a:lnTo>
                    <a:pt x="22776" y="22785"/>
                  </a:lnTo>
                  <a:lnTo>
                    <a:pt x="0" y="22785"/>
                  </a:lnTo>
                  <a:lnTo>
                    <a:pt x="0" y="25526"/>
                  </a:lnTo>
                  <a:lnTo>
                    <a:pt x="25525" y="25526"/>
                  </a:lnTo>
                  <a:lnTo>
                    <a:pt x="25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0" name="Google Shape;4880;p67"/>
          <p:cNvSpPr txBox="1">
            <a:spLocks noGrp="1"/>
          </p:cNvSpPr>
          <p:nvPr>
            <p:ph type="subTitle" idx="1"/>
          </p:nvPr>
        </p:nvSpPr>
        <p:spPr>
          <a:xfrm>
            <a:off x="1085644" y="1332867"/>
            <a:ext cx="1380600" cy="576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$150M MERCURY</a:t>
            </a:r>
            <a:endParaRPr/>
          </a:p>
        </p:txBody>
      </p:sp>
      <p:sp>
        <p:nvSpPr>
          <p:cNvPr id="4881" name="Google Shape;4881;p67"/>
          <p:cNvSpPr txBox="1">
            <a:spLocks noGrp="1"/>
          </p:cNvSpPr>
          <p:nvPr>
            <p:ph type="subTitle" idx="5"/>
          </p:nvPr>
        </p:nvSpPr>
        <p:spPr>
          <a:xfrm>
            <a:off x="6677756" y="1332467"/>
            <a:ext cx="1380600" cy="576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$25     NEPTUNE</a:t>
            </a:r>
            <a:endParaRPr/>
          </a:p>
        </p:txBody>
      </p:sp>
      <p:sp>
        <p:nvSpPr>
          <p:cNvPr id="4882" name="Google Shape;4882;p67"/>
          <p:cNvSpPr txBox="1">
            <a:spLocks noGrp="1"/>
          </p:cNvSpPr>
          <p:nvPr>
            <p:ph type="subTitle" idx="2"/>
          </p:nvPr>
        </p:nvSpPr>
        <p:spPr>
          <a:xfrm>
            <a:off x="1086781" y="1985075"/>
            <a:ext cx="1637100" cy="718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smallest planet in the Solar System</a:t>
            </a:r>
            <a:endParaRPr/>
          </a:p>
        </p:txBody>
      </p:sp>
      <p:sp>
        <p:nvSpPr>
          <p:cNvPr id="4883" name="Google Shape;4883;p67"/>
          <p:cNvSpPr txBox="1">
            <a:spLocks noGrp="1"/>
          </p:cNvSpPr>
          <p:nvPr>
            <p:ph type="subTitle" idx="3"/>
          </p:nvPr>
        </p:nvSpPr>
        <p:spPr>
          <a:xfrm>
            <a:off x="1085644" y="3040392"/>
            <a:ext cx="1380600" cy="576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$50M    SATURN</a:t>
            </a:r>
            <a:endParaRPr/>
          </a:p>
        </p:txBody>
      </p:sp>
      <p:sp>
        <p:nvSpPr>
          <p:cNvPr id="4884" name="Google Shape;4884;p67"/>
          <p:cNvSpPr txBox="1">
            <a:spLocks noGrp="1"/>
          </p:cNvSpPr>
          <p:nvPr>
            <p:ph type="subTitle" idx="4"/>
          </p:nvPr>
        </p:nvSpPr>
        <p:spPr>
          <a:xfrm>
            <a:off x="1086781" y="3692600"/>
            <a:ext cx="1637100" cy="718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 is a gas giant and has several rings</a:t>
            </a:r>
            <a:endParaRPr/>
          </a:p>
        </p:txBody>
      </p:sp>
      <p:sp>
        <p:nvSpPr>
          <p:cNvPr id="4885" name="Google Shape;4885;p67"/>
          <p:cNvSpPr txBox="1">
            <a:spLocks noGrp="1"/>
          </p:cNvSpPr>
          <p:nvPr>
            <p:ph type="subTitle" idx="6"/>
          </p:nvPr>
        </p:nvSpPr>
        <p:spPr>
          <a:xfrm>
            <a:off x="6421256" y="1984675"/>
            <a:ext cx="1637100" cy="718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Neptune is the farthest planet from the Sun</a:t>
            </a:r>
            <a:endParaRPr/>
          </a:p>
          <a:p>
            <a:pPr marL="0" lvl="0" indent="0" algn="r" rtl="0">
              <a:spcBef>
                <a:spcPts val="1600"/>
              </a:spcBef>
              <a:spcAft>
                <a:spcPts val="1600"/>
              </a:spcAft>
              <a:buNone/>
            </a:pPr>
            <a:endParaRPr/>
          </a:p>
        </p:txBody>
      </p:sp>
      <p:sp>
        <p:nvSpPr>
          <p:cNvPr id="4886" name="Google Shape;4886;p67"/>
          <p:cNvSpPr txBox="1">
            <a:spLocks noGrp="1"/>
          </p:cNvSpPr>
          <p:nvPr>
            <p:ph type="subTitle" idx="7"/>
          </p:nvPr>
        </p:nvSpPr>
        <p:spPr>
          <a:xfrm>
            <a:off x="6677756" y="3039992"/>
            <a:ext cx="1380600" cy="576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$75M       VENUS</a:t>
            </a:r>
            <a:endParaRPr/>
          </a:p>
        </p:txBody>
      </p:sp>
      <p:sp>
        <p:nvSpPr>
          <p:cNvPr id="4887" name="Google Shape;4887;p67"/>
          <p:cNvSpPr txBox="1">
            <a:spLocks noGrp="1"/>
          </p:cNvSpPr>
          <p:nvPr>
            <p:ph type="subTitle" idx="8"/>
          </p:nvPr>
        </p:nvSpPr>
        <p:spPr>
          <a:xfrm>
            <a:off x="6421256" y="3692200"/>
            <a:ext cx="1637100" cy="7185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Venus has a beautiful name, but it’s hot</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891"/>
        <p:cNvGrpSpPr/>
        <p:nvPr/>
      </p:nvGrpSpPr>
      <p:grpSpPr>
        <a:xfrm>
          <a:off x="0" y="0"/>
          <a:ext cx="0" cy="0"/>
          <a:chOff x="0" y="0"/>
          <a:chExt cx="0" cy="0"/>
        </a:xfrm>
      </p:grpSpPr>
      <p:pic>
        <p:nvPicPr>
          <p:cNvPr id="4892" name="Google Shape;4892;p68"/>
          <p:cNvPicPr preferRelativeResize="0"/>
          <p:nvPr/>
        </p:nvPicPr>
        <p:blipFill rotWithShape="1">
          <a:blip r:embed="rId3">
            <a:alphaModFix/>
          </a:blip>
          <a:srcRect t="13713" b="44322"/>
          <a:stretch/>
        </p:blipFill>
        <p:spPr>
          <a:xfrm>
            <a:off x="575" y="0"/>
            <a:ext cx="9144000" cy="2560324"/>
          </a:xfrm>
          <a:prstGeom prst="rect">
            <a:avLst/>
          </a:prstGeom>
          <a:noFill/>
          <a:ln>
            <a:noFill/>
          </a:ln>
        </p:spPr>
      </p:pic>
      <p:sp>
        <p:nvSpPr>
          <p:cNvPr id="4893" name="Google Shape;4893;p68"/>
          <p:cNvSpPr/>
          <p:nvPr/>
        </p:nvSpPr>
        <p:spPr>
          <a:xfrm>
            <a:off x="0" y="0"/>
            <a:ext cx="9144000" cy="2560200"/>
          </a:xfrm>
          <a:prstGeom prst="rect">
            <a:avLst/>
          </a:prstGeom>
          <a:solidFill>
            <a:srgbClr val="000000">
              <a:alpha val="5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8"/>
          <p:cNvSpPr/>
          <p:nvPr/>
        </p:nvSpPr>
        <p:spPr>
          <a:xfrm>
            <a:off x="2695650" y="1268423"/>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8"/>
          <p:cNvSpPr txBox="1">
            <a:spLocks noGrp="1"/>
          </p:cNvSpPr>
          <p:nvPr>
            <p:ph type="title"/>
          </p:nvPr>
        </p:nvSpPr>
        <p:spPr>
          <a:xfrm>
            <a:off x="2106300" y="1313159"/>
            <a:ext cx="4931400" cy="5304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BALANCE SHEET</a:t>
            </a:r>
            <a:endParaRPr/>
          </a:p>
        </p:txBody>
      </p:sp>
      <p:sp>
        <p:nvSpPr>
          <p:cNvPr id="4896" name="Google Shape;4896;p68"/>
          <p:cNvSpPr txBox="1">
            <a:spLocks noGrp="1"/>
          </p:cNvSpPr>
          <p:nvPr>
            <p:ph type="subTitle" idx="1"/>
          </p:nvPr>
        </p:nvSpPr>
        <p:spPr>
          <a:xfrm>
            <a:off x="3657548" y="3727644"/>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LIABILITY</a:t>
            </a:r>
            <a:endParaRPr/>
          </a:p>
        </p:txBody>
      </p:sp>
      <p:sp>
        <p:nvSpPr>
          <p:cNvPr id="4897" name="Google Shape;4897;p68"/>
          <p:cNvSpPr txBox="1">
            <a:spLocks noGrp="1"/>
          </p:cNvSpPr>
          <p:nvPr>
            <p:ph type="subTitle" idx="2"/>
          </p:nvPr>
        </p:nvSpPr>
        <p:spPr>
          <a:xfrm>
            <a:off x="3615998" y="4011100"/>
            <a:ext cx="19842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What the company owes</a:t>
            </a:r>
            <a:endParaRPr/>
          </a:p>
        </p:txBody>
      </p:sp>
      <p:sp>
        <p:nvSpPr>
          <p:cNvPr id="4898" name="Google Shape;4898;p68"/>
          <p:cNvSpPr txBox="1">
            <a:spLocks noGrp="1"/>
          </p:cNvSpPr>
          <p:nvPr>
            <p:ph type="subTitle" idx="3"/>
          </p:nvPr>
        </p:nvSpPr>
        <p:spPr>
          <a:xfrm>
            <a:off x="754325" y="3727644"/>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ASSETS</a:t>
            </a:r>
            <a:endParaRPr/>
          </a:p>
        </p:txBody>
      </p:sp>
      <p:sp>
        <p:nvSpPr>
          <p:cNvPr id="4899" name="Google Shape;4899;p68"/>
          <p:cNvSpPr txBox="1">
            <a:spLocks noGrp="1"/>
          </p:cNvSpPr>
          <p:nvPr>
            <p:ph type="subTitle" idx="4"/>
          </p:nvPr>
        </p:nvSpPr>
        <p:spPr>
          <a:xfrm>
            <a:off x="713225" y="4011094"/>
            <a:ext cx="19833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What the company owns</a:t>
            </a:r>
            <a:endParaRPr/>
          </a:p>
        </p:txBody>
      </p:sp>
      <p:sp>
        <p:nvSpPr>
          <p:cNvPr id="4900" name="Google Shape;4900;p68"/>
          <p:cNvSpPr txBox="1">
            <a:spLocks noGrp="1"/>
          </p:cNvSpPr>
          <p:nvPr>
            <p:ph type="subTitle" idx="5"/>
          </p:nvPr>
        </p:nvSpPr>
        <p:spPr>
          <a:xfrm>
            <a:off x="6561222" y="3727644"/>
            <a:ext cx="1901100" cy="345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EQUITY</a:t>
            </a:r>
            <a:endParaRPr/>
          </a:p>
        </p:txBody>
      </p:sp>
      <p:sp>
        <p:nvSpPr>
          <p:cNvPr id="4901" name="Google Shape;4901;p68"/>
          <p:cNvSpPr txBox="1">
            <a:spLocks noGrp="1"/>
          </p:cNvSpPr>
          <p:nvPr>
            <p:ph type="subTitle" idx="6"/>
          </p:nvPr>
        </p:nvSpPr>
        <p:spPr>
          <a:xfrm>
            <a:off x="6519672" y="4011100"/>
            <a:ext cx="1984200" cy="69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The difference between assets </a:t>
            </a:r>
            <a:endParaRPr/>
          </a:p>
        </p:txBody>
      </p:sp>
      <p:sp>
        <p:nvSpPr>
          <p:cNvPr id="4902" name="Google Shape;4902;p68"/>
          <p:cNvSpPr txBox="1"/>
          <p:nvPr/>
        </p:nvSpPr>
        <p:spPr>
          <a:xfrm>
            <a:off x="1291475" y="3326658"/>
            <a:ext cx="826800" cy="65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100">
                <a:solidFill>
                  <a:schemeClr val="dk2"/>
                </a:solidFill>
                <a:latin typeface="Oswald SemiBold"/>
                <a:ea typeface="Oswald SemiBold"/>
                <a:cs typeface="Oswald SemiBold"/>
                <a:sym typeface="Oswald SemiBold"/>
              </a:rPr>
              <a:t>1M</a:t>
            </a:r>
            <a:endParaRPr sz="3100">
              <a:solidFill>
                <a:schemeClr val="dk2"/>
              </a:solidFill>
              <a:latin typeface="Oswald SemiBold"/>
              <a:ea typeface="Oswald SemiBold"/>
              <a:cs typeface="Oswald SemiBold"/>
              <a:sym typeface="Oswald SemiBold"/>
            </a:endParaRPr>
          </a:p>
        </p:txBody>
      </p:sp>
      <p:sp>
        <p:nvSpPr>
          <p:cNvPr id="4903" name="Google Shape;4903;p68"/>
          <p:cNvSpPr txBox="1"/>
          <p:nvPr/>
        </p:nvSpPr>
        <p:spPr>
          <a:xfrm>
            <a:off x="3657550" y="3326650"/>
            <a:ext cx="1901100" cy="65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100">
                <a:solidFill>
                  <a:schemeClr val="dk2"/>
                </a:solidFill>
                <a:latin typeface="Oswald SemiBold"/>
                <a:ea typeface="Oswald SemiBold"/>
                <a:cs typeface="Oswald SemiBold"/>
                <a:sym typeface="Oswald SemiBold"/>
              </a:rPr>
              <a:t>300K</a:t>
            </a:r>
            <a:endParaRPr sz="3100">
              <a:solidFill>
                <a:schemeClr val="dk2"/>
              </a:solidFill>
              <a:latin typeface="Oswald SemiBold"/>
              <a:ea typeface="Oswald SemiBold"/>
              <a:cs typeface="Oswald SemiBold"/>
              <a:sym typeface="Oswald SemiBold"/>
            </a:endParaRPr>
          </a:p>
        </p:txBody>
      </p:sp>
      <p:sp>
        <p:nvSpPr>
          <p:cNvPr id="4904" name="Google Shape;4904;p68"/>
          <p:cNvSpPr txBox="1"/>
          <p:nvPr/>
        </p:nvSpPr>
        <p:spPr>
          <a:xfrm>
            <a:off x="6803375" y="3326650"/>
            <a:ext cx="1424700" cy="65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100">
                <a:solidFill>
                  <a:schemeClr val="dk2"/>
                </a:solidFill>
                <a:latin typeface="Oswald SemiBold"/>
                <a:ea typeface="Oswald SemiBold"/>
                <a:cs typeface="Oswald SemiBold"/>
                <a:sym typeface="Oswald SemiBold"/>
              </a:rPr>
              <a:t>700K</a:t>
            </a:r>
            <a:endParaRPr sz="3100">
              <a:solidFill>
                <a:schemeClr val="dk2"/>
              </a:solidFill>
              <a:latin typeface="Oswald SemiBold"/>
              <a:ea typeface="Oswald SemiBold"/>
              <a:cs typeface="Oswald SemiBold"/>
              <a:sym typeface="Oswald SemiBold"/>
            </a:endParaRPr>
          </a:p>
        </p:txBody>
      </p:sp>
      <p:grpSp>
        <p:nvGrpSpPr>
          <p:cNvPr id="4905" name="Google Shape;4905;p68"/>
          <p:cNvGrpSpPr/>
          <p:nvPr/>
        </p:nvGrpSpPr>
        <p:grpSpPr>
          <a:xfrm>
            <a:off x="4194698" y="2395618"/>
            <a:ext cx="826800" cy="793800"/>
            <a:chOff x="4197162" y="3086100"/>
            <a:chExt cx="826800" cy="793800"/>
          </a:xfrm>
        </p:grpSpPr>
        <p:sp>
          <p:nvSpPr>
            <p:cNvPr id="4906" name="Google Shape;4906;p68"/>
            <p:cNvSpPr/>
            <p:nvPr/>
          </p:nvSpPr>
          <p:spPr>
            <a:xfrm>
              <a:off x="4197162" y="3086100"/>
              <a:ext cx="826800" cy="793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7" name="Google Shape;4907;p68"/>
            <p:cNvGrpSpPr/>
            <p:nvPr/>
          </p:nvGrpSpPr>
          <p:grpSpPr>
            <a:xfrm>
              <a:off x="4356086" y="3243233"/>
              <a:ext cx="508953" cy="456466"/>
              <a:chOff x="5778676" y="3826972"/>
              <a:chExt cx="349052" cy="313055"/>
            </a:xfrm>
          </p:grpSpPr>
          <p:sp>
            <p:nvSpPr>
              <p:cNvPr id="4908" name="Google Shape;4908;p6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3" name="Google Shape;4913;p68"/>
          <p:cNvGrpSpPr/>
          <p:nvPr/>
        </p:nvGrpSpPr>
        <p:grpSpPr>
          <a:xfrm>
            <a:off x="1291475" y="2395618"/>
            <a:ext cx="826800" cy="793800"/>
            <a:chOff x="1378775" y="3086088"/>
            <a:chExt cx="826800" cy="793800"/>
          </a:xfrm>
        </p:grpSpPr>
        <p:sp>
          <p:nvSpPr>
            <p:cNvPr id="4914" name="Google Shape;4914;p68"/>
            <p:cNvSpPr/>
            <p:nvPr/>
          </p:nvSpPr>
          <p:spPr>
            <a:xfrm>
              <a:off x="1378775" y="3086088"/>
              <a:ext cx="826800" cy="793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5" name="Google Shape;4915;p68"/>
            <p:cNvGrpSpPr/>
            <p:nvPr/>
          </p:nvGrpSpPr>
          <p:grpSpPr>
            <a:xfrm>
              <a:off x="1602641" y="3252715"/>
              <a:ext cx="379067" cy="437502"/>
              <a:chOff x="4193490" y="3350084"/>
              <a:chExt cx="289939" cy="334661"/>
            </a:xfrm>
          </p:grpSpPr>
          <p:sp>
            <p:nvSpPr>
              <p:cNvPr id="4916" name="Google Shape;4916;p6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6" name="Google Shape;4926;p68"/>
          <p:cNvGrpSpPr/>
          <p:nvPr/>
        </p:nvGrpSpPr>
        <p:grpSpPr>
          <a:xfrm>
            <a:off x="7098372" y="2395618"/>
            <a:ext cx="826800" cy="793800"/>
            <a:chOff x="7013600" y="3063025"/>
            <a:chExt cx="826800" cy="793800"/>
          </a:xfrm>
        </p:grpSpPr>
        <p:sp>
          <p:nvSpPr>
            <p:cNvPr id="4927" name="Google Shape;4927;p68"/>
            <p:cNvSpPr/>
            <p:nvPr/>
          </p:nvSpPr>
          <p:spPr>
            <a:xfrm>
              <a:off x="7013600" y="3063025"/>
              <a:ext cx="826800" cy="793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8"/>
            <p:cNvSpPr/>
            <p:nvPr/>
          </p:nvSpPr>
          <p:spPr>
            <a:xfrm>
              <a:off x="7205341" y="3243234"/>
              <a:ext cx="443318" cy="456463"/>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932"/>
        <p:cNvGrpSpPr/>
        <p:nvPr/>
      </p:nvGrpSpPr>
      <p:grpSpPr>
        <a:xfrm>
          <a:off x="0" y="0"/>
          <a:ext cx="0" cy="0"/>
          <a:chOff x="0" y="0"/>
          <a:chExt cx="0" cy="0"/>
        </a:xfrm>
      </p:grpSpPr>
      <p:sp>
        <p:nvSpPr>
          <p:cNvPr id="4933" name="Google Shape;4933;p69"/>
          <p:cNvSpPr/>
          <p:nvPr/>
        </p:nvSpPr>
        <p:spPr>
          <a:xfrm>
            <a:off x="-546475" y="1620210"/>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9"/>
          <p:cNvSpPr txBox="1">
            <a:spLocks noGrp="1"/>
          </p:cNvSpPr>
          <p:nvPr>
            <p:ph type="title"/>
          </p:nvPr>
        </p:nvSpPr>
        <p:spPr>
          <a:xfrm flipH="1">
            <a:off x="918317" y="1636776"/>
            <a:ext cx="2768400" cy="62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SNEAK PEEK</a:t>
            </a:r>
            <a:endParaRPr/>
          </a:p>
        </p:txBody>
      </p:sp>
      <p:sp>
        <p:nvSpPr>
          <p:cNvPr id="4935" name="Google Shape;4935;p69"/>
          <p:cNvSpPr txBox="1">
            <a:spLocks noGrp="1"/>
          </p:cNvSpPr>
          <p:nvPr>
            <p:ph type="subTitle" idx="1"/>
          </p:nvPr>
        </p:nvSpPr>
        <p:spPr>
          <a:xfrm flipH="1">
            <a:off x="918317" y="2479451"/>
            <a:ext cx="3173100" cy="804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images on these screens with your own work. Just delete these ones, add yours and center them properly</a:t>
            </a:r>
            <a:endParaRPr/>
          </a:p>
        </p:txBody>
      </p:sp>
      <p:grpSp>
        <p:nvGrpSpPr>
          <p:cNvPr id="4936" name="Google Shape;4936;p69"/>
          <p:cNvGrpSpPr/>
          <p:nvPr/>
        </p:nvGrpSpPr>
        <p:grpSpPr>
          <a:xfrm>
            <a:off x="4405450" y="1516465"/>
            <a:ext cx="3076288" cy="2472535"/>
            <a:chOff x="1917370" y="1288466"/>
            <a:chExt cx="2993081" cy="2405657"/>
          </a:xfrm>
        </p:grpSpPr>
        <p:sp>
          <p:nvSpPr>
            <p:cNvPr id="4937" name="Google Shape;4937;p69"/>
            <p:cNvSpPr/>
            <p:nvPr/>
          </p:nvSpPr>
          <p:spPr>
            <a:xfrm>
              <a:off x="2962758" y="3283863"/>
              <a:ext cx="902196" cy="410260"/>
            </a:xfrm>
            <a:custGeom>
              <a:avLst/>
              <a:gdLst/>
              <a:ahLst/>
              <a:cxnLst/>
              <a:rect l="l" t="t" r="r" b="b"/>
              <a:pathLst>
                <a:path w="55324" h="92453" extrusionOk="0">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9"/>
            <p:cNvSpPr/>
            <p:nvPr/>
          </p:nvSpPr>
          <p:spPr>
            <a:xfrm>
              <a:off x="1917372" y="1288466"/>
              <a:ext cx="2993079" cy="1995402"/>
            </a:xfrm>
            <a:custGeom>
              <a:avLst/>
              <a:gdLst/>
              <a:ahLst/>
              <a:cxnLst/>
              <a:rect l="l" t="t" r="r" b="b"/>
              <a:pathLst>
                <a:path w="183540" h="122361" extrusionOk="0">
                  <a:moveTo>
                    <a:pt x="6113" y="0"/>
                  </a:moveTo>
                  <a:cubicBezTo>
                    <a:pt x="5991" y="0"/>
                    <a:pt x="5872" y="4"/>
                    <a:pt x="5753" y="12"/>
                  </a:cubicBezTo>
                  <a:cubicBezTo>
                    <a:pt x="5749" y="12"/>
                    <a:pt x="5746" y="11"/>
                    <a:pt x="5743" y="11"/>
                  </a:cubicBezTo>
                  <a:cubicBezTo>
                    <a:pt x="5734" y="11"/>
                    <a:pt x="5726" y="13"/>
                    <a:pt x="5718" y="15"/>
                  </a:cubicBezTo>
                  <a:cubicBezTo>
                    <a:pt x="5602" y="19"/>
                    <a:pt x="5486" y="30"/>
                    <a:pt x="5372" y="46"/>
                  </a:cubicBezTo>
                  <a:cubicBezTo>
                    <a:pt x="5252" y="58"/>
                    <a:pt x="5130" y="77"/>
                    <a:pt x="5011" y="101"/>
                  </a:cubicBezTo>
                  <a:cubicBezTo>
                    <a:pt x="4919" y="116"/>
                    <a:pt x="4827" y="135"/>
                    <a:pt x="4734" y="158"/>
                  </a:cubicBezTo>
                  <a:cubicBezTo>
                    <a:pt x="4447" y="223"/>
                    <a:pt x="4164" y="310"/>
                    <a:pt x="3890" y="418"/>
                  </a:cubicBezTo>
                  <a:cubicBezTo>
                    <a:pt x="3808" y="450"/>
                    <a:pt x="3728" y="484"/>
                    <a:pt x="3648" y="518"/>
                  </a:cubicBezTo>
                  <a:cubicBezTo>
                    <a:pt x="3541" y="569"/>
                    <a:pt x="3433" y="618"/>
                    <a:pt x="3329" y="671"/>
                  </a:cubicBezTo>
                  <a:cubicBezTo>
                    <a:pt x="3222" y="725"/>
                    <a:pt x="3113" y="783"/>
                    <a:pt x="3014" y="844"/>
                  </a:cubicBezTo>
                  <a:cubicBezTo>
                    <a:pt x="2945" y="887"/>
                    <a:pt x="2880" y="926"/>
                    <a:pt x="2814" y="972"/>
                  </a:cubicBezTo>
                  <a:cubicBezTo>
                    <a:pt x="2603" y="1103"/>
                    <a:pt x="2399" y="1249"/>
                    <a:pt x="2208" y="1410"/>
                  </a:cubicBezTo>
                  <a:lnTo>
                    <a:pt x="2092" y="1512"/>
                  </a:lnTo>
                  <a:cubicBezTo>
                    <a:pt x="2031" y="1563"/>
                    <a:pt x="1973" y="1617"/>
                    <a:pt x="1916" y="1670"/>
                  </a:cubicBezTo>
                  <a:cubicBezTo>
                    <a:pt x="1909" y="1678"/>
                    <a:pt x="1902" y="1682"/>
                    <a:pt x="1897" y="1694"/>
                  </a:cubicBezTo>
                  <a:cubicBezTo>
                    <a:pt x="1823" y="1757"/>
                    <a:pt x="1753" y="1825"/>
                    <a:pt x="1689" y="1901"/>
                  </a:cubicBezTo>
                  <a:cubicBezTo>
                    <a:pt x="1672" y="1910"/>
                    <a:pt x="1660" y="1923"/>
                    <a:pt x="1650" y="1938"/>
                  </a:cubicBezTo>
                  <a:cubicBezTo>
                    <a:pt x="1589" y="2001"/>
                    <a:pt x="1531" y="2065"/>
                    <a:pt x="1474" y="2130"/>
                  </a:cubicBezTo>
                  <a:cubicBezTo>
                    <a:pt x="1382" y="2237"/>
                    <a:pt x="1294" y="2346"/>
                    <a:pt x="1214" y="2458"/>
                  </a:cubicBezTo>
                  <a:cubicBezTo>
                    <a:pt x="1098" y="2614"/>
                    <a:pt x="986" y="2779"/>
                    <a:pt x="883" y="2944"/>
                  </a:cubicBezTo>
                  <a:cubicBezTo>
                    <a:pt x="818" y="3053"/>
                    <a:pt x="752" y="3168"/>
                    <a:pt x="694" y="3279"/>
                  </a:cubicBezTo>
                  <a:cubicBezTo>
                    <a:pt x="682" y="3299"/>
                    <a:pt x="672" y="3320"/>
                    <a:pt x="665" y="3340"/>
                  </a:cubicBezTo>
                  <a:cubicBezTo>
                    <a:pt x="614" y="3437"/>
                    <a:pt x="568" y="3532"/>
                    <a:pt x="526" y="3629"/>
                  </a:cubicBezTo>
                  <a:cubicBezTo>
                    <a:pt x="519" y="3649"/>
                    <a:pt x="511" y="3663"/>
                    <a:pt x="502" y="3678"/>
                  </a:cubicBezTo>
                  <a:cubicBezTo>
                    <a:pt x="456" y="3790"/>
                    <a:pt x="410" y="3902"/>
                    <a:pt x="368" y="4016"/>
                  </a:cubicBezTo>
                  <a:cubicBezTo>
                    <a:pt x="362" y="4028"/>
                    <a:pt x="359" y="4039"/>
                    <a:pt x="356" y="4052"/>
                  </a:cubicBezTo>
                  <a:cubicBezTo>
                    <a:pt x="315" y="4171"/>
                    <a:pt x="276" y="4290"/>
                    <a:pt x="242" y="4412"/>
                  </a:cubicBezTo>
                  <a:cubicBezTo>
                    <a:pt x="234" y="4432"/>
                    <a:pt x="227" y="4451"/>
                    <a:pt x="222" y="4470"/>
                  </a:cubicBezTo>
                  <a:cubicBezTo>
                    <a:pt x="152" y="4731"/>
                    <a:pt x="97" y="4997"/>
                    <a:pt x="59" y="5265"/>
                  </a:cubicBezTo>
                  <a:cubicBezTo>
                    <a:pt x="18" y="5548"/>
                    <a:pt x="1" y="5834"/>
                    <a:pt x="1" y="6121"/>
                  </a:cubicBezTo>
                  <a:lnTo>
                    <a:pt x="1" y="116245"/>
                  </a:lnTo>
                  <a:cubicBezTo>
                    <a:pt x="1" y="116350"/>
                    <a:pt x="4" y="116457"/>
                    <a:pt x="8" y="116561"/>
                  </a:cubicBezTo>
                  <a:cubicBezTo>
                    <a:pt x="16" y="116690"/>
                    <a:pt x="27" y="116821"/>
                    <a:pt x="39" y="116948"/>
                  </a:cubicBezTo>
                  <a:cubicBezTo>
                    <a:pt x="69" y="117201"/>
                    <a:pt x="114" y="117453"/>
                    <a:pt x="173" y="117701"/>
                  </a:cubicBezTo>
                  <a:cubicBezTo>
                    <a:pt x="205" y="117823"/>
                    <a:pt x="239" y="117947"/>
                    <a:pt x="273" y="118066"/>
                  </a:cubicBezTo>
                  <a:cubicBezTo>
                    <a:pt x="312" y="118185"/>
                    <a:pt x="353" y="118304"/>
                    <a:pt x="397" y="118419"/>
                  </a:cubicBezTo>
                  <a:cubicBezTo>
                    <a:pt x="438" y="118526"/>
                    <a:pt x="480" y="118635"/>
                    <a:pt x="531" y="118742"/>
                  </a:cubicBezTo>
                  <a:cubicBezTo>
                    <a:pt x="534" y="118754"/>
                    <a:pt x="542" y="118769"/>
                    <a:pt x="545" y="118783"/>
                  </a:cubicBezTo>
                  <a:cubicBezTo>
                    <a:pt x="596" y="118888"/>
                    <a:pt x="645" y="118995"/>
                    <a:pt x="703" y="119095"/>
                  </a:cubicBezTo>
                  <a:cubicBezTo>
                    <a:pt x="761" y="119206"/>
                    <a:pt x="818" y="119313"/>
                    <a:pt x="883" y="119418"/>
                  </a:cubicBezTo>
                  <a:cubicBezTo>
                    <a:pt x="988" y="119586"/>
                    <a:pt x="1099" y="119748"/>
                    <a:pt x="1214" y="119906"/>
                  </a:cubicBezTo>
                  <a:cubicBezTo>
                    <a:pt x="1354" y="120090"/>
                    <a:pt x="1504" y="120269"/>
                    <a:pt x="1663" y="120439"/>
                  </a:cubicBezTo>
                  <a:cubicBezTo>
                    <a:pt x="1744" y="120524"/>
                    <a:pt x="1824" y="120604"/>
                    <a:pt x="1909" y="120684"/>
                  </a:cubicBezTo>
                  <a:cubicBezTo>
                    <a:pt x="2155" y="120915"/>
                    <a:pt x="2418" y="121126"/>
                    <a:pt x="2697" y="121317"/>
                  </a:cubicBezTo>
                  <a:cubicBezTo>
                    <a:pt x="2707" y="121323"/>
                    <a:pt x="2717" y="121329"/>
                    <a:pt x="2726" y="121336"/>
                  </a:cubicBezTo>
                  <a:cubicBezTo>
                    <a:pt x="2826" y="121402"/>
                    <a:pt x="2923" y="121463"/>
                    <a:pt x="3027" y="121524"/>
                  </a:cubicBezTo>
                  <a:cubicBezTo>
                    <a:pt x="3127" y="121582"/>
                    <a:pt x="3229" y="121640"/>
                    <a:pt x="3334" y="121694"/>
                  </a:cubicBezTo>
                  <a:cubicBezTo>
                    <a:pt x="3438" y="121746"/>
                    <a:pt x="3545" y="121796"/>
                    <a:pt x="3652" y="121843"/>
                  </a:cubicBezTo>
                  <a:cubicBezTo>
                    <a:pt x="3752" y="121889"/>
                    <a:pt x="3856" y="121930"/>
                    <a:pt x="3959" y="121969"/>
                  </a:cubicBezTo>
                  <a:cubicBezTo>
                    <a:pt x="4203" y="122063"/>
                    <a:pt x="4453" y="122139"/>
                    <a:pt x="4708" y="122195"/>
                  </a:cubicBezTo>
                  <a:cubicBezTo>
                    <a:pt x="4807" y="122222"/>
                    <a:pt x="4912" y="122243"/>
                    <a:pt x="5016" y="122261"/>
                  </a:cubicBezTo>
                  <a:cubicBezTo>
                    <a:pt x="5135" y="122285"/>
                    <a:pt x="5254" y="122302"/>
                    <a:pt x="5376" y="122314"/>
                  </a:cubicBezTo>
                  <a:cubicBezTo>
                    <a:pt x="5495" y="122331"/>
                    <a:pt x="5614" y="122341"/>
                    <a:pt x="5738" y="122349"/>
                  </a:cubicBezTo>
                  <a:lnTo>
                    <a:pt x="5748" y="122349"/>
                  </a:lnTo>
                  <a:cubicBezTo>
                    <a:pt x="5867" y="122358"/>
                    <a:pt x="5991" y="122361"/>
                    <a:pt x="6113" y="122361"/>
                  </a:cubicBezTo>
                  <a:lnTo>
                    <a:pt x="177418" y="122361"/>
                  </a:lnTo>
                  <a:cubicBezTo>
                    <a:pt x="177419" y="122361"/>
                    <a:pt x="177420" y="122361"/>
                    <a:pt x="177421" y="122361"/>
                  </a:cubicBezTo>
                  <a:cubicBezTo>
                    <a:pt x="180476" y="122361"/>
                    <a:pt x="183063" y="120107"/>
                    <a:pt x="183483" y="117080"/>
                  </a:cubicBezTo>
                  <a:cubicBezTo>
                    <a:pt x="183520" y="116804"/>
                    <a:pt x="183539" y="116524"/>
                    <a:pt x="183539" y="116244"/>
                  </a:cubicBezTo>
                  <a:lnTo>
                    <a:pt x="183539" y="6121"/>
                  </a:lnTo>
                  <a:cubicBezTo>
                    <a:pt x="183539" y="2742"/>
                    <a:pt x="180797" y="0"/>
                    <a:pt x="177418" y="0"/>
                  </a:cubicBezTo>
                  <a:close/>
                </a:path>
              </a:pathLst>
            </a:cu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9"/>
            <p:cNvSpPr/>
            <p:nvPr/>
          </p:nvSpPr>
          <p:spPr>
            <a:xfrm>
              <a:off x="1917370" y="3065755"/>
              <a:ext cx="2993079" cy="218103"/>
            </a:xfrm>
            <a:custGeom>
              <a:avLst/>
              <a:gdLst/>
              <a:ahLst/>
              <a:cxnLst/>
              <a:rect l="l" t="t" r="r" b="b"/>
              <a:pathLst>
                <a:path w="183540" h="18355" extrusionOk="0">
                  <a:moveTo>
                    <a:pt x="1" y="0"/>
                  </a:moveTo>
                  <a:lnTo>
                    <a:pt x="1" y="12239"/>
                  </a:lnTo>
                  <a:cubicBezTo>
                    <a:pt x="1" y="12344"/>
                    <a:pt x="4" y="12451"/>
                    <a:pt x="8" y="12555"/>
                  </a:cubicBezTo>
                  <a:cubicBezTo>
                    <a:pt x="16" y="12684"/>
                    <a:pt x="27" y="12815"/>
                    <a:pt x="39" y="12942"/>
                  </a:cubicBezTo>
                  <a:cubicBezTo>
                    <a:pt x="69" y="13195"/>
                    <a:pt x="114" y="13447"/>
                    <a:pt x="173" y="13695"/>
                  </a:cubicBezTo>
                  <a:cubicBezTo>
                    <a:pt x="205" y="13817"/>
                    <a:pt x="239" y="13941"/>
                    <a:pt x="273" y="14060"/>
                  </a:cubicBezTo>
                  <a:cubicBezTo>
                    <a:pt x="312" y="14179"/>
                    <a:pt x="353" y="14298"/>
                    <a:pt x="397" y="14413"/>
                  </a:cubicBezTo>
                  <a:cubicBezTo>
                    <a:pt x="438" y="14520"/>
                    <a:pt x="480" y="14629"/>
                    <a:pt x="531" y="14736"/>
                  </a:cubicBezTo>
                  <a:cubicBezTo>
                    <a:pt x="534" y="14748"/>
                    <a:pt x="542" y="14763"/>
                    <a:pt x="545" y="14777"/>
                  </a:cubicBezTo>
                  <a:cubicBezTo>
                    <a:pt x="596" y="14882"/>
                    <a:pt x="645" y="14989"/>
                    <a:pt x="703" y="15089"/>
                  </a:cubicBezTo>
                  <a:cubicBezTo>
                    <a:pt x="761" y="15200"/>
                    <a:pt x="818" y="15307"/>
                    <a:pt x="883" y="15412"/>
                  </a:cubicBezTo>
                  <a:cubicBezTo>
                    <a:pt x="988" y="15580"/>
                    <a:pt x="1099" y="15742"/>
                    <a:pt x="1214" y="15900"/>
                  </a:cubicBezTo>
                  <a:cubicBezTo>
                    <a:pt x="1354" y="16084"/>
                    <a:pt x="1504" y="16263"/>
                    <a:pt x="1663" y="16433"/>
                  </a:cubicBezTo>
                  <a:cubicBezTo>
                    <a:pt x="1744" y="16518"/>
                    <a:pt x="1824" y="16598"/>
                    <a:pt x="1909" y="16678"/>
                  </a:cubicBezTo>
                  <a:cubicBezTo>
                    <a:pt x="2155" y="16909"/>
                    <a:pt x="2418" y="17120"/>
                    <a:pt x="2697" y="17311"/>
                  </a:cubicBezTo>
                  <a:cubicBezTo>
                    <a:pt x="2707" y="17317"/>
                    <a:pt x="2717" y="17323"/>
                    <a:pt x="2726" y="17330"/>
                  </a:cubicBezTo>
                  <a:cubicBezTo>
                    <a:pt x="2826" y="17396"/>
                    <a:pt x="2923" y="17457"/>
                    <a:pt x="3027" y="17518"/>
                  </a:cubicBezTo>
                  <a:cubicBezTo>
                    <a:pt x="3127" y="17576"/>
                    <a:pt x="3229" y="17634"/>
                    <a:pt x="3334" y="17688"/>
                  </a:cubicBezTo>
                  <a:cubicBezTo>
                    <a:pt x="3438" y="17740"/>
                    <a:pt x="3545" y="17790"/>
                    <a:pt x="3652" y="17837"/>
                  </a:cubicBezTo>
                  <a:cubicBezTo>
                    <a:pt x="3752" y="17883"/>
                    <a:pt x="3856" y="17924"/>
                    <a:pt x="3959" y="17963"/>
                  </a:cubicBezTo>
                  <a:cubicBezTo>
                    <a:pt x="4203" y="18057"/>
                    <a:pt x="4453" y="18133"/>
                    <a:pt x="4708" y="18189"/>
                  </a:cubicBezTo>
                  <a:cubicBezTo>
                    <a:pt x="4807" y="18216"/>
                    <a:pt x="4912" y="18237"/>
                    <a:pt x="5016" y="18255"/>
                  </a:cubicBezTo>
                  <a:cubicBezTo>
                    <a:pt x="5135" y="18279"/>
                    <a:pt x="5254" y="18296"/>
                    <a:pt x="5376" y="18308"/>
                  </a:cubicBezTo>
                  <a:cubicBezTo>
                    <a:pt x="5495" y="18325"/>
                    <a:pt x="5614" y="18335"/>
                    <a:pt x="5738" y="18343"/>
                  </a:cubicBezTo>
                  <a:lnTo>
                    <a:pt x="5748" y="18343"/>
                  </a:lnTo>
                  <a:cubicBezTo>
                    <a:pt x="5867" y="18352"/>
                    <a:pt x="5991" y="18355"/>
                    <a:pt x="6113" y="18355"/>
                  </a:cubicBezTo>
                  <a:lnTo>
                    <a:pt x="177418" y="18355"/>
                  </a:lnTo>
                  <a:cubicBezTo>
                    <a:pt x="177419" y="18355"/>
                    <a:pt x="177420" y="18355"/>
                    <a:pt x="177421" y="18355"/>
                  </a:cubicBezTo>
                  <a:cubicBezTo>
                    <a:pt x="180476" y="18355"/>
                    <a:pt x="183063" y="16101"/>
                    <a:pt x="183483" y="13074"/>
                  </a:cubicBezTo>
                  <a:cubicBezTo>
                    <a:pt x="183520" y="12798"/>
                    <a:pt x="183539" y="12518"/>
                    <a:pt x="183539" y="12238"/>
                  </a:cubicBezTo>
                  <a:lnTo>
                    <a:pt x="183539" y="0"/>
                  </a:lnTo>
                  <a:close/>
                </a:path>
              </a:pathLst>
            </a:cu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9"/>
            <p:cNvSpPr/>
            <p:nvPr/>
          </p:nvSpPr>
          <p:spPr>
            <a:xfrm>
              <a:off x="3363961" y="3124921"/>
              <a:ext cx="99753" cy="99786"/>
            </a:xfrm>
            <a:custGeom>
              <a:avLst/>
              <a:gdLst/>
              <a:ahLst/>
              <a:cxnLst/>
              <a:rect l="l" t="t" r="r" b="b"/>
              <a:pathLst>
                <a:path w="6117" h="6119" extrusionOk="0">
                  <a:moveTo>
                    <a:pt x="3059" y="0"/>
                  </a:moveTo>
                  <a:cubicBezTo>
                    <a:pt x="1370" y="0"/>
                    <a:pt x="0" y="1370"/>
                    <a:pt x="0" y="3059"/>
                  </a:cubicBezTo>
                  <a:cubicBezTo>
                    <a:pt x="0" y="4749"/>
                    <a:pt x="1370" y="6118"/>
                    <a:pt x="3059" y="6118"/>
                  </a:cubicBezTo>
                  <a:cubicBezTo>
                    <a:pt x="4747" y="6118"/>
                    <a:pt x="6117" y="4749"/>
                    <a:pt x="6117" y="3059"/>
                  </a:cubicBezTo>
                  <a:cubicBezTo>
                    <a:pt x="6117" y="1370"/>
                    <a:pt x="4747" y="0"/>
                    <a:pt x="3059" y="0"/>
                  </a:cubicBezTo>
                  <a:close/>
                </a:path>
              </a:pathLst>
            </a:cu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41" name="Google Shape;4941;p69"/>
          <p:cNvPicPr preferRelativeResize="0"/>
          <p:nvPr/>
        </p:nvPicPr>
        <p:blipFill rotWithShape="1">
          <a:blip r:embed="rId3">
            <a:alphaModFix/>
          </a:blip>
          <a:srcRect l="3831" r="3831"/>
          <a:stretch/>
        </p:blipFill>
        <p:spPr>
          <a:xfrm>
            <a:off x="4540001" y="1579213"/>
            <a:ext cx="2807196" cy="1710073"/>
          </a:xfrm>
          <a:prstGeom prst="rect">
            <a:avLst/>
          </a:prstGeom>
          <a:noFill/>
          <a:ln w="19050" cap="flat" cmpd="sng">
            <a:solidFill>
              <a:schemeClr val="accent4"/>
            </a:solidFill>
            <a:prstDash val="solid"/>
            <a:round/>
            <a:headEnd type="none" w="sm" len="sm"/>
            <a:tailEnd type="none" w="sm" len="sm"/>
          </a:ln>
        </p:spPr>
      </p:pic>
      <p:grpSp>
        <p:nvGrpSpPr>
          <p:cNvPr id="4942" name="Google Shape;4942;p69"/>
          <p:cNvGrpSpPr/>
          <p:nvPr/>
        </p:nvGrpSpPr>
        <p:grpSpPr>
          <a:xfrm>
            <a:off x="7347200" y="2552497"/>
            <a:ext cx="731839" cy="1519914"/>
            <a:chOff x="4089139" y="3416366"/>
            <a:chExt cx="446516" cy="927342"/>
          </a:xfrm>
        </p:grpSpPr>
        <p:sp>
          <p:nvSpPr>
            <p:cNvPr id="4943" name="Google Shape;4943;p69"/>
            <p:cNvSpPr/>
            <p:nvPr/>
          </p:nvSpPr>
          <p:spPr>
            <a:xfrm>
              <a:off x="4089139" y="3416366"/>
              <a:ext cx="446516" cy="927342"/>
            </a:xfrm>
            <a:custGeom>
              <a:avLst/>
              <a:gdLst/>
              <a:ahLst/>
              <a:cxnLst/>
              <a:rect l="l" t="t" r="r" b="b"/>
              <a:pathLst>
                <a:path w="27381" h="56866" extrusionOk="0">
                  <a:moveTo>
                    <a:pt x="2107" y="1"/>
                  </a:moveTo>
                  <a:cubicBezTo>
                    <a:pt x="944" y="1"/>
                    <a:pt x="1" y="945"/>
                    <a:pt x="1" y="2107"/>
                  </a:cubicBezTo>
                  <a:lnTo>
                    <a:pt x="1" y="54761"/>
                  </a:lnTo>
                  <a:cubicBezTo>
                    <a:pt x="1" y="55923"/>
                    <a:pt x="944" y="56866"/>
                    <a:pt x="2107" y="56866"/>
                  </a:cubicBezTo>
                  <a:lnTo>
                    <a:pt x="25274" y="56866"/>
                  </a:lnTo>
                  <a:cubicBezTo>
                    <a:pt x="26437" y="56866"/>
                    <a:pt x="27379" y="55923"/>
                    <a:pt x="27381" y="54761"/>
                  </a:cubicBezTo>
                  <a:lnTo>
                    <a:pt x="27381" y="2107"/>
                  </a:lnTo>
                  <a:cubicBezTo>
                    <a:pt x="27381" y="945"/>
                    <a:pt x="26437" y="1"/>
                    <a:pt x="25273" y="1"/>
                  </a:cubicBezTo>
                  <a:close/>
                </a:path>
              </a:pathLst>
            </a:custGeom>
            <a:solidFill>
              <a:schemeClr val="dk1"/>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9"/>
            <p:cNvSpPr/>
            <p:nvPr/>
          </p:nvSpPr>
          <p:spPr>
            <a:xfrm>
              <a:off x="4276676" y="4256238"/>
              <a:ext cx="68883" cy="66257"/>
            </a:xfrm>
            <a:custGeom>
              <a:avLst/>
              <a:gdLst/>
              <a:ahLst/>
              <a:cxnLst/>
              <a:rect l="l" t="t" r="r" b="b"/>
              <a:pathLst>
                <a:path w="4224" h="4063" extrusionOk="0">
                  <a:moveTo>
                    <a:pt x="2194" y="0"/>
                  </a:moveTo>
                  <a:cubicBezTo>
                    <a:pt x="2193" y="0"/>
                    <a:pt x="2192" y="0"/>
                    <a:pt x="2191" y="0"/>
                  </a:cubicBezTo>
                  <a:cubicBezTo>
                    <a:pt x="1370" y="0"/>
                    <a:pt x="628" y="495"/>
                    <a:pt x="314" y="1254"/>
                  </a:cubicBezTo>
                  <a:cubicBezTo>
                    <a:pt x="0" y="2013"/>
                    <a:pt x="174" y="2887"/>
                    <a:pt x="755" y="3467"/>
                  </a:cubicBezTo>
                  <a:cubicBezTo>
                    <a:pt x="1143" y="3856"/>
                    <a:pt x="1663" y="4062"/>
                    <a:pt x="2192" y="4062"/>
                  </a:cubicBezTo>
                  <a:cubicBezTo>
                    <a:pt x="2454" y="4062"/>
                    <a:pt x="2717" y="4012"/>
                    <a:pt x="2968" y="3908"/>
                  </a:cubicBezTo>
                  <a:cubicBezTo>
                    <a:pt x="3728" y="3594"/>
                    <a:pt x="4222" y="2854"/>
                    <a:pt x="4223" y="2032"/>
                  </a:cubicBezTo>
                  <a:cubicBezTo>
                    <a:pt x="4223" y="911"/>
                    <a:pt x="3315" y="0"/>
                    <a:pt x="2194" y="0"/>
                  </a:cubicBezTo>
                  <a:close/>
                </a:path>
              </a:pathLst>
            </a:cu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9"/>
            <p:cNvSpPr/>
            <p:nvPr/>
          </p:nvSpPr>
          <p:spPr>
            <a:xfrm>
              <a:off x="4267087" y="3477439"/>
              <a:ext cx="90637" cy="16813"/>
            </a:xfrm>
            <a:custGeom>
              <a:avLst/>
              <a:gdLst/>
              <a:ahLst/>
              <a:cxnLst/>
              <a:rect l="l" t="t" r="r" b="b"/>
              <a:pathLst>
                <a:path w="5558" h="1031" extrusionOk="0">
                  <a:moveTo>
                    <a:pt x="515" y="0"/>
                  </a:moveTo>
                  <a:cubicBezTo>
                    <a:pt x="231" y="0"/>
                    <a:pt x="0" y="231"/>
                    <a:pt x="0" y="515"/>
                  </a:cubicBezTo>
                  <a:cubicBezTo>
                    <a:pt x="0" y="799"/>
                    <a:pt x="231" y="1030"/>
                    <a:pt x="515" y="1030"/>
                  </a:cubicBezTo>
                  <a:lnTo>
                    <a:pt x="5044" y="1030"/>
                  </a:lnTo>
                  <a:cubicBezTo>
                    <a:pt x="5326" y="1030"/>
                    <a:pt x="5557" y="799"/>
                    <a:pt x="5557" y="515"/>
                  </a:cubicBezTo>
                  <a:cubicBezTo>
                    <a:pt x="5557" y="231"/>
                    <a:pt x="5326" y="0"/>
                    <a:pt x="5044" y="0"/>
                  </a:cubicBezTo>
                  <a:close/>
                </a:path>
              </a:pathLst>
            </a:cu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9"/>
            <p:cNvSpPr/>
            <p:nvPr/>
          </p:nvSpPr>
          <p:spPr>
            <a:xfrm>
              <a:off x="4301496" y="3441383"/>
              <a:ext cx="21020" cy="20221"/>
            </a:xfrm>
            <a:custGeom>
              <a:avLst/>
              <a:gdLst/>
              <a:ahLst/>
              <a:cxnLst/>
              <a:rect l="l" t="t" r="r" b="b"/>
              <a:pathLst>
                <a:path w="1289" h="1240" extrusionOk="0">
                  <a:moveTo>
                    <a:pt x="669" y="0"/>
                  </a:moveTo>
                  <a:cubicBezTo>
                    <a:pt x="419" y="0"/>
                    <a:pt x="193" y="152"/>
                    <a:pt x="98" y="383"/>
                  </a:cubicBezTo>
                  <a:cubicBezTo>
                    <a:pt x="1" y="615"/>
                    <a:pt x="55" y="882"/>
                    <a:pt x="232" y="1059"/>
                  </a:cubicBezTo>
                  <a:cubicBezTo>
                    <a:pt x="350" y="1177"/>
                    <a:pt x="509" y="1239"/>
                    <a:pt x="671" y="1239"/>
                  </a:cubicBezTo>
                  <a:cubicBezTo>
                    <a:pt x="750" y="1239"/>
                    <a:pt x="830" y="1224"/>
                    <a:pt x="906" y="1193"/>
                  </a:cubicBezTo>
                  <a:cubicBezTo>
                    <a:pt x="1138" y="1096"/>
                    <a:pt x="1289" y="871"/>
                    <a:pt x="1289" y="620"/>
                  </a:cubicBezTo>
                  <a:cubicBezTo>
                    <a:pt x="1289" y="279"/>
                    <a:pt x="1012" y="0"/>
                    <a:pt x="669" y="0"/>
                  </a:cubicBezTo>
                  <a:close/>
                </a:path>
              </a:pathLst>
            </a:cu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47" name="Google Shape;4947;p69"/>
          <p:cNvPicPr preferRelativeResize="0"/>
          <p:nvPr/>
        </p:nvPicPr>
        <p:blipFill rotWithShape="1">
          <a:blip r:embed="rId4">
            <a:alphaModFix/>
          </a:blip>
          <a:srcRect l="19253" r="49158"/>
          <a:stretch/>
        </p:blipFill>
        <p:spPr>
          <a:xfrm>
            <a:off x="7384127" y="2720291"/>
            <a:ext cx="656830" cy="1169614"/>
          </a:xfrm>
          <a:prstGeom prst="rect">
            <a:avLst/>
          </a:prstGeom>
          <a:noFill/>
          <a:ln w="19050" cap="flat" cmpd="sng">
            <a:solidFill>
              <a:schemeClr val="accent4"/>
            </a:solidFill>
            <a:prstDash val="solid"/>
            <a:round/>
            <a:headEnd type="none" w="sm" len="sm"/>
            <a:tailEnd type="none" w="sm" len="sm"/>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51"/>
        <p:cNvGrpSpPr/>
        <p:nvPr/>
      </p:nvGrpSpPr>
      <p:grpSpPr>
        <a:xfrm>
          <a:off x="0" y="0"/>
          <a:ext cx="0" cy="0"/>
          <a:chOff x="0" y="0"/>
          <a:chExt cx="0" cy="0"/>
        </a:xfrm>
      </p:grpSpPr>
      <p:sp>
        <p:nvSpPr>
          <p:cNvPr id="4952" name="Google Shape;4952;p70"/>
          <p:cNvSpPr/>
          <p:nvPr/>
        </p:nvSpPr>
        <p:spPr>
          <a:xfrm>
            <a:off x="2746350" y="357050"/>
            <a:ext cx="3651300" cy="13530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0"/>
          <p:cNvSpPr txBox="1"/>
          <p:nvPr/>
        </p:nvSpPr>
        <p:spPr>
          <a:xfrm>
            <a:off x="2746350" y="4415400"/>
            <a:ext cx="3651300" cy="31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93C47D"/>
                </a:solidFill>
                <a:latin typeface="Aleo"/>
                <a:ea typeface="Aleo"/>
                <a:cs typeface="Aleo"/>
                <a:sym typeface="Aleo"/>
              </a:rPr>
              <a:t>Please keep this slide for attribution</a:t>
            </a:r>
            <a:endParaRPr sz="1000">
              <a:solidFill>
                <a:srgbClr val="93C47D"/>
              </a:solidFill>
              <a:latin typeface="Aleo"/>
              <a:ea typeface="Aleo"/>
              <a:cs typeface="Aleo"/>
              <a:sym typeface="Aleo"/>
            </a:endParaRPr>
          </a:p>
        </p:txBody>
      </p:sp>
      <p:grpSp>
        <p:nvGrpSpPr>
          <p:cNvPr id="4954" name="Google Shape;4954;p70"/>
          <p:cNvGrpSpPr/>
          <p:nvPr/>
        </p:nvGrpSpPr>
        <p:grpSpPr>
          <a:xfrm>
            <a:off x="3463879" y="1910215"/>
            <a:ext cx="2300342" cy="227904"/>
            <a:chOff x="3421829" y="4700892"/>
            <a:chExt cx="2300342" cy="227904"/>
          </a:xfrm>
        </p:grpSpPr>
        <p:sp>
          <p:nvSpPr>
            <p:cNvPr id="4955" name="Google Shape;4955;p70"/>
            <p:cNvSpPr/>
            <p:nvPr/>
          </p:nvSpPr>
          <p:spPr>
            <a:xfrm>
              <a:off x="3421829" y="4700892"/>
              <a:ext cx="227653" cy="227904"/>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grpSp>
          <p:nvGrpSpPr>
            <p:cNvPr id="4956" name="Google Shape;4956;p70"/>
            <p:cNvGrpSpPr/>
            <p:nvPr/>
          </p:nvGrpSpPr>
          <p:grpSpPr>
            <a:xfrm>
              <a:off x="4112473" y="4701039"/>
              <a:ext cx="227912" cy="227626"/>
              <a:chOff x="3303268" y="3817349"/>
              <a:chExt cx="346056" cy="345674"/>
            </a:xfrm>
          </p:grpSpPr>
          <p:sp>
            <p:nvSpPr>
              <p:cNvPr id="4957" name="Google Shape;4957;p7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sp>
            <p:nvSpPr>
              <p:cNvPr id="4958" name="Google Shape;4958;p7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sp>
            <p:nvSpPr>
              <p:cNvPr id="4959" name="Google Shape;4959;p7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sp>
            <p:nvSpPr>
              <p:cNvPr id="4960" name="Google Shape;4960;p7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grpSp>
        <p:grpSp>
          <p:nvGrpSpPr>
            <p:cNvPr id="4961" name="Google Shape;4961;p70"/>
            <p:cNvGrpSpPr/>
            <p:nvPr/>
          </p:nvGrpSpPr>
          <p:grpSpPr>
            <a:xfrm>
              <a:off x="4803376" y="4701039"/>
              <a:ext cx="227912" cy="227626"/>
              <a:chOff x="3752358" y="3817349"/>
              <a:chExt cx="346056" cy="345674"/>
            </a:xfrm>
          </p:grpSpPr>
          <p:sp>
            <p:nvSpPr>
              <p:cNvPr id="4962" name="Google Shape;4962;p7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sp>
            <p:nvSpPr>
              <p:cNvPr id="4963" name="Google Shape;4963;p7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sp>
            <p:nvSpPr>
              <p:cNvPr id="4964" name="Google Shape;4964;p7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sp>
            <p:nvSpPr>
              <p:cNvPr id="4965" name="Google Shape;4965;p7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grpSp>
        <p:grpSp>
          <p:nvGrpSpPr>
            <p:cNvPr id="4966" name="Google Shape;4966;p70"/>
            <p:cNvGrpSpPr/>
            <p:nvPr/>
          </p:nvGrpSpPr>
          <p:grpSpPr>
            <a:xfrm>
              <a:off x="5494280" y="4701026"/>
              <a:ext cx="227891" cy="227626"/>
              <a:chOff x="4201447" y="3817349"/>
              <a:chExt cx="346024" cy="345674"/>
            </a:xfrm>
          </p:grpSpPr>
          <p:sp>
            <p:nvSpPr>
              <p:cNvPr id="4967" name="Google Shape;4967;p70"/>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sp>
            <p:nvSpPr>
              <p:cNvPr id="4968" name="Google Shape;4968;p70"/>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grpSp>
      </p:grpSp>
      <p:sp>
        <p:nvSpPr>
          <p:cNvPr id="4969" name="Google Shape;4969;p70"/>
          <p:cNvSpPr txBox="1">
            <a:spLocks noGrp="1"/>
          </p:cNvSpPr>
          <p:nvPr>
            <p:ph type="title"/>
          </p:nvPr>
        </p:nvSpPr>
        <p:spPr>
          <a:xfrm>
            <a:off x="2752344" y="551439"/>
            <a:ext cx="3648600" cy="1042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4970" name="Google Shape;4970;p70"/>
          <p:cNvSpPr txBox="1">
            <a:spLocks noGrp="1"/>
          </p:cNvSpPr>
          <p:nvPr>
            <p:ph type="subTitle" idx="1"/>
          </p:nvPr>
        </p:nvSpPr>
        <p:spPr>
          <a:xfrm>
            <a:off x="2752350" y="2212170"/>
            <a:ext cx="3648600" cy="13530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600"/>
              <a:t>Do you have any questions?</a:t>
            </a:r>
            <a:endParaRPr sz="1600"/>
          </a:p>
          <a:p>
            <a:pPr marL="0" lvl="0" indent="0" algn="ctr" rtl="0">
              <a:lnSpc>
                <a:spcPct val="60000"/>
              </a:lnSpc>
              <a:spcBef>
                <a:spcPts val="0"/>
              </a:spcBef>
              <a:spcAft>
                <a:spcPts val="0"/>
              </a:spcAft>
              <a:buNone/>
            </a:pPr>
            <a:endParaRPr sz="1600"/>
          </a:p>
          <a:p>
            <a:pPr marL="0" lvl="0" indent="0" algn="ctr" rtl="0">
              <a:lnSpc>
                <a:spcPct val="100000"/>
              </a:lnSpc>
              <a:spcBef>
                <a:spcPts val="0"/>
              </a:spcBef>
              <a:spcAft>
                <a:spcPts val="0"/>
              </a:spcAft>
              <a:buClr>
                <a:schemeClr val="dk1"/>
              </a:buClr>
              <a:buSzPts val="1100"/>
              <a:buFont typeface="Arial"/>
              <a:buNone/>
            </a:pPr>
            <a:r>
              <a:rPr lang="en">
                <a:solidFill>
                  <a:schemeClr val="lt1"/>
                </a:solidFill>
              </a:rPr>
              <a:t>addyouremail@freepik.com </a:t>
            </a:r>
            <a:endParaRPr>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a:solidFill>
                  <a:schemeClr val="lt1"/>
                </a:solidFill>
              </a:rPr>
              <a:t>+91  620 421 838 </a:t>
            </a:r>
            <a:endParaRPr>
              <a:solidFill>
                <a:schemeClr val="lt1"/>
              </a:solidFill>
            </a:endParaRPr>
          </a:p>
          <a:p>
            <a:pPr marL="0" lvl="0" indent="0" algn="ctr" rtl="0">
              <a:lnSpc>
                <a:spcPct val="100000"/>
              </a:lnSpc>
              <a:spcBef>
                <a:spcPts val="0"/>
              </a:spcBef>
              <a:spcAft>
                <a:spcPts val="0"/>
              </a:spcAft>
              <a:buNone/>
            </a:pPr>
            <a:r>
              <a:rPr lang="en">
                <a:solidFill>
                  <a:schemeClr val="lt1"/>
                </a:solidFill>
              </a:rPr>
              <a:t>yourcompany.com</a:t>
            </a:r>
            <a:endParaRPr>
              <a:solidFill>
                <a:schemeClr val="lt1"/>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974"/>
        <p:cNvGrpSpPr/>
        <p:nvPr/>
      </p:nvGrpSpPr>
      <p:grpSpPr>
        <a:xfrm>
          <a:off x="0" y="0"/>
          <a:ext cx="0" cy="0"/>
          <a:chOff x="0" y="0"/>
          <a:chExt cx="0" cy="0"/>
        </a:xfrm>
      </p:grpSpPr>
      <p:grpSp>
        <p:nvGrpSpPr>
          <p:cNvPr id="4975" name="Google Shape;4975;p71"/>
          <p:cNvGrpSpPr/>
          <p:nvPr/>
        </p:nvGrpSpPr>
        <p:grpSpPr>
          <a:xfrm>
            <a:off x="1639271" y="2287659"/>
            <a:ext cx="413562" cy="570142"/>
            <a:chOff x="2544019" y="1908724"/>
            <a:chExt cx="545093" cy="751472"/>
          </a:xfrm>
        </p:grpSpPr>
        <p:sp>
          <p:nvSpPr>
            <p:cNvPr id="4976" name="Google Shape;4976;p71"/>
            <p:cNvSpPr/>
            <p:nvPr/>
          </p:nvSpPr>
          <p:spPr>
            <a:xfrm>
              <a:off x="2544019" y="1908724"/>
              <a:ext cx="545093" cy="751472"/>
            </a:xfrm>
            <a:custGeom>
              <a:avLst/>
              <a:gdLst/>
              <a:ahLst/>
              <a:cxnLst/>
              <a:rect l="l" t="t" r="r" b="b"/>
              <a:pathLst>
                <a:path w="28483" h="39267" extrusionOk="0">
                  <a:moveTo>
                    <a:pt x="14241" y="1152"/>
                  </a:moveTo>
                  <a:cubicBezTo>
                    <a:pt x="15026" y="1152"/>
                    <a:pt x="15663" y="1789"/>
                    <a:pt x="15663" y="2574"/>
                  </a:cubicBezTo>
                  <a:lnTo>
                    <a:pt x="15663" y="3137"/>
                  </a:lnTo>
                  <a:lnTo>
                    <a:pt x="12820" y="3137"/>
                  </a:lnTo>
                  <a:lnTo>
                    <a:pt x="12820" y="2574"/>
                  </a:lnTo>
                  <a:cubicBezTo>
                    <a:pt x="12820" y="1789"/>
                    <a:pt x="13457" y="1152"/>
                    <a:pt x="14241" y="1152"/>
                  </a:cubicBezTo>
                  <a:close/>
                  <a:moveTo>
                    <a:pt x="18764" y="4289"/>
                  </a:moveTo>
                  <a:cubicBezTo>
                    <a:pt x="18776" y="4289"/>
                    <a:pt x="18800" y="4302"/>
                    <a:pt x="18800" y="4327"/>
                  </a:cubicBezTo>
                  <a:lnTo>
                    <a:pt x="18800" y="4338"/>
                  </a:lnTo>
                  <a:lnTo>
                    <a:pt x="18800" y="7096"/>
                  </a:lnTo>
                  <a:cubicBezTo>
                    <a:pt x="18800" y="7108"/>
                    <a:pt x="18776" y="7121"/>
                    <a:pt x="18764" y="7121"/>
                  </a:cubicBezTo>
                  <a:lnTo>
                    <a:pt x="9719" y="7121"/>
                  </a:lnTo>
                  <a:cubicBezTo>
                    <a:pt x="9695" y="7121"/>
                    <a:pt x="9682" y="7108"/>
                    <a:pt x="9682" y="7096"/>
                  </a:cubicBezTo>
                  <a:lnTo>
                    <a:pt x="9682" y="4338"/>
                  </a:lnTo>
                  <a:lnTo>
                    <a:pt x="9682" y="4327"/>
                  </a:lnTo>
                  <a:cubicBezTo>
                    <a:pt x="9682" y="4302"/>
                    <a:pt x="9695" y="4289"/>
                    <a:pt x="9719" y="4289"/>
                  </a:cubicBezTo>
                  <a:close/>
                  <a:moveTo>
                    <a:pt x="24916" y="7304"/>
                  </a:moveTo>
                  <a:lnTo>
                    <a:pt x="24916" y="35701"/>
                  </a:lnTo>
                  <a:lnTo>
                    <a:pt x="3567" y="35701"/>
                  </a:lnTo>
                  <a:lnTo>
                    <a:pt x="3567" y="7304"/>
                  </a:lnTo>
                  <a:lnTo>
                    <a:pt x="8555" y="7304"/>
                  </a:lnTo>
                  <a:cubicBezTo>
                    <a:pt x="8653" y="7868"/>
                    <a:pt x="9156" y="8273"/>
                    <a:pt x="9719" y="8273"/>
                  </a:cubicBezTo>
                  <a:lnTo>
                    <a:pt x="18764" y="8273"/>
                  </a:lnTo>
                  <a:cubicBezTo>
                    <a:pt x="19339" y="8273"/>
                    <a:pt x="19830" y="7856"/>
                    <a:pt x="19928" y="7304"/>
                  </a:cubicBezTo>
                  <a:close/>
                  <a:moveTo>
                    <a:pt x="14241" y="0"/>
                  </a:moveTo>
                  <a:cubicBezTo>
                    <a:pt x="12820" y="0"/>
                    <a:pt x="11668" y="1152"/>
                    <a:pt x="11668" y="2574"/>
                  </a:cubicBezTo>
                  <a:lnTo>
                    <a:pt x="11668" y="3137"/>
                  </a:lnTo>
                  <a:lnTo>
                    <a:pt x="9719" y="3137"/>
                  </a:lnTo>
                  <a:cubicBezTo>
                    <a:pt x="9278" y="3137"/>
                    <a:pt x="8886" y="3383"/>
                    <a:pt x="8690" y="3738"/>
                  </a:cubicBezTo>
                  <a:lnTo>
                    <a:pt x="2746" y="3738"/>
                  </a:lnTo>
                  <a:cubicBezTo>
                    <a:pt x="1239" y="3738"/>
                    <a:pt x="0" y="4976"/>
                    <a:pt x="0" y="6495"/>
                  </a:cubicBezTo>
                  <a:lnTo>
                    <a:pt x="0" y="36521"/>
                  </a:lnTo>
                  <a:cubicBezTo>
                    <a:pt x="0" y="38041"/>
                    <a:pt x="1239" y="39267"/>
                    <a:pt x="2746" y="39267"/>
                  </a:cubicBezTo>
                  <a:lnTo>
                    <a:pt x="12906" y="39267"/>
                  </a:lnTo>
                  <a:cubicBezTo>
                    <a:pt x="13224" y="39267"/>
                    <a:pt x="13481" y="39010"/>
                    <a:pt x="13481" y="38691"/>
                  </a:cubicBezTo>
                  <a:cubicBezTo>
                    <a:pt x="13481" y="38373"/>
                    <a:pt x="13224" y="38115"/>
                    <a:pt x="12906" y="38115"/>
                  </a:cubicBezTo>
                  <a:lnTo>
                    <a:pt x="2746" y="38115"/>
                  </a:lnTo>
                  <a:cubicBezTo>
                    <a:pt x="1863" y="38115"/>
                    <a:pt x="1152" y="37404"/>
                    <a:pt x="1152" y="36521"/>
                  </a:cubicBezTo>
                  <a:lnTo>
                    <a:pt x="1152" y="6495"/>
                  </a:lnTo>
                  <a:cubicBezTo>
                    <a:pt x="1152" y="5613"/>
                    <a:pt x="1863" y="4890"/>
                    <a:pt x="2746" y="4890"/>
                  </a:cubicBezTo>
                  <a:lnTo>
                    <a:pt x="8530" y="4890"/>
                  </a:lnTo>
                  <a:lnTo>
                    <a:pt x="8530" y="6152"/>
                  </a:lnTo>
                  <a:lnTo>
                    <a:pt x="3187" y="6152"/>
                  </a:lnTo>
                  <a:cubicBezTo>
                    <a:pt x="2758" y="6152"/>
                    <a:pt x="2415" y="6508"/>
                    <a:pt x="2415" y="6925"/>
                  </a:cubicBezTo>
                  <a:lnTo>
                    <a:pt x="2415" y="36080"/>
                  </a:lnTo>
                  <a:cubicBezTo>
                    <a:pt x="2415" y="36510"/>
                    <a:pt x="2758" y="36853"/>
                    <a:pt x="3187" y="36853"/>
                  </a:cubicBezTo>
                  <a:lnTo>
                    <a:pt x="25296" y="36853"/>
                  </a:lnTo>
                  <a:cubicBezTo>
                    <a:pt x="25725" y="36853"/>
                    <a:pt x="26068" y="36510"/>
                    <a:pt x="26068" y="36080"/>
                  </a:cubicBezTo>
                  <a:lnTo>
                    <a:pt x="26068" y="6925"/>
                  </a:lnTo>
                  <a:cubicBezTo>
                    <a:pt x="26068" y="6508"/>
                    <a:pt x="25725" y="6152"/>
                    <a:pt x="25296" y="6152"/>
                  </a:cubicBezTo>
                  <a:lnTo>
                    <a:pt x="19952" y="6152"/>
                  </a:lnTo>
                  <a:lnTo>
                    <a:pt x="19952" y="4890"/>
                  </a:lnTo>
                  <a:lnTo>
                    <a:pt x="25737" y="4890"/>
                  </a:lnTo>
                  <a:cubicBezTo>
                    <a:pt x="26619" y="4890"/>
                    <a:pt x="27330" y="5613"/>
                    <a:pt x="27330" y="6495"/>
                  </a:cubicBezTo>
                  <a:lnTo>
                    <a:pt x="27330" y="20234"/>
                  </a:lnTo>
                  <a:cubicBezTo>
                    <a:pt x="27330" y="20553"/>
                    <a:pt x="27588" y="20810"/>
                    <a:pt x="27907" y="20810"/>
                  </a:cubicBezTo>
                  <a:cubicBezTo>
                    <a:pt x="28225" y="20810"/>
                    <a:pt x="28482" y="20553"/>
                    <a:pt x="28482" y="20234"/>
                  </a:cubicBezTo>
                  <a:lnTo>
                    <a:pt x="28482" y="6495"/>
                  </a:lnTo>
                  <a:cubicBezTo>
                    <a:pt x="28482" y="4976"/>
                    <a:pt x="27245" y="3738"/>
                    <a:pt x="25737" y="3738"/>
                  </a:cubicBezTo>
                  <a:lnTo>
                    <a:pt x="19793" y="3738"/>
                  </a:lnTo>
                  <a:cubicBezTo>
                    <a:pt x="19585" y="3383"/>
                    <a:pt x="19205" y="3137"/>
                    <a:pt x="18764" y="3137"/>
                  </a:cubicBezTo>
                  <a:lnTo>
                    <a:pt x="16803" y="3137"/>
                  </a:lnTo>
                  <a:lnTo>
                    <a:pt x="16803" y="2574"/>
                  </a:lnTo>
                  <a:cubicBezTo>
                    <a:pt x="16803" y="1152"/>
                    <a:pt x="15651" y="0"/>
                    <a:pt x="142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640640" y="2456112"/>
              <a:ext cx="68283" cy="93602"/>
            </a:xfrm>
            <a:custGeom>
              <a:avLst/>
              <a:gdLst/>
              <a:ahLst/>
              <a:cxnLst/>
              <a:rect l="l" t="t" r="r" b="b"/>
              <a:pathLst>
                <a:path w="3568" h="4891" extrusionOk="0">
                  <a:moveTo>
                    <a:pt x="1778" y="1152"/>
                  </a:moveTo>
                  <a:cubicBezTo>
                    <a:pt x="2121" y="1152"/>
                    <a:pt x="2415" y="1435"/>
                    <a:pt x="2415" y="1778"/>
                  </a:cubicBezTo>
                  <a:cubicBezTo>
                    <a:pt x="2415" y="2133"/>
                    <a:pt x="2121" y="2415"/>
                    <a:pt x="1778" y="2415"/>
                  </a:cubicBezTo>
                  <a:cubicBezTo>
                    <a:pt x="1435" y="2415"/>
                    <a:pt x="1141" y="2133"/>
                    <a:pt x="1141" y="1778"/>
                  </a:cubicBezTo>
                  <a:cubicBezTo>
                    <a:pt x="1141" y="1435"/>
                    <a:pt x="1435" y="1152"/>
                    <a:pt x="1778" y="1152"/>
                  </a:cubicBezTo>
                  <a:close/>
                  <a:moveTo>
                    <a:pt x="1778" y="0"/>
                  </a:moveTo>
                  <a:cubicBezTo>
                    <a:pt x="798" y="0"/>
                    <a:pt x="1" y="798"/>
                    <a:pt x="1" y="1778"/>
                  </a:cubicBezTo>
                  <a:cubicBezTo>
                    <a:pt x="1" y="2562"/>
                    <a:pt x="504" y="3224"/>
                    <a:pt x="1202" y="3469"/>
                  </a:cubicBezTo>
                  <a:lnTo>
                    <a:pt x="1202" y="4314"/>
                  </a:lnTo>
                  <a:cubicBezTo>
                    <a:pt x="1202" y="4633"/>
                    <a:pt x="1459" y="4891"/>
                    <a:pt x="1778" y="4891"/>
                  </a:cubicBezTo>
                  <a:cubicBezTo>
                    <a:pt x="2097" y="4891"/>
                    <a:pt x="2354" y="4633"/>
                    <a:pt x="2354" y="4314"/>
                  </a:cubicBezTo>
                  <a:lnTo>
                    <a:pt x="2354" y="3469"/>
                  </a:lnTo>
                  <a:cubicBezTo>
                    <a:pt x="3053" y="3224"/>
                    <a:pt x="3567" y="2562"/>
                    <a:pt x="3567" y="1778"/>
                  </a:cubicBezTo>
                  <a:cubicBezTo>
                    <a:pt x="3567" y="798"/>
                    <a:pt x="2759" y="0"/>
                    <a:pt x="1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880576" y="2143953"/>
              <a:ext cx="110730" cy="95056"/>
            </a:xfrm>
            <a:custGeom>
              <a:avLst/>
              <a:gdLst/>
              <a:ahLst/>
              <a:cxnLst/>
              <a:rect l="l" t="t" r="r" b="b"/>
              <a:pathLst>
                <a:path w="5786" h="4967" extrusionOk="0">
                  <a:moveTo>
                    <a:pt x="3860" y="1153"/>
                  </a:moveTo>
                  <a:lnTo>
                    <a:pt x="4143" y="1643"/>
                  </a:lnTo>
                  <a:lnTo>
                    <a:pt x="1643" y="1643"/>
                  </a:lnTo>
                  <a:lnTo>
                    <a:pt x="1924" y="1153"/>
                  </a:lnTo>
                  <a:close/>
                  <a:moveTo>
                    <a:pt x="3836" y="2782"/>
                  </a:moveTo>
                  <a:lnTo>
                    <a:pt x="2893" y="3800"/>
                  </a:lnTo>
                  <a:lnTo>
                    <a:pt x="1949" y="2782"/>
                  </a:lnTo>
                  <a:close/>
                  <a:moveTo>
                    <a:pt x="1912" y="1"/>
                  </a:moveTo>
                  <a:cubicBezTo>
                    <a:pt x="1520" y="1"/>
                    <a:pt x="1152" y="209"/>
                    <a:pt x="944" y="540"/>
                  </a:cubicBezTo>
                  <a:lnTo>
                    <a:pt x="135" y="1924"/>
                  </a:lnTo>
                  <a:cubicBezTo>
                    <a:pt x="0" y="2133"/>
                    <a:pt x="37" y="2427"/>
                    <a:pt x="208" y="2599"/>
                  </a:cubicBezTo>
                  <a:lnTo>
                    <a:pt x="2071" y="4609"/>
                  </a:lnTo>
                  <a:cubicBezTo>
                    <a:pt x="2292" y="4848"/>
                    <a:pt x="2592" y="4967"/>
                    <a:pt x="2892" y="4967"/>
                  </a:cubicBezTo>
                  <a:cubicBezTo>
                    <a:pt x="3193" y="4967"/>
                    <a:pt x="3493" y="4848"/>
                    <a:pt x="3713" y="4609"/>
                  </a:cubicBezTo>
                  <a:lnTo>
                    <a:pt x="5576" y="2599"/>
                  </a:lnTo>
                  <a:cubicBezTo>
                    <a:pt x="5748" y="2415"/>
                    <a:pt x="5785" y="2133"/>
                    <a:pt x="5650" y="1924"/>
                  </a:cubicBezTo>
                  <a:lnTo>
                    <a:pt x="4841" y="540"/>
                  </a:lnTo>
                  <a:cubicBezTo>
                    <a:pt x="4633" y="209"/>
                    <a:pt x="4265" y="1"/>
                    <a:pt x="3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767536" y="2103843"/>
              <a:ext cx="98061" cy="22066"/>
            </a:xfrm>
            <a:custGeom>
              <a:avLst/>
              <a:gdLst/>
              <a:ahLst/>
              <a:cxnLst/>
              <a:rect l="l" t="t" r="r" b="b"/>
              <a:pathLst>
                <a:path w="5124" h="1153" extrusionOk="0">
                  <a:moveTo>
                    <a:pt x="576" y="1"/>
                  </a:moveTo>
                  <a:cubicBezTo>
                    <a:pt x="257" y="1"/>
                    <a:pt x="0" y="258"/>
                    <a:pt x="0" y="577"/>
                  </a:cubicBezTo>
                  <a:cubicBezTo>
                    <a:pt x="0" y="896"/>
                    <a:pt x="257" y="1153"/>
                    <a:pt x="576" y="1153"/>
                  </a:cubicBezTo>
                  <a:lnTo>
                    <a:pt x="4547" y="1153"/>
                  </a:lnTo>
                  <a:cubicBezTo>
                    <a:pt x="4865" y="1153"/>
                    <a:pt x="5123" y="896"/>
                    <a:pt x="5123" y="577"/>
                  </a:cubicBezTo>
                  <a:cubicBezTo>
                    <a:pt x="5123" y="258"/>
                    <a:pt x="4865" y="1"/>
                    <a:pt x="4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752054" y="2006992"/>
              <a:ext cx="129006" cy="22066"/>
            </a:xfrm>
            <a:custGeom>
              <a:avLst/>
              <a:gdLst/>
              <a:ahLst/>
              <a:cxnLst/>
              <a:rect l="l" t="t" r="r" b="b"/>
              <a:pathLst>
                <a:path w="6741" h="1153" extrusionOk="0">
                  <a:moveTo>
                    <a:pt x="576" y="1"/>
                  </a:moveTo>
                  <a:cubicBezTo>
                    <a:pt x="257" y="1"/>
                    <a:pt x="0" y="257"/>
                    <a:pt x="0" y="576"/>
                  </a:cubicBezTo>
                  <a:cubicBezTo>
                    <a:pt x="0" y="895"/>
                    <a:pt x="257" y="1153"/>
                    <a:pt x="576" y="1153"/>
                  </a:cubicBezTo>
                  <a:lnTo>
                    <a:pt x="6164" y="1153"/>
                  </a:lnTo>
                  <a:cubicBezTo>
                    <a:pt x="6483" y="1153"/>
                    <a:pt x="6741" y="895"/>
                    <a:pt x="6741" y="576"/>
                  </a:cubicBezTo>
                  <a:cubicBezTo>
                    <a:pt x="6741" y="257"/>
                    <a:pt x="6483" y="1"/>
                    <a:pt x="6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699983" y="2247081"/>
              <a:ext cx="275848" cy="302640"/>
            </a:xfrm>
            <a:custGeom>
              <a:avLst/>
              <a:gdLst/>
              <a:ahLst/>
              <a:cxnLst/>
              <a:rect l="l" t="t" r="r" b="b"/>
              <a:pathLst>
                <a:path w="14414" h="15814" extrusionOk="0">
                  <a:moveTo>
                    <a:pt x="12329" y="1"/>
                  </a:moveTo>
                  <a:cubicBezTo>
                    <a:pt x="12182" y="1"/>
                    <a:pt x="12035" y="59"/>
                    <a:pt x="11925" y="176"/>
                  </a:cubicBezTo>
                  <a:lnTo>
                    <a:pt x="10467" y="1622"/>
                  </a:lnTo>
                  <a:cubicBezTo>
                    <a:pt x="10246" y="1854"/>
                    <a:pt x="10246" y="2210"/>
                    <a:pt x="10467" y="2443"/>
                  </a:cubicBezTo>
                  <a:cubicBezTo>
                    <a:pt x="10583" y="2553"/>
                    <a:pt x="10730" y="2608"/>
                    <a:pt x="10877" y="2608"/>
                  </a:cubicBezTo>
                  <a:cubicBezTo>
                    <a:pt x="11024" y="2608"/>
                    <a:pt x="11171" y="2553"/>
                    <a:pt x="11288" y="2443"/>
                  </a:cubicBezTo>
                  <a:lnTo>
                    <a:pt x="11753" y="1965"/>
                  </a:lnTo>
                  <a:lnTo>
                    <a:pt x="11753" y="2749"/>
                  </a:lnTo>
                  <a:cubicBezTo>
                    <a:pt x="11753" y="3546"/>
                    <a:pt x="11104" y="4196"/>
                    <a:pt x="10307" y="4196"/>
                  </a:cubicBezTo>
                  <a:lnTo>
                    <a:pt x="2599" y="4196"/>
                  </a:lnTo>
                  <a:cubicBezTo>
                    <a:pt x="1165" y="4196"/>
                    <a:pt x="1" y="5359"/>
                    <a:pt x="1" y="6794"/>
                  </a:cubicBezTo>
                  <a:lnTo>
                    <a:pt x="1" y="7982"/>
                  </a:lnTo>
                  <a:cubicBezTo>
                    <a:pt x="1" y="9404"/>
                    <a:pt x="1165" y="10580"/>
                    <a:pt x="2599" y="10580"/>
                  </a:cubicBezTo>
                  <a:lnTo>
                    <a:pt x="10307" y="10580"/>
                  </a:lnTo>
                  <a:cubicBezTo>
                    <a:pt x="11104" y="10580"/>
                    <a:pt x="11753" y="11230"/>
                    <a:pt x="11753" y="12026"/>
                  </a:cubicBezTo>
                  <a:lnTo>
                    <a:pt x="11753" y="13216"/>
                  </a:lnTo>
                  <a:cubicBezTo>
                    <a:pt x="11753" y="14012"/>
                    <a:pt x="11104" y="14662"/>
                    <a:pt x="10307" y="14662"/>
                  </a:cubicBezTo>
                  <a:lnTo>
                    <a:pt x="1055" y="14662"/>
                  </a:lnTo>
                  <a:cubicBezTo>
                    <a:pt x="736" y="14662"/>
                    <a:pt x="478" y="14919"/>
                    <a:pt x="478" y="15237"/>
                  </a:cubicBezTo>
                  <a:cubicBezTo>
                    <a:pt x="478" y="15556"/>
                    <a:pt x="736" y="15814"/>
                    <a:pt x="1055" y="15814"/>
                  </a:cubicBezTo>
                  <a:lnTo>
                    <a:pt x="10307" y="15814"/>
                  </a:lnTo>
                  <a:cubicBezTo>
                    <a:pt x="11741" y="15814"/>
                    <a:pt x="12905" y="14637"/>
                    <a:pt x="12905" y="13216"/>
                  </a:cubicBezTo>
                  <a:lnTo>
                    <a:pt x="12905" y="12026"/>
                  </a:lnTo>
                  <a:cubicBezTo>
                    <a:pt x="12905" y="10593"/>
                    <a:pt x="11741" y="9428"/>
                    <a:pt x="10307" y="9428"/>
                  </a:cubicBezTo>
                  <a:lnTo>
                    <a:pt x="2599" y="9428"/>
                  </a:lnTo>
                  <a:cubicBezTo>
                    <a:pt x="1802" y="9428"/>
                    <a:pt x="1153" y="8779"/>
                    <a:pt x="1153" y="7982"/>
                  </a:cubicBezTo>
                  <a:lnTo>
                    <a:pt x="1153" y="6794"/>
                  </a:lnTo>
                  <a:cubicBezTo>
                    <a:pt x="1153" y="5997"/>
                    <a:pt x="1802" y="5348"/>
                    <a:pt x="2599" y="5348"/>
                  </a:cubicBezTo>
                  <a:lnTo>
                    <a:pt x="10307" y="5348"/>
                  </a:lnTo>
                  <a:cubicBezTo>
                    <a:pt x="11741" y="5348"/>
                    <a:pt x="12905" y="4171"/>
                    <a:pt x="12905" y="2749"/>
                  </a:cubicBezTo>
                  <a:lnTo>
                    <a:pt x="12905" y="1965"/>
                  </a:lnTo>
                  <a:lnTo>
                    <a:pt x="13371" y="2443"/>
                  </a:lnTo>
                  <a:cubicBezTo>
                    <a:pt x="13488" y="2553"/>
                    <a:pt x="13635" y="2608"/>
                    <a:pt x="13782" y="2608"/>
                  </a:cubicBezTo>
                  <a:cubicBezTo>
                    <a:pt x="13929" y="2608"/>
                    <a:pt x="14076" y="2553"/>
                    <a:pt x="14193" y="2443"/>
                  </a:cubicBezTo>
                  <a:cubicBezTo>
                    <a:pt x="14413" y="2210"/>
                    <a:pt x="14413" y="1854"/>
                    <a:pt x="14193" y="1622"/>
                  </a:cubicBezTo>
                  <a:lnTo>
                    <a:pt x="12734" y="176"/>
                  </a:lnTo>
                  <a:cubicBezTo>
                    <a:pt x="12623" y="59"/>
                    <a:pt x="12476" y="1"/>
                    <a:pt x="12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831318" y="2336278"/>
              <a:ext cx="257782" cy="323902"/>
            </a:xfrm>
            <a:custGeom>
              <a:avLst/>
              <a:gdLst/>
              <a:ahLst/>
              <a:cxnLst/>
              <a:rect l="l" t="t" r="r" b="b"/>
              <a:pathLst>
                <a:path w="13470" h="16925" extrusionOk="0">
                  <a:moveTo>
                    <a:pt x="12894" y="0"/>
                  </a:moveTo>
                  <a:cubicBezTo>
                    <a:pt x="12575" y="0"/>
                    <a:pt x="12317" y="257"/>
                    <a:pt x="12317" y="576"/>
                  </a:cubicBezTo>
                  <a:lnTo>
                    <a:pt x="12317" y="14179"/>
                  </a:lnTo>
                  <a:cubicBezTo>
                    <a:pt x="12317" y="15062"/>
                    <a:pt x="11606" y="15773"/>
                    <a:pt x="10724" y="15773"/>
                  </a:cubicBezTo>
                  <a:lnTo>
                    <a:pt x="576" y="15773"/>
                  </a:lnTo>
                  <a:cubicBezTo>
                    <a:pt x="258" y="15773"/>
                    <a:pt x="1" y="16031"/>
                    <a:pt x="1" y="16349"/>
                  </a:cubicBezTo>
                  <a:cubicBezTo>
                    <a:pt x="1" y="16668"/>
                    <a:pt x="258" y="16925"/>
                    <a:pt x="576" y="16925"/>
                  </a:cubicBezTo>
                  <a:lnTo>
                    <a:pt x="10724" y="16925"/>
                  </a:lnTo>
                  <a:cubicBezTo>
                    <a:pt x="12232" y="16925"/>
                    <a:pt x="13469" y="15699"/>
                    <a:pt x="13469" y="14179"/>
                  </a:cubicBezTo>
                  <a:lnTo>
                    <a:pt x="13469" y="576"/>
                  </a:lnTo>
                  <a:cubicBezTo>
                    <a:pt x="13469" y="257"/>
                    <a:pt x="13212" y="0"/>
                    <a:pt x="12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71"/>
          <p:cNvGrpSpPr/>
          <p:nvPr/>
        </p:nvGrpSpPr>
        <p:grpSpPr>
          <a:xfrm>
            <a:off x="2661465" y="2321277"/>
            <a:ext cx="572117" cy="502902"/>
            <a:chOff x="3411773" y="1990323"/>
            <a:chExt cx="754075" cy="662846"/>
          </a:xfrm>
        </p:grpSpPr>
        <p:sp>
          <p:nvSpPr>
            <p:cNvPr id="4984" name="Google Shape;4984;p71"/>
            <p:cNvSpPr/>
            <p:nvPr/>
          </p:nvSpPr>
          <p:spPr>
            <a:xfrm>
              <a:off x="3411773" y="1990323"/>
              <a:ext cx="754075" cy="662846"/>
            </a:xfrm>
            <a:custGeom>
              <a:avLst/>
              <a:gdLst/>
              <a:ahLst/>
              <a:cxnLst/>
              <a:rect l="l" t="t" r="r" b="b"/>
              <a:pathLst>
                <a:path w="39403" h="34636" extrusionOk="0">
                  <a:moveTo>
                    <a:pt x="10602" y="26290"/>
                  </a:moveTo>
                  <a:lnTo>
                    <a:pt x="10602" y="33483"/>
                  </a:lnTo>
                  <a:lnTo>
                    <a:pt x="1165" y="33483"/>
                  </a:lnTo>
                  <a:lnTo>
                    <a:pt x="1165" y="26290"/>
                  </a:lnTo>
                  <a:close/>
                  <a:moveTo>
                    <a:pt x="38250" y="26290"/>
                  </a:moveTo>
                  <a:lnTo>
                    <a:pt x="38250" y="33483"/>
                  </a:lnTo>
                  <a:lnTo>
                    <a:pt x="28801" y="33483"/>
                  </a:lnTo>
                  <a:lnTo>
                    <a:pt x="28801" y="26290"/>
                  </a:lnTo>
                  <a:close/>
                  <a:moveTo>
                    <a:pt x="10921" y="1"/>
                  </a:moveTo>
                  <a:cubicBezTo>
                    <a:pt x="10063" y="1"/>
                    <a:pt x="9377" y="700"/>
                    <a:pt x="9377" y="1558"/>
                  </a:cubicBezTo>
                  <a:lnTo>
                    <a:pt x="9377" y="14977"/>
                  </a:lnTo>
                  <a:cubicBezTo>
                    <a:pt x="9377" y="15823"/>
                    <a:pt x="10063" y="16521"/>
                    <a:pt x="10921" y="16521"/>
                  </a:cubicBezTo>
                  <a:lnTo>
                    <a:pt x="19132" y="16521"/>
                  </a:lnTo>
                  <a:lnTo>
                    <a:pt x="19132" y="19868"/>
                  </a:lnTo>
                  <a:lnTo>
                    <a:pt x="6398" y="19868"/>
                  </a:lnTo>
                  <a:cubicBezTo>
                    <a:pt x="5798" y="19868"/>
                    <a:pt x="5308" y="20358"/>
                    <a:pt x="5308" y="20958"/>
                  </a:cubicBezTo>
                  <a:lnTo>
                    <a:pt x="5308" y="25125"/>
                  </a:lnTo>
                  <a:lnTo>
                    <a:pt x="1116" y="25125"/>
                  </a:lnTo>
                  <a:cubicBezTo>
                    <a:pt x="504" y="25125"/>
                    <a:pt x="1" y="25628"/>
                    <a:pt x="1" y="26241"/>
                  </a:cubicBezTo>
                  <a:lnTo>
                    <a:pt x="1" y="33520"/>
                  </a:lnTo>
                  <a:cubicBezTo>
                    <a:pt x="1" y="34133"/>
                    <a:pt x="504" y="34635"/>
                    <a:pt x="1116" y="34635"/>
                  </a:cubicBezTo>
                  <a:lnTo>
                    <a:pt x="10651" y="34635"/>
                  </a:lnTo>
                  <a:cubicBezTo>
                    <a:pt x="11264" y="34635"/>
                    <a:pt x="11766" y="34133"/>
                    <a:pt x="11766" y="33520"/>
                  </a:cubicBezTo>
                  <a:lnTo>
                    <a:pt x="11766" y="26241"/>
                  </a:lnTo>
                  <a:cubicBezTo>
                    <a:pt x="11766" y="25628"/>
                    <a:pt x="11264" y="25125"/>
                    <a:pt x="10651" y="25125"/>
                  </a:cubicBezTo>
                  <a:lnTo>
                    <a:pt x="6460" y="25125"/>
                  </a:lnTo>
                  <a:lnTo>
                    <a:pt x="6460" y="21020"/>
                  </a:lnTo>
                  <a:lnTo>
                    <a:pt x="19132" y="21020"/>
                  </a:lnTo>
                  <a:lnTo>
                    <a:pt x="19132" y="25125"/>
                  </a:lnTo>
                  <a:lnTo>
                    <a:pt x="14941" y="25125"/>
                  </a:lnTo>
                  <a:cubicBezTo>
                    <a:pt x="14328" y="25125"/>
                    <a:pt x="13825" y="25628"/>
                    <a:pt x="13825" y="26241"/>
                  </a:cubicBezTo>
                  <a:lnTo>
                    <a:pt x="13825" y="33520"/>
                  </a:lnTo>
                  <a:cubicBezTo>
                    <a:pt x="13825" y="34133"/>
                    <a:pt x="14328" y="34635"/>
                    <a:pt x="14941" y="34635"/>
                  </a:cubicBezTo>
                  <a:lnTo>
                    <a:pt x="18359" y="34635"/>
                  </a:lnTo>
                  <a:cubicBezTo>
                    <a:pt x="18678" y="34635"/>
                    <a:pt x="18936" y="34378"/>
                    <a:pt x="18936" y="34060"/>
                  </a:cubicBezTo>
                  <a:cubicBezTo>
                    <a:pt x="18936" y="33741"/>
                    <a:pt x="18678" y="33483"/>
                    <a:pt x="18359" y="33483"/>
                  </a:cubicBezTo>
                  <a:lnTo>
                    <a:pt x="14977" y="33483"/>
                  </a:lnTo>
                  <a:lnTo>
                    <a:pt x="14977" y="26290"/>
                  </a:lnTo>
                  <a:lnTo>
                    <a:pt x="24426" y="26290"/>
                  </a:lnTo>
                  <a:lnTo>
                    <a:pt x="24426" y="33483"/>
                  </a:lnTo>
                  <a:lnTo>
                    <a:pt x="21056" y="33483"/>
                  </a:lnTo>
                  <a:cubicBezTo>
                    <a:pt x="20737" y="33483"/>
                    <a:pt x="20480" y="33741"/>
                    <a:pt x="20480" y="34060"/>
                  </a:cubicBezTo>
                  <a:cubicBezTo>
                    <a:pt x="20480" y="34378"/>
                    <a:pt x="20737" y="34635"/>
                    <a:pt x="21056" y="34635"/>
                  </a:cubicBezTo>
                  <a:lnTo>
                    <a:pt x="24475" y="34635"/>
                  </a:lnTo>
                  <a:cubicBezTo>
                    <a:pt x="25088" y="34635"/>
                    <a:pt x="25578" y="34133"/>
                    <a:pt x="25578" y="33520"/>
                  </a:cubicBezTo>
                  <a:lnTo>
                    <a:pt x="25578" y="26241"/>
                  </a:lnTo>
                  <a:cubicBezTo>
                    <a:pt x="25578" y="25628"/>
                    <a:pt x="25088" y="25125"/>
                    <a:pt x="24475" y="25125"/>
                  </a:cubicBezTo>
                  <a:lnTo>
                    <a:pt x="20284" y="25125"/>
                  </a:lnTo>
                  <a:lnTo>
                    <a:pt x="20284" y="21020"/>
                  </a:lnTo>
                  <a:lnTo>
                    <a:pt x="32956" y="21020"/>
                  </a:lnTo>
                  <a:lnTo>
                    <a:pt x="32956" y="25125"/>
                  </a:lnTo>
                  <a:lnTo>
                    <a:pt x="28765" y="25125"/>
                  </a:lnTo>
                  <a:cubicBezTo>
                    <a:pt x="28152" y="25125"/>
                    <a:pt x="27649" y="25628"/>
                    <a:pt x="27649" y="26241"/>
                  </a:cubicBezTo>
                  <a:lnTo>
                    <a:pt x="27649" y="33520"/>
                  </a:lnTo>
                  <a:cubicBezTo>
                    <a:pt x="27649" y="34133"/>
                    <a:pt x="28152" y="34635"/>
                    <a:pt x="28765" y="34635"/>
                  </a:cubicBezTo>
                  <a:lnTo>
                    <a:pt x="38299" y="34635"/>
                  </a:lnTo>
                  <a:cubicBezTo>
                    <a:pt x="38912" y="34635"/>
                    <a:pt x="39402" y="34133"/>
                    <a:pt x="39402" y="33520"/>
                  </a:cubicBezTo>
                  <a:lnTo>
                    <a:pt x="39402" y="26241"/>
                  </a:lnTo>
                  <a:cubicBezTo>
                    <a:pt x="39402" y="25628"/>
                    <a:pt x="38912" y="25125"/>
                    <a:pt x="38299" y="25125"/>
                  </a:cubicBezTo>
                  <a:lnTo>
                    <a:pt x="34108" y="25125"/>
                  </a:lnTo>
                  <a:lnTo>
                    <a:pt x="34108" y="20958"/>
                  </a:lnTo>
                  <a:cubicBezTo>
                    <a:pt x="34108" y="20358"/>
                    <a:pt x="33618" y="19868"/>
                    <a:pt x="33017" y="19868"/>
                  </a:cubicBezTo>
                  <a:lnTo>
                    <a:pt x="20284" y="19868"/>
                  </a:lnTo>
                  <a:lnTo>
                    <a:pt x="20284" y="16521"/>
                  </a:lnTo>
                  <a:lnTo>
                    <a:pt x="28482" y="16521"/>
                  </a:lnTo>
                  <a:cubicBezTo>
                    <a:pt x="29340" y="16521"/>
                    <a:pt x="30039" y="15823"/>
                    <a:pt x="30039" y="14977"/>
                  </a:cubicBezTo>
                  <a:lnTo>
                    <a:pt x="30039" y="9609"/>
                  </a:lnTo>
                  <a:cubicBezTo>
                    <a:pt x="30039" y="9291"/>
                    <a:pt x="29781" y="9034"/>
                    <a:pt x="29463" y="9034"/>
                  </a:cubicBezTo>
                  <a:cubicBezTo>
                    <a:pt x="29144" y="9034"/>
                    <a:pt x="28887" y="9291"/>
                    <a:pt x="28887" y="9609"/>
                  </a:cubicBezTo>
                  <a:lnTo>
                    <a:pt x="28887" y="14977"/>
                  </a:lnTo>
                  <a:cubicBezTo>
                    <a:pt x="28887" y="15186"/>
                    <a:pt x="28703" y="15369"/>
                    <a:pt x="28482" y="15369"/>
                  </a:cubicBezTo>
                  <a:lnTo>
                    <a:pt x="10921" y="15369"/>
                  </a:lnTo>
                  <a:cubicBezTo>
                    <a:pt x="10700" y="15369"/>
                    <a:pt x="10529" y="15198"/>
                    <a:pt x="10529" y="14977"/>
                  </a:cubicBezTo>
                  <a:lnTo>
                    <a:pt x="10529" y="1558"/>
                  </a:lnTo>
                  <a:cubicBezTo>
                    <a:pt x="10529" y="1337"/>
                    <a:pt x="10700" y="1153"/>
                    <a:pt x="10921" y="1153"/>
                  </a:cubicBezTo>
                  <a:lnTo>
                    <a:pt x="28482" y="1153"/>
                  </a:lnTo>
                  <a:cubicBezTo>
                    <a:pt x="28703" y="1153"/>
                    <a:pt x="28887" y="1337"/>
                    <a:pt x="28887" y="1558"/>
                  </a:cubicBezTo>
                  <a:lnTo>
                    <a:pt x="28887" y="6913"/>
                  </a:lnTo>
                  <a:cubicBezTo>
                    <a:pt x="28887" y="7232"/>
                    <a:pt x="29144" y="7490"/>
                    <a:pt x="29463" y="7490"/>
                  </a:cubicBezTo>
                  <a:cubicBezTo>
                    <a:pt x="29781" y="7490"/>
                    <a:pt x="30039" y="7232"/>
                    <a:pt x="30039" y="6913"/>
                  </a:cubicBezTo>
                  <a:lnTo>
                    <a:pt x="30039" y="1558"/>
                  </a:lnTo>
                  <a:cubicBezTo>
                    <a:pt x="30039" y="700"/>
                    <a:pt x="29340" y="1"/>
                    <a:pt x="28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3650293" y="2060938"/>
              <a:ext cx="277245" cy="22295"/>
            </a:xfrm>
            <a:custGeom>
              <a:avLst/>
              <a:gdLst/>
              <a:ahLst/>
              <a:cxnLst/>
              <a:rect l="l" t="t" r="r" b="b"/>
              <a:pathLst>
                <a:path w="14487" h="1165" extrusionOk="0">
                  <a:moveTo>
                    <a:pt x="576" y="0"/>
                  </a:moveTo>
                  <a:cubicBezTo>
                    <a:pt x="258" y="0"/>
                    <a:pt x="1" y="270"/>
                    <a:pt x="1" y="589"/>
                  </a:cubicBezTo>
                  <a:cubicBezTo>
                    <a:pt x="1" y="907"/>
                    <a:pt x="258" y="1164"/>
                    <a:pt x="576" y="1164"/>
                  </a:cubicBezTo>
                  <a:lnTo>
                    <a:pt x="13910" y="1164"/>
                  </a:lnTo>
                  <a:cubicBezTo>
                    <a:pt x="14229" y="1164"/>
                    <a:pt x="14487" y="907"/>
                    <a:pt x="14487" y="589"/>
                  </a:cubicBezTo>
                  <a:cubicBezTo>
                    <a:pt x="14487" y="270"/>
                    <a:pt x="14229" y="0"/>
                    <a:pt x="13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3650293" y="2112071"/>
              <a:ext cx="277245" cy="22066"/>
            </a:xfrm>
            <a:custGeom>
              <a:avLst/>
              <a:gdLst/>
              <a:ahLst/>
              <a:cxnLst/>
              <a:rect l="l" t="t" r="r" b="b"/>
              <a:pathLst>
                <a:path w="14487" h="1153" extrusionOk="0">
                  <a:moveTo>
                    <a:pt x="576" y="0"/>
                  </a:moveTo>
                  <a:cubicBezTo>
                    <a:pt x="258" y="0"/>
                    <a:pt x="1" y="257"/>
                    <a:pt x="1" y="576"/>
                  </a:cubicBezTo>
                  <a:cubicBezTo>
                    <a:pt x="1" y="894"/>
                    <a:pt x="258" y="1152"/>
                    <a:pt x="576" y="1152"/>
                  </a:cubicBezTo>
                  <a:lnTo>
                    <a:pt x="13910" y="1152"/>
                  </a:lnTo>
                  <a:cubicBezTo>
                    <a:pt x="14229" y="1152"/>
                    <a:pt x="14487" y="894"/>
                    <a:pt x="14487" y="576"/>
                  </a:cubicBezTo>
                  <a:cubicBezTo>
                    <a:pt x="14487" y="257"/>
                    <a:pt x="14229" y="0"/>
                    <a:pt x="13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3650293" y="2162937"/>
              <a:ext cx="277245" cy="22085"/>
            </a:xfrm>
            <a:custGeom>
              <a:avLst/>
              <a:gdLst/>
              <a:ahLst/>
              <a:cxnLst/>
              <a:rect l="l" t="t" r="r" b="b"/>
              <a:pathLst>
                <a:path w="14487" h="1154" extrusionOk="0">
                  <a:moveTo>
                    <a:pt x="576" y="1"/>
                  </a:moveTo>
                  <a:cubicBezTo>
                    <a:pt x="258" y="1"/>
                    <a:pt x="1" y="259"/>
                    <a:pt x="1" y="577"/>
                  </a:cubicBezTo>
                  <a:cubicBezTo>
                    <a:pt x="1" y="896"/>
                    <a:pt x="258" y="1153"/>
                    <a:pt x="576" y="1153"/>
                  </a:cubicBezTo>
                  <a:lnTo>
                    <a:pt x="13910" y="1153"/>
                  </a:lnTo>
                  <a:cubicBezTo>
                    <a:pt x="14229" y="1153"/>
                    <a:pt x="14487" y="896"/>
                    <a:pt x="14487" y="577"/>
                  </a:cubicBezTo>
                  <a:cubicBezTo>
                    <a:pt x="14487" y="259"/>
                    <a:pt x="14229" y="1"/>
                    <a:pt x="1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3650293" y="2213841"/>
              <a:ext cx="277245" cy="22066"/>
            </a:xfrm>
            <a:custGeom>
              <a:avLst/>
              <a:gdLst/>
              <a:ahLst/>
              <a:cxnLst/>
              <a:rect l="l" t="t" r="r" b="b"/>
              <a:pathLst>
                <a:path w="14487" h="1153" extrusionOk="0">
                  <a:moveTo>
                    <a:pt x="576" y="1"/>
                  </a:moveTo>
                  <a:cubicBezTo>
                    <a:pt x="258" y="1"/>
                    <a:pt x="1" y="258"/>
                    <a:pt x="1" y="576"/>
                  </a:cubicBezTo>
                  <a:cubicBezTo>
                    <a:pt x="1" y="895"/>
                    <a:pt x="258" y="1153"/>
                    <a:pt x="576" y="1153"/>
                  </a:cubicBezTo>
                  <a:lnTo>
                    <a:pt x="13910" y="1153"/>
                  </a:lnTo>
                  <a:cubicBezTo>
                    <a:pt x="14229" y="1153"/>
                    <a:pt x="14487" y="895"/>
                    <a:pt x="14487" y="576"/>
                  </a:cubicBezTo>
                  <a:cubicBezTo>
                    <a:pt x="14487" y="258"/>
                    <a:pt x="14229" y="1"/>
                    <a:pt x="1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4012876" y="2528028"/>
              <a:ext cx="81181" cy="63288"/>
            </a:xfrm>
            <a:custGeom>
              <a:avLst/>
              <a:gdLst/>
              <a:ahLst/>
              <a:cxnLst/>
              <a:rect l="l" t="t" r="r" b="b"/>
              <a:pathLst>
                <a:path w="4242" h="3307" extrusionOk="0">
                  <a:moveTo>
                    <a:pt x="3608" y="0"/>
                  </a:moveTo>
                  <a:cubicBezTo>
                    <a:pt x="3462" y="0"/>
                    <a:pt x="3314" y="55"/>
                    <a:pt x="3199" y="164"/>
                  </a:cubicBezTo>
                  <a:lnTo>
                    <a:pt x="1423" y="1904"/>
                  </a:lnTo>
                  <a:lnTo>
                    <a:pt x="1055" y="1512"/>
                  </a:lnTo>
                  <a:cubicBezTo>
                    <a:pt x="942" y="1399"/>
                    <a:pt x="790" y="1341"/>
                    <a:pt x="637" y="1341"/>
                  </a:cubicBezTo>
                  <a:cubicBezTo>
                    <a:pt x="492" y="1341"/>
                    <a:pt x="347" y="1393"/>
                    <a:pt x="233" y="1501"/>
                  </a:cubicBezTo>
                  <a:cubicBezTo>
                    <a:pt x="1" y="1721"/>
                    <a:pt x="1" y="2076"/>
                    <a:pt x="209" y="2309"/>
                  </a:cubicBezTo>
                  <a:lnTo>
                    <a:pt x="981" y="3130"/>
                  </a:lnTo>
                  <a:cubicBezTo>
                    <a:pt x="1099" y="3248"/>
                    <a:pt x="1252" y="3307"/>
                    <a:pt x="1404" y="3307"/>
                  </a:cubicBezTo>
                  <a:cubicBezTo>
                    <a:pt x="1552" y="3307"/>
                    <a:pt x="1700" y="3252"/>
                    <a:pt x="1815" y="3143"/>
                  </a:cubicBezTo>
                  <a:lnTo>
                    <a:pt x="4008" y="986"/>
                  </a:lnTo>
                  <a:cubicBezTo>
                    <a:pt x="4241" y="765"/>
                    <a:pt x="4241" y="398"/>
                    <a:pt x="4021" y="177"/>
                  </a:cubicBezTo>
                  <a:cubicBezTo>
                    <a:pt x="3909" y="59"/>
                    <a:pt x="3759" y="0"/>
                    <a:pt x="3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3748330" y="2528028"/>
              <a:ext cx="81181" cy="63288"/>
            </a:xfrm>
            <a:custGeom>
              <a:avLst/>
              <a:gdLst/>
              <a:ahLst/>
              <a:cxnLst/>
              <a:rect l="l" t="t" r="r" b="b"/>
              <a:pathLst>
                <a:path w="4242" h="3307" extrusionOk="0">
                  <a:moveTo>
                    <a:pt x="3608" y="0"/>
                  </a:moveTo>
                  <a:cubicBezTo>
                    <a:pt x="3462" y="0"/>
                    <a:pt x="3314" y="55"/>
                    <a:pt x="3199" y="164"/>
                  </a:cubicBezTo>
                  <a:lnTo>
                    <a:pt x="1422" y="1904"/>
                  </a:lnTo>
                  <a:lnTo>
                    <a:pt x="1055" y="1512"/>
                  </a:lnTo>
                  <a:cubicBezTo>
                    <a:pt x="941" y="1399"/>
                    <a:pt x="789" y="1341"/>
                    <a:pt x="637" y="1341"/>
                  </a:cubicBezTo>
                  <a:cubicBezTo>
                    <a:pt x="492" y="1341"/>
                    <a:pt x="347" y="1393"/>
                    <a:pt x="233" y="1501"/>
                  </a:cubicBezTo>
                  <a:cubicBezTo>
                    <a:pt x="1" y="1721"/>
                    <a:pt x="1" y="2076"/>
                    <a:pt x="221" y="2309"/>
                  </a:cubicBezTo>
                  <a:lnTo>
                    <a:pt x="993" y="3130"/>
                  </a:lnTo>
                  <a:cubicBezTo>
                    <a:pt x="1105" y="3248"/>
                    <a:pt x="1254" y="3307"/>
                    <a:pt x="1405" y="3307"/>
                  </a:cubicBezTo>
                  <a:cubicBezTo>
                    <a:pt x="1552" y="3307"/>
                    <a:pt x="1700" y="3252"/>
                    <a:pt x="1815" y="3143"/>
                  </a:cubicBezTo>
                  <a:lnTo>
                    <a:pt x="4008" y="986"/>
                  </a:lnTo>
                  <a:cubicBezTo>
                    <a:pt x="4241" y="765"/>
                    <a:pt x="4241" y="398"/>
                    <a:pt x="4021" y="177"/>
                  </a:cubicBezTo>
                  <a:cubicBezTo>
                    <a:pt x="3909" y="59"/>
                    <a:pt x="3759" y="0"/>
                    <a:pt x="3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3483784" y="2528028"/>
              <a:ext cx="81162" cy="63288"/>
            </a:xfrm>
            <a:custGeom>
              <a:avLst/>
              <a:gdLst/>
              <a:ahLst/>
              <a:cxnLst/>
              <a:rect l="l" t="t" r="r" b="b"/>
              <a:pathLst>
                <a:path w="4241" h="3307" extrusionOk="0">
                  <a:moveTo>
                    <a:pt x="3608" y="0"/>
                  </a:moveTo>
                  <a:cubicBezTo>
                    <a:pt x="3461" y="0"/>
                    <a:pt x="3314" y="55"/>
                    <a:pt x="3199" y="164"/>
                  </a:cubicBezTo>
                  <a:lnTo>
                    <a:pt x="1422" y="1904"/>
                  </a:lnTo>
                  <a:lnTo>
                    <a:pt x="1055" y="1512"/>
                  </a:lnTo>
                  <a:cubicBezTo>
                    <a:pt x="941" y="1399"/>
                    <a:pt x="789" y="1341"/>
                    <a:pt x="637" y="1341"/>
                  </a:cubicBezTo>
                  <a:cubicBezTo>
                    <a:pt x="492" y="1341"/>
                    <a:pt x="346" y="1393"/>
                    <a:pt x="233" y="1501"/>
                  </a:cubicBezTo>
                  <a:cubicBezTo>
                    <a:pt x="1" y="1721"/>
                    <a:pt x="1" y="2076"/>
                    <a:pt x="221" y="2309"/>
                  </a:cubicBezTo>
                  <a:lnTo>
                    <a:pt x="993" y="3130"/>
                  </a:lnTo>
                  <a:cubicBezTo>
                    <a:pt x="1105" y="3248"/>
                    <a:pt x="1254" y="3307"/>
                    <a:pt x="1405" y="3307"/>
                  </a:cubicBezTo>
                  <a:cubicBezTo>
                    <a:pt x="1552" y="3307"/>
                    <a:pt x="1699" y="3252"/>
                    <a:pt x="1814" y="3143"/>
                  </a:cubicBezTo>
                  <a:lnTo>
                    <a:pt x="4008" y="986"/>
                  </a:lnTo>
                  <a:cubicBezTo>
                    <a:pt x="4241" y="765"/>
                    <a:pt x="4241" y="398"/>
                    <a:pt x="4020" y="177"/>
                  </a:cubicBezTo>
                  <a:cubicBezTo>
                    <a:pt x="3908" y="59"/>
                    <a:pt x="3759" y="0"/>
                    <a:pt x="3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2" name="Google Shape;4992;p71"/>
          <p:cNvSpPr/>
          <p:nvPr/>
        </p:nvSpPr>
        <p:spPr>
          <a:xfrm>
            <a:off x="3842471" y="2337502"/>
            <a:ext cx="359882" cy="470776"/>
          </a:xfrm>
          <a:custGeom>
            <a:avLst/>
            <a:gdLst/>
            <a:ahLst/>
            <a:cxnLst/>
            <a:rect l="l" t="t" r="r" b="b"/>
            <a:pathLst>
              <a:path w="24781" h="32417" extrusionOk="0">
                <a:moveTo>
                  <a:pt x="20957" y="944"/>
                </a:moveTo>
                <a:cubicBezTo>
                  <a:pt x="21129" y="944"/>
                  <a:pt x="21276" y="1091"/>
                  <a:pt x="21276" y="1263"/>
                </a:cubicBezTo>
                <a:lnTo>
                  <a:pt x="21276" y="6790"/>
                </a:lnTo>
                <a:cubicBezTo>
                  <a:pt x="21276" y="6961"/>
                  <a:pt x="21129" y="7108"/>
                  <a:pt x="20957" y="7108"/>
                </a:cubicBezTo>
                <a:lnTo>
                  <a:pt x="3812" y="7108"/>
                </a:lnTo>
                <a:cubicBezTo>
                  <a:pt x="3641" y="7108"/>
                  <a:pt x="3505" y="6961"/>
                  <a:pt x="3505" y="6790"/>
                </a:cubicBezTo>
                <a:lnTo>
                  <a:pt x="3505" y="1263"/>
                </a:lnTo>
                <a:cubicBezTo>
                  <a:pt x="3505" y="1091"/>
                  <a:pt x="3641" y="944"/>
                  <a:pt x="3812" y="944"/>
                </a:cubicBezTo>
                <a:lnTo>
                  <a:pt x="4866" y="944"/>
                </a:lnTo>
                <a:cubicBezTo>
                  <a:pt x="5038" y="944"/>
                  <a:pt x="5172" y="1091"/>
                  <a:pt x="5172" y="1263"/>
                </a:cubicBezTo>
                <a:lnTo>
                  <a:pt x="5172" y="4020"/>
                </a:lnTo>
                <a:cubicBezTo>
                  <a:pt x="5172" y="4535"/>
                  <a:pt x="5602" y="4951"/>
                  <a:pt x="6116" y="4951"/>
                </a:cubicBezTo>
                <a:lnTo>
                  <a:pt x="7930" y="4951"/>
                </a:lnTo>
                <a:cubicBezTo>
                  <a:pt x="8445" y="4951"/>
                  <a:pt x="8862" y="4535"/>
                  <a:pt x="8862" y="4020"/>
                </a:cubicBezTo>
                <a:lnTo>
                  <a:pt x="8862" y="1263"/>
                </a:lnTo>
                <a:cubicBezTo>
                  <a:pt x="8862" y="1091"/>
                  <a:pt x="9009" y="944"/>
                  <a:pt x="9180" y="944"/>
                </a:cubicBezTo>
                <a:lnTo>
                  <a:pt x="10234" y="944"/>
                </a:lnTo>
                <a:cubicBezTo>
                  <a:pt x="10406" y="944"/>
                  <a:pt x="10540" y="1091"/>
                  <a:pt x="10540" y="1263"/>
                </a:cubicBezTo>
                <a:lnTo>
                  <a:pt x="10540" y="4020"/>
                </a:lnTo>
                <a:cubicBezTo>
                  <a:pt x="10540" y="4535"/>
                  <a:pt x="10957" y="4951"/>
                  <a:pt x="11472" y="4951"/>
                </a:cubicBezTo>
                <a:lnTo>
                  <a:pt x="13298" y="4951"/>
                </a:lnTo>
                <a:cubicBezTo>
                  <a:pt x="13813" y="4951"/>
                  <a:pt x="14230" y="4535"/>
                  <a:pt x="14230" y="4020"/>
                </a:cubicBezTo>
                <a:lnTo>
                  <a:pt x="14230" y="1263"/>
                </a:lnTo>
                <a:cubicBezTo>
                  <a:pt x="14230" y="1091"/>
                  <a:pt x="14377" y="944"/>
                  <a:pt x="14548" y="944"/>
                </a:cubicBezTo>
                <a:lnTo>
                  <a:pt x="15589" y="944"/>
                </a:lnTo>
                <a:cubicBezTo>
                  <a:pt x="15761" y="944"/>
                  <a:pt x="15908" y="1091"/>
                  <a:pt x="15908" y="1263"/>
                </a:cubicBezTo>
                <a:lnTo>
                  <a:pt x="15908" y="4020"/>
                </a:lnTo>
                <a:cubicBezTo>
                  <a:pt x="15908" y="4535"/>
                  <a:pt x="16325" y="4951"/>
                  <a:pt x="16839" y="4951"/>
                </a:cubicBezTo>
                <a:lnTo>
                  <a:pt x="18666" y="4951"/>
                </a:lnTo>
                <a:cubicBezTo>
                  <a:pt x="19181" y="4951"/>
                  <a:pt x="19597" y="4535"/>
                  <a:pt x="19597" y="4020"/>
                </a:cubicBezTo>
                <a:lnTo>
                  <a:pt x="19597" y="1263"/>
                </a:lnTo>
                <a:cubicBezTo>
                  <a:pt x="19597" y="1091"/>
                  <a:pt x="19744" y="944"/>
                  <a:pt x="19916" y="944"/>
                </a:cubicBezTo>
                <a:close/>
                <a:moveTo>
                  <a:pt x="17477" y="8064"/>
                </a:moveTo>
                <a:cubicBezTo>
                  <a:pt x="17526" y="8420"/>
                  <a:pt x="17501" y="8249"/>
                  <a:pt x="17661" y="9474"/>
                </a:cubicBezTo>
                <a:lnTo>
                  <a:pt x="7109" y="9474"/>
                </a:lnTo>
                <a:lnTo>
                  <a:pt x="7305" y="8064"/>
                </a:lnTo>
                <a:close/>
                <a:moveTo>
                  <a:pt x="20186" y="24928"/>
                </a:moveTo>
                <a:cubicBezTo>
                  <a:pt x="20382" y="24928"/>
                  <a:pt x="20480" y="25063"/>
                  <a:pt x="20480" y="25197"/>
                </a:cubicBezTo>
                <a:lnTo>
                  <a:pt x="20480" y="26349"/>
                </a:lnTo>
                <a:lnTo>
                  <a:pt x="4290" y="26349"/>
                </a:lnTo>
                <a:lnTo>
                  <a:pt x="4290" y="25197"/>
                </a:lnTo>
                <a:cubicBezTo>
                  <a:pt x="4290" y="25063"/>
                  <a:pt x="4388" y="24928"/>
                  <a:pt x="4584" y="24928"/>
                </a:cubicBezTo>
                <a:close/>
                <a:moveTo>
                  <a:pt x="22036" y="27294"/>
                </a:moveTo>
                <a:cubicBezTo>
                  <a:pt x="22281" y="27294"/>
                  <a:pt x="22477" y="27490"/>
                  <a:pt x="22477" y="27735"/>
                </a:cubicBezTo>
                <a:lnTo>
                  <a:pt x="22477" y="29266"/>
                </a:lnTo>
                <a:lnTo>
                  <a:pt x="2293" y="29266"/>
                </a:lnTo>
                <a:lnTo>
                  <a:pt x="2293" y="27735"/>
                </a:lnTo>
                <a:cubicBezTo>
                  <a:pt x="2293" y="27490"/>
                  <a:pt x="2489" y="27294"/>
                  <a:pt x="2734" y="27294"/>
                </a:cubicBezTo>
                <a:close/>
                <a:moveTo>
                  <a:pt x="3812" y="0"/>
                </a:moveTo>
                <a:cubicBezTo>
                  <a:pt x="3113" y="0"/>
                  <a:pt x="2550" y="564"/>
                  <a:pt x="2550" y="1263"/>
                </a:cubicBezTo>
                <a:lnTo>
                  <a:pt x="2550" y="6790"/>
                </a:lnTo>
                <a:cubicBezTo>
                  <a:pt x="2550" y="7489"/>
                  <a:pt x="3113" y="8052"/>
                  <a:pt x="3812" y="8052"/>
                </a:cubicBezTo>
                <a:lnTo>
                  <a:pt x="6349" y="8052"/>
                </a:lnTo>
                <a:cubicBezTo>
                  <a:pt x="6251" y="8763"/>
                  <a:pt x="4229" y="23568"/>
                  <a:pt x="4167" y="24045"/>
                </a:cubicBezTo>
                <a:cubicBezTo>
                  <a:pt x="3690" y="24205"/>
                  <a:pt x="3347" y="24658"/>
                  <a:pt x="3347" y="25197"/>
                </a:cubicBezTo>
                <a:lnTo>
                  <a:pt x="3347" y="26349"/>
                </a:lnTo>
                <a:lnTo>
                  <a:pt x="2734" y="26349"/>
                </a:lnTo>
                <a:cubicBezTo>
                  <a:pt x="1974" y="26349"/>
                  <a:pt x="1337" y="26975"/>
                  <a:pt x="1337" y="27735"/>
                </a:cubicBezTo>
                <a:lnTo>
                  <a:pt x="1337" y="29266"/>
                </a:lnTo>
                <a:lnTo>
                  <a:pt x="1263" y="29266"/>
                </a:lnTo>
                <a:cubicBezTo>
                  <a:pt x="564" y="29266"/>
                  <a:pt x="0" y="29830"/>
                  <a:pt x="0" y="30529"/>
                </a:cubicBezTo>
                <a:lnTo>
                  <a:pt x="0" y="31154"/>
                </a:lnTo>
                <a:cubicBezTo>
                  <a:pt x="0" y="31853"/>
                  <a:pt x="564" y="32416"/>
                  <a:pt x="1263" y="32416"/>
                </a:cubicBezTo>
                <a:lnTo>
                  <a:pt x="11275" y="32416"/>
                </a:lnTo>
                <a:cubicBezTo>
                  <a:pt x="11545" y="32416"/>
                  <a:pt x="11754" y="32208"/>
                  <a:pt x="11754" y="31938"/>
                </a:cubicBezTo>
                <a:cubicBezTo>
                  <a:pt x="11754" y="31681"/>
                  <a:pt x="11545" y="31461"/>
                  <a:pt x="11275" y="31461"/>
                </a:cubicBezTo>
                <a:lnTo>
                  <a:pt x="1263" y="31461"/>
                </a:lnTo>
                <a:cubicBezTo>
                  <a:pt x="1092" y="31461"/>
                  <a:pt x="945" y="31325"/>
                  <a:pt x="945" y="31154"/>
                </a:cubicBezTo>
                <a:lnTo>
                  <a:pt x="945" y="30529"/>
                </a:lnTo>
                <a:cubicBezTo>
                  <a:pt x="945" y="30358"/>
                  <a:pt x="1092" y="30222"/>
                  <a:pt x="1263" y="30222"/>
                </a:cubicBezTo>
                <a:lnTo>
                  <a:pt x="23519" y="30222"/>
                </a:lnTo>
                <a:cubicBezTo>
                  <a:pt x="23691" y="30222"/>
                  <a:pt x="23825" y="30358"/>
                  <a:pt x="23825" y="30529"/>
                </a:cubicBezTo>
                <a:lnTo>
                  <a:pt x="23825" y="31154"/>
                </a:lnTo>
                <a:cubicBezTo>
                  <a:pt x="23825" y="31325"/>
                  <a:pt x="23691" y="31461"/>
                  <a:pt x="23519" y="31461"/>
                </a:cubicBezTo>
                <a:lnTo>
                  <a:pt x="13494" y="31461"/>
                </a:lnTo>
                <a:cubicBezTo>
                  <a:pt x="13236" y="31461"/>
                  <a:pt x="13016" y="31681"/>
                  <a:pt x="13016" y="31938"/>
                </a:cubicBezTo>
                <a:cubicBezTo>
                  <a:pt x="13016" y="32208"/>
                  <a:pt x="13236" y="32416"/>
                  <a:pt x="13494" y="32416"/>
                </a:cubicBezTo>
                <a:lnTo>
                  <a:pt x="23519" y="32416"/>
                </a:lnTo>
                <a:cubicBezTo>
                  <a:pt x="24217" y="32416"/>
                  <a:pt x="24781" y="31853"/>
                  <a:pt x="24781" y="31154"/>
                </a:cubicBezTo>
                <a:lnTo>
                  <a:pt x="24781" y="30529"/>
                </a:lnTo>
                <a:cubicBezTo>
                  <a:pt x="24781" y="29830"/>
                  <a:pt x="24217" y="29266"/>
                  <a:pt x="23519" y="29266"/>
                </a:cubicBezTo>
                <a:lnTo>
                  <a:pt x="23433" y="29266"/>
                </a:lnTo>
                <a:lnTo>
                  <a:pt x="23433" y="27735"/>
                </a:lnTo>
                <a:cubicBezTo>
                  <a:pt x="23433" y="26975"/>
                  <a:pt x="22808" y="26349"/>
                  <a:pt x="22036" y="26349"/>
                </a:cubicBezTo>
                <a:lnTo>
                  <a:pt x="21436" y="26349"/>
                </a:lnTo>
                <a:lnTo>
                  <a:pt x="21436" y="25197"/>
                </a:lnTo>
                <a:cubicBezTo>
                  <a:pt x="21436" y="24658"/>
                  <a:pt x="21093" y="24205"/>
                  <a:pt x="20614" y="24045"/>
                </a:cubicBezTo>
                <a:lnTo>
                  <a:pt x="19805" y="18163"/>
                </a:lnTo>
                <a:cubicBezTo>
                  <a:pt x="19772" y="17928"/>
                  <a:pt x="19575" y="17754"/>
                  <a:pt x="19345" y="17754"/>
                </a:cubicBezTo>
                <a:cubicBezTo>
                  <a:pt x="19323" y="17754"/>
                  <a:pt x="19301" y="17756"/>
                  <a:pt x="19279" y="17759"/>
                </a:cubicBezTo>
                <a:cubicBezTo>
                  <a:pt x="19021" y="17795"/>
                  <a:pt x="18838" y="18028"/>
                  <a:pt x="18874" y="18298"/>
                </a:cubicBezTo>
                <a:lnTo>
                  <a:pt x="19646" y="23972"/>
                </a:lnTo>
                <a:lnTo>
                  <a:pt x="5136" y="23972"/>
                </a:lnTo>
                <a:lnTo>
                  <a:pt x="6986" y="10430"/>
                </a:lnTo>
                <a:lnTo>
                  <a:pt x="17795" y="10430"/>
                </a:lnTo>
                <a:lnTo>
                  <a:pt x="18568" y="16079"/>
                </a:lnTo>
                <a:cubicBezTo>
                  <a:pt x="18601" y="16315"/>
                  <a:pt x="18799" y="16489"/>
                  <a:pt x="19039" y="16489"/>
                </a:cubicBezTo>
                <a:cubicBezTo>
                  <a:pt x="19062" y="16489"/>
                  <a:pt x="19084" y="16487"/>
                  <a:pt x="19107" y="16484"/>
                </a:cubicBezTo>
                <a:cubicBezTo>
                  <a:pt x="19364" y="16447"/>
                  <a:pt x="19548" y="16215"/>
                  <a:pt x="19511" y="15945"/>
                </a:cubicBezTo>
                <a:cubicBezTo>
                  <a:pt x="19438" y="15467"/>
                  <a:pt x="18482" y="8420"/>
                  <a:pt x="18433" y="8064"/>
                </a:cubicBezTo>
                <a:lnTo>
                  <a:pt x="20957" y="8064"/>
                </a:lnTo>
                <a:cubicBezTo>
                  <a:pt x="21656" y="8064"/>
                  <a:pt x="22220" y="7489"/>
                  <a:pt x="22220" y="6790"/>
                </a:cubicBezTo>
                <a:lnTo>
                  <a:pt x="22220" y="1263"/>
                </a:lnTo>
                <a:cubicBezTo>
                  <a:pt x="22220" y="564"/>
                  <a:pt x="21656" y="0"/>
                  <a:pt x="20957" y="0"/>
                </a:cubicBezTo>
                <a:lnTo>
                  <a:pt x="19916" y="0"/>
                </a:lnTo>
                <a:cubicBezTo>
                  <a:pt x="19217" y="0"/>
                  <a:pt x="18653" y="564"/>
                  <a:pt x="18653" y="1263"/>
                </a:cubicBezTo>
                <a:lnTo>
                  <a:pt x="18653" y="3995"/>
                </a:lnTo>
                <a:lnTo>
                  <a:pt x="16864" y="3995"/>
                </a:lnTo>
                <a:lnTo>
                  <a:pt x="16864" y="1263"/>
                </a:lnTo>
                <a:cubicBezTo>
                  <a:pt x="16864" y="564"/>
                  <a:pt x="16288" y="0"/>
                  <a:pt x="15589" y="0"/>
                </a:cubicBezTo>
                <a:lnTo>
                  <a:pt x="14548" y="0"/>
                </a:lnTo>
                <a:cubicBezTo>
                  <a:pt x="13849" y="0"/>
                  <a:pt x="13285" y="564"/>
                  <a:pt x="13285" y="1263"/>
                </a:cubicBezTo>
                <a:lnTo>
                  <a:pt x="13285" y="3995"/>
                </a:lnTo>
                <a:lnTo>
                  <a:pt x="11496" y="3995"/>
                </a:lnTo>
                <a:lnTo>
                  <a:pt x="11496" y="1263"/>
                </a:lnTo>
                <a:cubicBezTo>
                  <a:pt x="11496" y="564"/>
                  <a:pt x="10932" y="0"/>
                  <a:pt x="10234" y="0"/>
                </a:cubicBezTo>
                <a:lnTo>
                  <a:pt x="9180" y="0"/>
                </a:lnTo>
                <a:cubicBezTo>
                  <a:pt x="8481" y="0"/>
                  <a:pt x="7917" y="564"/>
                  <a:pt x="7917" y="1263"/>
                </a:cubicBezTo>
                <a:lnTo>
                  <a:pt x="7917" y="3995"/>
                </a:lnTo>
                <a:lnTo>
                  <a:pt x="6128" y="3995"/>
                </a:lnTo>
                <a:lnTo>
                  <a:pt x="6128" y="1263"/>
                </a:lnTo>
                <a:cubicBezTo>
                  <a:pt x="6128" y="564"/>
                  <a:pt x="5564" y="0"/>
                  <a:pt x="48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3" name="Google Shape;4993;p71"/>
          <p:cNvGrpSpPr/>
          <p:nvPr/>
        </p:nvGrpSpPr>
        <p:grpSpPr>
          <a:xfrm>
            <a:off x="4810665" y="2343970"/>
            <a:ext cx="457325" cy="457513"/>
            <a:chOff x="5133943" y="2039352"/>
            <a:chExt cx="602774" cy="603023"/>
          </a:xfrm>
        </p:grpSpPr>
        <p:sp>
          <p:nvSpPr>
            <p:cNvPr id="4994" name="Google Shape;4994;p71"/>
            <p:cNvSpPr/>
            <p:nvPr/>
          </p:nvSpPr>
          <p:spPr>
            <a:xfrm>
              <a:off x="5261986" y="2167415"/>
              <a:ext cx="351594" cy="346676"/>
            </a:xfrm>
            <a:custGeom>
              <a:avLst/>
              <a:gdLst/>
              <a:ahLst/>
              <a:cxnLst/>
              <a:rect l="l" t="t" r="r" b="b"/>
              <a:pathLst>
                <a:path w="18372" h="18115" extrusionOk="0">
                  <a:moveTo>
                    <a:pt x="9523" y="932"/>
                  </a:moveTo>
                  <a:cubicBezTo>
                    <a:pt x="13629" y="1164"/>
                    <a:pt x="16949" y="4461"/>
                    <a:pt x="17183" y="8591"/>
                  </a:cubicBezTo>
                  <a:lnTo>
                    <a:pt x="9523" y="8591"/>
                  </a:lnTo>
                  <a:lnTo>
                    <a:pt x="9523" y="932"/>
                  </a:lnTo>
                  <a:close/>
                  <a:moveTo>
                    <a:pt x="17183" y="9522"/>
                  </a:moveTo>
                  <a:cubicBezTo>
                    <a:pt x="17072" y="11423"/>
                    <a:pt x="16312" y="13150"/>
                    <a:pt x="15124" y="14474"/>
                  </a:cubicBezTo>
                  <a:lnTo>
                    <a:pt x="10173" y="9522"/>
                  </a:lnTo>
                  <a:close/>
                  <a:moveTo>
                    <a:pt x="10344" y="11006"/>
                  </a:moveTo>
                  <a:lnTo>
                    <a:pt x="14462" y="15135"/>
                  </a:lnTo>
                  <a:cubicBezTo>
                    <a:pt x="13886" y="15650"/>
                    <a:pt x="13237" y="16080"/>
                    <a:pt x="12537" y="16410"/>
                  </a:cubicBezTo>
                  <a:lnTo>
                    <a:pt x="10344" y="11006"/>
                  </a:lnTo>
                  <a:close/>
                  <a:moveTo>
                    <a:pt x="8591" y="932"/>
                  </a:moveTo>
                  <a:lnTo>
                    <a:pt x="8591" y="9057"/>
                  </a:lnTo>
                  <a:cubicBezTo>
                    <a:pt x="8591" y="9118"/>
                    <a:pt x="8604" y="9192"/>
                    <a:pt x="8628" y="9241"/>
                  </a:cubicBezTo>
                  <a:lnTo>
                    <a:pt x="11680" y="16766"/>
                  </a:lnTo>
                  <a:cubicBezTo>
                    <a:pt x="10859" y="17047"/>
                    <a:pt x="9977" y="17194"/>
                    <a:pt x="9057" y="17194"/>
                  </a:cubicBezTo>
                  <a:cubicBezTo>
                    <a:pt x="4571" y="17194"/>
                    <a:pt x="919" y="13542"/>
                    <a:pt x="919" y="9057"/>
                  </a:cubicBezTo>
                  <a:cubicBezTo>
                    <a:pt x="919" y="4731"/>
                    <a:pt x="4326" y="1177"/>
                    <a:pt x="8591" y="932"/>
                  </a:cubicBezTo>
                  <a:close/>
                  <a:moveTo>
                    <a:pt x="9057" y="0"/>
                  </a:moveTo>
                  <a:cubicBezTo>
                    <a:pt x="4057" y="0"/>
                    <a:pt x="1" y="4056"/>
                    <a:pt x="1" y="9057"/>
                  </a:cubicBezTo>
                  <a:cubicBezTo>
                    <a:pt x="1" y="14057"/>
                    <a:pt x="4057" y="18114"/>
                    <a:pt x="9057" y="18114"/>
                  </a:cubicBezTo>
                  <a:cubicBezTo>
                    <a:pt x="13837" y="18114"/>
                    <a:pt x="17856" y="14376"/>
                    <a:pt x="18101" y="9522"/>
                  </a:cubicBezTo>
                  <a:cubicBezTo>
                    <a:pt x="18371" y="4314"/>
                    <a:pt x="14204" y="0"/>
                    <a:pt x="9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5444914" y="2353156"/>
              <a:ext cx="291789" cy="288976"/>
            </a:xfrm>
            <a:custGeom>
              <a:avLst/>
              <a:gdLst/>
              <a:ahLst/>
              <a:cxnLst/>
              <a:rect l="l" t="t" r="r" b="b"/>
              <a:pathLst>
                <a:path w="15247" h="15100" extrusionOk="0">
                  <a:moveTo>
                    <a:pt x="14793" y="1"/>
                  </a:moveTo>
                  <a:cubicBezTo>
                    <a:pt x="14536" y="1"/>
                    <a:pt x="14327" y="209"/>
                    <a:pt x="14327" y="466"/>
                  </a:cubicBezTo>
                  <a:lnTo>
                    <a:pt x="14327" y="723"/>
                  </a:lnTo>
                  <a:cubicBezTo>
                    <a:pt x="14327" y="957"/>
                    <a:pt x="14144" y="1140"/>
                    <a:pt x="13910" y="1140"/>
                  </a:cubicBezTo>
                  <a:lnTo>
                    <a:pt x="11497" y="1140"/>
                  </a:lnTo>
                  <a:cubicBezTo>
                    <a:pt x="11067" y="1140"/>
                    <a:pt x="10699" y="1434"/>
                    <a:pt x="10601" y="1851"/>
                  </a:cubicBezTo>
                  <a:cubicBezTo>
                    <a:pt x="10320" y="3125"/>
                    <a:pt x="9817" y="4339"/>
                    <a:pt x="9119" y="5442"/>
                  </a:cubicBezTo>
                  <a:cubicBezTo>
                    <a:pt x="8886" y="5810"/>
                    <a:pt x="8935" y="6276"/>
                    <a:pt x="9242" y="6570"/>
                  </a:cubicBezTo>
                  <a:lnTo>
                    <a:pt x="10945" y="8285"/>
                  </a:lnTo>
                  <a:cubicBezTo>
                    <a:pt x="11116" y="8444"/>
                    <a:pt x="11116" y="8714"/>
                    <a:pt x="10945" y="8874"/>
                  </a:cubicBezTo>
                  <a:lnTo>
                    <a:pt x="9021" y="10810"/>
                  </a:lnTo>
                  <a:cubicBezTo>
                    <a:pt x="8935" y="10890"/>
                    <a:pt x="8828" y="10929"/>
                    <a:pt x="8720" y="10929"/>
                  </a:cubicBezTo>
                  <a:cubicBezTo>
                    <a:pt x="8613" y="10929"/>
                    <a:pt x="8506" y="10890"/>
                    <a:pt x="8420" y="10810"/>
                  </a:cubicBezTo>
                  <a:lnTo>
                    <a:pt x="6717" y="9094"/>
                  </a:lnTo>
                  <a:cubicBezTo>
                    <a:pt x="6537" y="8922"/>
                    <a:pt x="6302" y="8829"/>
                    <a:pt x="6067" y="8829"/>
                  </a:cubicBezTo>
                  <a:cubicBezTo>
                    <a:pt x="5902" y="8829"/>
                    <a:pt x="5736" y="8875"/>
                    <a:pt x="5589" y="8972"/>
                  </a:cubicBezTo>
                  <a:cubicBezTo>
                    <a:pt x="4486" y="9683"/>
                    <a:pt x="3273" y="10173"/>
                    <a:pt x="1998" y="10467"/>
                  </a:cubicBezTo>
                  <a:cubicBezTo>
                    <a:pt x="1570" y="10552"/>
                    <a:pt x="1287" y="10920"/>
                    <a:pt x="1287" y="11349"/>
                  </a:cubicBezTo>
                  <a:lnTo>
                    <a:pt x="1287" y="13763"/>
                  </a:lnTo>
                  <a:cubicBezTo>
                    <a:pt x="1287" y="13997"/>
                    <a:pt x="1091" y="14180"/>
                    <a:pt x="859" y="14180"/>
                  </a:cubicBezTo>
                  <a:lnTo>
                    <a:pt x="467" y="14180"/>
                  </a:lnTo>
                  <a:cubicBezTo>
                    <a:pt x="209" y="14180"/>
                    <a:pt x="1" y="14389"/>
                    <a:pt x="1" y="14646"/>
                  </a:cubicBezTo>
                  <a:cubicBezTo>
                    <a:pt x="1" y="14903"/>
                    <a:pt x="209" y="15100"/>
                    <a:pt x="467" y="15100"/>
                  </a:cubicBezTo>
                  <a:lnTo>
                    <a:pt x="859" y="15100"/>
                  </a:lnTo>
                  <a:cubicBezTo>
                    <a:pt x="1606" y="15100"/>
                    <a:pt x="2207" y="14499"/>
                    <a:pt x="2207" y="13763"/>
                  </a:cubicBezTo>
                  <a:lnTo>
                    <a:pt x="2207" y="11361"/>
                  </a:lnTo>
                  <a:cubicBezTo>
                    <a:pt x="3579" y="11055"/>
                    <a:pt x="4879" y="10516"/>
                    <a:pt x="6080" y="9756"/>
                  </a:cubicBezTo>
                  <a:lnTo>
                    <a:pt x="7771" y="11459"/>
                  </a:lnTo>
                  <a:cubicBezTo>
                    <a:pt x="8034" y="11723"/>
                    <a:pt x="8377" y="11855"/>
                    <a:pt x="8720" y="11855"/>
                  </a:cubicBezTo>
                  <a:cubicBezTo>
                    <a:pt x="9064" y="11855"/>
                    <a:pt x="9407" y="11723"/>
                    <a:pt x="9670" y="11459"/>
                  </a:cubicBezTo>
                  <a:lnTo>
                    <a:pt x="11606" y="9523"/>
                  </a:lnTo>
                  <a:cubicBezTo>
                    <a:pt x="12121" y="8996"/>
                    <a:pt x="12121" y="8150"/>
                    <a:pt x="11606" y="7624"/>
                  </a:cubicBezTo>
                  <a:lnTo>
                    <a:pt x="9903" y="5932"/>
                  </a:lnTo>
                  <a:cubicBezTo>
                    <a:pt x="10663" y="4731"/>
                    <a:pt x="11202" y="3432"/>
                    <a:pt x="11508" y="2060"/>
                  </a:cubicBezTo>
                  <a:lnTo>
                    <a:pt x="13910" y="2060"/>
                  </a:lnTo>
                  <a:cubicBezTo>
                    <a:pt x="14646" y="2060"/>
                    <a:pt x="15247" y="1459"/>
                    <a:pt x="15247" y="723"/>
                  </a:cubicBezTo>
                  <a:lnTo>
                    <a:pt x="15247" y="466"/>
                  </a:lnTo>
                  <a:cubicBezTo>
                    <a:pt x="15247" y="209"/>
                    <a:pt x="15038" y="1"/>
                    <a:pt x="14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5133943" y="2039352"/>
              <a:ext cx="602774" cy="603023"/>
            </a:xfrm>
            <a:custGeom>
              <a:avLst/>
              <a:gdLst/>
              <a:ahLst/>
              <a:cxnLst/>
              <a:rect l="l" t="t" r="r" b="b"/>
              <a:pathLst>
                <a:path w="31497" h="31510" extrusionOk="0">
                  <a:moveTo>
                    <a:pt x="14375" y="1"/>
                  </a:moveTo>
                  <a:cubicBezTo>
                    <a:pt x="13640" y="1"/>
                    <a:pt x="13040" y="601"/>
                    <a:pt x="13040" y="1336"/>
                  </a:cubicBezTo>
                  <a:lnTo>
                    <a:pt x="13040" y="3738"/>
                  </a:lnTo>
                  <a:cubicBezTo>
                    <a:pt x="11667" y="4045"/>
                    <a:pt x="10368" y="4584"/>
                    <a:pt x="9167" y="5344"/>
                  </a:cubicBezTo>
                  <a:lnTo>
                    <a:pt x="7476" y="3640"/>
                  </a:lnTo>
                  <a:cubicBezTo>
                    <a:pt x="7212" y="3383"/>
                    <a:pt x="6869" y="3254"/>
                    <a:pt x="6526" y="3254"/>
                  </a:cubicBezTo>
                  <a:cubicBezTo>
                    <a:pt x="6183" y="3254"/>
                    <a:pt x="5840" y="3383"/>
                    <a:pt x="5576" y="3640"/>
                  </a:cubicBezTo>
                  <a:lnTo>
                    <a:pt x="3640" y="5577"/>
                  </a:lnTo>
                  <a:cubicBezTo>
                    <a:pt x="3113" y="6104"/>
                    <a:pt x="3113" y="6949"/>
                    <a:pt x="3640" y="7477"/>
                  </a:cubicBezTo>
                  <a:lnTo>
                    <a:pt x="5344" y="9180"/>
                  </a:lnTo>
                  <a:cubicBezTo>
                    <a:pt x="4584" y="10369"/>
                    <a:pt x="4044" y="11668"/>
                    <a:pt x="3738" y="13041"/>
                  </a:cubicBezTo>
                  <a:lnTo>
                    <a:pt x="1335" y="13041"/>
                  </a:lnTo>
                  <a:cubicBezTo>
                    <a:pt x="600" y="13041"/>
                    <a:pt x="0" y="13641"/>
                    <a:pt x="0" y="14389"/>
                  </a:cubicBezTo>
                  <a:lnTo>
                    <a:pt x="0" y="17121"/>
                  </a:lnTo>
                  <a:cubicBezTo>
                    <a:pt x="0" y="17857"/>
                    <a:pt x="600" y="18458"/>
                    <a:pt x="1335" y="18458"/>
                  </a:cubicBezTo>
                  <a:lnTo>
                    <a:pt x="3738" y="18458"/>
                  </a:lnTo>
                  <a:cubicBezTo>
                    <a:pt x="4044" y="19830"/>
                    <a:pt x="4584" y="21129"/>
                    <a:pt x="5344" y="22330"/>
                  </a:cubicBezTo>
                  <a:lnTo>
                    <a:pt x="3640" y="24022"/>
                  </a:lnTo>
                  <a:cubicBezTo>
                    <a:pt x="3383" y="24279"/>
                    <a:pt x="3247" y="24622"/>
                    <a:pt x="3247" y="24978"/>
                  </a:cubicBezTo>
                  <a:cubicBezTo>
                    <a:pt x="3247" y="25333"/>
                    <a:pt x="3383" y="25664"/>
                    <a:pt x="3640" y="25921"/>
                  </a:cubicBezTo>
                  <a:lnTo>
                    <a:pt x="5576" y="27857"/>
                  </a:lnTo>
                  <a:cubicBezTo>
                    <a:pt x="5840" y="28121"/>
                    <a:pt x="6183" y="28253"/>
                    <a:pt x="6526" y="28253"/>
                  </a:cubicBezTo>
                  <a:cubicBezTo>
                    <a:pt x="6869" y="28253"/>
                    <a:pt x="7212" y="28121"/>
                    <a:pt x="7476" y="27857"/>
                  </a:cubicBezTo>
                  <a:lnTo>
                    <a:pt x="9167" y="26154"/>
                  </a:lnTo>
                  <a:cubicBezTo>
                    <a:pt x="10368" y="26914"/>
                    <a:pt x="11667" y="27453"/>
                    <a:pt x="13040" y="27759"/>
                  </a:cubicBezTo>
                  <a:lnTo>
                    <a:pt x="13040" y="30161"/>
                  </a:lnTo>
                  <a:cubicBezTo>
                    <a:pt x="13040" y="30897"/>
                    <a:pt x="13640" y="31509"/>
                    <a:pt x="14375" y="31509"/>
                  </a:cubicBezTo>
                  <a:lnTo>
                    <a:pt x="14560" y="31509"/>
                  </a:lnTo>
                  <a:cubicBezTo>
                    <a:pt x="14817" y="31509"/>
                    <a:pt x="15025" y="31301"/>
                    <a:pt x="15025" y="31044"/>
                  </a:cubicBezTo>
                  <a:cubicBezTo>
                    <a:pt x="15025" y="30787"/>
                    <a:pt x="14817" y="30578"/>
                    <a:pt x="14560" y="30578"/>
                  </a:cubicBezTo>
                  <a:lnTo>
                    <a:pt x="14375" y="30578"/>
                  </a:lnTo>
                  <a:cubicBezTo>
                    <a:pt x="14143" y="30578"/>
                    <a:pt x="13959" y="30395"/>
                    <a:pt x="13959" y="30161"/>
                  </a:cubicBezTo>
                  <a:lnTo>
                    <a:pt x="13959" y="27747"/>
                  </a:lnTo>
                  <a:cubicBezTo>
                    <a:pt x="13959" y="27318"/>
                    <a:pt x="13665" y="26950"/>
                    <a:pt x="13248" y="26865"/>
                  </a:cubicBezTo>
                  <a:cubicBezTo>
                    <a:pt x="11973" y="26571"/>
                    <a:pt x="10760" y="26081"/>
                    <a:pt x="9657" y="25370"/>
                  </a:cubicBezTo>
                  <a:cubicBezTo>
                    <a:pt x="9505" y="25273"/>
                    <a:pt x="9337" y="25227"/>
                    <a:pt x="9170" y="25227"/>
                  </a:cubicBezTo>
                  <a:cubicBezTo>
                    <a:pt x="8934" y="25227"/>
                    <a:pt x="8702" y="25320"/>
                    <a:pt x="8530" y="25492"/>
                  </a:cubicBezTo>
                  <a:lnTo>
                    <a:pt x="6814" y="27208"/>
                  </a:lnTo>
                  <a:cubicBezTo>
                    <a:pt x="6734" y="27288"/>
                    <a:pt x="6627" y="27327"/>
                    <a:pt x="6520" y="27327"/>
                  </a:cubicBezTo>
                  <a:cubicBezTo>
                    <a:pt x="6412" y="27327"/>
                    <a:pt x="6305" y="27288"/>
                    <a:pt x="6226" y="27208"/>
                  </a:cubicBezTo>
                  <a:lnTo>
                    <a:pt x="4290" y="25272"/>
                  </a:lnTo>
                  <a:cubicBezTo>
                    <a:pt x="4216" y="25185"/>
                    <a:pt x="4167" y="25087"/>
                    <a:pt x="4167" y="24978"/>
                  </a:cubicBezTo>
                  <a:cubicBezTo>
                    <a:pt x="4167" y="24867"/>
                    <a:pt x="4216" y="24757"/>
                    <a:pt x="4290" y="24683"/>
                  </a:cubicBezTo>
                  <a:lnTo>
                    <a:pt x="6005" y="22968"/>
                  </a:lnTo>
                  <a:cubicBezTo>
                    <a:pt x="6299" y="22674"/>
                    <a:pt x="6360" y="22208"/>
                    <a:pt x="6128" y="21840"/>
                  </a:cubicBezTo>
                  <a:cubicBezTo>
                    <a:pt x="5417" y="20737"/>
                    <a:pt x="4927" y="19523"/>
                    <a:pt x="4633" y="18249"/>
                  </a:cubicBezTo>
                  <a:cubicBezTo>
                    <a:pt x="4546" y="17832"/>
                    <a:pt x="4179" y="17538"/>
                    <a:pt x="3750" y="17538"/>
                  </a:cubicBezTo>
                  <a:lnTo>
                    <a:pt x="1335" y="17538"/>
                  </a:lnTo>
                  <a:cubicBezTo>
                    <a:pt x="1103" y="17538"/>
                    <a:pt x="919" y="17355"/>
                    <a:pt x="919" y="17121"/>
                  </a:cubicBezTo>
                  <a:lnTo>
                    <a:pt x="919" y="14389"/>
                  </a:lnTo>
                  <a:cubicBezTo>
                    <a:pt x="919" y="14155"/>
                    <a:pt x="1103" y="13959"/>
                    <a:pt x="1335" y="13959"/>
                  </a:cubicBezTo>
                  <a:lnTo>
                    <a:pt x="3750" y="13959"/>
                  </a:lnTo>
                  <a:cubicBezTo>
                    <a:pt x="4179" y="13959"/>
                    <a:pt x="4546" y="13678"/>
                    <a:pt x="4633" y="13249"/>
                  </a:cubicBezTo>
                  <a:cubicBezTo>
                    <a:pt x="4927" y="11974"/>
                    <a:pt x="5417" y="10761"/>
                    <a:pt x="6128" y="9658"/>
                  </a:cubicBezTo>
                  <a:cubicBezTo>
                    <a:pt x="6360" y="9302"/>
                    <a:pt x="6299" y="8837"/>
                    <a:pt x="6005" y="8531"/>
                  </a:cubicBezTo>
                  <a:lnTo>
                    <a:pt x="4290" y="6827"/>
                  </a:lnTo>
                  <a:cubicBezTo>
                    <a:pt x="4130" y="6655"/>
                    <a:pt x="4130" y="6398"/>
                    <a:pt x="4290" y="6227"/>
                  </a:cubicBezTo>
                  <a:lnTo>
                    <a:pt x="6226" y="4302"/>
                  </a:lnTo>
                  <a:cubicBezTo>
                    <a:pt x="6305" y="4216"/>
                    <a:pt x="6412" y="4173"/>
                    <a:pt x="6520" y="4173"/>
                  </a:cubicBezTo>
                  <a:cubicBezTo>
                    <a:pt x="6627" y="4173"/>
                    <a:pt x="6734" y="4216"/>
                    <a:pt x="6814" y="4302"/>
                  </a:cubicBezTo>
                  <a:lnTo>
                    <a:pt x="8530" y="6006"/>
                  </a:lnTo>
                  <a:cubicBezTo>
                    <a:pt x="8700" y="6183"/>
                    <a:pt x="8928" y="6274"/>
                    <a:pt x="9162" y="6274"/>
                  </a:cubicBezTo>
                  <a:cubicBezTo>
                    <a:pt x="9331" y="6274"/>
                    <a:pt x="9503" y="6226"/>
                    <a:pt x="9657" y="6129"/>
                  </a:cubicBezTo>
                  <a:cubicBezTo>
                    <a:pt x="10760" y="5430"/>
                    <a:pt x="11973" y="4928"/>
                    <a:pt x="13248" y="4645"/>
                  </a:cubicBezTo>
                  <a:cubicBezTo>
                    <a:pt x="13665" y="4547"/>
                    <a:pt x="13959" y="4179"/>
                    <a:pt x="13959" y="3751"/>
                  </a:cubicBezTo>
                  <a:lnTo>
                    <a:pt x="13959" y="1336"/>
                  </a:lnTo>
                  <a:cubicBezTo>
                    <a:pt x="13959" y="1104"/>
                    <a:pt x="14143" y="919"/>
                    <a:pt x="14375" y="919"/>
                  </a:cubicBezTo>
                  <a:lnTo>
                    <a:pt x="17109" y="919"/>
                  </a:lnTo>
                  <a:cubicBezTo>
                    <a:pt x="17341" y="919"/>
                    <a:pt x="17537" y="1104"/>
                    <a:pt x="17537" y="1336"/>
                  </a:cubicBezTo>
                  <a:lnTo>
                    <a:pt x="17537" y="3751"/>
                  </a:lnTo>
                  <a:cubicBezTo>
                    <a:pt x="17537" y="4179"/>
                    <a:pt x="17820" y="4547"/>
                    <a:pt x="18248" y="4645"/>
                  </a:cubicBezTo>
                  <a:cubicBezTo>
                    <a:pt x="19523" y="4928"/>
                    <a:pt x="20736" y="5430"/>
                    <a:pt x="21839" y="6129"/>
                  </a:cubicBezTo>
                  <a:cubicBezTo>
                    <a:pt x="21989" y="6226"/>
                    <a:pt x="22158" y="6274"/>
                    <a:pt x="22326" y="6274"/>
                  </a:cubicBezTo>
                  <a:cubicBezTo>
                    <a:pt x="22558" y="6274"/>
                    <a:pt x="22789" y="6183"/>
                    <a:pt x="22967" y="6006"/>
                  </a:cubicBezTo>
                  <a:lnTo>
                    <a:pt x="24670" y="4302"/>
                  </a:lnTo>
                  <a:cubicBezTo>
                    <a:pt x="24756" y="4216"/>
                    <a:pt x="24863" y="4173"/>
                    <a:pt x="24970" y="4173"/>
                  </a:cubicBezTo>
                  <a:cubicBezTo>
                    <a:pt x="25078" y="4173"/>
                    <a:pt x="25185" y="4216"/>
                    <a:pt x="25271" y="4302"/>
                  </a:cubicBezTo>
                  <a:lnTo>
                    <a:pt x="27195" y="6227"/>
                  </a:lnTo>
                  <a:cubicBezTo>
                    <a:pt x="27366" y="6398"/>
                    <a:pt x="27366" y="6655"/>
                    <a:pt x="27195" y="6827"/>
                  </a:cubicBezTo>
                  <a:lnTo>
                    <a:pt x="25492" y="8531"/>
                  </a:lnTo>
                  <a:cubicBezTo>
                    <a:pt x="25185" y="8837"/>
                    <a:pt x="25136" y="9302"/>
                    <a:pt x="25369" y="9658"/>
                  </a:cubicBezTo>
                  <a:cubicBezTo>
                    <a:pt x="26067" y="10761"/>
                    <a:pt x="26570" y="11974"/>
                    <a:pt x="26851" y="13249"/>
                  </a:cubicBezTo>
                  <a:cubicBezTo>
                    <a:pt x="26949" y="13678"/>
                    <a:pt x="27317" y="13959"/>
                    <a:pt x="27747" y="13959"/>
                  </a:cubicBezTo>
                  <a:lnTo>
                    <a:pt x="30160" y="13959"/>
                  </a:lnTo>
                  <a:cubicBezTo>
                    <a:pt x="30394" y="13959"/>
                    <a:pt x="30577" y="14155"/>
                    <a:pt x="30577" y="14389"/>
                  </a:cubicBezTo>
                  <a:lnTo>
                    <a:pt x="30577" y="14707"/>
                  </a:lnTo>
                  <a:cubicBezTo>
                    <a:pt x="30577" y="14964"/>
                    <a:pt x="30786" y="15173"/>
                    <a:pt x="31043" y="15173"/>
                  </a:cubicBezTo>
                  <a:cubicBezTo>
                    <a:pt x="31288" y="15173"/>
                    <a:pt x="31497" y="14964"/>
                    <a:pt x="31497" y="14707"/>
                  </a:cubicBezTo>
                  <a:lnTo>
                    <a:pt x="31497" y="14389"/>
                  </a:lnTo>
                  <a:cubicBezTo>
                    <a:pt x="31497" y="13641"/>
                    <a:pt x="30896" y="13041"/>
                    <a:pt x="30160" y="13041"/>
                  </a:cubicBezTo>
                  <a:lnTo>
                    <a:pt x="27758" y="13041"/>
                  </a:lnTo>
                  <a:cubicBezTo>
                    <a:pt x="27452" y="11668"/>
                    <a:pt x="26913" y="10369"/>
                    <a:pt x="26153" y="9180"/>
                  </a:cubicBezTo>
                  <a:lnTo>
                    <a:pt x="27856" y="7477"/>
                  </a:lnTo>
                  <a:cubicBezTo>
                    <a:pt x="28371" y="6949"/>
                    <a:pt x="28371" y="6104"/>
                    <a:pt x="27856" y="5577"/>
                  </a:cubicBezTo>
                  <a:lnTo>
                    <a:pt x="25920" y="3640"/>
                  </a:lnTo>
                  <a:cubicBezTo>
                    <a:pt x="25657" y="3383"/>
                    <a:pt x="25314" y="3254"/>
                    <a:pt x="24970" y="3254"/>
                  </a:cubicBezTo>
                  <a:cubicBezTo>
                    <a:pt x="24627" y="3254"/>
                    <a:pt x="24284" y="3383"/>
                    <a:pt x="24021" y="3640"/>
                  </a:cubicBezTo>
                  <a:lnTo>
                    <a:pt x="22330" y="5344"/>
                  </a:lnTo>
                  <a:cubicBezTo>
                    <a:pt x="21129" y="4584"/>
                    <a:pt x="19829" y="4045"/>
                    <a:pt x="18457" y="3738"/>
                  </a:cubicBezTo>
                  <a:lnTo>
                    <a:pt x="18457" y="1336"/>
                  </a:lnTo>
                  <a:cubicBezTo>
                    <a:pt x="18457" y="601"/>
                    <a:pt x="17856" y="1"/>
                    <a:pt x="17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7" name="Google Shape;4997;p71"/>
          <p:cNvSpPr/>
          <p:nvPr/>
        </p:nvSpPr>
        <p:spPr>
          <a:xfrm>
            <a:off x="5876969" y="2322473"/>
            <a:ext cx="446930" cy="500837"/>
          </a:xfrm>
          <a:custGeom>
            <a:avLst/>
            <a:gdLst/>
            <a:ahLst/>
            <a:cxnLst/>
            <a:rect l="l" t="t" r="r" b="b"/>
            <a:pathLst>
              <a:path w="30775" h="34487" extrusionOk="0">
                <a:moveTo>
                  <a:pt x="12000" y="5980"/>
                </a:moveTo>
                <a:lnTo>
                  <a:pt x="12000" y="7047"/>
                </a:lnTo>
                <a:cubicBezTo>
                  <a:pt x="11791" y="6936"/>
                  <a:pt x="11656" y="6728"/>
                  <a:pt x="11656" y="6495"/>
                </a:cubicBezTo>
                <a:cubicBezTo>
                  <a:pt x="11656" y="6274"/>
                  <a:pt x="11803" y="6091"/>
                  <a:pt x="12000" y="5980"/>
                </a:cubicBezTo>
                <a:close/>
                <a:moveTo>
                  <a:pt x="18863" y="5944"/>
                </a:moveTo>
                <a:cubicBezTo>
                  <a:pt x="19070" y="6054"/>
                  <a:pt x="19206" y="6262"/>
                  <a:pt x="19206" y="6495"/>
                </a:cubicBezTo>
                <a:cubicBezTo>
                  <a:pt x="19206" y="6715"/>
                  <a:pt x="19070" y="6936"/>
                  <a:pt x="18863" y="7047"/>
                </a:cubicBezTo>
                <a:lnTo>
                  <a:pt x="18863" y="5944"/>
                </a:lnTo>
                <a:close/>
                <a:moveTo>
                  <a:pt x="17122" y="4326"/>
                </a:moveTo>
                <a:cubicBezTo>
                  <a:pt x="17514" y="4730"/>
                  <a:pt x="17735" y="4975"/>
                  <a:pt x="17845" y="5098"/>
                </a:cubicBezTo>
                <a:lnTo>
                  <a:pt x="17845" y="7537"/>
                </a:lnTo>
                <a:cubicBezTo>
                  <a:pt x="17845" y="8836"/>
                  <a:pt x="16791" y="9902"/>
                  <a:pt x="15467" y="9902"/>
                </a:cubicBezTo>
                <a:cubicBezTo>
                  <a:pt x="13972" y="9902"/>
                  <a:pt x="13016" y="8738"/>
                  <a:pt x="13016" y="7537"/>
                </a:cubicBezTo>
                <a:lnTo>
                  <a:pt x="13016" y="5441"/>
                </a:lnTo>
                <a:cubicBezTo>
                  <a:pt x="13092" y="5443"/>
                  <a:pt x="13167" y="5445"/>
                  <a:pt x="13243" y="5445"/>
                </a:cubicBezTo>
                <a:cubicBezTo>
                  <a:pt x="14593" y="5445"/>
                  <a:pt x="15973" y="5033"/>
                  <a:pt x="17122" y="4326"/>
                </a:cubicBezTo>
                <a:close/>
                <a:moveTo>
                  <a:pt x="16595" y="10735"/>
                </a:moveTo>
                <a:lnTo>
                  <a:pt x="16595" y="11018"/>
                </a:lnTo>
                <a:cubicBezTo>
                  <a:pt x="16595" y="11336"/>
                  <a:pt x="16766" y="11630"/>
                  <a:pt x="17036" y="11789"/>
                </a:cubicBezTo>
                <a:cubicBezTo>
                  <a:pt x="16584" y="12241"/>
                  <a:pt x="16004" y="12468"/>
                  <a:pt x="15424" y="12468"/>
                </a:cubicBezTo>
                <a:cubicBezTo>
                  <a:pt x="14856" y="12468"/>
                  <a:pt x="14287" y="12250"/>
                  <a:pt x="13838" y="11814"/>
                </a:cubicBezTo>
                <a:cubicBezTo>
                  <a:pt x="14144" y="11655"/>
                  <a:pt x="14328" y="11336"/>
                  <a:pt x="14328" y="11005"/>
                </a:cubicBezTo>
                <a:lnTo>
                  <a:pt x="14328" y="10748"/>
                </a:lnTo>
                <a:cubicBezTo>
                  <a:pt x="14696" y="10858"/>
                  <a:pt x="15088" y="10919"/>
                  <a:pt x="15467" y="10919"/>
                </a:cubicBezTo>
                <a:cubicBezTo>
                  <a:pt x="15860" y="10919"/>
                  <a:pt x="16252" y="10858"/>
                  <a:pt x="16595" y="10735"/>
                </a:cubicBezTo>
                <a:close/>
                <a:moveTo>
                  <a:pt x="18054" y="12194"/>
                </a:moveTo>
                <a:cubicBezTo>
                  <a:pt x="20088" y="12978"/>
                  <a:pt x="19389" y="12709"/>
                  <a:pt x="21252" y="13431"/>
                </a:cubicBezTo>
                <a:cubicBezTo>
                  <a:pt x="21975" y="13738"/>
                  <a:pt x="22539" y="14523"/>
                  <a:pt x="22539" y="15454"/>
                </a:cubicBezTo>
                <a:lnTo>
                  <a:pt x="22539" y="19155"/>
                </a:lnTo>
                <a:cubicBezTo>
                  <a:pt x="22539" y="19278"/>
                  <a:pt x="22441" y="19376"/>
                  <a:pt x="22319" y="19376"/>
                </a:cubicBezTo>
                <a:lnTo>
                  <a:pt x="20823" y="19376"/>
                </a:lnTo>
                <a:lnTo>
                  <a:pt x="20823" y="16079"/>
                </a:lnTo>
                <a:cubicBezTo>
                  <a:pt x="20823" y="15797"/>
                  <a:pt x="20590" y="15577"/>
                  <a:pt x="20309" y="15577"/>
                </a:cubicBezTo>
                <a:cubicBezTo>
                  <a:pt x="20039" y="15577"/>
                  <a:pt x="19806" y="15797"/>
                  <a:pt x="19806" y="16079"/>
                </a:cubicBezTo>
                <a:lnTo>
                  <a:pt x="19806" y="19376"/>
                </a:lnTo>
                <a:lnTo>
                  <a:pt x="11129" y="19376"/>
                </a:lnTo>
                <a:lnTo>
                  <a:pt x="11129" y="16079"/>
                </a:lnTo>
                <a:cubicBezTo>
                  <a:pt x="11129" y="15797"/>
                  <a:pt x="10897" y="15577"/>
                  <a:pt x="10614" y="15577"/>
                </a:cubicBezTo>
                <a:cubicBezTo>
                  <a:pt x="10333" y="15577"/>
                  <a:pt x="10112" y="15797"/>
                  <a:pt x="10112" y="16079"/>
                </a:cubicBezTo>
                <a:lnTo>
                  <a:pt x="10112" y="19376"/>
                </a:lnTo>
                <a:lnTo>
                  <a:pt x="8617" y="19376"/>
                </a:lnTo>
                <a:cubicBezTo>
                  <a:pt x="8494" y="19376"/>
                  <a:pt x="8396" y="19278"/>
                  <a:pt x="8396" y="19155"/>
                </a:cubicBezTo>
                <a:lnTo>
                  <a:pt x="8396" y="15454"/>
                </a:lnTo>
                <a:cubicBezTo>
                  <a:pt x="8396" y="14020"/>
                  <a:pt x="9609" y="13469"/>
                  <a:pt x="9683" y="13431"/>
                </a:cubicBezTo>
                <a:cubicBezTo>
                  <a:pt x="13114" y="12096"/>
                  <a:pt x="11448" y="12745"/>
                  <a:pt x="12820" y="12219"/>
                </a:cubicBezTo>
                <a:lnTo>
                  <a:pt x="12820" y="12219"/>
                </a:lnTo>
                <a:lnTo>
                  <a:pt x="13029" y="12426"/>
                </a:lnTo>
                <a:cubicBezTo>
                  <a:pt x="13684" y="13131"/>
                  <a:pt x="14555" y="13484"/>
                  <a:pt x="15426" y="13484"/>
                </a:cubicBezTo>
                <a:cubicBezTo>
                  <a:pt x="16298" y="13484"/>
                  <a:pt x="17171" y="13131"/>
                  <a:pt x="17833" y="12426"/>
                </a:cubicBezTo>
                <a:lnTo>
                  <a:pt x="18054" y="12194"/>
                </a:lnTo>
                <a:close/>
                <a:moveTo>
                  <a:pt x="3678" y="25773"/>
                </a:moveTo>
                <a:cubicBezTo>
                  <a:pt x="4475" y="25773"/>
                  <a:pt x="5112" y="26422"/>
                  <a:pt x="5112" y="27207"/>
                </a:cubicBezTo>
                <a:cubicBezTo>
                  <a:pt x="5112" y="27991"/>
                  <a:pt x="4475" y="28641"/>
                  <a:pt x="3678" y="28641"/>
                </a:cubicBezTo>
                <a:cubicBezTo>
                  <a:pt x="2893" y="28641"/>
                  <a:pt x="2256" y="27991"/>
                  <a:pt x="2256" y="27207"/>
                </a:cubicBezTo>
                <a:cubicBezTo>
                  <a:pt x="2256" y="26422"/>
                  <a:pt x="2893" y="25773"/>
                  <a:pt x="3678" y="25773"/>
                </a:cubicBezTo>
                <a:close/>
                <a:moveTo>
                  <a:pt x="15394" y="25773"/>
                </a:moveTo>
                <a:cubicBezTo>
                  <a:pt x="16178" y="25773"/>
                  <a:pt x="16815" y="26422"/>
                  <a:pt x="16815" y="27207"/>
                </a:cubicBezTo>
                <a:cubicBezTo>
                  <a:pt x="16815" y="27991"/>
                  <a:pt x="16178" y="28641"/>
                  <a:pt x="15394" y="28641"/>
                </a:cubicBezTo>
                <a:cubicBezTo>
                  <a:pt x="14598" y="28641"/>
                  <a:pt x="13960" y="27991"/>
                  <a:pt x="13960" y="27207"/>
                </a:cubicBezTo>
                <a:cubicBezTo>
                  <a:pt x="13960" y="26422"/>
                  <a:pt x="14598" y="25773"/>
                  <a:pt x="15394" y="25773"/>
                </a:cubicBezTo>
                <a:close/>
                <a:moveTo>
                  <a:pt x="27098" y="25773"/>
                </a:moveTo>
                <a:cubicBezTo>
                  <a:pt x="27883" y="25773"/>
                  <a:pt x="28520" y="26422"/>
                  <a:pt x="28520" y="27207"/>
                </a:cubicBezTo>
                <a:cubicBezTo>
                  <a:pt x="28520" y="27991"/>
                  <a:pt x="27883" y="28641"/>
                  <a:pt x="27098" y="28641"/>
                </a:cubicBezTo>
                <a:cubicBezTo>
                  <a:pt x="26301" y="28641"/>
                  <a:pt x="25664" y="27991"/>
                  <a:pt x="25664" y="27207"/>
                </a:cubicBezTo>
                <a:cubicBezTo>
                  <a:pt x="25664" y="26422"/>
                  <a:pt x="26301" y="25773"/>
                  <a:pt x="27098" y="25773"/>
                </a:cubicBezTo>
                <a:close/>
                <a:moveTo>
                  <a:pt x="4781" y="29658"/>
                </a:moveTo>
                <a:cubicBezTo>
                  <a:pt x="5638" y="29658"/>
                  <a:pt x="6349" y="30357"/>
                  <a:pt x="6349" y="31226"/>
                </a:cubicBezTo>
                <a:lnTo>
                  <a:pt x="6349" y="33470"/>
                </a:lnTo>
                <a:lnTo>
                  <a:pt x="5761" y="33470"/>
                </a:lnTo>
                <a:lnTo>
                  <a:pt x="5761" y="31141"/>
                </a:lnTo>
                <a:cubicBezTo>
                  <a:pt x="5761" y="30872"/>
                  <a:pt x="5540" y="30638"/>
                  <a:pt x="5259" y="30638"/>
                </a:cubicBezTo>
                <a:cubicBezTo>
                  <a:pt x="4977" y="30638"/>
                  <a:pt x="4744" y="30872"/>
                  <a:pt x="4744" y="31141"/>
                </a:cubicBezTo>
                <a:lnTo>
                  <a:pt x="4744" y="33470"/>
                </a:lnTo>
                <a:lnTo>
                  <a:pt x="2612" y="33470"/>
                </a:lnTo>
                <a:lnTo>
                  <a:pt x="2612" y="31141"/>
                </a:lnTo>
                <a:cubicBezTo>
                  <a:pt x="2612" y="30872"/>
                  <a:pt x="2391" y="30638"/>
                  <a:pt x="2109" y="30638"/>
                </a:cubicBezTo>
                <a:cubicBezTo>
                  <a:pt x="1827" y="30638"/>
                  <a:pt x="1594" y="30872"/>
                  <a:pt x="1594" y="31141"/>
                </a:cubicBezTo>
                <a:lnTo>
                  <a:pt x="1594" y="33470"/>
                </a:lnTo>
                <a:lnTo>
                  <a:pt x="1019" y="33470"/>
                </a:lnTo>
                <a:lnTo>
                  <a:pt x="1019" y="31226"/>
                </a:lnTo>
                <a:cubicBezTo>
                  <a:pt x="1019" y="30357"/>
                  <a:pt x="1717" y="29658"/>
                  <a:pt x="2587" y="29658"/>
                </a:cubicBezTo>
                <a:close/>
                <a:moveTo>
                  <a:pt x="28189" y="29658"/>
                </a:moveTo>
                <a:cubicBezTo>
                  <a:pt x="29059" y="29658"/>
                  <a:pt x="29757" y="30357"/>
                  <a:pt x="29757" y="31226"/>
                </a:cubicBezTo>
                <a:lnTo>
                  <a:pt x="29757" y="33470"/>
                </a:lnTo>
                <a:lnTo>
                  <a:pt x="29182" y="33470"/>
                </a:lnTo>
                <a:lnTo>
                  <a:pt x="29182" y="31141"/>
                </a:lnTo>
                <a:cubicBezTo>
                  <a:pt x="29182" y="30872"/>
                  <a:pt x="28948" y="30638"/>
                  <a:pt x="28667" y="30638"/>
                </a:cubicBezTo>
                <a:cubicBezTo>
                  <a:pt x="28385" y="30638"/>
                  <a:pt x="28164" y="30872"/>
                  <a:pt x="28164" y="31141"/>
                </a:cubicBezTo>
                <a:lnTo>
                  <a:pt x="28164" y="33470"/>
                </a:lnTo>
                <a:lnTo>
                  <a:pt x="26032" y="33470"/>
                </a:lnTo>
                <a:lnTo>
                  <a:pt x="26032" y="31141"/>
                </a:lnTo>
                <a:cubicBezTo>
                  <a:pt x="26032" y="30872"/>
                  <a:pt x="25799" y="30638"/>
                  <a:pt x="25517" y="30638"/>
                </a:cubicBezTo>
                <a:cubicBezTo>
                  <a:pt x="25235" y="30638"/>
                  <a:pt x="25015" y="30872"/>
                  <a:pt x="25015" y="31141"/>
                </a:cubicBezTo>
                <a:lnTo>
                  <a:pt x="25015" y="33470"/>
                </a:lnTo>
                <a:lnTo>
                  <a:pt x="24427" y="33470"/>
                </a:lnTo>
                <a:lnTo>
                  <a:pt x="24427" y="31226"/>
                </a:lnTo>
                <a:cubicBezTo>
                  <a:pt x="24427" y="30357"/>
                  <a:pt x="25137" y="29658"/>
                  <a:pt x="25995" y="29658"/>
                </a:cubicBezTo>
                <a:close/>
                <a:moveTo>
                  <a:pt x="16569" y="1"/>
                </a:moveTo>
                <a:cubicBezTo>
                  <a:pt x="16351" y="1"/>
                  <a:pt x="16153" y="147"/>
                  <a:pt x="16093" y="367"/>
                </a:cubicBezTo>
                <a:cubicBezTo>
                  <a:pt x="16007" y="625"/>
                  <a:pt x="16154" y="919"/>
                  <a:pt x="16423" y="993"/>
                </a:cubicBezTo>
                <a:cubicBezTo>
                  <a:pt x="17869" y="1434"/>
                  <a:pt x="18850" y="2745"/>
                  <a:pt x="18850" y="4264"/>
                </a:cubicBezTo>
                <a:lnTo>
                  <a:pt x="18850" y="4816"/>
                </a:lnTo>
                <a:cubicBezTo>
                  <a:pt x="18814" y="4656"/>
                  <a:pt x="18691" y="4522"/>
                  <a:pt x="18556" y="4362"/>
                </a:cubicBezTo>
                <a:cubicBezTo>
                  <a:pt x="18433" y="4228"/>
                  <a:pt x="18127" y="3897"/>
                  <a:pt x="17735" y="3480"/>
                </a:cubicBezTo>
                <a:cubicBezTo>
                  <a:pt x="17624" y="3357"/>
                  <a:pt x="17465" y="3272"/>
                  <a:pt x="17294" y="3248"/>
                </a:cubicBezTo>
                <a:cubicBezTo>
                  <a:pt x="17248" y="3238"/>
                  <a:pt x="17201" y="3234"/>
                  <a:pt x="17154" y="3234"/>
                </a:cubicBezTo>
                <a:cubicBezTo>
                  <a:pt x="17013" y="3234"/>
                  <a:pt x="16870" y="3275"/>
                  <a:pt x="16742" y="3357"/>
                </a:cubicBezTo>
                <a:cubicBezTo>
                  <a:pt x="16583" y="3468"/>
                  <a:pt x="16411" y="3566"/>
                  <a:pt x="16240" y="3664"/>
                </a:cubicBezTo>
                <a:cubicBezTo>
                  <a:pt x="15304" y="4159"/>
                  <a:pt x="14255" y="4427"/>
                  <a:pt x="13251" y="4427"/>
                </a:cubicBezTo>
                <a:cubicBezTo>
                  <a:pt x="13110" y="4427"/>
                  <a:pt x="12971" y="4422"/>
                  <a:pt x="12833" y="4411"/>
                </a:cubicBezTo>
                <a:cubicBezTo>
                  <a:pt x="12814" y="4410"/>
                  <a:pt x="12796" y="4409"/>
                  <a:pt x="12777" y="4409"/>
                </a:cubicBezTo>
                <a:cubicBezTo>
                  <a:pt x="12466" y="4409"/>
                  <a:pt x="12176" y="4600"/>
                  <a:pt x="12060" y="4890"/>
                </a:cubicBezTo>
                <a:cubicBezTo>
                  <a:pt x="12049" y="4902"/>
                  <a:pt x="12024" y="4902"/>
                  <a:pt x="12011" y="4902"/>
                </a:cubicBezTo>
                <a:lnTo>
                  <a:pt x="12011" y="4264"/>
                </a:lnTo>
                <a:cubicBezTo>
                  <a:pt x="12011" y="2782"/>
                  <a:pt x="12955" y="1483"/>
                  <a:pt x="14364" y="1017"/>
                </a:cubicBezTo>
                <a:cubicBezTo>
                  <a:pt x="14634" y="931"/>
                  <a:pt x="14769" y="649"/>
                  <a:pt x="14683" y="380"/>
                </a:cubicBezTo>
                <a:cubicBezTo>
                  <a:pt x="14614" y="162"/>
                  <a:pt x="14417" y="24"/>
                  <a:pt x="14201" y="24"/>
                </a:cubicBezTo>
                <a:cubicBezTo>
                  <a:pt x="14150" y="24"/>
                  <a:pt x="14098" y="32"/>
                  <a:pt x="14046" y="48"/>
                </a:cubicBezTo>
                <a:cubicBezTo>
                  <a:pt x="12220" y="649"/>
                  <a:pt x="10995" y="2341"/>
                  <a:pt x="10995" y="4264"/>
                </a:cubicBezTo>
                <a:lnTo>
                  <a:pt x="10995" y="5514"/>
                </a:lnTo>
                <a:cubicBezTo>
                  <a:pt x="10774" y="5797"/>
                  <a:pt x="10639" y="6140"/>
                  <a:pt x="10639" y="6495"/>
                </a:cubicBezTo>
                <a:cubicBezTo>
                  <a:pt x="10639" y="7292"/>
                  <a:pt x="11227" y="7990"/>
                  <a:pt x="12049" y="8101"/>
                </a:cubicBezTo>
                <a:cubicBezTo>
                  <a:pt x="12196" y="8970"/>
                  <a:pt x="12649" y="9706"/>
                  <a:pt x="13323" y="10209"/>
                </a:cubicBezTo>
                <a:lnTo>
                  <a:pt x="13323" y="10931"/>
                </a:lnTo>
                <a:lnTo>
                  <a:pt x="9315" y="12488"/>
                </a:lnTo>
                <a:lnTo>
                  <a:pt x="9303" y="12488"/>
                </a:lnTo>
                <a:cubicBezTo>
                  <a:pt x="9291" y="12500"/>
                  <a:pt x="9279" y="12500"/>
                  <a:pt x="9266" y="12513"/>
                </a:cubicBezTo>
                <a:cubicBezTo>
                  <a:pt x="8996" y="12623"/>
                  <a:pt x="7379" y="13444"/>
                  <a:pt x="7379" y="15454"/>
                </a:cubicBezTo>
                <a:lnTo>
                  <a:pt x="7379" y="19155"/>
                </a:lnTo>
                <a:cubicBezTo>
                  <a:pt x="7379" y="19829"/>
                  <a:pt x="7942" y="20393"/>
                  <a:pt x="8617" y="20393"/>
                </a:cubicBezTo>
                <a:lnTo>
                  <a:pt x="14879" y="20393"/>
                </a:lnTo>
                <a:lnTo>
                  <a:pt x="14879" y="22084"/>
                </a:lnTo>
                <a:lnTo>
                  <a:pt x="4241" y="22084"/>
                </a:lnTo>
                <a:cubicBezTo>
                  <a:pt x="3653" y="22084"/>
                  <a:pt x="3176" y="22562"/>
                  <a:pt x="3176" y="23151"/>
                </a:cubicBezTo>
                <a:lnTo>
                  <a:pt x="3176" y="24817"/>
                </a:lnTo>
                <a:cubicBezTo>
                  <a:pt x="2073" y="25050"/>
                  <a:pt x="1239" y="26030"/>
                  <a:pt x="1239" y="27207"/>
                </a:cubicBezTo>
                <a:cubicBezTo>
                  <a:pt x="1239" y="27795"/>
                  <a:pt x="1447" y="28334"/>
                  <a:pt x="1790" y="28764"/>
                </a:cubicBezTo>
                <a:cubicBezTo>
                  <a:pt x="761" y="29094"/>
                  <a:pt x="1" y="30074"/>
                  <a:pt x="1" y="31226"/>
                </a:cubicBezTo>
                <a:lnTo>
                  <a:pt x="1" y="33629"/>
                </a:lnTo>
                <a:cubicBezTo>
                  <a:pt x="1" y="34107"/>
                  <a:pt x="393" y="34486"/>
                  <a:pt x="859" y="34486"/>
                </a:cubicBezTo>
                <a:lnTo>
                  <a:pt x="6496" y="34486"/>
                </a:lnTo>
                <a:cubicBezTo>
                  <a:pt x="6975" y="34486"/>
                  <a:pt x="7367" y="34107"/>
                  <a:pt x="7367" y="33629"/>
                </a:cubicBezTo>
                <a:lnTo>
                  <a:pt x="7367" y="31226"/>
                </a:lnTo>
                <a:cubicBezTo>
                  <a:pt x="7367" y="30074"/>
                  <a:pt x="6607" y="29094"/>
                  <a:pt x="5565" y="28764"/>
                </a:cubicBezTo>
                <a:cubicBezTo>
                  <a:pt x="5921" y="28334"/>
                  <a:pt x="6129" y="27795"/>
                  <a:pt x="6129" y="27207"/>
                </a:cubicBezTo>
                <a:cubicBezTo>
                  <a:pt x="6129" y="26030"/>
                  <a:pt x="5295" y="25050"/>
                  <a:pt x="4192" y="24817"/>
                </a:cubicBezTo>
                <a:lnTo>
                  <a:pt x="4192" y="23151"/>
                </a:lnTo>
                <a:cubicBezTo>
                  <a:pt x="4192" y="23113"/>
                  <a:pt x="4217" y="23101"/>
                  <a:pt x="4241" y="23101"/>
                </a:cubicBezTo>
                <a:lnTo>
                  <a:pt x="14879" y="23101"/>
                </a:lnTo>
                <a:lnTo>
                  <a:pt x="14879" y="24817"/>
                </a:lnTo>
                <a:cubicBezTo>
                  <a:pt x="13776" y="25050"/>
                  <a:pt x="12943" y="26030"/>
                  <a:pt x="12943" y="27207"/>
                </a:cubicBezTo>
                <a:cubicBezTo>
                  <a:pt x="12943" y="27795"/>
                  <a:pt x="13152" y="28334"/>
                  <a:pt x="13506" y="28764"/>
                </a:cubicBezTo>
                <a:cubicBezTo>
                  <a:pt x="12465" y="29094"/>
                  <a:pt x="11705" y="30074"/>
                  <a:pt x="11705" y="31226"/>
                </a:cubicBezTo>
                <a:lnTo>
                  <a:pt x="11705" y="33629"/>
                </a:lnTo>
                <a:cubicBezTo>
                  <a:pt x="11705" y="34107"/>
                  <a:pt x="12098" y="34486"/>
                  <a:pt x="12575" y="34486"/>
                </a:cubicBezTo>
                <a:lnTo>
                  <a:pt x="18201" y="34486"/>
                </a:lnTo>
                <a:cubicBezTo>
                  <a:pt x="18678" y="34486"/>
                  <a:pt x="19070" y="34107"/>
                  <a:pt x="19070" y="33629"/>
                </a:cubicBezTo>
                <a:lnTo>
                  <a:pt x="19070" y="33187"/>
                </a:lnTo>
                <a:cubicBezTo>
                  <a:pt x="19070" y="32906"/>
                  <a:pt x="18838" y="32673"/>
                  <a:pt x="18556" y="32673"/>
                </a:cubicBezTo>
                <a:cubicBezTo>
                  <a:pt x="18274" y="32673"/>
                  <a:pt x="18054" y="32906"/>
                  <a:pt x="18054" y="33187"/>
                </a:cubicBezTo>
                <a:lnTo>
                  <a:pt x="18054" y="33470"/>
                </a:lnTo>
                <a:lnTo>
                  <a:pt x="17477" y="33470"/>
                </a:lnTo>
                <a:lnTo>
                  <a:pt x="17477" y="31141"/>
                </a:lnTo>
                <a:cubicBezTo>
                  <a:pt x="17477" y="30872"/>
                  <a:pt x="17245" y="30638"/>
                  <a:pt x="16962" y="30638"/>
                </a:cubicBezTo>
                <a:cubicBezTo>
                  <a:pt x="16681" y="30638"/>
                  <a:pt x="16461" y="30872"/>
                  <a:pt x="16461" y="31141"/>
                </a:cubicBezTo>
                <a:lnTo>
                  <a:pt x="16461" y="33470"/>
                </a:lnTo>
                <a:lnTo>
                  <a:pt x="14315" y="33470"/>
                </a:lnTo>
                <a:lnTo>
                  <a:pt x="14315" y="31141"/>
                </a:lnTo>
                <a:cubicBezTo>
                  <a:pt x="14315" y="30872"/>
                  <a:pt x="14095" y="30638"/>
                  <a:pt x="13813" y="30638"/>
                </a:cubicBezTo>
                <a:cubicBezTo>
                  <a:pt x="13531" y="30638"/>
                  <a:pt x="13299" y="30872"/>
                  <a:pt x="13299" y="31141"/>
                </a:cubicBezTo>
                <a:lnTo>
                  <a:pt x="13299" y="33470"/>
                </a:lnTo>
                <a:lnTo>
                  <a:pt x="12722" y="33470"/>
                </a:lnTo>
                <a:lnTo>
                  <a:pt x="12722" y="31226"/>
                </a:lnTo>
                <a:cubicBezTo>
                  <a:pt x="12722" y="30357"/>
                  <a:pt x="13421" y="29658"/>
                  <a:pt x="14291" y="29658"/>
                </a:cubicBezTo>
                <a:lnTo>
                  <a:pt x="16485" y="29658"/>
                </a:lnTo>
                <a:cubicBezTo>
                  <a:pt x="17232" y="29658"/>
                  <a:pt x="17869" y="30185"/>
                  <a:pt x="18016" y="30908"/>
                </a:cubicBezTo>
                <a:cubicBezTo>
                  <a:pt x="18071" y="31158"/>
                  <a:pt x="18289" y="31321"/>
                  <a:pt x="18525" y="31321"/>
                </a:cubicBezTo>
                <a:cubicBezTo>
                  <a:pt x="18556" y="31321"/>
                  <a:pt x="18587" y="31318"/>
                  <a:pt x="18617" y="31313"/>
                </a:cubicBezTo>
                <a:cubicBezTo>
                  <a:pt x="18899" y="31251"/>
                  <a:pt x="19070" y="30994"/>
                  <a:pt x="19021" y="30712"/>
                </a:cubicBezTo>
                <a:cubicBezTo>
                  <a:pt x="18825" y="29780"/>
                  <a:pt x="18139" y="29045"/>
                  <a:pt x="17269" y="28764"/>
                </a:cubicBezTo>
                <a:cubicBezTo>
                  <a:pt x="17624" y="28334"/>
                  <a:pt x="17833" y="27795"/>
                  <a:pt x="17833" y="27207"/>
                </a:cubicBezTo>
                <a:cubicBezTo>
                  <a:pt x="17833" y="26030"/>
                  <a:pt x="17000" y="25050"/>
                  <a:pt x="15897" y="24817"/>
                </a:cubicBezTo>
                <a:lnTo>
                  <a:pt x="15897" y="23101"/>
                </a:lnTo>
                <a:lnTo>
                  <a:pt x="26535" y="23101"/>
                </a:lnTo>
                <a:cubicBezTo>
                  <a:pt x="26559" y="23101"/>
                  <a:pt x="26584" y="23113"/>
                  <a:pt x="26584" y="23151"/>
                </a:cubicBezTo>
                <a:lnTo>
                  <a:pt x="26584" y="24817"/>
                </a:lnTo>
                <a:cubicBezTo>
                  <a:pt x="25481" y="25050"/>
                  <a:pt x="24647" y="26030"/>
                  <a:pt x="24647" y="27207"/>
                </a:cubicBezTo>
                <a:cubicBezTo>
                  <a:pt x="24647" y="27795"/>
                  <a:pt x="24855" y="28334"/>
                  <a:pt x="25211" y="28764"/>
                </a:cubicBezTo>
                <a:cubicBezTo>
                  <a:pt x="24169" y="29094"/>
                  <a:pt x="23409" y="30074"/>
                  <a:pt x="23409" y="31226"/>
                </a:cubicBezTo>
                <a:lnTo>
                  <a:pt x="23409" y="33629"/>
                </a:lnTo>
                <a:cubicBezTo>
                  <a:pt x="23409" y="34107"/>
                  <a:pt x="23801" y="34486"/>
                  <a:pt x="24280" y="34486"/>
                </a:cubicBezTo>
                <a:lnTo>
                  <a:pt x="29917" y="34486"/>
                </a:lnTo>
                <a:cubicBezTo>
                  <a:pt x="30383" y="34486"/>
                  <a:pt x="30775" y="34107"/>
                  <a:pt x="30775" y="33629"/>
                </a:cubicBezTo>
                <a:lnTo>
                  <a:pt x="30775" y="31226"/>
                </a:lnTo>
                <a:cubicBezTo>
                  <a:pt x="30775" y="30074"/>
                  <a:pt x="30015" y="29094"/>
                  <a:pt x="28986" y="28764"/>
                </a:cubicBezTo>
                <a:cubicBezTo>
                  <a:pt x="29329" y="28334"/>
                  <a:pt x="29537" y="27795"/>
                  <a:pt x="29537" y="27207"/>
                </a:cubicBezTo>
                <a:cubicBezTo>
                  <a:pt x="29537" y="26030"/>
                  <a:pt x="28703" y="25050"/>
                  <a:pt x="27600" y="24817"/>
                </a:cubicBezTo>
                <a:lnTo>
                  <a:pt x="27600" y="23151"/>
                </a:lnTo>
                <a:cubicBezTo>
                  <a:pt x="27600" y="22562"/>
                  <a:pt x="27123" y="22084"/>
                  <a:pt x="26535" y="22084"/>
                </a:cubicBezTo>
                <a:lnTo>
                  <a:pt x="15897" y="22084"/>
                </a:lnTo>
                <a:lnTo>
                  <a:pt x="15897" y="20393"/>
                </a:lnTo>
                <a:lnTo>
                  <a:pt x="22319" y="20393"/>
                </a:lnTo>
                <a:cubicBezTo>
                  <a:pt x="22992" y="20393"/>
                  <a:pt x="23556" y="19829"/>
                  <a:pt x="23556" y="19155"/>
                </a:cubicBezTo>
                <a:lnTo>
                  <a:pt x="23556" y="15454"/>
                </a:lnTo>
                <a:cubicBezTo>
                  <a:pt x="23556" y="13309"/>
                  <a:pt x="21706" y="12524"/>
                  <a:pt x="21632" y="12488"/>
                </a:cubicBezTo>
                <a:lnTo>
                  <a:pt x="21620" y="12488"/>
                </a:lnTo>
                <a:lnTo>
                  <a:pt x="17613" y="10931"/>
                </a:lnTo>
                <a:lnTo>
                  <a:pt x="17613" y="10160"/>
                </a:lnTo>
                <a:cubicBezTo>
                  <a:pt x="18237" y="9657"/>
                  <a:pt x="18666" y="8934"/>
                  <a:pt x="18814" y="8101"/>
                </a:cubicBezTo>
                <a:cubicBezTo>
                  <a:pt x="19647" y="7978"/>
                  <a:pt x="20211" y="7279"/>
                  <a:pt x="20211" y="6495"/>
                </a:cubicBezTo>
                <a:cubicBezTo>
                  <a:pt x="20211" y="6127"/>
                  <a:pt x="20088" y="5759"/>
                  <a:pt x="19855" y="5478"/>
                </a:cubicBezTo>
                <a:lnTo>
                  <a:pt x="19855" y="4264"/>
                </a:lnTo>
                <a:cubicBezTo>
                  <a:pt x="19855" y="2303"/>
                  <a:pt x="18593" y="600"/>
                  <a:pt x="16717" y="24"/>
                </a:cubicBezTo>
                <a:cubicBezTo>
                  <a:pt x="16668" y="8"/>
                  <a:pt x="16618" y="1"/>
                  <a:pt x="16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8" name="Google Shape;4998;p71"/>
          <p:cNvGrpSpPr/>
          <p:nvPr/>
        </p:nvGrpSpPr>
        <p:grpSpPr>
          <a:xfrm>
            <a:off x="6932398" y="2327418"/>
            <a:ext cx="572154" cy="490634"/>
            <a:chOff x="2486800" y="2892334"/>
            <a:chExt cx="847887" cy="727081"/>
          </a:xfrm>
        </p:grpSpPr>
        <p:sp>
          <p:nvSpPr>
            <p:cNvPr id="4999" name="Google Shape;4999;p71"/>
            <p:cNvSpPr/>
            <p:nvPr/>
          </p:nvSpPr>
          <p:spPr>
            <a:xfrm>
              <a:off x="3057629" y="3122415"/>
              <a:ext cx="191413" cy="253323"/>
            </a:xfrm>
            <a:custGeom>
              <a:avLst/>
              <a:gdLst/>
              <a:ahLst/>
              <a:cxnLst/>
              <a:rect l="l" t="t" r="r" b="b"/>
              <a:pathLst>
                <a:path w="10002" h="13237" extrusionOk="0">
                  <a:moveTo>
                    <a:pt x="5001" y="1300"/>
                  </a:moveTo>
                  <a:cubicBezTo>
                    <a:pt x="6104" y="1300"/>
                    <a:pt x="7011" y="2207"/>
                    <a:pt x="7011" y="3310"/>
                  </a:cubicBezTo>
                  <a:cubicBezTo>
                    <a:pt x="7011" y="4413"/>
                    <a:pt x="6104" y="5307"/>
                    <a:pt x="5001" y="5307"/>
                  </a:cubicBezTo>
                  <a:cubicBezTo>
                    <a:pt x="3898" y="5307"/>
                    <a:pt x="2991" y="4413"/>
                    <a:pt x="2991" y="3310"/>
                  </a:cubicBezTo>
                  <a:cubicBezTo>
                    <a:pt x="2991" y="2207"/>
                    <a:pt x="3898" y="1300"/>
                    <a:pt x="5001" y="1300"/>
                  </a:cubicBezTo>
                  <a:close/>
                  <a:moveTo>
                    <a:pt x="6509" y="6606"/>
                  </a:moveTo>
                  <a:cubicBezTo>
                    <a:pt x="7710" y="6606"/>
                    <a:pt x="8702" y="7599"/>
                    <a:pt x="8702" y="8800"/>
                  </a:cubicBezTo>
                  <a:lnTo>
                    <a:pt x="8702" y="11938"/>
                  </a:lnTo>
                  <a:lnTo>
                    <a:pt x="7808" y="11938"/>
                  </a:lnTo>
                  <a:lnTo>
                    <a:pt x="7808" y="8702"/>
                  </a:lnTo>
                  <a:cubicBezTo>
                    <a:pt x="7808" y="8346"/>
                    <a:pt x="7514" y="8052"/>
                    <a:pt x="7158" y="8052"/>
                  </a:cubicBezTo>
                  <a:cubicBezTo>
                    <a:pt x="6803" y="8052"/>
                    <a:pt x="6509" y="8346"/>
                    <a:pt x="6509" y="8702"/>
                  </a:cubicBezTo>
                  <a:lnTo>
                    <a:pt x="6509" y="11938"/>
                  </a:lnTo>
                  <a:lnTo>
                    <a:pt x="3494" y="11938"/>
                  </a:lnTo>
                  <a:lnTo>
                    <a:pt x="3494" y="8702"/>
                  </a:lnTo>
                  <a:cubicBezTo>
                    <a:pt x="3494" y="8346"/>
                    <a:pt x="3200" y="8052"/>
                    <a:pt x="2844" y="8052"/>
                  </a:cubicBezTo>
                  <a:cubicBezTo>
                    <a:pt x="2489" y="8052"/>
                    <a:pt x="2195" y="8346"/>
                    <a:pt x="2195" y="8702"/>
                  </a:cubicBezTo>
                  <a:lnTo>
                    <a:pt x="2195" y="11938"/>
                  </a:lnTo>
                  <a:lnTo>
                    <a:pt x="1300" y="11938"/>
                  </a:lnTo>
                  <a:lnTo>
                    <a:pt x="1300" y="8800"/>
                  </a:lnTo>
                  <a:cubicBezTo>
                    <a:pt x="1300" y="7599"/>
                    <a:pt x="2293" y="6606"/>
                    <a:pt x="3494" y="6606"/>
                  </a:cubicBezTo>
                  <a:close/>
                  <a:moveTo>
                    <a:pt x="5001" y="1"/>
                  </a:moveTo>
                  <a:cubicBezTo>
                    <a:pt x="3176" y="1"/>
                    <a:pt x="1692" y="1483"/>
                    <a:pt x="1692" y="3310"/>
                  </a:cubicBezTo>
                  <a:cubicBezTo>
                    <a:pt x="1692" y="4131"/>
                    <a:pt x="1999" y="4879"/>
                    <a:pt x="2501" y="5454"/>
                  </a:cubicBezTo>
                  <a:cubicBezTo>
                    <a:pt x="1055" y="5895"/>
                    <a:pt x="1" y="7232"/>
                    <a:pt x="1" y="8800"/>
                  </a:cubicBezTo>
                  <a:lnTo>
                    <a:pt x="1" y="12097"/>
                  </a:lnTo>
                  <a:cubicBezTo>
                    <a:pt x="1" y="12722"/>
                    <a:pt x="516" y="13237"/>
                    <a:pt x="1141" y="13237"/>
                  </a:cubicBezTo>
                  <a:lnTo>
                    <a:pt x="8862" y="13237"/>
                  </a:lnTo>
                  <a:cubicBezTo>
                    <a:pt x="9487" y="13237"/>
                    <a:pt x="10001" y="12722"/>
                    <a:pt x="10001" y="12097"/>
                  </a:cubicBezTo>
                  <a:lnTo>
                    <a:pt x="10001" y="8800"/>
                  </a:lnTo>
                  <a:cubicBezTo>
                    <a:pt x="10001" y="7232"/>
                    <a:pt x="8947" y="5895"/>
                    <a:pt x="7501" y="5454"/>
                  </a:cubicBezTo>
                  <a:cubicBezTo>
                    <a:pt x="8004" y="4879"/>
                    <a:pt x="8310" y="4131"/>
                    <a:pt x="8310" y="3310"/>
                  </a:cubicBezTo>
                  <a:cubicBezTo>
                    <a:pt x="8310" y="1483"/>
                    <a:pt x="6828" y="1"/>
                    <a:pt x="50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815377" y="2892334"/>
              <a:ext cx="191164" cy="253093"/>
            </a:xfrm>
            <a:custGeom>
              <a:avLst/>
              <a:gdLst/>
              <a:ahLst/>
              <a:cxnLst/>
              <a:rect l="l" t="t" r="r" b="b"/>
              <a:pathLst>
                <a:path w="9989" h="13225" extrusionOk="0">
                  <a:moveTo>
                    <a:pt x="4988" y="1300"/>
                  </a:moveTo>
                  <a:cubicBezTo>
                    <a:pt x="6091" y="1300"/>
                    <a:pt x="6998" y="2195"/>
                    <a:pt x="6998" y="3298"/>
                  </a:cubicBezTo>
                  <a:cubicBezTo>
                    <a:pt x="6998" y="4401"/>
                    <a:pt x="6091" y="5308"/>
                    <a:pt x="4988" y="5308"/>
                  </a:cubicBezTo>
                  <a:cubicBezTo>
                    <a:pt x="3885" y="5308"/>
                    <a:pt x="2978" y="4401"/>
                    <a:pt x="2978" y="3298"/>
                  </a:cubicBezTo>
                  <a:cubicBezTo>
                    <a:pt x="2978" y="2195"/>
                    <a:pt x="3885" y="1300"/>
                    <a:pt x="4988" y="1300"/>
                  </a:cubicBezTo>
                  <a:close/>
                  <a:moveTo>
                    <a:pt x="6496" y="6607"/>
                  </a:moveTo>
                  <a:cubicBezTo>
                    <a:pt x="7697" y="6607"/>
                    <a:pt x="8689" y="7587"/>
                    <a:pt x="8689" y="8800"/>
                  </a:cubicBezTo>
                  <a:lnTo>
                    <a:pt x="8689" y="11926"/>
                  </a:lnTo>
                  <a:lnTo>
                    <a:pt x="7795" y="11926"/>
                  </a:lnTo>
                  <a:lnTo>
                    <a:pt x="7795" y="8690"/>
                  </a:lnTo>
                  <a:cubicBezTo>
                    <a:pt x="7795" y="8334"/>
                    <a:pt x="7513" y="8053"/>
                    <a:pt x="7145" y="8053"/>
                  </a:cubicBezTo>
                  <a:cubicBezTo>
                    <a:pt x="6790" y="8053"/>
                    <a:pt x="6496" y="8334"/>
                    <a:pt x="6496" y="8690"/>
                  </a:cubicBezTo>
                  <a:lnTo>
                    <a:pt x="6496" y="11926"/>
                  </a:lnTo>
                  <a:lnTo>
                    <a:pt x="3481" y="11926"/>
                  </a:lnTo>
                  <a:lnTo>
                    <a:pt x="3481" y="8690"/>
                  </a:lnTo>
                  <a:cubicBezTo>
                    <a:pt x="3481" y="8334"/>
                    <a:pt x="3187" y="8053"/>
                    <a:pt x="2831" y="8053"/>
                  </a:cubicBezTo>
                  <a:cubicBezTo>
                    <a:pt x="2476" y="8053"/>
                    <a:pt x="2182" y="8334"/>
                    <a:pt x="2182" y="8690"/>
                  </a:cubicBezTo>
                  <a:lnTo>
                    <a:pt x="2182" y="11926"/>
                  </a:lnTo>
                  <a:lnTo>
                    <a:pt x="1287" y="11926"/>
                  </a:lnTo>
                  <a:lnTo>
                    <a:pt x="1287" y="8800"/>
                  </a:lnTo>
                  <a:cubicBezTo>
                    <a:pt x="1287" y="7587"/>
                    <a:pt x="2280" y="6607"/>
                    <a:pt x="3493" y="6607"/>
                  </a:cubicBezTo>
                  <a:close/>
                  <a:moveTo>
                    <a:pt x="4988" y="1"/>
                  </a:moveTo>
                  <a:cubicBezTo>
                    <a:pt x="3162" y="1"/>
                    <a:pt x="1692" y="1484"/>
                    <a:pt x="1692" y="3298"/>
                  </a:cubicBezTo>
                  <a:cubicBezTo>
                    <a:pt x="1692" y="4119"/>
                    <a:pt x="1986" y="4878"/>
                    <a:pt x="2488" y="5455"/>
                  </a:cubicBezTo>
                  <a:cubicBezTo>
                    <a:pt x="1042" y="5883"/>
                    <a:pt x="0" y="7220"/>
                    <a:pt x="0" y="8800"/>
                  </a:cubicBezTo>
                  <a:lnTo>
                    <a:pt x="0" y="12097"/>
                  </a:lnTo>
                  <a:cubicBezTo>
                    <a:pt x="0" y="12722"/>
                    <a:pt x="502" y="13225"/>
                    <a:pt x="1128" y="13225"/>
                  </a:cubicBezTo>
                  <a:lnTo>
                    <a:pt x="8849" y="13225"/>
                  </a:lnTo>
                  <a:cubicBezTo>
                    <a:pt x="9473" y="13225"/>
                    <a:pt x="9988" y="12722"/>
                    <a:pt x="9988" y="12097"/>
                  </a:cubicBezTo>
                  <a:lnTo>
                    <a:pt x="9988" y="8800"/>
                  </a:lnTo>
                  <a:cubicBezTo>
                    <a:pt x="9988" y="7220"/>
                    <a:pt x="8934" y="5883"/>
                    <a:pt x="7488" y="5455"/>
                  </a:cubicBezTo>
                  <a:cubicBezTo>
                    <a:pt x="7991" y="4878"/>
                    <a:pt x="8297" y="4119"/>
                    <a:pt x="8297" y="3298"/>
                  </a:cubicBezTo>
                  <a:cubicBezTo>
                    <a:pt x="8297" y="1484"/>
                    <a:pt x="6814" y="1"/>
                    <a:pt x="49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572398" y="3029085"/>
              <a:ext cx="191164" cy="253074"/>
            </a:xfrm>
            <a:custGeom>
              <a:avLst/>
              <a:gdLst/>
              <a:ahLst/>
              <a:cxnLst/>
              <a:rect l="l" t="t" r="r" b="b"/>
              <a:pathLst>
                <a:path w="9989" h="13224" extrusionOk="0">
                  <a:moveTo>
                    <a:pt x="5001" y="1299"/>
                  </a:moveTo>
                  <a:cubicBezTo>
                    <a:pt x="6104" y="1299"/>
                    <a:pt x="6998" y="2193"/>
                    <a:pt x="6998" y="3296"/>
                  </a:cubicBezTo>
                  <a:cubicBezTo>
                    <a:pt x="6998" y="4412"/>
                    <a:pt x="6104" y="5306"/>
                    <a:pt x="5001" y="5306"/>
                  </a:cubicBezTo>
                  <a:cubicBezTo>
                    <a:pt x="3898" y="5306"/>
                    <a:pt x="2991" y="4412"/>
                    <a:pt x="2991" y="3296"/>
                  </a:cubicBezTo>
                  <a:cubicBezTo>
                    <a:pt x="2991" y="2193"/>
                    <a:pt x="3898" y="1299"/>
                    <a:pt x="5001" y="1299"/>
                  </a:cubicBezTo>
                  <a:close/>
                  <a:moveTo>
                    <a:pt x="6496" y="6605"/>
                  </a:moveTo>
                  <a:cubicBezTo>
                    <a:pt x="7709" y="6605"/>
                    <a:pt x="8702" y="7586"/>
                    <a:pt x="8702" y="8800"/>
                  </a:cubicBezTo>
                  <a:lnTo>
                    <a:pt x="8702" y="11924"/>
                  </a:lnTo>
                  <a:lnTo>
                    <a:pt x="7807" y="11924"/>
                  </a:lnTo>
                  <a:lnTo>
                    <a:pt x="7807" y="8702"/>
                  </a:lnTo>
                  <a:cubicBezTo>
                    <a:pt x="7807" y="8346"/>
                    <a:pt x="7513" y="8052"/>
                    <a:pt x="7158" y="8052"/>
                  </a:cubicBezTo>
                  <a:cubicBezTo>
                    <a:pt x="6802" y="8052"/>
                    <a:pt x="6508" y="8346"/>
                    <a:pt x="6508" y="8702"/>
                  </a:cubicBezTo>
                  <a:lnTo>
                    <a:pt x="6508" y="11924"/>
                  </a:lnTo>
                  <a:lnTo>
                    <a:pt x="3493" y="11924"/>
                  </a:lnTo>
                  <a:lnTo>
                    <a:pt x="3493" y="8702"/>
                  </a:lnTo>
                  <a:cubicBezTo>
                    <a:pt x="3493" y="8346"/>
                    <a:pt x="3199" y="8052"/>
                    <a:pt x="2844" y="8052"/>
                  </a:cubicBezTo>
                  <a:cubicBezTo>
                    <a:pt x="2476" y="8052"/>
                    <a:pt x="2194" y="8346"/>
                    <a:pt x="2194" y="8702"/>
                  </a:cubicBezTo>
                  <a:lnTo>
                    <a:pt x="2194" y="11924"/>
                  </a:lnTo>
                  <a:lnTo>
                    <a:pt x="1300" y="11924"/>
                  </a:lnTo>
                  <a:lnTo>
                    <a:pt x="1300" y="8800"/>
                  </a:lnTo>
                  <a:cubicBezTo>
                    <a:pt x="1300" y="7586"/>
                    <a:pt x="2292" y="6605"/>
                    <a:pt x="3493" y="6605"/>
                  </a:cubicBezTo>
                  <a:close/>
                  <a:moveTo>
                    <a:pt x="5001" y="0"/>
                  </a:moveTo>
                  <a:cubicBezTo>
                    <a:pt x="3174" y="0"/>
                    <a:pt x="1692" y="1483"/>
                    <a:pt x="1692" y="3296"/>
                  </a:cubicBezTo>
                  <a:cubicBezTo>
                    <a:pt x="1692" y="4130"/>
                    <a:pt x="1998" y="4878"/>
                    <a:pt x="2501" y="5453"/>
                  </a:cubicBezTo>
                  <a:cubicBezTo>
                    <a:pt x="1055" y="5883"/>
                    <a:pt x="1" y="7218"/>
                    <a:pt x="1" y="8800"/>
                  </a:cubicBezTo>
                  <a:lnTo>
                    <a:pt x="1" y="12096"/>
                  </a:lnTo>
                  <a:cubicBezTo>
                    <a:pt x="1" y="12721"/>
                    <a:pt x="515" y="13223"/>
                    <a:pt x="1140" y="13223"/>
                  </a:cubicBezTo>
                  <a:lnTo>
                    <a:pt x="8861" y="13223"/>
                  </a:lnTo>
                  <a:cubicBezTo>
                    <a:pt x="9486" y="13223"/>
                    <a:pt x="9988" y="12721"/>
                    <a:pt x="9988" y="12096"/>
                  </a:cubicBezTo>
                  <a:lnTo>
                    <a:pt x="9988" y="8800"/>
                  </a:lnTo>
                  <a:cubicBezTo>
                    <a:pt x="9988" y="7218"/>
                    <a:pt x="8947" y="5883"/>
                    <a:pt x="7501" y="5453"/>
                  </a:cubicBezTo>
                  <a:cubicBezTo>
                    <a:pt x="8003" y="4878"/>
                    <a:pt x="8297" y="4130"/>
                    <a:pt x="8297" y="3296"/>
                  </a:cubicBezTo>
                  <a:cubicBezTo>
                    <a:pt x="8297" y="1483"/>
                    <a:pt x="6815" y="0"/>
                    <a:pt x="5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890642" y="3233121"/>
              <a:ext cx="28649" cy="80818"/>
            </a:xfrm>
            <a:custGeom>
              <a:avLst/>
              <a:gdLst/>
              <a:ahLst/>
              <a:cxnLst/>
              <a:rect l="l" t="t" r="r" b="b"/>
              <a:pathLst>
                <a:path w="1497" h="4223" extrusionOk="0">
                  <a:moveTo>
                    <a:pt x="1092" y="0"/>
                  </a:moveTo>
                  <a:cubicBezTo>
                    <a:pt x="1030" y="0"/>
                    <a:pt x="970" y="12"/>
                    <a:pt x="921" y="37"/>
                  </a:cubicBezTo>
                  <a:lnTo>
                    <a:pt x="161" y="502"/>
                  </a:lnTo>
                  <a:cubicBezTo>
                    <a:pt x="50" y="564"/>
                    <a:pt x="1" y="687"/>
                    <a:pt x="1" y="809"/>
                  </a:cubicBezTo>
                  <a:cubicBezTo>
                    <a:pt x="1" y="998"/>
                    <a:pt x="124" y="1164"/>
                    <a:pt x="282" y="1164"/>
                  </a:cubicBezTo>
                  <a:cubicBezTo>
                    <a:pt x="329" y="1164"/>
                    <a:pt x="379" y="1149"/>
                    <a:pt x="430" y="1115"/>
                  </a:cubicBezTo>
                  <a:lnTo>
                    <a:pt x="589" y="1017"/>
                  </a:lnTo>
                  <a:lnTo>
                    <a:pt x="589" y="3947"/>
                  </a:lnTo>
                  <a:cubicBezTo>
                    <a:pt x="589" y="4131"/>
                    <a:pt x="816" y="4223"/>
                    <a:pt x="1043" y="4223"/>
                  </a:cubicBezTo>
                  <a:cubicBezTo>
                    <a:pt x="1269" y="4223"/>
                    <a:pt x="1496" y="4131"/>
                    <a:pt x="1496" y="3947"/>
                  </a:cubicBezTo>
                  <a:lnTo>
                    <a:pt x="1496" y="282"/>
                  </a:lnTo>
                  <a:cubicBezTo>
                    <a:pt x="1496" y="110"/>
                    <a:pt x="1276" y="0"/>
                    <a:pt x="1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635473" y="3392358"/>
              <a:ext cx="51863" cy="80703"/>
            </a:xfrm>
            <a:custGeom>
              <a:avLst/>
              <a:gdLst/>
              <a:ahLst/>
              <a:cxnLst/>
              <a:rect l="l" t="t" r="r" b="b"/>
              <a:pathLst>
                <a:path w="2710" h="4217" extrusionOk="0">
                  <a:moveTo>
                    <a:pt x="1374" y="1"/>
                  </a:moveTo>
                  <a:cubicBezTo>
                    <a:pt x="712" y="1"/>
                    <a:pt x="63" y="405"/>
                    <a:pt x="63" y="1104"/>
                  </a:cubicBezTo>
                  <a:cubicBezTo>
                    <a:pt x="63" y="1471"/>
                    <a:pt x="246" y="1569"/>
                    <a:pt x="467" y="1569"/>
                  </a:cubicBezTo>
                  <a:cubicBezTo>
                    <a:pt x="761" y="1569"/>
                    <a:pt x="945" y="1410"/>
                    <a:pt x="945" y="1251"/>
                  </a:cubicBezTo>
                  <a:cubicBezTo>
                    <a:pt x="945" y="932"/>
                    <a:pt x="1141" y="809"/>
                    <a:pt x="1374" y="809"/>
                  </a:cubicBezTo>
                  <a:cubicBezTo>
                    <a:pt x="1705" y="809"/>
                    <a:pt x="1815" y="1043"/>
                    <a:pt x="1815" y="1226"/>
                  </a:cubicBezTo>
                  <a:cubicBezTo>
                    <a:pt x="1815" y="1950"/>
                    <a:pt x="1" y="2476"/>
                    <a:pt x="1" y="3383"/>
                  </a:cubicBezTo>
                  <a:lnTo>
                    <a:pt x="1" y="3935"/>
                  </a:lnTo>
                  <a:cubicBezTo>
                    <a:pt x="1" y="4107"/>
                    <a:pt x="234" y="4216"/>
                    <a:pt x="393" y="4216"/>
                  </a:cubicBezTo>
                  <a:lnTo>
                    <a:pt x="2440" y="4216"/>
                  </a:lnTo>
                  <a:cubicBezTo>
                    <a:pt x="2587" y="4216"/>
                    <a:pt x="2710" y="4020"/>
                    <a:pt x="2710" y="3812"/>
                  </a:cubicBezTo>
                  <a:cubicBezTo>
                    <a:pt x="2710" y="3604"/>
                    <a:pt x="2587" y="3432"/>
                    <a:pt x="2440" y="3432"/>
                  </a:cubicBezTo>
                  <a:lnTo>
                    <a:pt x="932" y="3432"/>
                  </a:lnTo>
                  <a:lnTo>
                    <a:pt x="932" y="3383"/>
                  </a:lnTo>
                  <a:cubicBezTo>
                    <a:pt x="932" y="2857"/>
                    <a:pt x="2710" y="2440"/>
                    <a:pt x="2710" y="1190"/>
                  </a:cubicBezTo>
                  <a:cubicBezTo>
                    <a:pt x="2710" y="417"/>
                    <a:pt x="2035" y="1"/>
                    <a:pt x="1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3127995" y="3437636"/>
              <a:ext cx="54197" cy="81392"/>
            </a:xfrm>
            <a:custGeom>
              <a:avLst/>
              <a:gdLst/>
              <a:ahLst/>
              <a:cxnLst/>
              <a:rect l="l" t="t" r="r" b="b"/>
              <a:pathLst>
                <a:path w="2832" h="4253" extrusionOk="0">
                  <a:moveTo>
                    <a:pt x="1398" y="0"/>
                  </a:moveTo>
                  <a:cubicBezTo>
                    <a:pt x="405" y="0"/>
                    <a:pt x="87" y="589"/>
                    <a:pt x="87" y="1030"/>
                  </a:cubicBezTo>
                  <a:cubicBezTo>
                    <a:pt x="87" y="1311"/>
                    <a:pt x="136" y="1397"/>
                    <a:pt x="552" y="1397"/>
                  </a:cubicBezTo>
                  <a:cubicBezTo>
                    <a:pt x="883" y="1397"/>
                    <a:pt x="969" y="1262"/>
                    <a:pt x="969" y="1066"/>
                  </a:cubicBezTo>
                  <a:cubicBezTo>
                    <a:pt x="969" y="845"/>
                    <a:pt x="1116" y="772"/>
                    <a:pt x="1398" y="772"/>
                  </a:cubicBezTo>
                  <a:cubicBezTo>
                    <a:pt x="1631" y="772"/>
                    <a:pt x="1827" y="858"/>
                    <a:pt x="1827" y="1189"/>
                  </a:cubicBezTo>
                  <a:cubicBezTo>
                    <a:pt x="1827" y="1654"/>
                    <a:pt x="1594" y="1692"/>
                    <a:pt x="1373" y="1692"/>
                  </a:cubicBezTo>
                  <a:cubicBezTo>
                    <a:pt x="1177" y="1692"/>
                    <a:pt x="1116" y="1863"/>
                    <a:pt x="1116" y="2035"/>
                  </a:cubicBezTo>
                  <a:cubicBezTo>
                    <a:pt x="1116" y="2206"/>
                    <a:pt x="1177" y="2378"/>
                    <a:pt x="1373" y="2378"/>
                  </a:cubicBezTo>
                  <a:cubicBezTo>
                    <a:pt x="1692" y="2378"/>
                    <a:pt x="1925" y="2451"/>
                    <a:pt x="1925" y="2844"/>
                  </a:cubicBezTo>
                  <a:lnTo>
                    <a:pt x="1925" y="2953"/>
                  </a:lnTo>
                  <a:cubicBezTo>
                    <a:pt x="1925" y="3321"/>
                    <a:pt x="1790" y="3468"/>
                    <a:pt x="1398" y="3468"/>
                  </a:cubicBezTo>
                  <a:cubicBezTo>
                    <a:pt x="1141" y="3468"/>
                    <a:pt x="883" y="3407"/>
                    <a:pt x="883" y="3138"/>
                  </a:cubicBezTo>
                  <a:cubicBezTo>
                    <a:pt x="883" y="2917"/>
                    <a:pt x="798" y="2831"/>
                    <a:pt x="430" y="2831"/>
                  </a:cubicBezTo>
                  <a:cubicBezTo>
                    <a:pt x="111" y="2831"/>
                    <a:pt x="0" y="2904"/>
                    <a:pt x="0" y="3162"/>
                  </a:cubicBezTo>
                  <a:cubicBezTo>
                    <a:pt x="0" y="3652"/>
                    <a:pt x="381" y="4252"/>
                    <a:pt x="1373" y="4252"/>
                  </a:cubicBezTo>
                  <a:cubicBezTo>
                    <a:pt x="2182" y="4252"/>
                    <a:pt x="2832" y="3898"/>
                    <a:pt x="2832" y="2953"/>
                  </a:cubicBezTo>
                  <a:lnTo>
                    <a:pt x="2832" y="2844"/>
                  </a:lnTo>
                  <a:cubicBezTo>
                    <a:pt x="2832" y="2378"/>
                    <a:pt x="2587" y="2120"/>
                    <a:pt x="2244" y="1997"/>
                  </a:cubicBezTo>
                  <a:cubicBezTo>
                    <a:pt x="2525" y="1863"/>
                    <a:pt x="2685" y="1471"/>
                    <a:pt x="2685" y="1042"/>
                  </a:cubicBezTo>
                  <a:cubicBezTo>
                    <a:pt x="2685" y="270"/>
                    <a:pt x="2133" y="0"/>
                    <a:pt x="1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486800" y="3157818"/>
              <a:ext cx="847887" cy="461597"/>
            </a:xfrm>
            <a:custGeom>
              <a:avLst/>
              <a:gdLst/>
              <a:ahLst/>
              <a:cxnLst/>
              <a:rect l="l" t="t" r="r" b="b"/>
              <a:pathLst>
                <a:path w="44305" h="24120" extrusionOk="0">
                  <a:moveTo>
                    <a:pt x="15161" y="8446"/>
                  </a:moveTo>
                  <a:lnTo>
                    <a:pt x="15161" y="19977"/>
                  </a:lnTo>
                  <a:lnTo>
                    <a:pt x="3787" y="19977"/>
                  </a:lnTo>
                  <a:lnTo>
                    <a:pt x="3787" y="8555"/>
                  </a:lnTo>
                  <a:cubicBezTo>
                    <a:pt x="3787" y="8495"/>
                    <a:pt x="3836" y="8446"/>
                    <a:pt x="3897" y="8446"/>
                  </a:cubicBezTo>
                  <a:close/>
                  <a:moveTo>
                    <a:pt x="27722" y="1300"/>
                  </a:moveTo>
                  <a:cubicBezTo>
                    <a:pt x="27795" y="1300"/>
                    <a:pt x="27844" y="1349"/>
                    <a:pt x="27844" y="1411"/>
                  </a:cubicBezTo>
                  <a:lnTo>
                    <a:pt x="27844" y="19977"/>
                  </a:lnTo>
                  <a:lnTo>
                    <a:pt x="16460" y="19977"/>
                  </a:lnTo>
                  <a:lnTo>
                    <a:pt x="16460" y="1411"/>
                  </a:lnTo>
                  <a:cubicBezTo>
                    <a:pt x="16460" y="1349"/>
                    <a:pt x="16509" y="1300"/>
                    <a:pt x="16569" y="1300"/>
                  </a:cubicBezTo>
                  <a:close/>
                  <a:moveTo>
                    <a:pt x="16569" y="1"/>
                  </a:moveTo>
                  <a:cubicBezTo>
                    <a:pt x="15798" y="1"/>
                    <a:pt x="15161" y="638"/>
                    <a:pt x="15161" y="1411"/>
                  </a:cubicBezTo>
                  <a:lnTo>
                    <a:pt x="15161" y="7146"/>
                  </a:lnTo>
                  <a:lnTo>
                    <a:pt x="3897" y="7146"/>
                  </a:lnTo>
                  <a:cubicBezTo>
                    <a:pt x="3113" y="7146"/>
                    <a:pt x="2488" y="7771"/>
                    <a:pt x="2488" y="8555"/>
                  </a:cubicBezTo>
                  <a:lnTo>
                    <a:pt x="2488" y="19977"/>
                  </a:lnTo>
                  <a:lnTo>
                    <a:pt x="1557" y="19977"/>
                  </a:lnTo>
                  <a:cubicBezTo>
                    <a:pt x="699" y="19977"/>
                    <a:pt x="0" y="20677"/>
                    <a:pt x="0" y="21534"/>
                  </a:cubicBezTo>
                  <a:lnTo>
                    <a:pt x="0" y="22551"/>
                  </a:lnTo>
                  <a:cubicBezTo>
                    <a:pt x="0" y="23422"/>
                    <a:pt x="699" y="24120"/>
                    <a:pt x="1557" y="24120"/>
                  </a:cubicBezTo>
                  <a:lnTo>
                    <a:pt x="20491" y="24120"/>
                  </a:lnTo>
                  <a:cubicBezTo>
                    <a:pt x="20847" y="24120"/>
                    <a:pt x="21128" y="23826"/>
                    <a:pt x="21128" y="23471"/>
                  </a:cubicBezTo>
                  <a:cubicBezTo>
                    <a:pt x="21128" y="23103"/>
                    <a:pt x="20847" y="22821"/>
                    <a:pt x="20491" y="22821"/>
                  </a:cubicBezTo>
                  <a:lnTo>
                    <a:pt x="1557" y="22821"/>
                  </a:lnTo>
                  <a:cubicBezTo>
                    <a:pt x="1410" y="22821"/>
                    <a:pt x="1299" y="22698"/>
                    <a:pt x="1299" y="22551"/>
                  </a:cubicBezTo>
                  <a:lnTo>
                    <a:pt x="1299" y="21534"/>
                  </a:lnTo>
                  <a:cubicBezTo>
                    <a:pt x="1299" y="21387"/>
                    <a:pt x="1410" y="21277"/>
                    <a:pt x="1557" y="21277"/>
                  </a:cubicBezTo>
                  <a:lnTo>
                    <a:pt x="42747" y="21277"/>
                  </a:lnTo>
                  <a:cubicBezTo>
                    <a:pt x="42882" y="21277"/>
                    <a:pt x="43005" y="21387"/>
                    <a:pt x="43005" y="21534"/>
                  </a:cubicBezTo>
                  <a:lnTo>
                    <a:pt x="43005" y="22551"/>
                  </a:lnTo>
                  <a:cubicBezTo>
                    <a:pt x="43005" y="22698"/>
                    <a:pt x="42882" y="22821"/>
                    <a:pt x="42747" y="22821"/>
                  </a:cubicBezTo>
                  <a:lnTo>
                    <a:pt x="23519" y="22821"/>
                  </a:lnTo>
                  <a:cubicBezTo>
                    <a:pt x="23151" y="22821"/>
                    <a:pt x="22869" y="23103"/>
                    <a:pt x="22869" y="23471"/>
                  </a:cubicBezTo>
                  <a:cubicBezTo>
                    <a:pt x="22869" y="23826"/>
                    <a:pt x="23151" y="24120"/>
                    <a:pt x="23519" y="24120"/>
                  </a:cubicBezTo>
                  <a:lnTo>
                    <a:pt x="42747" y="24120"/>
                  </a:lnTo>
                  <a:cubicBezTo>
                    <a:pt x="43605" y="24120"/>
                    <a:pt x="44304" y="23422"/>
                    <a:pt x="44304" y="22551"/>
                  </a:cubicBezTo>
                  <a:lnTo>
                    <a:pt x="44304" y="21534"/>
                  </a:lnTo>
                  <a:cubicBezTo>
                    <a:pt x="44304" y="20677"/>
                    <a:pt x="43605" y="19977"/>
                    <a:pt x="42747" y="19977"/>
                  </a:cubicBezTo>
                  <a:lnTo>
                    <a:pt x="41816" y="19977"/>
                  </a:lnTo>
                  <a:lnTo>
                    <a:pt x="41816" y="18164"/>
                  </a:lnTo>
                  <a:cubicBezTo>
                    <a:pt x="41816" y="17809"/>
                    <a:pt x="41534" y="17515"/>
                    <a:pt x="41167" y="17515"/>
                  </a:cubicBezTo>
                  <a:cubicBezTo>
                    <a:pt x="40811" y="17515"/>
                    <a:pt x="40517" y="17809"/>
                    <a:pt x="40517" y="18164"/>
                  </a:cubicBezTo>
                  <a:lnTo>
                    <a:pt x="40517" y="19977"/>
                  </a:lnTo>
                  <a:lnTo>
                    <a:pt x="29144" y="19977"/>
                  </a:lnTo>
                  <a:lnTo>
                    <a:pt x="29144" y="13323"/>
                  </a:lnTo>
                  <a:lnTo>
                    <a:pt x="40407" y="13323"/>
                  </a:lnTo>
                  <a:cubicBezTo>
                    <a:pt x="40468" y="13323"/>
                    <a:pt x="40517" y="13372"/>
                    <a:pt x="40517" y="13446"/>
                  </a:cubicBezTo>
                  <a:lnTo>
                    <a:pt x="40517" y="15137"/>
                  </a:lnTo>
                  <a:cubicBezTo>
                    <a:pt x="40517" y="15492"/>
                    <a:pt x="40811" y="15786"/>
                    <a:pt x="41167" y="15786"/>
                  </a:cubicBezTo>
                  <a:cubicBezTo>
                    <a:pt x="41534" y="15786"/>
                    <a:pt x="41816" y="15492"/>
                    <a:pt x="41816" y="15137"/>
                  </a:cubicBezTo>
                  <a:lnTo>
                    <a:pt x="41816" y="13446"/>
                  </a:lnTo>
                  <a:cubicBezTo>
                    <a:pt x="41816" y="12661"/>
                    <a:pt x="41191" y="12024"/>
                    <a:pt x="40407" y="12024"/>
                  </a:cubicBezTo>
                  <a:lnTo>
                    <a:pt x="29144" y="12024"/>
                  </a:lnTo>
                  <a:lnTo>
                    <a:pt x="29144" y="1411"/>
                  </a:lnTo>
                  <a:cubicBezTo>
                    <a:pt x="29144" y="638"/>
                    <a:pt x="28506" y="1"/>
                    <a:pt x="27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6" name="Google Shape;5006;p71"/>
          <p:cNvSpPr/>
          <p:nvPr/>
        </p:nvSpPr>
        <p:spPr>
          <a:xfrm>
            <a:off x="4810238" y="3315934"/>
            <a:ext cx="457356" cy="435929"/>
          </a:xfrm>
          <a:custGeom>
            <a:avLst/>
            <a:gdLst/>
            <a:ahLst/>
            <a:cxnLst/>
            <a:rect l="l" t="t" r="r" b="b"/>
            <a:pathLst>
              <a:path w="27748" h="26448" extrusionOk="0">
                <a:moveTo>
                  <a:pt x="14903" y="784"/>
                </a:moveTo>
                <a:cubicBezTo>
                  <a:pt x="15406" y="796"/>
                  <a:pt x="15884" y="833"/>
                  <a:pt x="16362" y="907"/>
                </a:cubicBezTo>
                <a:lnTo>
                  <a:pt x="14903" y="2365"/>
                </a:lnTo>
                <a:lnTo>
                  <a:pt x="14903" y="784"/>
                </a:lnTo>
                <a:close/>
                <a:moveTo>
                  <a:pt x="17294" y="1079"/>
                </a:moveTo>
                <a:cubicBezTo>
                  <a:pt x="17759" y="1188"/>
                  <a:pt x="18212" y="1324"/>
                  <a:pt x="18653" y="1482"/>
                </a:cubicBezTo>
                <a:lnTo>
                  <a:pt x="16068" y="4069"/>
                </a:lnTo>
                <a:cubicBezTo>
                  <a:pt x="15688" y="4007"/>
                  <a:pt x="15295" y="3958"/>
                  <a:pt x="14903" y="3946"/>
                </a:cubicBezTo>
                <a:lnTo>
                  <a:pt x="14903" y="3468"/>
                </a:lnTo>
                <a:lnTo>
                  <a:pt x="17294" y="1079"/>
                </a:lnTo>
                <a:close/>
                <a:moveTo>
                  <a:pt x="19438" y="1789"/>
                </a:moveTo>
                <a:cubicBezTo>
                  <a:pt x="19843" y="1961"/>
                  <a:pt x="20235" y="2157"/>
                  <a:pt x="20614" y="2365"/>
                </a:cubicBezTo>
                <a:lnTo>
                  <a:pt x="18261" y="4731"/>
                </a:lnTo>
                <a:cubicBezTo>
                  <a:pt x="17845" y="4546"/>
                  <a:pt x="17403" y="4388"/>
                  <a:pt x="16962" y="4265"/>
                </a:cubicBezTo>
                <a:lnTo>
                  <a:pt x="19438" y="1789"/>
                </a:lnTo>
                <a:close/>
                <a:moveTo>
                  <a:pt x="21301" y="2782"/>
                </a:moveTo>
                <a:cubicBezTo>
                  <a:pt x="21657" y="3015"/>
                  <a:pt x="21987" y="3260"/>
                  <a:pt x="22318" y="3517"/>
                </a:cubicBezTo>
                <a:lnTo>
                  <a:pt x="20063" y="5772"/>
                </a:lnTo>
                <a:cubicBezTo>
                  <a:pt x="19720" y="5527"/>
                  <a:pt x="19364" y="5294"/>
                  <a:pt x="18997" y="5086"/>
                </a:cubicBezTo>
                <a:lnTo>
                  <a:pt x="21301" y="2782"/>
                </a:lnTo>
                <a:close/>
                <a:moveTo>
                  <a:pt x="22907" y="4032"/>
                </a:moveTo>
                <a:cubicBezTo>
                  <a:pt x="23213" y="4301"/>
                  <a:pt x="23507" y="4608"/>
                  <a:pt x="23789" y="4914"/>
                </a:cubicBezTo>
                <a:lnTo>
                  <a:pt x="21546" y="7157"/>
                </a:lnTo>
                <a:cubicBezTo>
                  <a:pt x="21264" y="6839"/>
                  <a:pt x="20982" y="6545"/>
                  <a:pt x="20663" y="6275"/>
                </a:cubicBezTo>
                <a:lnTo>
                  <a:pt x="22907" y="4032"/>
                </a:lnTo>
                <a:close/>
                <a:moveTo>
                  <a:pt x="24279" y="5502"/>
                </a:moveTo>
                <a:cubicBezTo>
                  <a:pt x="24549" y="5834"/>
                  <a:pt x="24794" y="6177"/>
                  <a:pt x="25015" y="6532"/>
                </a:cubicBezTo>
                <a:lnTo>
                  <a:pt x="22711" y="8849"/>
                </a:lnTo>
                <a:cubicBezTo>
                  <a:pt x="22502" y="8468"/>
                  <a:pt x="22281" y="8100"/>
                  <a:pt x="22024" y="7757"/>
                </a:cubicBezTo>
                <a:lnTo>
                  <a:pt x="24279" y="5502"/>
                </a:lnTo>
                <a:close/>
                <a:moveTo>
                  <a:pt x="25431" y="7218"/>
                </a:moveTo>
                <a:cubicBezTo>
                  <a:pt x="25639" y="7598"/>
                  <a:pt x="25835" y="7991"/>
                  <a:pt x="25995" y="8407"/>
                </a:cubicBezTo>
                <a:lnTo>
                  <a:pt x="23507" y="10895"/>
                </a:lnTo>
                <a:cubicBezTo>
                  <a:pt x="23397" y="10442"/>
                  <a:pt x="23237" y="10001"/>
                  <a:pt x="23065" y="9584"/>
                </a:cubicBezTo>
                <a:lnTo>
                  <a:pt x="25431" y="7218"/>
                </a:lnTo>
                <a:close/>
                <a:moveTo>
                  <a:pt x="14132" y="784"/>
                </a:moveTo>
                <a:lnTo>
                  <a:pt x="14132" y="3946"/>
                </a:lnTo>
                <a:cubicBezTo>
                  <a:pt x="9328" y="4142"/>
                  <a:pt x="5442" y="8027"/>
                  <a:pt x="5246" y="12831"/>
                </a:cubicBezTo>
                <a:lnTo>
                  <a:pt x="2072" y="12831"/>
                </a:lnTo>
                <a:cubicBezTo>
                  <a:pt x="2280" y="6275"/>
                  <a:pt x="7575" y="980"/>
                  <a:pt x="14132" y="784"/>
                </a:cubicBezTo>
                <a:close/>
                <a:moveTo>
                  <a:pt x="26301" y="9192"/>
                </a:moveTo>
                <a:cubicBezTo>
                  <a:pt x="26461" y="9645"/>
                  <a:pt x="26583" y="10099"/>
                  <a:pt x="26693" y="10564"/>
                </a:cubicBezTo>
                <a:lnTo>
                  <a:pt x="24426" y="12831"/>
                </a:lnTo>
                <a:lnTo>
                  <a:pt x="23801" y="12831"/>
                </a:lnTo>
                <a:cubicBezTo>
                  <a:pt x="23789" y="12488"/>
                  <a:pt x="23752" y="12145"/>
                  <a:pt x="23703" y="11802"/>
                </a:cubicBezTo>
                <a:lnTo>
                  <a:pt x="26301" y="9192"/>
                </a:lnTo>
                <a:close/>
                <a:moveTo>
                  <a:pt x="26853" y="11496"/>
                </a:moveTo>
                <a:cubicBezTo>
                  <a:pt x="26914" y="11937"/>
                  <a:pt x="26951" y="12390"/>
                  <a:pt x="26963" y="12831"/>
                </a:cubicBezTo>
                <a:lnTo>
                  <a:pt x="25517" y="12831"/>
                </a:lnTo>
                <a:lnTo>
                  <a:pt x="26853" y="11496"/>
                </a:lnTo>
                <a:close/>
                <a:moveTo>
                  <a:pt x="14524" y="4718"/>
                </a:moveTo>
                <a:cubicBezTo>
                  <a:pt x="19217" y="4718"/>
                  <a:pt x="23029" y="8530"/>
                  <a:pt x="23029" y="13223"/>
                </a:cubicBezTo>
                <a:cubicBezTo>
                  <a:pt x="23029" y="17918"/>
                  <a:pt x="19217" y="21741"/>
                  <a:pt x="14524" y="21741"/>
                </a:cubicBezTo>
                <a:cubicBezTo>
                  <a:pt x="9830" y="21741"/>
                  <a:pt x="6006" y="17918"/>
                  <a:pt x="6006" y="13223"/>
                </a:cubicBezTo>
                <a:cubicBezTo>
                  <a:pt x="6006" y="8530"/>
                  <a:pt x="9830" y="4718"/>
                  <a:pt x="14524" y="4718"/>
                </a:cubicBezTo>
                <a:close/>
                <a:moveTo>
                  <a:pt x="5246" y="13615"/>
                </a:moveTo>
                <a:cubicBezTo>
                  <a:pt x="5344" y="15944"/>
                  <a:pt x="6324" y="17599"/>
                  <a:pt x="6324" y="17599"/>
                </a:cubicBezTo>
                <a:cubicBezTo>
                  <a:pt x="7893" y="20528"/>
                  <a:pt x="10872" y="22366"/>
                  <a:pt x="14132" y="22501"/>
                </a:cubicBezTo>
                <a:lnTo>
                  <a:pt x="14132" y="25675"/>
                </a:lnTo>
                <a:cubicBezTo>
                  <a:pt x="7575" y="25467"/>
                  <a:pt x="2280" y="20173"/>
                  <a:pt x="2072" y="13615"/>
                </a:cubicBezTo>
                <a:close/>
                <a:moveTo>
                  <a:pt x="14524" y="0"/>
                </a:moveTo>
                <a:cubicBezTo>
                  <a:pt x="10994" y="0"/>
                  <a:pt x="7673" y="1373"/>
                  <a:pt x="5172" y="3873"/>
                </a:cubicBezTo>
                <a:cubicBezTo>
                  <a:pt x="1" y="9045"/>
                  <a:pt x="1" y="17403"/>
                  <a:pt x="5172" y="22575"/>
                </a:cubicBezTo>
                <a:cubicBezTo>
                  <a:pt x="7673" y="25075"/>
                  <a:pt x="10994" y="26447"/>
                  <a:pt x="14524" y="26447"/>
                </a:cubicBezTo>
                <a:cubicBezTo>
                  <a:pt x="17698" y="26447"/>
                  <a:pt x="20774" y="25307"/>
                  <a:pt x="23176" y="23237"/>
                </a:cubicBezTo>
                <a:cubicBezTo>
                  <a:pt x="23335" y="23089"/>
                  <a:pt x="23348" y="22844"/>
                  <a:pt x="23213" y="22685"/>
                </a:cubicBezTo>
                <a:cubicBezTo>
                  <a:pt x="23132" y="22597"/>
                  <a:pt x="23021" y="22551"/>
                  <a:pt x="22912" y="22551"/>
                </a:cubicBezTo>
                <a:cubicBezTo>
                  <a:pt x="22822" y="22551"/>
                  <a:pt x="22733" y="22582"/>
                  <a:pt x="22662" y="22648"/>
                </a:cubicBezTo>
                <a:cubicBezTo>
                  <a:pt x="20505" y="24511"/>
                  <a:pt x="17759" y="25577"/>
                  <a:pt x="14903" y="25675"/>
                </a:cubicBezTo>
                <a:lnTo>
                  <a:pt x="14903" y="22501"/>
                </a:lnTo>
                <a:cubicBezTo>
                  <a:pt x="19720" y="22305"/>
                  <a:pt x="23605" y="18420"/>
                  <a:pt x="23801" y="13615"/>
                </a:cubicBezTo>
                <a:lnTo>
                  <a:pt x="26963" y="13615"/>
                </a:lnTo>
                <a:cubicBezTo>
                  <a:pt x="26877" y="16483"/>
                  <a:pt x="25799" y="19241"/>
                  <a:pt x="23912" y="21410"/>
                </a:cubicBezTo>
                <a:cubicBezTo>
                  <a:pt x="23765" y="21570"/>
                  <a:pt x="23776" y="21815"/>
                  <a:pt x="23948" y="21949"/>
                </a:cubicBezTo>
                <a:cubicBezTo>
                  <a:pt x="24022" y="22017"/>
                  <a:pt x="24114" y="22051"/>
                  <a:pt x="24205" y="22051"/>
                </a:cubicBezTo>
                <a:cubicBezTo>
                  <a:pt x="24311" y="22051"/>
                  <a:pt x="24415" y="22005"/>
                  <a:pt x="24487" y="21913"/>
                </a:cubicBezTo>
                <a:cubicBezTo>
                  <a:pt x="26595" y="19511"/>
                  <a:pt x="27747" y="16422"/>
                  <a:pt x="27747" y="13223"/>
                </a:cubicBezTo>
                <a:cubicBezTo>
                  <a:pt x="27747" y="5919"/>
                  <a:pt x="21828" y="0"/>
                  <a:pt x="145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7" name="Google Shape;5007;p71"/>
          <p:cNvGrpSpPr/>
          <p:nvPr/>
        </p:nvGrpSpPr>
        <p:grpSpPr>
          <a:xfrm>
            <a:off x="3710679" y="3305125"/>
            <a:ext cx="495355" cy="457547"/>
            <a:chOff x="4385066" y="3066096"/>
            <a:chExt cx="580517" cy="536209"/>
          </a:xfrm>
        </p:grpSpPr>
        <p:sp>
          <p:nvSpPr>
            <p:cNvPr id="5008" name="Google Shape;5008;p71"/>
            <p:cNvSpPr/>
            <p:nvPr/>
          </p:nvSpPr>
          <p:spPr>
            <a:xfrm>
              <a:off x="4385066" y="3194197"/>
              <a:ext cx="580517" cy="408107"/>
            </a:xfrm>
            <a:custGeom>
              <a:avLst/>
              <a:gdLst/>
              <a:ahLst/>
              <a:cxnLst/>
              <a:rect l="l" t="t" r="r" b="b"/>
              <a:pathLst>
                <a:path w="30334" h="21325" extrusionOk="0">
                  <a:moveTo>
                    <a:pt x="6092" y="882"/>
                  </a:moveTo>
                  <a:cubicBezTo>
                    <a:pt x="6251" y="882"/>
                    <a:pt x="6386" y="1017"/>
                    <a:pt x="6386" y="1177"/>
                  </a:cubicBezTo>
                  <a:lnTo>
                    <a:pt x="6386" y="20442"/>
                  </a:lnTo>
                  <a:lnTo>
                    <a:pt x="1619" y="20442"/>
                  </a:lnTo>
                  <a:lnTo>
                    <a:pt x="1619" y="1177"/>
                  </a:lnTo>
                  <a:cubicBezTo>
                    <a:pt x="1619" y="1017"/>
                    <a:pt x="1754" y="882"/>
                    <a:pt x="1913" y="882"/>
                  </a:cubicBezTo>
                  <a:close/>
                  <a:moveTo>
                    <a:pt x="13531" y="5576"/>
                  </a:moveTo>
                  <a:cubicBezTo>
                    <a:pt x="13691" y="5576"/>
                    <a:pt x="13825" y="5698"/>
                    <a:pt x="13825" y="5870"/>
                  </a:cubicBezTo>
                  <a:lnTo>
                    <a:pt x="13825" y="20442"/>
                  </a:lnTo>
                  <a:lnTo>
                    <a:pt x="9058" y="20442"/>
                  </a:lnTo>
                  <a:lnTo>
                    <a:pt x="9058" y="5870"/>
                  </a:lnTo>
                  <a:cubicBezTo>
                    <a:pt x="9058" y="5698"/>
                    <a:pt x="9192" y="5576"/>
                    <a:pt x="9352" y="5576"/>
                  </a:cubicBezTo>
                  <a:close/>
                  <a:moveTo>
                    <a:pt x="1913" y="0"/>
                  </a:moveTo>
                  <a:cubicBezTo>
                    <a:pt x="1264" y="0"/>
                    <a:pt x="724" y="527"/>
                    <a:pt x="724" y="1177"/>
                  </a:cubicBezTo>
                  <a:lnTo>
                    <a:pt x="724" y="20442"/>
                  </a:lnTo>
                  <a:lnTo>
                    <a:pt x="442" y="20442"/>
                  </a:lnTo>
                  <a:cubicBezTo>
                    <a:pt x="197" y="20442"/>
                    <a:pt x="1" y="20638"/>
                    <a:pt x="1" y="20883"/>
                  </a:cubicBezTo>
                  <a:cubicBezTo>
                    <a:pt x="1" y="21129"/>
                    <a:pt x="197" y="21325"/>
                    <a:pt x="442" y="21325"/>
                  </a:cubicBezTo>
                  <a:lnTo>
                    <a:pt x="29892" y="21325"/>
                  </a:lnTo>
                  <a:cubicBezTo>
                    <a:pt x="30138" y="21325"/>
                    <a:pt x="30334" y="21129"/>
                    <a:pt x="30334" y="20883"/>
                  </a:cubicBezTo>
                  <a:cubicBezTo>
                    <a:pt x="30334" y="20638"/>
                    <a:pt x="30138" y="20442"/>
                    <a:pt x="29892" y="20442"/>
                  </a:cubicBezTo>
                  <a:lnTo>
                    <a:pt x="29598" y="20442"/>
                  </a:lnTo>
                  <a:lnTo>
                    <a:pt x="29598" y="18727"/>
                  </a:lnTo>
                  <a:cubicBezTo>
                    <a:pt x="29598" y="18481"/>
                    <a:pt x="29402" y="18285"/>
                    <a:pt x="29157" y="18285"/>
                  </a:cubicBezTo>
                  <a:cubicBezTo>
                    <a:pt x="28912" y="18285"/>
                    <a:pt x="28716" y="18481"/>
                    <a:pt x="28716" y="18727"/>
                  </a:cubicBezTo>
                  <a:lnTo>
                    <a:pt x="28716" y="20442"/>
                  </a:lnTo>
                  <a:lnTo>
                    <a:pt x="23948" y="20442"/>
                  </a:lnTo>
                  <a:lnTo>
                    <a:pt x="23948" y="15246"/>
                  </a:lnTo>
                  <a:cubicBezTo>
                    <a:pt x="23948" y="15074"/>
                    <a:pt x="24083" y="14939"/>
                    <a:pt x="24242" y="14939"/>
                  </a:cubicBezTo>
                  <a:lnTo>
                    <a:pt x="28422" y="14939"/>
                  </a:lnTo>
                  <a:cubicBezTo>
                    <a:pt x="28581" y="14939"/>
                    <a:pt x="28716" y="15074"/>
                    <a:pt x="28716" y="15246"/>
                  </a:cubicBezTo>
                  <a:lnTo>
                    <a:pt x="28716" y="16655"/>
                  </a:lnTo>
                  <a:cubicBezTo>
                    <a:pt x="28716" y="16900"/>
                    <a:pt x="28912" y="17096"/>
                    <a:pt x="29157" y="17096"/>
                  </a:cubicBezTo>
                  <a:cubicBezTo>
                    <a:pt x="29402" y="17096"/>
                    <a:pt x="29598" y="16900"/>
                    <a:pt x="29598" y="16655"/>
                  </a:cubicBezTo>
                  <a:lnTo>
                    <a:pt x="29598" y="15246"/>
                  </a:lnTo>
                  <a:cubicBezTo>
                    <a:pt x="29598" y="14584"/>
                    <a:pt x="29071" y="14057"/>
                    <a:pt x="28422" y="14057"/>
                  </a:cubicBezTo>
                  <a:lnTo>
                    <a:pt x="24242" y="14057"/>
                  </a:lnTo>
                  <a:cubicBezTo>
                    <a:pt x="23593" y="14057"/>
                    <a:pt x="23054" y="14584"/>
                    <a:pt x="23054" y="15246"/>
                  </a:cubicBezTo>
                  <a:lnTo>
                    <a:pt x="23054" y="20442"/>
                  </a:lnTo>
                  <a:lnTo>
                    <a:pt x="22159" y="20442"/>
                  </a:lnTo>
                  <a:lnTo>
                    <a:pt x="22159" y="10552"/>
                  </a:lnTo>
                  <a:cubicBezTo>
                    <a:pt x="22159" y="9903"/>
                    <a:pt x="21632" y="9363"/>
                    <a:pt x="20971" y="9363"/>
                  </a:cubicBezTo>
                  <a:lnTo>
                    <a:pt x="19928" y="9363"/>
                  </a:lnTo>
                  <a:cubicBezTo>
                    <a:pt x="19683" y="9363"/>
                    <a:pt x="19475" y="9571"/>
                    <a:pt x="19475" y="9816"/>
                  </a:cubicBezTo>
                  <a:cubicBezTo>
                    <a:pt x="19475" y="10061"/>
                    <a:pt x="19683" y="10257"/>
                    <a:pt x="19928" y="10257"/>
                  </a:cubicBezTo>
                  <a:lnTo>
                    <a:pt x="20971" y="10257"/>
                  </a:lnTo>
                  <a:cubicBezTo>
                    <a:pt x="21142" y="10257"/>
                    <a:pt x="21276" y="10393"/>
                    <a:pt x="21276" y="10552"/>
                  </a:cubicBezTo>
                  <a:lnTo>
                    <a:pt x="21276" y="20442"/>
                  </a:lnTo>
                  <a:lnTo>
                    <a:pt x="16497" y="20442"/>
                  </a:lnTo>
                  <a:lnTo>
                    <a:pt x="16497" y="10552"/>
                  </a:lnTo>
                  <a:cubicBezTo>
                    <a:pt x="16497" y="10393"/>
                    <a:pt x="16632" y="10257"/>
                    <a:pt x="16804" y="10257"/>
                  </a:cubicBezTo>
                  <a:lnTo>
                    <a:pt x="17845" y="10257"/>
                  </a:lnTo>
                  <a:cubicBezTo>
                    <a:pt x="18090" y="10257"/>
                    <a:pt x="18299" y="10061"/>
                    <a:pt x="18299" y="9816"/>
                  </a:cubicBezTo>
                  <a:cubicBezTo>
                    <a:pt x="18299" y="9571"/>
                    <a:pt x="18090" y="9363"/>
                    <a:pt x="17845" y="9363"/>
                  </a:cubicBezTo>
                  <a:lnTo>
                    <a:pt x="16804" y="9363"/>
                  </a:lnTo>
                  <a:cubicBezTo>
                    <a:pt x="16142" y="9363"/>
                    <a:pt x="15614" y="9903"/>
                    <a:pt x="15614" y="10552"/>
                  </a:cubicBezTo>
                  <a:lnTo>
                    <a:pt x="15614" y="20442"/>
                  </a:lnTo>
                  <a:lnTo>
                    <a:pt x="14720" y="20442"/>
                  </a:lnTo>
                  <a:lnTo>
                    <a:pt x="14720" y="5870"/>
                  </a:lnTo>
                  <a:cubicBezTo>
                    <a:pt x="14720" y="5208"/>
                    <a:pt x="14181" y="4682"/>
                    <a:pt x="13531" y="4682"/>
                  </a:cubicBezTo>
                  <a:lnTo>
                    <a:pt x="9352" y="4682"/>
                  </a:lnTo>
                  <a:cubicBezTo>
                    <a:pt x="8702" y="4682"/>
                    <a:pt x="8163" y="5208"/>
                    <a:pt x="8163" y="5870"/>
                  </a:cubicBezTo>
                  <a:lnTo>
                    <a:pt x="8163" y="20442"/>
                  </a:lnTo>
                  <a:lnTo>
                    <a:pt x="7269" y="20442"/>
                  </a:lnTo>
                  <a:lnTo>
                    <a:pt x="7269" y="1177"/>
                  </a:lnTo>
                  <a:cubicBezTo>
                    <a:pt x="7269" y="527"/>
                    <a:pt x="6741" y="0"/>
                    <a:pt x="6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4436448" y="3066096"/>
              <a:ext cx="477538" cy="324419"/>
            </a:xfrm>
            <a:custGeom>
              <a:avLst/>
              <a:gdLst/>
              <a:ahLst/>
              <a:cxnLst/>
              <a:rect l="l" t="t" r="r" b="b"/>
              <a:pathLst>
                <a:path w="24953" h="16952" extrusionOk="0">
                  <a:moveTo>
                    <a:pt x="1199" y="884"/>
                  </a:moveTo>
                  <a:cubicBezTo>
                    <a:pt x="1230" y="884"/>
                    <a:pt x="1261" y="892"/>
                    <a:pt x="1287" y="909"/>
                  </a:cubicBezTo>
                  <a:lnTo>
                    <a:pt x="22195" y="14721"/>
                  </a:lnTo>
                  <a:cubicBezTo>
                    <a:pt x="22273" y="14772"/>
                    <a:pt x="22360" y="14797"/>
                    <a:pt x="22446" y="14797"/>
                  </a:cubicBezTo>
                  <a:cubicBezTo>
                    <a:pt x="22589" y="14797"/>
                    <a:pt x="22728" y="14729"/>
                    <a:pt x="22820" y="14598"/>
                  </a:cubicBezTo>
                  <a:lnTo>
                    <a:pt x="23101" y="14157"/>
                  </a:lnTo>
                  <a:lnTo>
                    <a:pt x="23849" y="16008"/>
                  </a:lnTo>
                  <a:lnTo>
                    <a:pt x="21851" y="16057"/>
                  </a:lnTo>
                  <a:lnTo>
                    <a:pt x="22145" y="15616"/>
                  </a:lnTo>
                  <a:cubicBezTo>
                    <a:pt x="22281" y="15407"/>
                    <a:pt x="22219" y="15138"/>
                    <a:pt x="22023" y="15003"/>
                  </a:cubicBezTo>
                  <a:lnTo>
                    <a:pt x="1103" y="1191"/>
                  </a:lnTo>
                  <a:cubicBezTo>
                    <a:pt x="1030" y="1142"/>
                    <a:pt x="1005" y="1032"/>
                    <a:pt x="1054" y="958"/>
                  </a:cubicBezTo>
                  <a:cubicBezTo>
                    <a:pt x="1086" y="911"/>
                    <a:pt x="1143" y="884"/>
                    <a:pt x="1199" y="884"/>
                  </a:cubicBezTo>
                  <a:close/>
                  <a:moveTo>
                    <a:pt x="1196" y="1"/>
                  </a:moveTo>
                  <a:cubicBezTo>
                    <a:pt x="854" y="1"/>
                    <a:pt x="520" y="166"/>
                    <a:pt x="319" y="468"/>
                  </a:cubicBezTo>
                  <a:cubicBezTo>
                    <a:pt x="0" y="958"/>
                    <a:pt x="123" y="1608"/>
                    <a:pt x="613" y="1926"/>
                  </a:cubicBezTo>
                  <a:lnTo>
                    <a:pt x="21153" y="15494"/>
                  </a:lnTo>
                  <a:lnTo>
                    <a:pt x="20933" y="15824"/>
                  </a:lnTo>
                  <a:cubicBezTo>
                    <a:pt x="20614" y="16314"/>
                    <a:pt x="20969" y="16951"/>
                    <a:pt x="21545" y="16951"/>
                  </a:cubicBezTo>
                  <a:lnTo>
                    <a:pt x="21557" y="16951"/>
                  </a:lnTo>
                  <a:lnTo>
                    <a:pt x="24106" y="16891"/>
                  </a:lnTo>
                  <a:cubicBezTo>
                    <a:pt x="24609" y="16891"/>
                    <a:pt x="24952" y="16376"/>
                    <a:pt x="24768" y="15897"/>
                  </a:cubicBezTo>
                  <a:lnTo>
                    <a:pt x="23812" y="13533"/>
                  </a:lnTo>
                  <a:cubicBezTo>
                    <a:pt x="23691" y="13237"/>
                    <a:pt x="23416" y="13082"/>
                    <a:pt x="23140" y="13082"/>
                  </a:cubicBezTo>
                  <a:cubicBezTo>
                    <a:pt x="22911" y="13082"/>
                    <a:pt x="22682" y="13188"/>
                    <a:pt x="22538" y="13410"/>
                  </a:cubicBezTo>
                  <a:lnTo>
                    <a:pt x="22317" y="13741"/>
                  </a:lnTo>
                  <a:lnTo>
                    <a:pt x="1777" y="174"/>
                  </a:lnTo>
                  <a:cubicBezTo>
                    <a:pt x="1596" y="57"/>
                    <a:pt x="1395" y="1"/>
                    <a:pt x="1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71"/>
          <p:cNvGrpSpPr/>
          <p:nvPr/>
        </p:nvGrpSpPr>
        <p:grpSpPr>
          <a:xfrm>
            <a:off x="1679671" y="3255998"/>
            <a:ext cx="419428" cy="555413"/>
            <a:chOff x="3570091" y="2919489"/>
            <a:chExt cx="552825" cy="732059"/>
          </a:xfrm>
        </p:grpSpPr>
        <p:sp>
          <p:nvSpPr>
            <p:cNvPr id="5011" name="Google Shape;5011;p71"/>
            <p:cNvSpPr/>
            <p:nvPr/>
          </p:nvSpPr>
          <p:spPr>
            <a:xfrm>
              <a:off x="3570091" y="2919489"/>
              <a:ext cx="552825" cy="679764"/>
            </a:xfrm>
            <a:custGeom>
              <a:avLst/>
              <a:gdLst/>
              <a:ahLst/>
              <a:cxnLst/>
              <a:rect l="l" t="t" r="r" b="b"/>
              <a:pathLst>
                <a:path w="28887" h="35520" extrusionOk="0">
                  <a:moveTo>
                    <a:pt x="14449" y="1116"/>
                  </a:moveTo>
                  <a:cubicBezTo>
                    <a:pt x="14598" y="1116"/>
                    <a:pt x="14749" y="1157"/>
                    <a:pt x="14879" y="1242"/>
                  </a:cubicBezTo>
                  <a:cubicBezTo>
                    <a:pt x="14989" y="1315"/>
                    <a:pt x="16974" y="2749"/>
                    <a:pt x="18702" y="5139"/>
                  </a:cubicBezTo>
                  <a:lnTo>
                    <a:pt x="10184" y="5139"/>
                  </a:lnTo>
                  <a:cubicBezTo>
                    <a:pt x="11251" y="3668"/>
                    <a:pt x="12526" y="2369"/>
                    <a:pt x="13959" y="1278"/>
                  </a:cubicBezTo>
                  <a:cubicBezTo>
                    <a:pt x="14098" y="1172"/>
                    <a:pt x="14273" y="1116"/>
                    <a:pt x="14449" y="1116"/>
                  </a:cubicBezTo>
                  <a:close/>
                  <a:moveTo>
                    <a:pt x="5589" y="18350"/>
                  </a:moveTo>
                  <a:lnTo>
                    <a:pt x="5589" y="26439"/>
                  </a:lnTo>
                  <a:lnTo>
                    <a:pt x="1128" y="26439"/>
                  </a:lnTo>
                  <a:lnTo>
                    <a:pt x="1128" y="23890"/>
                  </a:lnTo>
                  <a:cubicBezTo>
                    <a:pt x="1128" y="23792"/>
                    <a:pt x="1164" y="23681"/>
                    <a:pt x="1226" y="23608"/>
                  </a:cubicBezTo>
                  <a:lnTo>
                    <a:pt x="5589" y="18350"/>
                  </a:lnTo>
                  <a:close/>
                  <a:moveTo>
                    <a:pt x="23310" y="18350"/>
                  </a:moveTo>
                  <a:lnTo>
                    <a:pt x="27661" y="23608"/>
                  </a:lnTo>
                  <a:cubicBezTo>
                    <a:pt x="27734" y="23681"/>
                    <a:pt x="27771" y="23792"/>
                    <a:pt x="27771" y="23890"/>
                  </a:cubicBezTo>
                  <a:lnTo>
                    <a:pt x="27771" y="26439"/>
                  </a:lnTo>
                  <a:lnTo>
                    <a:pt x="23310" y="26439"/>
                  </a:lnTo>
                  <a:lnTo>
                    <a:pt x="23310" y="18350"/>
                  </a:lnTo>
                  <a:close/>
                  <a:moveTo>
                    <a:pt x="19474" y="6254"/>
                  </a:moveTo>
                  <a:cubicBezTo>
                    <a:pt x="21227" y="9085"/>
                    <a:pt x="22183" y="12370"/>
                    <a:pt x="22183" y="15801"/>
                  </a:cubicBezTo>
                  <a:lnTo>
                    <a:pt x="22183" y="27885"/>
                  </a:lnTo>
                  <a:lnTo>
                    <a:pt x="16165" y="27885"/>
                  </a:lnTo>
                  <a:lnTo>
                    <a:pt x="16165" y="24294"/>
                  </a:lnTo>
                  <a:cubicBezTo>
                    <a:pt x="16165" y="23988"/>
                    <a:pt x="15920" y="23730"/>
                    <a:pt x="15614" y="23730"/>
                  </a:cubicBezTo>
                  <a:cubicBezTo>
                    <a:pt x="15295" y="23730"/>
                    <a:pt x="15050" y="23988"/>
                    <a:pt x="15050" y="24294"/>
                  </a:cubicBezTo>
                  <a:lnTo>
                    <a:pt x="15050" y="26439"/>
                  </a:lnTo>
                  <a:lnTo>
                    <a:pt x="13849" y="26439"/>
                  </a:lnTo>
                  <a:lnTo>
                    <a:pt x="13849" y="19110"/>
                  </a:lnTo>
                  <a:cubicBezTo>
                    <a:pt x="13849" y="18901"/>
                    <a:pt x="14008" y="18730"/>
                    <a:pt x="14217" y="18730"/>
                  </a:cubicBezTo>
                  <a:lnTo>
                    <a:pt x="14683" y="18730"/>
                  </a:lnTo>
                  <a:cubicBezTo>
                    <a:pt x="14879" y="18730"/>
                    <a:pt x="15050" y="18901"/>
                    <a:pt x="15050" y="19110"/>
                  </a:cubicBezTo>
                  <a:lnTo>
                    <a:pt x="15050" y="21684"/>
                  </a:lnTo>
                  <a:cubicBezTo>
                    <a:pt x="15050" y="21990"/>
                    <a:pt x="15295" y="22235"/>
                    <a:pt x="15614" y="22235"/>
                  </a:cubicBezTo>
                  <a:cubicBezTo>
                    <a:pt x="15920" y="22235"/>
                    <a:pt x="16165" y="21990"/>
                    <a:pt x="16165" y="21684"/>
                  </a:cubicBezTo>
                  <a:lnTo>
                    <a:pt x="16165" y="19110"/>
                  </a:lnTo>
                  <a:cubicBezTo>
                    <a:pt x="16165" y="18289"/>
                    <a:pt x="15503" y="17615"/>
                    <a:pt x="14683" y="17615"/>
                  </a:cubicBezTo>
                  <a:lnTo>
                    <a:pt x="14217" y="17615"/>
                  </a:lnTo>
                  <a:cubicBezTo>
                    <a:pt x="13395" y="17615"/>
                    <a:pt x="12722" y="18289"/>
                    <a:pt x="12722" y="19110"/>
                  </a:cubicBezTo>
                  <a:lnTo>
                    <a:pt x="12722" y="27885"/>
                  </a:lnTo>
                  <a:lnTo>
                    <a:pt x="6704" y="27885"/>
                  </a:lnTo>
                  <a:lnTo>
                    <a:pt x="6704" y="15801"/>
                  </a:lnTo>
                  <a:cubicBezTo>
                    <a:pt x="6704" y="12370"/>
                    <a:pt x="7660" y="9085"/>
                    <a:pt x="9413" y="6254"/>
                  </a:cubicBezTo>
                  <a:close/>
                  <a:moveTo>
                    <a:pt x="5589" y="27567"/>
                  </a:moveTo>
                  <a:lnTo>
                    <a:pt x="5589" y="28621"/>
                  </a:lnTo>
                  <a:lnTo>
                    <a:pt x="1581" y="28621"/>
                  </a:lnTo>
                  <a:cubicBezTo>
                    <a:pt x="1324" y="28621"/>
                    <a:pt x="1128" y="28412"/>
                    <a:pt x="1128" y="28155"/>
                  </a:cubicBezTo>
                  <a:lnTo>
                    <a:pt x="1128" y="27567"/>
                  </a:lnTo>
                  <a:close/>
                  <a:moveTo>
                    <a:pt x="15050" y="27567"/>
                  </a:moveTo>
                  <a:lnTo>
                    <a:pt x="15050" y="28240"/>
                  </a:lnTo>
                  <a:cubicBezTo>
                    <a:pt x="15050" y="28449"/>
                    <a:pt x="14866" y="28621"/>
                    <a:pt x="14683" y="28621"/>
                  </a:cubicBezTo>
                  <a:lnTo>
                    <a:pt x="14217" y="28621"/>
                  </a:lnTo>
                  <a:cubicBezTo>
                    <a:pt x="14021" y="28621"/>
                    <a:pt x="13849" y="28449"/>
                    <a:pt x="13849" y="28240"/>
                  </a:cubicBezTo>
                  <a:lnTo>
                    <a:pt x="13849" y="27567"/>
                  </a:lnTo>
                  <a:close/>
                  <a:moveTo>
                    <a:pt x="27771" y="27567"/>
                  </a:moveTo>
                  <a:lnTo>
                    <a:pt x="27771" y="28155"/>
                  </a:lnTo>
                  <a:cubicBezTo>
                    <a:pt x="27771" y="28412"/>
                    <a:pt x="27563" y="28621"/>
                    <a:pt x="27318" y="28621"/>
                  </a:cubicBezTo>
                  <a:lnTo>
                    <a:pt x="23310" y="28621"/>
                  </a:lnTo>
                  <a:lnTo>
                    <a:pt x="23310" y="27567"/>
                  </a:lnTo>
                  <a:close/>
                  <a:moveTo>
                    <a:pt x="22183" y="29013"/>
                  </a:moveTo>
                  <a:lnTo>
                    <a:pt x="22183" y="29172"/>
                  </a:lnTo>
                  <a:cubicBezTo>
                    <a:pt x="22183" y="29625"/>
                    <a:pt x="21815" y="29993"/>
                    <a:pt x="21374" y="29993"/>
                  </a:cubicBezTo>
                  <a:lnTo>
                    <a:pt x="7525" y="29993"/>
                  </a:lnTo>
                  <a:cubicBezTo>
                    <a:pt x="7071" y="29993"/>
                    <a:pt x="6704" y="29625"/>
                    <a:pt x="6704" y="29172"/>
                  </a:cubicBezTo>
                  <a:lnTo>
                    <a:pt x="6704" y="29013"/>
                  </a:lnTo>
                  <a:lnTo>
                    <a:pt x="12942" y="29013"/>
                  </a:lnTo>
                  <a:cubicBezTo>
                    <a:pt x="13212" y="29466"/>
                    <a:pt x="13702" y="29735"/>
                    <a:pt x="14217" y="29735"/>
                  </a:cubicBezTo>
                  <a:lnTo>
                    <a:pt x="14683" y="29735"/>
                  </a:lnTo>
                  <a:cubicBezTo>
                    <a:pt x="15197" y="29735"/>
                    <a:pt x="15688" y="29466"/>
                    <a:pt x="15957" y="29013"/>
                  </a:cubicBezTo>
                  <a:close/>
                  <a:moveTo>
                    <a:pt x="18126" y="31108"/>
                  </a:moveTo>
                  <a:lnTo>
                    <a:pt x="18126" y="32088"/>
                  </a:lnTo>
                  <a:lnTo>
                    <a:pt x="10761" y="32088"/>
                  </a:lnTo>
                  <a:lnTo>
                    <a:pt x="10761" y="31108"/>
                  </a:lnTo>
                  <a:close/>
                  <a:moveTo>
                    <a:pt x="14445" y="1"/>
                  </a:moveTo>
                  <a:cubicBezTo>
                    <a:pt x="14033" y="1"/>
                    <a:pt x="13622" y="132"/>
                    <a:pt x="13286" y="396"/>
                  </a:cubicBezTo>
                  <a:cubicBezTo>
                    <a:pt x="11031" y="2100"/>
                    <a:pt x="9070" y="4355"/>
                    <a:pt x="7684" y="7075"/>
                  </a:cubicBezTo>
                  <a:cubicBezTo>
                    <a:pt x="6287" y="9796"/>
                    <a:pt x="5589" y="12737"/>
                    <a:pt x="5589" y="15801"/>
                  </a:cubicBezTo>
                  <a:lnTo>
                    <a:pt x="5589" y="16597"/>
                  </a:lnTo>
                  <a:lnTo>
                    <a:pt x="368" y="22885"/>
                  </a:lnTo>
                  <a:cubicBezTo>
                    <a:pt x="135" y="23166"/>
                    <a:pt x="1" y="23522"/>
                    <a:pt x="1" y="23890"/>
                  </a:cubicBezTo>
                  <a:lnTo>
                    <a:pt x="1" y="28155"/>
                  </a:lnTo>
                  <a:cubicBezTo>
                    <a:pt x="1" y="29024"/>
                    <a:pt x="711" y="29735"/>
                    <a:pt x="1581" y="29735"/>
                  </a:cubicBezTo>
                  <a:lnTo>
                    <a:pt x="5674" y="29735"/>
                  </a:lnTo>
                  <a:cubicBezTo>
                    <a:pt x="5908" y="30532"/>
                    <a:pt x="6655" y="31108"/>
                    <a:pt x="7525" y="31108"/>
                  </a:cubicBezTo>
                  <a:lnTo>
                    <a:pt x="9645" y="31108"/>
                  </a:lnTo>
                  <a:lnTo>
                    <a:pt x="9645" y="32175"/>
                  </a:lnTo>
                  <a:cubicBezTo>
                    <a:pt x="9094" y="32371"/>
                    <a:pt x="8702" y="32897"/>
                    <a:pt x="8702" y="33510"/>
                  </a:cubicBezTo>
                  <a:lnTo>
                    <a:pt x="8702" y="34098"/>
                  </a:lnTo>
                  <a:cubicBezTo>
                    <a:pt x="8702" y="34883"/>
                    <a:pt x="9339" y="35520"/>
                    <a:pt x="10135" y="35520"/>
                  </a:cubicBezTo>
                  <a:lnTo>
                    <a:pt x="13138" y="35520"/>
                  </a:lnTo>
                  <a:cubicBezTo>
                    <a:pt x="13444" y="35520"/>
                    <a:pt x="13702" y="35275"/>
                    <a:pt x="13702" y="34956"/>
                  </a:cubicBezTo>
                  <a:cubicBezTo>
                    <a:pt x="13702" y="34650"/>
                    <a:pt x="13444" y="34405"/>
                    <a:pt x="13138" y="34405"/>
                  </a:cubicBezTo>
                  <a:lnTo>
                    <a:pt x="10135" y="34405"/>
                  </a:lnTo>
                  <a:cubicBezTo>
                    <a:pt x="9964" y="34405"/>
                    <a:pt x="9817" y="34258"/>
                    <a:pt x="9817" y="34098"/>
                  </a:cubicBezTo>
                  <a:lnTo>
                    <a:pt x="9817" y="33510"/>
                  </a:lnTo>
                  <a:cubicBezTo>
                    <a:pt x="9817" y="33351"/>
                    <a:pt x="9964" y="33204"/>
                    <a:pt x="10135" y="33204"/>
                  </a:cubicBezTo>
                  <a:lnTo>
                    <a:pt x="18763" y="33204"/>
                  </a:lnTo>
                  <a:cubicBezTo>
                    <a:pt x="18935" y="33204"/>
                    <a:pt x="19070" y="33351"/>
                    <a:pt x="19070" y="33510"/>
                  </a:cubicBezTo>
                  <a:lnTo>
                    <a:pt x="19070" y="34098"/>
                  </a:lnTo>
                  <a:cubicBezTo>
                    <a:pt x="19070" y="34258"/>
                    <a:pt x="18935" y="34405"/>
                    <a:pt x="18763" y="34405"/>
                  </a:cubicBezTo>
                  <a:lnTo>
                    <a:pt x="15748" y="34405"/>
                  </a:lnTo>
                  <a:cubicBezTo>
                    <a:pt x="15442" y="34405"/>
                    <a:pt x="15197" y="34650"/>
                    <a:pt x="15197" y="34956"/>
                  </a:cubicBezTo>
                  <a:cubicBezTo>
                    <a:pt x="15197" y="35275"/>
                    <a:pt x="15442" y="35520"/>
                    <a:pt x="15748" y="35520"/>
                  </a:cubicBezTo>
                  <a:lnTo>
                    <a:pt x="18763" y="35520"/>
                  </a:lnTo>
                  <a:cubicBezTo>
                    <a:pt x="19548" y="35520"/>
                    <a:pt x="20185" y="34883"/>
                    <a:pt x="20185" y="34098"/>
                  </a:cubicBezTo>
                  <a:lnTo>
                    <a:pt x="20185" y="33510"/>
                  </a:lnTo>
                  <a:cubicBezTo>
                    <a:pt x="20185" y="32897"/>
                    <a:pt x="19793" y="32371"/>
                    <a:pt x="19253" y="32175"/>
                  </a:cubicBezTo>
                  <a:lnTo>
                    <a:pt x="19253" y="31108"/>
                  </a:lnTo>
                  <a:lnTo>
                    <a:pt x="21374" y="31108"/>
                  </a:lnTo>
                  <a:cubicBezTo>
                    <a:pt x="22244" y="31108"/>
                    <a:pt x="22979" y="30532"/>
                    <a:pt x="23224" y="29735"/>
                  </a:cubicBezTo>
                  <a:lnTo>
                    <a:pt x="27318" y="29735"/>
                  </a:lnTo>
                  <a:cubicBezTo>
                    <a:pt x="28188" y="29735"/>
                    <a:pt x="28886" y="29024"/>
                    <a:pt x="28886" y="28155"/>
                  </a:cubicBezTo>
                  <a:lnTo>
                    <a:pt x="28886" y="23890"/>
                  </a:lnTo>
                  <a:cubicBezTo>
                    <a:pt x="28886" y="23522"/>
                    <a:pt x="28764" y="23166"/>
                    <a:pt x="28531" y="22885"/>
                  </a:cubicBezTo>
                  <a:lnTo>
                    <a:pt x="23310" y="16597"/>
                  </a:lnTo>
                  <a:lnTo>
                    <a:pt x="23310" y="15801"/>
                  </a:lnTo>
                  <a:cubicBezTo>
                    <a:pt x="23310" y="12737"/>
                    <a:pt x="22600" y="9796"/>
                    <a:pt x="21203" y="7075"/>
                  </a:cubicBezTo>
                  <a:cubicBezTo>
                    <a:pt x="19940" y="4575"/>
                    <a:pt x="18041" y="2234"/>
                    <a:pt x="15614" y="396"/>
                  </a:cubicBezTo>
                  <a:cubicBezTo>
                    <a:pt x="15271" y="132"/>
                    <a:pt x="14857" y="1"/>
                    <a:pt x="144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3756310" y="3057446"/>
              <a:ext cx="176142" cy="176390"/>
            </a:xfrm>
            <a:custGeom>
              <a:avLst/>
              <a:gdLst/>
              <a:ahLst/>
              <a:cxnLst/>
              <a:rect l="l" t="t" r="r" b="b"/>
              <a:pathLst>
                <a:path w="9204" h="9217" extrusionOk="0">
                  <a:moveTo>
                    <a:pt x="4596" y="1128"/>
                  </a:moveTo>
                  <a:cubicBezTo>
                    <a:pt x="6520" y="1128"/>
                    <a:pt x="8089" y="2685"/>
                    <a:pt x="8089" y="4609"/>
                  </a:cubicBezTo>
                  <a:cubicBezTo>
                    <a:pt x="8089" y="6533"/>
                    <a:pt x="6520" y="8089"/>
                    <a:pt x="4596" y="8089"/>
                  </a:cubicBezTo>
                  <a:cubicBezTo>
                    <a:pt x="2684" y="8089"/>
                    <a:pt x="1115" y="6533"/>
                    <a:pt x="1115" y="4609"/>
                  </a:cubicBezTo>
                  <a:cubicBezTo>
                    <a:pt x="1115" y="2685"/>
                    <a:pt x="2684" y="1128"/>
                    <a:pt x="4596" y="1128"/>
                  </a:cubicBezTo>
                  <a:close/>
                  <a:moveTo>
                    <a:pt x="4596" y="1"/>
                  </a:moveTo>
                  <a:cubicBezTo>
                    <a:pt x="2059" y="1"/>
                    <a:pt x="0" y="2072"/>
                    <a:pt x="0" y="4609"/>
                  </a:cubicBezTo>
                  <a:cubicBezTo>
                    <a:pt x="0" y="7146"/>
                    <a:pt x="2059" y="9217"/>
                    <a:pt x="4596" y="9217"/>
                  </a:cubicBezTo>
                  <a:cubicBezTo>
                    <a:pt x="7145" y="9217"/>
                    <a:pt x="9204" y="7146"/>
                    <a:pt x="9204" y="4609"/>
                  </a:cubicBezTo>
                  <a:cubicBezTo>
                    <a:pt x="9204" y="2072"/>
                    <a:pt x="7145" y="1"/>
                    <a:pt x="45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3770146" y="3609311"/>
              <a:ext cx="21357" cy="42236"/>
            </a:xfrm>
            <a:custGeom>
              <a:avLst/>
              <a:gdLst/>
              <a:ahLst/>
              <a:cxnLst/>
              <a:rect l="l" t="t" r="r" b="b"/>
              <a:pathLst>
                <a:path w="1116" h="2207" extrusionOk="0">
                  <a:moveTo>
                    <a:pt x="564" y="0"/>
                  </a:moveTo>
                  <a:cubicBezTo>
                    <a:pt x="245" y="0"/>
                    <a:pt x="0" y="245"/>
                    <a:pt x="0" y="564"/>
                  </a:cubicBezTo>
                  <a:lnTo>
                    <a:pt x="0" y="1643"/>
                  </a:lnTo>
                  <a:cubicBezTo>
                    <a:pt x="0" y="1949"/>
                    <a:pt x="245" y="2206"/>
                    <a:pt x="564" y="2206"/>
                  </a:cubicBezTo>
                  <a:cubicBezTo>
                    <a:pt x="871" y="2206"/>
                    <a:pt x="1116" y="1949"/>
                    <a:pt x="1116" y="1643"/>
                  </a:cubicBezTo>
                  <a:lnTo>
                    <a:pt x="1116" y="564"/>
                  </a:lnTo>
                  <a:cubicBezTo>
                    <a:pt x="1116" y="245"/>
                    <a:pt x="871" y="0"/>
                    <a:pt x="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3812342" y="3609311"/>
              <a:ext cx="21606" cy="42236"/>
            </a:xfrm>
            <a:custGeom>
              <a:avLst/>
              <a:gdLst/>
              <a:ahLst/>
              <a:cxnLst/>
              <a:rect l="l" t="t" r="r" b="b"/>
              <a:pathLst>
                <a:path w="1129" h="2207" extrusionOk="0">
                  <a:moveTo>
                    <a:pt x="565" y="0"/>
                  </a:moveTo>
                  <a:cubicBezTo>
                    <a:pt x="259" y="0"/>
                    <a:pt x="1" y="245"/>
                    <a:pt x="1" y="564"/>
                  </a:cubicBezTo>
                  <a:lnTo>
                    <a:pt x="1" y="1643"/>
                  </a:lnTo>
                  <a:cubicBezTo>
                    <a:pt x="1" y="1949"/>
                    <a:pt x="259" y="2206"/>
                    <a:pt x="565" y="2206"/>
                  </a:cubicBezTo>
                  <a:cubicBezTo>
                    <a:pt x="872" y="2206"/>
                    <a:pt x="1128" y="1949"/>
                    <a:pt x="1128" y="1643"/>
                  </a:cubicBezTo>
                  <a:lnTo>
                    <a:pt x="1128" y="564"/>
                  </a:lnTo>
                  <a:cubicBezTo>
                    <a:pt x="1128" y="245"/>
                    <a:pt x="872"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3854807" y="3609311"/>
              <a:ext cx="21357" cy="42236"/>
            </a:xfrm>
            <a:custGeom>
              <a:avLst/>
              <a:gdLst/>
              <a:ahLst/>
              <a:cxnLst/>
              <a:rect l="l" t="t" r="r" b="b"/>
              <a:pathLst>
                <a:path w="1116" h="2207" extrusionOk="0">
                  <a:moveTo>
                    <a:pt x="564" y="0"/>
                  </a:moveTo>
                  <a:cubicBezTo>
                    <a:pt x="246" y="0"/>
                    <a:pt x="1" y="245"/>
                    <a:pt x="1" y="564"/>
                  </a:cubicBezTo>
                  <a:lnTo>
                    <a:pt x="1" y="1643"/>
                  </a:lnTo>
                  <a:cubicBezTo>
                    <a:pt x="1" y="1949"/>
                    <a:pt x="246" y="2206"/>
                    <a:pt x="564" y="2206"/>
                  </a:cubicBezTo>
                  <a:cubicBezTo>
                    <a:pt x="870" y="2206"/>
                    <a:pt x="1115" y="1949"/>
                    <a:pt x="1115" y="1643"/>
                  </a:cubicBezTo>
                  <a:lnTo>
                    <a:pt x="1115" y="564"/>
                  </a:lnTo>
                  <a:cubicBezTo>
                    <a:pt x="1115" y="245"/>
                    <a:pt x="870" y="0"/>
                    <a:pt x="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3897252" y="3609311"/>
              <a:ext cx="21377" cy="42236"/>
            </a:xfrm>
            <a:custGeom>
              <a:avLst/>
              <a:gdLst/>
              <a:ahLst/>
              <a:cxnLst/>
              <a:rect l="l" t="t" r="r" b="b"/>
              <a:pathLst>
                <a:path w="1117" h="2207" extrusionOk="0">
                  <a:moveTo>
                    <a:pt x="552" y="0"/>
                  </a:moveTo>
                  <a:cubicBezTo>
                    <a:pt x="246" y="0"/>
                    <a:pt x="0" y="245"/>
                    <a:pt x="0" y="564"/>
                  </a:cubicBezTo>
                  <a:lnTo>
                    <a:pt x="0" y="1643"/>
                  </a:lnTo>
                  <a:cubicBezTo>
                    <a:pt x="0" y="1949"/>
                    <a:pt x="246" y="2206"/>
                    <a:pt x="552" y="2206"/>
                  </a:cubicBezTo>
                  <a:cubicBezTo>
                    <a:pt x="858" y="2206"/>
                    <a:pt x="1116" y="1949"/>
                    <a:pt x="1116" y="1643"/>
                  </a:cubicBezTo>
                  <a:lnTo>
                    <a:pt x="1116" y="564"/>
                  </a:lnTo>
                  <a:cubicBezTo>
                    <a:pt x="1116" y="245"/>
                    <a:pt x="85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3793129" y="3094284"/>
              <a:ext cx="102520" cy="102749"/>
            </a:xfrm>
            <a:custGeom>
              <a:avLst/>
              <a:gdLst/>
              <a:ahLst/>
              <a:cxnLst/>
              <a:rect l="l" t="t" r="r" b="b"/>
              <a:pathLst>
                <a:path w="5357" h="5369" extrusionOk="0">
                  <a:moveTo>
                    <a:pt x="2672" y="1128"/>
                  </a:moveTo>
                  <a:cubicBezTo>
                    <a:pt x="3542" y="1128"/>
                    <a:pt x="4240" y="1826"/>
                    <a:pt x="4240" y="2684"/>
                  </a:cubicBezTo>
                  <a:cubicBezTo>
                    <a:pt x="4240" y="3542"/>
                    <a:pt x="3542" y="4241"/>
                    <a:pt x="2672" y="4241"/>
                  </a:cubicBezTo>
                  <a:cubicBezTo>
                    <a:pt x="1814" y="4241"/>
                    <a:pt x="1116" y="3542"/>
                    <a:pt x="1116" y="2684"/>
                  </a:cubicBezTo>
                  <a:cubicBezTo>
                    <a:pt x="1116" y="1826"/>
                    <a:pt x="1814" y="1128"/>
                    <a:pt x="2672" y="1128"/>
                  </a:cubicBezTo>
                  <a:close/>
                  <a:moveTo>
                    <a:pt x="2672" y="0"/>
                  </a:moveTo>
                  <a:cubicBezTo>
                    <a:pt x="1201" y="0"/>
                    <a:pt x="0" y="1201"/>
                    <a:pt x="0" y="2684"/>
                  </a:cubicBezTo>
                  <a:cubicBezTo>
                    <a:pt x="0" y="4167"/>
                    <a:pt x="1201" y="5368"/>
                    <a:pt x="2672" y="5368"/>
                  </a:cubicBezTo>
                  <a:cubicBezTo>
                    <a:pt x="4155" y="5368"/>
                    <a:pt x="5356" y="4167"/>
                    <a:pt x="5356" y="2684"/>
                  </a:cubicBezTo>
                  <a:cubicBezTo>
                    <a:pt x="5356" y="1201"/>
                    <a:pt x="4155" y="0"/>
                    <a:pt x="2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71"/>
          <p:cNvGrpSpPr/>
          <p:nvPr/>
        </p:nvGrpSpPr>
        <p:grpSpPr>
          <a:xfrm>
            <a:off x="2703623" y="3276423"/>
            <a:ext cx="402933" cy="514545"/>
            <a:chOff x="2560438" y="3856501"/>
            <a:chExt cx="648532" cy="828175"/>
          </a:xfrm>
        </p:grpSpPr>
        <p:sp>
          <p:nvSpPr>
            <p:cNvPr id="5019" name="Google Shape;5019;p71"/>
            <p:cNvSpPr/>
            <p:nvPr/>
          </p:nvSpPr>
          <p:spPr>
            <a:xfrm>
              <a:off x="2560438" y="3856501"/>
              <a:ext cx="648532" cy="828175"/>
            </a:xfrm>
            <a:custGeom>
              <a:avLst/>
              <a:gdLst/>
              <a:ahLst/>
              <a:cxnLst/>
              <a:rect l="l" t="t" r="r" b="b"/>
              <a:pathLst>
                <a:path w="33888" h="43275" extrusionOk="0">
                  <a:moveTo>
                    <a:pt x="25676" y="2169"/>
                  </a:moveTo>
                  <a:lnTo>
                    <a:pt x="31730" y="8212"/>
                  </a:lnTo>
                  <a:lnTo>
                    <a:pt x="26350" y="8212"/>
                  </a:lnTo>
                  <a:cubicBezTo>
                    <a:pt x="25982" y="8212"/>
                    <a:pt x="25676" y="7918"/>
                    <a:pt x="25676" y="7537"/>
                  </a:cubicBezTo>
                  <a:lnTo>
                    <a:pt x="25676" y="2169"/>
                  </a:lnTo>
                  <a:close/>
                  <a:moveTo>
                    <a:pt x="1937" y="1"/>
                  </a:moveTo>
                  <a:cubicBezTo>
                    <a:pt x="871" y="1"/>
                    <a:pt x="0" y="870"/>
                    <a:pt x="0" y="1949"/>
                  </a:cubicBezTo>
                  <a:lnTo>
                    <a:pt x="0" y="41338"/>
                  </a:lnTo>
                  <a:cubicBezTo>
                    <a:pt x="0" y="42405"/>
                    <a:pt x="871" y="43274"/>
                    <a:pt x="1937" y="43274"/>
                  </a:cubicBezTo>
                  <a:lnTo>
                    <a:pt x="15467" y="43274"/>
                  </a:lnTo>
                  <a:cubicBezTo>
                    <a:pt x="15810" y="43274"/>
                    <a:pt x="16092" y="42993"/>
                    <a:pt x="16092" y="42650"/>
                  </a:cubicBezTo>
                  <a:cubicBezTo>
                    <a:pt x="16092" y="42294"/>
                    <a:pt x="15810" y="42013"/>
                    <a:pt x="15467" y="42013"/>
                  </a:cubicBezTo>
                  <a:lnTo>
                    <a:pt x="1937" y="42013"/>
                  </a:lnTo>
                  <a:cubicBezTo>
                    <a:pt x="1569" y="42013"/>
                    <a:pt x="1263" y="41706"/>
                    <a:pt x="1263" y="41338"/>
                  </a:cubicBezTo>
                  <a:lnTo>
                    <a:pt x="1263" y="1949"/>
                  </a:lnTo>
                  <a:cubicBezTo>
                    <a:pt x="1263" y="1569"/>
                    <a:pt x="1569" y="1275"/>
                    <a:pt x="1937" y="1275"/>
                  </a:cubicBezTo>
                  <a:lnTo>
                    <a:pt x="24413" y="1275"/>
                  </a:lnTo>
                  <a:lnTo>
                    <a:pt x="24413" y="7537"/>
                  </a:lnTo>
                  <a:cubicBezTo>
                    <a:pt x="24413" y="8616"/>
                    <a:pt x="25284" y="9486"/>
                    <a:pt x="26350" y="9486"/>
                  </a:cubicBezTo>
                  <a:lnTo>
                    <a:pt x="32624" y="9486"/>
                  </a:lnTo>
                  <a:lnTo>
                    <a:pt x="32624" y="20161"/>
                  </a:lnTo>
                  <a:cubicBezTo>
                    <a:pt x="32624" y="20516"/>
                    <a:pt x="32907" y="20798"/>
                    <a:pt x="33262" y="20798"/>
                  </a:cubicBezTo>
                  <a:cubicBezTo>
                    <a:pt x="33605" y="20798"/>
                    <a:pt x="33887" y="20516"/>
                    <a:pt x="33887" y="20161"/>
                  </a:cubicBezTo>
                  <a:lnTo>
                    <a:pt x="33887" y="8849"/>
                  </a:lnTo>
                  <a:cubicBezTo>
                    <a:pt x="33887" y="8689"/>
                    <a:pt x="33825" y="8518"/>
                    <a:pt x="33703" y="8395"/>
                  </a:cubicBezTo>
                  <a:lnTo>
                    <a:pt x="25492" y="184"/>
                  </a:lnTo>
                  <a:cubicBezTo>
                    <a:pt x="25382" y="74"/>
                    <a:pt x="25210" y="1"/>
                    <a:pt x="250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820295" y="3963456"/>
              <a:ext cx="116356" cy="24400"/>
            </a:xfrm>
            <a:custGeom>
              <a:avLst/>
              <a:gdLst/>
              <a:ahLst/>
              <a:cxnLst/>
              <a:rect l="l" t="t" r="r" b="b"/>
              <a:pathLst>
                <a:path w="6080" h="1275" extrusionOk="0">
                  <a:moveTo>
                    <a:pt x="626" y="0"/>
                  </a:moveTo>
                  <a:cubicBezTo>
                    <a:pt x="283" y="0"/>
                    <a:pt x="0" y="282"/>
                    <a:pt x="0" y="638"/>
                  </a:cubicBezTo>
                  <a:cubicBezTo>
                    <a:pt x="0" y="981"/>
                    <a:pt x="283" y="1275"/>
                    <a:pt x="626" y="1275"/>
                  </a:cubicBezTo>
                  <a:lnTo>
                    <a:pt x="5454" y="1275"/>
                  </a:lnTo>
                  <a:cubicBezTo>
                    <a:pt x="5798" y="1275"/>
                    <a:pt x="6079" y="981"/>
                    <a:pt x="6079" y="638"/>
                  </a:cubicBezTo>
                  <a:cubicBezTo>
                    <a:pt x="6079" y="282"/>
                    <a:pt x="5798" y="0"/>
                    <a:pt x="5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820295" y="4138174"/>
              <a:ext cx="116356" cy="24171"/>
            </a:xfrm>
            <a:custGeom>
              <a:avLst/>
              <a:gdLst/>
              <a:ahLst/>
              <a:cxnLst/>
              <a:rect l="l" t="t" r="r" b="b"/>
              <a:pathLst>
                <a:path w="6080" h="1263" extrusionOk="0">
                  <a:moveTo>
                    <a:pt x="626" y="0"/>
                  </a:moveTo>
                  <a:cubicBezTo>
                    <a:pt x="283" y="0"/>
                    <a:pt x="0" y="282"/>
                    <a:pt x="0" y="626"/>
                  </a:cubicBezTo>
                  <a:cubicBezTo>
                    <a:pt x="0" y="981"/>
                    <a:pt x="283" y="1263"/>
                    <a:pt x="626" y="1263"/>
                  </a:cubicBezTo>
                  <a:lnTo>
                    <a:pt x="5454" y="1263"/>
                  </a:lnTo>
                  <a:cubicBezTo>
                    <a:pt x="5798" y="1263"/>
                    <a:pt x="6079" y="981"/>
                    <a:pt x="6079" y="626"/>
                  </a:cubicBezTo>
                  <a:cubicBezTo>
                    <a:pt x="6079" y="282"/>
                    <a:pt x="5798" y="0"/>
                    <a:pt x="5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820295" y="4181098"/>
              <a:ext cx="116356" cy="24400"/>
            </a:xfrm>
            <a:custGeom>
              <a:avLst/>
              <a:gdLst/>
              <a:ahLst/>
              <a:cxnLst/>
              <a:rect l="l" t="t" r="r" b="b"/>
              <a:pathLst>
                <a:path w="6080" h="1275" extrusionOk="0">
                  <a:moveTo>
                    <a:pt x="626" y="0"/>
                  </a:moveTo>
                  <a:cubicBezTo>
                    <a:pt x="283" y="0"/>
                    <a:pt x="0" y="294"/>
                    <a:pt x="0" y="638"/>
                  </a:cubicBezTo>
                  <a:cubicBezTo>
                    <a:pt x="0" y="993"/>
                    <a:pt x="283" y="1275"/>
                    <a:pt x="626" y="1275"/>
                  </a:cubicBezTo>
                  <a:lnTo>
                    <a:pt x="5454" y="1275"/>
                  </a:lnTo>
                  <a:cubicBezTo>
                    <a:pt x="5798" y="1275"/>
                    <a:pt x="6079" y="993"/>
                    <a:pt x="6079" y="638"/>
                  </a:cubicBezTo>
                  <a:cubicBezTo>
                    <a:pt x="6079" y="294"/>
                    <a:pt x="5798" y="0"/>
                    <a:pt x="5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820295" y="4224252"/>
              <a:ext cx="116356" cy="24171"/>
            </a:xfrm>
            <a:custGeom>
              <a:avLst/>
              <a:gdLst/>
              <a:ahLst/>
              <a:cxnLst/>
              <a:rect l="l" t="t" r="r" b="b"/>
              <a:pathLst>
                <a:path w="6080" h="1263" extrusionOk="0">
                  <a:moveTo>
                    <a:pt x="626" y="0"/>
                  </a:moveTo>
                  <a:cubicBezTo>
                    <a:pt x="283" y="0"/>
                    <a:pt x="0" y="282"/>
                    <a:pt x="0" y="638"/>
                  </a:cubicBezTo>
                  <a:cubicBezTo>
                    <a:pt x="0" y="981"/>
                    <a:pt x="283" y="1262"/>
                    <a:pt x="626" y="1262"/>
                  </a:cubicBezTo>
                  <a:lnTo>
                    <a:pt x="5454" y="1262"/>
                  </a:lnTo>
                  <a:cubicBezTo>
                    <a:pt x="5798" y="1262"/>
                    <a:pt x="6079" y="981"/>
                    <a:pt x="6079" y="638"/>
                  </a:cubicBezTo>
                  <a:cubicBezTo>
                    <a:pt x="6079" y="282"/>
                    <a:pt x="5798" y="0"/>
                    <a:pt x="5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657059" y="4089376"/>
              <a:ext cx="442823" cy="424795"/>
            </a:xfrm>
            <a:custGeom>
              <a:avLst/>
              <a:gdLst/>
              <a:ahLst/>
              <a:cxnLst/>
              <a:rect l="l" t="t" r="r" b="b"/>
              <a:pathLst>
                <a:path w="23139" h="22197" extrusionOk="0">
                  <a:moveTo>
                    <a:pt x="14989" y="1264"/>
                  </a:moveTo>
                  <a:cubicBezTo>
                    <a:pt x="15197" y="1264"/>
                    <a:pt x="15369" y="1435"/>
                    <a:pt x="15369" y="1643"/>
                  </a:cubicBezTo>
                  <a:lnTo>
                    <a:pt x="15369" y="9217"/>
                  </a:lnTo>
                  <a:cubicBezTo>
                    <a:pt x="15369" y="9426"/>
                    <a:pt x="15197" y="9598"/>
                    <a:pt x="14989" y="9598"/>
                  </a:cubicBezTo>
                  <a:lnTo>
                    <a:pt x="8151" y="9598"/>
                  </a:lnTo>
                  <a:cubicBezTo>
                    <a:pt x="7942" y="9598"/>
                    <a:pt x="7770" y="9426"/>
                    <a:pt x="7770" y="9217"/>
                  </a:cubicBezTo>
                  <a:lnTo>
                    <a:pt x="7770" y="1643"/>
                  </a:lnTo>
                  <a:cubicBezTo>
                    <a:pt x="7770" y="1435"/>
                    <a:pt x="7942" y="1264"/>
                    <a:pt x="8151" y="1264"/>
                  </a:cubicBezTo>
                  <a:close/>
                  <a:moveTo>
                    <a:pt x="2893" y="17673"/>
                  </a:moveTo>
                  <a:cubicBezTo>
                    <a:pt x="3788" y="17673"/>
                    <a:pt x="4523" y="18409"/>
                    <a:pt x="4523" y="19304"/>
                  </a:cubicBezTo>
                  <a:cubicBezTo>
                    <a:pt x="4523" y="20198"/>
                    <a:pt x="3788" y="20922"/>
                    <a:pt x="2893" y="20922"/>
                  </a:cubicBezTo>
                  <a:cubicBezTo>
                    <a:pt x="1999" y="20922"/>
                    <a:pt x="1263" y="20198"/>
                    <a:pt x="1263" y="19304"/>
                  </a:cubicBezTo>
                  <a:cubicBezTo>
                    <a:pt x="1263" y="18409"/>
                    <a:pt x="1999" y="17673"/>
                    <a:pt x="2893" y="17673"/>
                  </a:cubicBezTo>
                  <a:close/>
                  <a:moveTo>
                    <a:pt x="11705" y="17686"/>
                  </a:moveTo>
                  <a:cubicBezTo>
                    <a:pt x="12538" y="17747"/>
                    <a:pt x="13200" y="18446"/>
                    <a:pt x="13200" y="19304"/>
                  </a:cubicBezTo>
                  <a:cubicBezTo>
                    <a:pt x="13200" y="20198"/>
                    <a:pt x="12465" y="20922"/>
                    <a:pt x="11570" y="20922"/>
                  </a:cubicBezTo>
                  <a:cubicBezTo>
                    <a:pt x="10675" y="20922"/>
                    <a:pt x="9940" y="20198"/>
                    <a:pt x="9940" y="19304"/>
                  </a:cubicBezTo>
                  <a:cubicBezTo>
                    <a:pt x="9940" y="18446"/>
                    <a:pt x="10602" y="17747"/>
                    <a:pt x="11423" y="17686"/>
                  </a:cubicBezTo>
                  <a:cubicBezTo>
                    <a:pt x="11472" y="17686"/>
                    <a:pt x="11521" y="17698"/>
                    <a:pt x="11570" y="17698"/>
                  </a:cubicBezTo>
                  <a:cubicBezTo>
                    <a:pt x="11619" y="17698"/>
                    <a:pt x="11668" y="17686"/>
                    <a:pt x="11705" y="17686"/>
                  </a:cubicBezTo>
                  <a:close/>
                  <a:moveTo>
                    <a:pt x="20247" y="17673"/>
                  </a:moveTo>
                  <a:cubicBezTo>
                    <a:pt x="21142" y="17673"/>
                    <a:pt x="21877" y="18409"/>
                    <a:pt x="21877" y="19304"/>
                  </a:cubicBezTo>
                  <a:cubicBezTo>
                    <a:pt x="21877" y="20198"/>
                    <a:pt x="21142" y="20922"/>
                    <a:pt x="20247" y="20922"/>
                  </a:cubicBezTo>
                  <a:cubicBezTo>
                    <a:pt x="19352" y="20922"/>
                    <a:pt x="18617" y="20198"/>
                    <a:pt x="18617" y="19304"/>
                  </a:cubicBezTo>
                  <a:cubicBezTo>
                    <a:pt x="18617" y="18409"/>
                    <a:pt x="19352" y="17673"/>
                    <a:pt x="20247" y="17673"/>
                  </a:cubicBezTo>
                  <a:close/>
                  <a:moveTo>
                    <a:pt x="8151" y="1"/>
                  </a:moveTo>
                  <a:cubicBezTo>
                    <a:pt x="7231" y="1"/>
                    <a:pt x="6496" y="736"/>
                    <a:pt x="6496" y="1643"/>
                  </a:cubicBezTo>
                  <a:lnTo>
                    <a:pt x="6496" y="9217"/>
                  </a:lnTo>
                  <a:cubicBezTo>
                    <a:pt x="6496" y="10124"/>
                    <a:pt x="7231" y="10872"/>
                    <a:pt x="8151" y="10872"/>
                  </a:cubicBezTo>
                  <a:lnTo>
                    <a:pt x="10932" y="10872"/>
                  </a:lnTo>
                  <a:lnTo>
                    <a:pt x="10932" y="13016"/>
                  </a:lnTo>
                  <a:lnTo>
                    <a:pt x="3555" y="13016"/>
                  </a:lnTo>
                  <a:cubicBezTo>
                    <a:pt x="2844" y="13016"/>
                    <a:pt x="2255" y="13593"/>
                    <a:pt x="2255" y="14304"/>
                  </a:cubicBezTo>
                  <a:lnTo>
                    <a:pt x="2255" y="16472"/>
                  </a:lnTo>
                  <a:cubicBezTo>
                    <a:pt x="969" y="16767"/>
                    <a:pt x="0" y="17919"/>
                    <a:pt x="0" y="19304"/>
                  </a:cubicBezTo>
                  <a:cubicBezTo>
                    <a:pt x="0" y="20897"/>
                    <a:pt x="1300" y="22196"/>
                    <a:pt x="2893" y="22196"/>
                  </a:cubicBezTo>
                  <a:cubicBezTo>
                    <a:pt x="4486" y="22196"/>
                    <a:pt x="5785" y="20897"/>
                    <a:pt x="5785" y="19304"/>
                  </a:cubicBezTo>
                  <a:cubicBezTo>
                    <a:pt x="5785" y="17919"/>
                    <a:pt x="4817" y="16767"/>
                    <a:pt x="3530" y="16472"/>
                  </a:cubicBezTo>
                  <a:lnTo>
                    <a:pt x="3530" y="14304"/>
                  </a:lnTo>
                  <a:cubicBezTo>
                    <a:pt x="3530" y="14291"/>
                    <a:pt x="3543" y="14279"/>
                    <a:pt x="3555" y="14279"/>
                  </a:cubicBezTo>
                  <a:lnTo>
                    <a:pt x="10932" y="14279"/>
                  </a:lnTo>
                  <a:lnTo>
                    <a:pt x="10932" y="16472"/>
                  </a:lnTo>
                  <a:cubicBezTo>
                    <a:pt x="9646" y="16767"/>
                    <a:pt x="8677" y="17919"/>
                    <a:pt x="8677" y="19304"/>
                  </a:cubicBezTo>
                  <a:cubicBezTo>
                    <a:pt x="8677" y="20897"/>
                    <a:pt x="9976" y="22196"/>
                    <a:pt x="11570" y="22196"/>
                  </a:cubicBezTo>
                  <a:cubicBezTo>
                    <a:pt x="13163" y="22196"/>
                    <a:pt x="14462" y="20897"/>
                    <a:pt x="14462" y="19304"/>
                  </a:cubicBezTo>
                  <a:cubicBezTo>
                    <a:pt x="14462" y="17919"/>
                    <a:pt x="13494" y="16767"/>
                    <a:pt x="12207" y="16472"/>
                  </a:cubicBezTo>
                  <a:lnTo>
                    <a:pt x="12207" y="14279"/>
                  </a:lnTo>
                  <a:lnTo>
                    <a:pt x="19585" y="14279"/>
                  </a:lnTo>
                  <a:cubicBezTo>
                    <a:pt x="19597" y="14279"/>
                    <a:pt x="19609" y="14291"/>
                    <a:pt x="19609" y="14304"/>
                  </a:cubicBezTo>
                  <a:lnTo>
                    <a:pt x="19609" y="16472"/>
                  </a:lnTo>
                  <a:cubicBezTo>
                    <a:pt x="18323" y="16767"/>
                    <a:pt x="17354" y="17919"/>
                    <a:pt x="17354" y="19304"/>
                  </a:cubicBezTo>
                  <a:cubicBezTo>
                    <a:pt x="17354" y="20897"/>
                    <a:pt x="18653" y="22196"/>
                    <a:pt x="20247" y="22196"/>
                  </a:cubicBezTo>
                  <a:cubicBezTo>
                    <a:pt x="21840" y="22196"/>
                    <a:pt x="23139" y="20897"/>
                    <a:pt x="23139" y="19304"/>
                  </a:cubicBezTo>
                  <a:cubicBezTo>
                    <a:pt x="23139" y="17919"/>
                    <a:pt x="22171" y="16767"/>
                    <a:pt x="20884" y="16472"/>
                  </a:cubicBezTo>
                  <a:lnTo>
                    <a:pt x="20884" y="14304"/>
                  </a:lnTo>
                  <a:cubicBezTo>
                    <a:pt x="20884" y="13593"/>
                    <a:pt x="20296" y="13016"/>
                    <a:pt x="19585" y="13016"/>
                  </a:cubicBezTo>
                  <a:lnTo>
                    <a:pt x="12207" y="13016"/>
                  </a:lnTo>
                  <a:lnTo>
                    <a:pt x="12207" y="10872"/>
                  </a:lnTo>
                  <a:lnTo>
                    <a:pt x="14989" y="10872"/>
                  </a:lnTo>
                  <a:cubicBezTo>
                    <a:pt x="15908" y="10872"/>
                    <a:pt x="16643" y="10124"/>
                    <a:pt x="16643" y="9217"/>
                  </a:cubicBezTo>
                  <a:lnTo>
                    <a:pt x="16643" y="1643"/>
                  </a:lnTo>
                  <a:cubicBezTo>
                    <a:pt x="16643" y="736"/>
                    <a:pt x="15908" y="1"/>
                    <a:pt x="14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900746" y="4286867"/>
              <a:ext cx="308209" cy="397792"/>
            </a:xfrm>
            <a:custGeom>
              <a:avLst/>
              <a:gdLst/>
              <a:ahLst/>
              <a:cxnLst/>
              <a:rect l="l" t="t" r="r" b="b"/>
              <a:pathLst>
                <a:path w="16105" h="20786" extrusionOk="0">
                  <a:moveTo>
                    <a:pt x="15479" y="0"/>
                  </a:moveTo>
                  <a:cubicBezTo>
                    <a:pt x="15124" y="0"/>
                    <a:pt x="14841" y="282"/>
                    <a:pt x="14841" y="626"/>
                  </a:cubicBezTo>
                  <a:lnTo>
                    <a:pt x="14841" y="18849"/>
                  </a:lnTo>
                  <a:cubicBezTo>
                    <a:pt x="14841" y="19217"/>
                    <a:pt x="14535" y="19524"/>
                    <a:pt x="14168" y="19524"/>
                  </a:cubicBezTo>
                  <a:lnTo>
                    <a:pt x="638" y="19524"/>
                  </a:lnTo>
                  <a:cubicBezTo>
                    <a:pt x="295" y="19524"/>
                    <a:pt x="0" y="19805"/>
                    <a:pt x="0" y="20161"/>
                  </a:cubicBezTo>
                  <a:cubicBezTo>
                    <a:pt x="0" y="20504"/>
                    <a:pt x="295" y="20785"/>
                    <a:pt x="638" y="20785"/>
                  </a:cubicBezTo>
                  <a:lnTo>
                    <a:pt x="14168" y="20785"/>
                  </a:lnTo>
                  <a:cubicBezTo>
                    <a:pt x="15233" y="20785"/>
                    <a:pt x="16104" y="19916"/>
                    <a:pt x="16104" y="18849"/>
                  </a:cubicBezTo>
                  <a:lnTo>
                    <a:pt x="16104" y="626"/>
                  </a:lnTo>
                  <a:cubicBezTo>
                    <a:pt x="16104" y="282"/>
                    <a:pt x="15822" y="0"/>
                    <a:pt x="15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71"/>
          <p:cNvGrpSpPr/>
          <p:nvPr/>
        </p:nvGrpSpPr>
        <p:grpSpPr>
          <a:xfrm>
            <a:off x="5871828" y="3300836"/>
            <a:ext cx="536952" cy="466499"/>
            <a:chOff x="5957606" y="3116540"/>
            <a:chExt cx="556081" cy="483169"/>
          </a:xfrm>
        </p:grpSpPr>
        <p:sp>
          <p:nvSpPr>
            <p:cNvPr id="5027" name="Google Shape;5027;p71"/>
            <p:cNvSpPr/>
            <p:nvPr/>
          </p:nvSpPr>
          <p:spPr>
            <a:xfrm>
              <a:off x="6213004" y="3335369"/>
              <a:ext cx="45279" cy="45279"/>
            </a:xfrm>
            <a:custGeom>
              <a:avLst/>
              <a:gdLst/>
              <a:ahLst/>
              <a:cxnLst/>
              <a:rect l="l" t="t" r="r" b="b"/>
              <a:pathLst>
                <a:path w="2366" h="2366" extrusionOk="0">
                  <a:moveTo>
                    <a:pt x="1177" y="859"/>
                  </a:moveTo>
                  <a:cubicBezTo>
                    <a:pt x="1361" y="859"/>
                    <a:pt x="1508" y="1006"/>
                    <a:pt x="1508" y="1189"/>
                  </a:cubicBezTo>
                  <a:cubicBezTo>
                    <a:pt x="1508" y="1374"/>
                    <a:pt x="1361" y="1521"/>
                    <a:pt x="1177" y="1521"/>
                  </a:cubicBezTo>
                  <a:cubicBezTo>
                    <a:pt x="993" y="1521"/>
                    <a:pt x="846" y="1374"/>
                    <a:pt x="846" y="1189"/>
                  </a:cubicBezTo>
                  <a:cubicBezTo>
                    <a:pt x="846" y="1006"/>
                    <a:pt x="993" y="859"/>
                    <a:pt x="1177" y="859"/>
                  </a:cubicBezTo>
                  <a:close/>
                  <a:moveTo>
                    <a:pt x="1177" y="1"/>
                  </a:moveTo>
                  <a:cubicBezTo>
                    <a:pt x="528" y="1"/>
                    <a:pt x="0" y="540"/>
                    <a:pt x="0" y="1189"/>
                  </a:cubicBezTo>
                  <a:cubicBezTo>
                    <a:pt x="0" y="1839"/>
                    <a:pt x="528" y="2366"/>
                    <a:pt x="1177" y="2366"/>
                  </a:cubicBezTo>
                  <a:cubicBezTo>
                    <a:pt x="1838" y="2366"/>
                    <a:pt x="2366" y="1839"/>
                    <a:pt x="2366" y="1189"/>
                  </a:cubicBezTo>
                  <a:cubicBezTo>
                    <a:pt x="2366" y="540"/>
                    <a:pt x="1838" y="1"/>
                    <a:pt x="1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5957606" y="3492041"/>
              <a:ext cx="153157" cy="107668"/>
            </a:xfrm>
            <a:custGeom>
              <a:avLst/>
              <a:gdLst/>
              <a:ahLst/>
              <a:cxnLst/>
              <a:rect l="l" t="t" r="r" b="b"/>
              <a:pathLst>
                <a:path w="8003" h="5626" extrusionOk="0">
                  <a:moveTo>
                    <a:pt x="1532" y="3408"/>
                  </a:moveTo>
                  <a:cubicBezTo>
                    <a:pt x="1912" y="3408"/>
                    <a:pt x="2218" y="3714"/>
                    <a:pt x="2218" y="4094"/>
                  </a:cubicBezTo>
                  <a:cubicBezTo>
                    <a:pt x="2218" y="4462"/>
                    <a:pt x="1912" y="4768"/>
                    <a:pt x="1532" y="4768"/>
                  </a:cubicBezTo>
                  <a:cubicBezTo>
                    <a:pt x="1152" y="4768"/>
                    <a:pt x="846" y="4462"/>
                    <a:pt x="846" y="4094"/>
                  </a:cubicBezTo>
                  <a:cubicBezTo>
                    <a:pt x="846" y="3714"/>
                    <a:pt x="1152" y="3408"/>
                    <a:pt x="1532" y="3408"/>
                  </a:cubicBezTo>
                  <a:close/>
                  <a:moveTo>
                    <a:pt x="7574" y="1"/>
                  </a:moveTo>
                  <a:cubicBezTo>
                    <a:pt x="7341" y="1"/>
                    <a:pt x="7145" y="197"/>
                    <a:pt x="7145" y="429"/>
                  </a:cubicBezTo>
                  <a:lnTo>
                    <a:pt x="7145" y="3665"/>
                  </a:lnTo>
                  <a:lnTo>
                    <a:pt x="3002" y="3665"/>
                  </a:lnTo>
                  <a:cubicBezTo>
                    <a:pt x="2819" y="3027"/>
                    <a:pt x="2231" y="2550"/>
                    <a:pt x="1532" y="2550"/>
                  </a:cubicBezTo>
                  <a:cubicBezTo>
                    <a:pt x="687" y="2550"/>
                    <a:pt x="0" y="3248"/>
                    <a:pt x="0" y="4094"/>
                  </a:cubicBezTo>
                  <a:cubicBezTo>
                    <a:pt x="0" y="4939"/>
                    <a:pt x="687" y="5625"/>
                    <a:pt x="1532" y="5625"/>
                  </a:cubicBezTo>
                  <a:cubicBezTo>
                    <a:pt x="2231" y="5625"/>
                    <a:pt x="2819" y="5160"/>
                    <a:pt x="3002" y="4511"/>
                  </a:cubicBezTo>
                  <a:lnTo>
                    <a:pt x="7574" y="4511"/>
                  </a:lnTo>
                  <a:cubicBezTo>
                    <a:pt x="7807" y="4511"/>
                    <a:pt x="8003" y="4326"/>
                    <a:pt x="8003" y="4094"/>
                  </a:cubicBezTo>
                  <a:lnTo>
                    <a:pt x="8003" y="429"/>
                  </a:lnTo>
                  <a:cubicBezTo>
                    <a:pt x="8003" y="197"/>
                    <a:pt x="7807" y="1"/>
                    <a:pt x="75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6360529" y="3116540"/>
              <a:ext cx="153157" cy="107687"/>
            </a:xfrm>
            <a:custGeom>
              <a:avLst/>
              <a:gdLst/>
              <a:ahLst/>
              <a:cxnLst/>
              <a:rect l="l" t="t" r="r" b="b"/>
              <a:pathLst>
                <a:path w="8003" h="5627" extrusionOk="0">
                  <a:moveTo>
                    <a:pt x="6471" y="847"/>
                  </a:moveTo>
                  <a:cubicBezTo>
                    <a:pt x="6851" y="847"/>
                    <a:pt x="7158" y="1153"/>
                    <a:pt x="7158" y="1533"/>
                  </a:cubicBezTo>
                  <a:cubicBezTo>
                    <a:pt x="7158" y="1913"/>
                    <a:pt x="6851" y="2220"/>
                    <a:pt x="6471" y="2220"/>
                  </a:cubicBezTo>
                  <a:cubicBezTo>
                    <a:pt x="6091" y="2220"/>
                    <a:pt x="5785" y="1913"/>
                    <a:pt x="5785" y="1533"/>
                  </a:cubicBezTo>
                  <a:cubicBezTo>
                    <a:pt x="5785" y="1153"/>
                    <a:pt x="6091" y="847"/>
                    <a:pt x="6471" y="847"/>
                  </a:cubicBezTo>
                  <a:close/>
                  <a:moveTo>
                    <a:pt x="6471" y="1"/>
                  </a:moveTo>
                  <a:cubicBezTo>
                    <a:pt x="5772" y="1"/>
                    <a:pt x="5184" y="467"/>
                    <a:pt x="5001" y="1104"/>
                  </a:cubicBezTo>
                  <a:lnTo>
                    <a:pt x="429" y="1104"/>
                  </a:lnTo>
                  <a:cubicBezTo>
                    <a:pt x="196" y="1104"/>
                    <a:pt x="0" y="1300"/>
                    <a:pt x="0" y="1533"/>
                  </a:cubicBezTo>
                  <a:lnTo>
                    <a:pt x="0" y="5197"/>
                  </a:lnTo>
                  <a:cubicBezTo>
                    <a:pt x="0" y="5431"/>
                    <a:pt x="196" y="5627"/>
                    <a:pt x="429" y="5627"/>
                  </a:cubicBezTo>
                  <a:cubicBezTo>
                    <a:pt x="662" y="5627"/>
                    <a:pt x="858" y="5431"/>
                    <a:pt x="858" y="5197"/>
                  </a:cubicBezTo>
                  <a:lnTo>
                    <a:pt x="858" y="1962"/>
                  </a:lnTo>
                  <a:lnTo>
                    <a:pt x="5001" y="1962"/>
                  </a:lnTo>
                  <a:cubicBezTo>
                    <a:pt x="5184" y="2599"/>
                    <a:pt x="5772" y="3065"/>
                    <a:pt x="6471" y="3065"/>
                  </a:cubicBezTo>
                  <a:cubicBezTo>
                    <a:pt x="7316" y="3065"/>
                    <a:pt x="8003" y="2379"/>
                    <a:pt x="8003" y="1533"/>
                  </a:cubicBezTo>
                  <a:cubicBezTo>
                    <a:pt x="8003" y="687"/>
                    <a:pt x="7316" y="1"/>
                    <a:pt x="64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6360529" y="3492041"/>
              <a:ext cx="153157" cy="107668"/>
            </a:xfrm>
            <a:custGeom>
              <a:avLst/>
              <a:gdLst/>
              <a:ahLst/>
              <a:cxnLst/>
              <a:rect l="l" t="t" r="r" b="b"/>
              <a:pathLst>
                <a:path w="8003" h="5626" extrusionOk="0">
                  <a:moveTo>
                    <a:pt x="6471" y="3408"/>
                  </a:moveTo>
                  <a:cubicBezTo>
                    <a:pt x="6851" y="3408"/>
                    <a:pt x="7158" y="3714"/>
                    <a:pt x="7158" y="4094"/>
                  </a:cubicBezTo>
                  <a:cubicBezTo>
                    <a:pt x="7158" y="4462"/>
                    <a:pt x="6851" y="4768"/>
                    <a:pt x="6471" y="4768"/>
                  </a:cubicBezTo>
                  <a:cubicBezTo>
                    <a:pt x="6091" y="4768"/>
                    <a:pt x="5785" y="4462"/>
                    <a:pt x="5785" y="4094"/>
                  </a:cubicBezTo>
                  <a:cubicBezTo>
                    <a:pt x="5785" y="3714"/>
                    <a:pt x="6091" y="3408"/>
                    <a:pt x="6471" y="3408"/>
                  </a:cubicBezTo>
                  <a:close/>
                  <a:moveTo>
                    <a:pt x="429" y="1"/>
                  </a:moveTo>
                  <a:cubicBezTo>
                    <a:pt x="196" y="1"/>
                    <a:pt x="0" y="197"/>
                    <a:pt x="0" y="429"/>
                  </a:cubicBezTo>
                  <a:lnTo>
                    <a:pt x="0" y="4094"/>
                  </a:lnTo>
                  <a:cubicBezTo>
                    <a:pt x="0" y="4326"/>
                    <a:pt x="196" y="4511"/>
                    <a:pt x="429" y="4511"/>
                  </a:cubicBezTo>
                  <a:lnTo>
                    <a:pt x="5001" y="4511"/>
                  </a:lnTo>
                  <a:cubicBezTo>
                    <a:pt x="5184" y="5160"/>
                    <a:pt x="5772" y="5625"/>
                    <a:pt x="6471" y="5625"/>
                  </a:cubicBezTo>
                  <a:cubicBezTo>
                    <a:pt x="7316" y="5625"/>
                    <a:pt x="8003" y="4939"/>
                    <a:pt x="8003" y="4094"/>
                  </a:cubicBezTo>
                  <a:cubicBezTo>
                    <a:pt x="8003" y="3248"/>
                    <a:pt x="7316" y="2550"/>
                    <a:pt x="6471" y="2550"/>
                  </a:cubicBezTo>
                  <a:cubicBezTo>
                    <a:pt x="5772" y="2550"/>
                    <a:pt x="5184" y="3027"/>
                    <a:pt x="5001" y="3665"/>
                  </a:cubicBezTo>
                  <a:lnTo>
                    <a:pt x="858" y="3665"/>
                  </a:lnTo>
                  <a:lnTo>
                    <a:pt x="858" y="429"/>
                  </a:lnTo>
                  <a:cubicBezTo>
                    <a:pt x="858" y="197"/>
                    <a:pt x="662" y="1"/>
                    <a:pt x="4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5957606" y="3116540"/>
              <a:ext cx="153157" cy="107687"/>
            </a:xfrm>
            <a:custGeom>
              <a:avLst/>
              <a:gdLst/>
              <a:ahLst/>
              <a:cxnLst/>
              <a:rect l="l" t="t" r="r" b="b"/>
              <a:pathLst>
                <a:path w="8003" h="5627" extrusionOk="0">
                  <a:moveTo>
                    <a:pt x="1532" y="847"/>
                  </a:moveTo>
                  <a:cubicBezTo>
                    <a:pt x="1912" y="847"/>
                    <a:pt x="2218" y="1153"/>
                    <a:pt x="2218" y="1533"/>
                  </a:cubicBezTo>
                  <a:cubicBezTo>
                    <a:pt x="2218" y="1913"/>
                    <a:pt x="1912" y="2220"/>
                    <a:pt x="1532" y="2220"/>
                  </a:cubicBezTo>
                  <a:cubicBezTo>
                    <a:pt x="1152" y="2220"/>
                    <a:pt x="846" y="1913"/>
                    <a:pt x="846" y="1533"/>
                  </a:cubicBezTo>
                  <a:cubicBezTo>
                    <a:pt x="846" y="1153"/>
                    <a:pt x="1152" y="847"/>
                    <a:pt x="1532" y="847"/>
                  </a:cubicBezTo>
                  <a:close/>
                  <a:moveTo>
                    <a:pt x="1532" y="1"/>
                  </a:moveTo>
                  <a:cubicBezTo>
                    <a:pt x="687" y="1"/>
                    <a:pt x="0" y="687"/>
                    <a:pt x="0" y="1533"/>
                  </a:cubicBezTo>
                  <a:cubicBezTo>
                    <a:pt x="0" y="2379"/>
                    <a:pt x="687" y="3065"/>
                    <a:pt x="1532" y="3065"/>
                  </a:cubicBezTo>
                  <a:cubicBezTo>
                    <a:pt x="2231" y="3065"/>
                    <a:pt x="2819" y="2599"/>
                    <a:pt x="3002" y="1962"/>
                  </a:cubicBezTo>
                  <a:lnTo>
                    <a:pt x="7145" y="1962"/>
                  </a:lnTo>
                  <a:lnTo>
                    <a:pt x="7145" y="5197"/>
                  </a:lnTo>
                  <a:cubicBezTo>
                    <a:pt x="7145" y="5431"/>
                    <a:pt x="7341" y="5627"/>
                    <a:pt x="7574" y="5627"/>
                  </a:cubicBezTo>
                  <a:cubicBezTo>
                    <a:pt x="7807" y="5627"/>
                    <a:pt x="8003" y="5431"/>
                    <a:pt x="8003" y="5197"/>
                  </a:cubicBezTo>
                  <a:lnTo>
                    <a:pt x="8003" y="1533"/>
                  </a:lnTo>
                  <a:cubicBezTo>
                    <a:pt x="8003" y="1300"/>
                    <a:pt x="7807" y="1104"/>
                    <a:pt x="7574" y="1104"/>
                  </a:cubicBezTo>
                  <a:lnTo>
                    <a:pt x="3002" y="1104"/>
                  </a:lnTo>
                  <a:cubicBezTo>
                    <a:pt x="2819" y="467"/>
                    <a:pt x="2231"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6423374" y="3328805"/>
              <a:ext cx="90310" cy="58656"/>
            </a:xfrm>
            <a:custGeom>
              <a:avLst/>
              <a:gdLst/>
              <a:ahLst/>
              <a:cxnLst/>
              <a:rect l="l" t="t" r="r" b="b"/>
              <a:pathLst>
                <a:path w="4719" h="3065" extrusionOk="0">
                  <a:moveTo>
                    <a:pt x="3187" y="846"/>
                  </a:moveTo>
                  <a:cubicBezTo>
                    <a:pt x="3567" y="846"/>
                    <a:pt x="3874" y="1153"/>
                    <a:pt x="3874" y="1532"/>
                  </a:cubicBezTo>
                  <a:cubicBezTo>
                    <a:pt x="3874" y="1913"/>
                    <a:pt x="3567" y="2219"/>
                    <a:pt x="3187" y="2219"/>
                  </a:cubicBezTo>
                  <a:cubicBezTo>
                    <a:pt x="2807" y="2219"/>
                    <a:pt x="2501" y="1913"/>
                    <a:pt x="2501" y="1532"/>
                  </a:cubicBezTo>
                  <a:cubicBezTo>
                    <a:pt x="2501" y="1153"/>
                    <a:pt x="2807" y="846"/>
                    <a:pt x="3187" y="846"/>
                  </a:cubicBezTo>
                  <a:close/>
                  <a:moveTo>
                    <a:pt x="3187" y="1"/>
                  </a:moveTo>
                  <a:cubicBezTo>
                    <a:pt x="2488" y="1"/>
                    <a:pt x="1900" y="466"/>
                    <a:pt x="1717" y="1104"/>
                  </a:cubicBezTo>
                  <a:lnTo>
                    <a:pt x="429" y="1104"/>
                  </a:lnTo>
                  <a:cubicBezTo>
                    <a:pt x="197" y="1104"/>
                    <a:pt x="1" y="1300"/>
                    <a:pt x="1" y="1532"/>
                  </a:cubicBezTo>
                  <a:cubicBezTo>
                    <a:pt x="1" y="1766"/>
                    <a:pt x="197" y="1962"/>
                    <a:pt x="429" y="1962"/>
                  </a:cubicBezTo>
                  <a:lnTo>
                    <a:pt x="1717" y="1962"/>
                  </a:lnTo>
                  <a:cubicBezTo>
                    <a:pt x="1900" y="2599"/>
                    <a:pt x="2488" y="3065"/>
                    <a:pt x="3187" y="3065"/>
                  </a:cubicBezTo>
                  <a:cubicBezTo>
                    <a:pt x="4032" y="3065"/>
                    <a:pt x="4719" y="2378"/>
                    <a:pt x="4719" y="1532"/>
                  </a:cubicBezTo>
                  <a:cubicBezTo>
                    <a:pt x="4719" y="687"/>
                    <a:pt x="4032" y="1"/>
                    <a:pt x="3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5957606" y="3328805"/>
              <a:ext cx="90080" cy="58656"/>
            </a:xfrm>
            <a:custGeom>
              <a:avLst/>
              <a:gdLst/>
              <a:ahLst/>
              <a:cxnLst/>
              <a:rect l="l" t="t" r="r" b="b"/>
              <a:pathLst>
                <a:path w="4707" h="3065" extrusionOk="0">
                  <a:moveTo>
                    <a:pt x="1532" y="846"/>
                  </a:moveTo>
                  <a:cubicBezTo>
                    <a:pt x="1912" y="846"/>
                    <a:pt x="2218" y="1153"/>
                    <a:pt x="2218" y="1532"/>
                  </a:cubicBezTo>
                  <a:cubicBezTo>
                    <a:pt x="2218" y="1913"/>
                    <a:pt x="1912" y="2219"/>
                    <a:pt x="1532" y="2219"/>
                  </a:cubicBezTo>
                  <a:cubicBezTo>
                    <a:pt x="1152" y="2219"/>
                    <a:pt x="846" y="1913"/>
                    <a:pt x="846" y="1532"/>
                  </a:cubicBezTo>
                  <a:cubicBezTo>
                    <a:pt x="846" y="1153"/>
                    <a:pt x="1152" y="846"/>
                    <a:pt x="1532" y="846"/>
                  </a:cubicBezTo>
                  <a:close/>
                  <a:moveTo>
                    <a:pt x="1532" y="1"/>
                  </a:moveTo>
                  <a:cubicBezTo>
                    <a:pt x="687" y="1"/>
                    <a:pt x="0" y="687"/>
                    <a:pt x="0" y="1532"/>
                  </a:cubicBezTo>
                  <a:cubicBezTo>
                    <a:pt x="0" y="2378"/>
                    <a:pt x="687" y="3065"/>
                    <a:pt x="1532" y="3065"/>
                  </a:cubicBezTo>
                  <a:cubicBezTo>
                    <a:pt x="2231" y="3065"/>
                    <a:pt x="2819" y="2599"/>
                    <a:pt x="3002" y="1962"/>
                  </a:cubicBezTo>
                  <a:lnTo>
                    <a:pt x="4290" y="1962"/>
                  </a:lnTo>
                  <a:cubicBezTo>
                    <a:pt x="4522" y="1962"/>
                    <a:pt x="4706" y="1766"/>
                    <a:pt x="4706" y="1532"/>
                  </a:cubicBezTo>
                  <a:cubicBezTo>
                    <a:pt x="4706" y="1300"/>
                    <a:pt x="4522" y="1104"/>
                    <a:pt x="4290" y="1104"/>
                  </a:cubicBezTo>
                  <a:lnTo>
                    <a:pt x="3002" y="1104"/>
                  </a:lnTo>
                  <a:cubicBezTo>
                    <a:pt x="2819" y="466"/>
                    <a:pt x="2231"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6178060" y="3306511"/>
              <a:ext cx="115169" cy="103228"/>
            </a:xfrm>
            <a:custGeom>
              <a:avLst/>
              <a:gdLst/>
              <a:ahLst/>
              <a:cxnLst/>
              <a:rect l="l" t="t" r="r" b="b"/>
              <a:pathLst>
                <a:path w="6018" h="5394" extrusionOk="0">
                  <a:moveTo>
                    <a:pt x="1998" y="1"/>
                  </a:moveTo>
                  <a:cubicBezTo>
                    <a:pt x="1655" y="1"/>
                    <a:pt x="1349" y="185"/>
                    <a:pt x="1177" y="467"/>
                  </a:cubicBezTo>
                  <a:lnTo>
                    <a:pt x="159" y="2220"/>
                  </a:lnTo>
                  <a:cubicBezTo>
                    <a:pt x="1" y="2514"/>
                    <a:pt x="1" y="2882"/>
                    <a:pt x="159" y="3163"/>
                  </a:cubicBezTo>
                  <a:lnTo>
                    <a:pt x="1177" y="4916"/>
                  </a:lnTo>
                  <a:cubicBezTo>
                    <a:pt x="1349" y="5210"/>
                    <a:pt x="1655" y="5393"/>
                    <a:pt x="1998" y="5393"/>
                  </a:cubicBezTo>
                  <a:lnTo>
                    <a:pt x="4020" y="5393"/>
                  </a:lnTo>
                  <a:cubicBezTo>
                    <a:pt x="4351" y="5393"/>
                    <a:pt x="4669" y="5210"/>
                    <a:pt x="4841" y="4916"/>
                  </a:cubicBezTo>
                  <a:lnTo>
                    <a:pt x="5846" y="3163"/>
                  </a:lnTo>
                  <a:cubicBezTo>
                    <a:pt x="6017" y="2882"/>
                    <a:pt x="6017" y="2514"/>
                    <a:pt x="5846" y="2220"/>
                  </a:cubicBezTo>
                  <a:lnTo>
                    <a:pt x="4841" y="467"/>
                  </a:lnTo>
                  <a:cubicBezTo>
                    <a:pt x="4669" y="185"/>
                    <a:pt x="4351" y="1"/>
                    <a:pt x="4020" y="1"/>
                  </a:cubicBezTo>
                  <a:lnTo>
                    <a:pt x="3996" y="1"/>
                  </a:lnTo>
                  <a:cubicBezTo>
                    <a:pt x="3762" y="1"/>
                    <a:pt x="3579" y="185"/>
                    <a:pt x="3579" y="430"/>
                  </a:cubicBezTo>
                  <a:cubicBezTo>
                    <a:pt x="3579" y="663"/>
                    <a:pt x="3762" y="847"/>
                    <a:pt x="3996" y="847"/>
                  </a:cubicBezTo>
                  <a:lnTo>
                    <a:pt x="4020" y="847"/>
                  </a:lnTo>
                  <a:cubicBezTo>
                    <a:pt x="4057" y="847"/>
                    <a:pt x="4081" y="872"/>
                    <a:pt x="4094" y="896"/>
                  </a:cubicBezTo>
                  <a:lnTo>
                    <a:pt x="5111" y="2648"/>
                  </a:lnTo>
                  <a:cubicBezTo>
                    <a:pt x="5123" y="2673"/>
                    <a:pt x="5123" y="2710"/>
                    <a:pt x="5111" y="2746"/>
                  </a:cubicBezTo>
                  <a:lnTo>
                    <a:pt x="4094" y="4499"/>
                  </a:lnTo>
                  <a:cubicBezTo>
                    <a:pt x="4081" y="4524"/>
                    <a:pt x="4057" y="4536"/>
                    <a:pt x="4020" y="4536"/>
                  </a:cubicBezTo>
                  <a:lnTo>
                    <a:pt x="1998" y="4536"/>
                  </a:lnTo>
                  <a:cubicBezTo>
                    <a:pt x="1961" y="4536"/>
                    <a:pt x="1937" y="4524"/>
                    <a:pt x="1912" y="4499"/>
                  </a:cubicBezTo>
                  <a:lnTo>
                    <a:pt x="907" y="2746"/>
                  </a:lnTo>
                  <a:cubicBezTo>
                    <a:pt x="883" y="2710"/>
                    <a:pt x="883" y="2673"/>
                    <a:pt x="907" y="2648"/>
                  </a:cubicBezTo>
                  <a:lnTo>
                    <a:pt x="1912" y="896"/>
                  </a:lnTo>
                  <a:cubicBezTo>
                    <a:pt x="1937" y="872"/>
                    <a:pt x="1961" y="847"/>
                    <a:pt x="1998" y="847"/>
                  </a:cubicBezTo>
                  <a:lnTo>
                    <a:pt x="2010" y="847"/>
                  </a:lnTo>
                  <a:cubicBezTo>
                    <a:pt x="2243" y="847"/>
                    <a:pt x="2439" y="663"/>
                    <a:pt x="2439" y="430"/>
                  </a:cubicBezTo>
                  <a:cubicBezTo>
                    <a:pt x="2439" y="185"/>
                    <a:pt x="2243" y="1"/>
                    <a:pt x="2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6062896" y="3185279"/>
              <a:ext cx="345508" cy="345489"/>
            </a:xfrm>
            <a:custGeom>
              <a:avLst/>
              <a:gdLst/>
              <a:ahLst/>
              <a:cxnLst/>
              <a:rect l="l" t="t" r="r" b="b"/>
              <a:pathLst>
                <a:path w="18054" h="18053" extrusionOk="0">
                  <a:moveTo>
                    <a:pt x="9793" y="858"/>
                  </a:moveTo>
                  <a:cubicBezTo>
                    <a:pt x="9830" y="858"/>
                    <a:pt x="9867" y="883"/>
                    <a:pt x="9867" y="919"/>
                  </a:cubicBezTo>
                  <a:lnTo>
                    <a:pt x="9867" y="2280"/>
                  </a:lnTo>
                  <a:cubicBezTo>
                    <a:pt x="9867" y="2599"/>
                    <a:pt x="10075" y="2880"/>
                    <a:pt x="10393" y="2942"/>
                  </a:cubicBezTo>
                  <a:cubicBezTo>
                    <a:pt x="11092" y="3101"/>
                    <a:pt x="11754" y="3370"/>
                    <a:pt x="12367" y="3762"/>
                  </a:cubicBezTo>
                  <a:cubicBezTo>
                    <a:pt x="12479" y="3834"/>
                    <a:pt x="12605" y="3869"/>
                    <a:pt x="12729" y="3869"/>
                  </a:cubicBezTo>
                  <a:cubicBezTo>
                    <a:pt x="12902" y="3869"/>
                    <a:pt x="13072" y="3800"/>
                    <a:pt x="13200" y="3664"/>
                  </a:cubicBezTo>
                  <a:lnTo>
                    <a:pt x="14168" y="2708"/>
                  </a:lnTo>
                  <a:cubicBezTo>
                    <a:pt x="14180" y="2696"/>
                    <a:pt x="14196" y="2690"/>
                    <a:pt x="14213" y="2690"/>
                  </a:cubicBezTo>
                  <a:cubicBezTo>
                    <a:pt x="14229" y="2690"/>
                    <a:pt x="14248" y="2696"/>
                    <a:pt x="14266" y="2708"/>
                  </a:cubicBezTo>
                  <a:lnTo>
                    <a:pt x="15344" y="3800"/>
                  </a:lnTo>
                  <a:cubicBezTo>
                    <a:pt x="15369" y="3824"/>
                    <a:pt x="15369" y="3860"/>
                    <a:pt x="15344" y="3898"/>
                  </a:cubicBezTo>
                  <a:lnTo>
                    <a:pt x="14389" y="4854"/>
                  </a:lnTo>
                  <a:cubicBezTo>
                    <a:pt x="14156" y="5074"/>
                    <a:pt x="14119" y="5429"/>
                    <a:pt x="14290" y="5699"/>
                  </a:cubicBezTo>
                  <a:cubicBezTo>
                    <a:pt x="14683" y="6300"/>
                    <a:pt x="14952" y="6962"/>
                    <a:pt x="15112" y="7660"/>
                  </a:cubicBezTo>
                  <a:cubicBezTo>
                    <a:pt x="15186" y="7978"/>
                    <a:pt x="15455" y="8187"/>
                    <a:pt x="15774" y="8187"/>
                  </a:cubicBezTo>
                  <a:lnTo>
                    <a:pt x="17134" y="8187"/>
                  </a:lnTo>
                  <a:cubicBezTo>
                    <a:pt x="17171" y="8187"/>
                    <a:pt x="17196" y="8223"/>
                    <a:pt x="17196" y="8261"/>
                  </a:cubicBezTo>
                  <a:lnTo>
                    <a:pt x="17196" y="9805"/>
                  </a:lnTo>
                  <a:cubicBezTo>
                    <a:pt x="17196" y="9841"/>
                    <a:pt x="17171" y="9866"/>
                    <a:pt x="17134" y="9866"/>
                  </a:cubicBezTo>
                  <a:lnTo>
                    <a:pt x="15774" y="9866"/>
                  </a:lnTo>
                  <a:cubicBezTo>
                    <a:pt x="15455" y="9866"/>
                    <a:pt x="15186" y="10086"/>
                    <a:pt x="15112" y="10393"/>
                  </a:cubicBezTo>
                  <a:cubicBezTo>
                    <a:pt x="14952" y="11104"/>
                    <a:pt x="14683" y="11766"/>
                    <a:pt x="14290" y="12366"/>
                  </a:cubicBezTo>
                  <a:cubicBezTo>
                    <a:pt x="14119" y="12635"/>
                    <a:pt x="14156" y="12978"/>
                    <a:pt x="14389" y="13212"/>
                  </a:cubicBezTo>
                  <a:lnTo>
                    <a:pt x="15344" y="14168"/>
                  </a:lnTo>
                  <a:cubicBezTo>
                    <a:pt x="15369" y="14192"/>
                    <a:pt x="15369" y="14241"/>
                    <a:pt x="15344" y="14266"/>
                  </a:cubicBezTo>
                  <a:lnTo>
                    <a:pt x="14266" y="15356"/>
                  </a:lnTo>
                  <a:cubicBezTo>
                    <a:pt x="14248" y="15368"/>
                    <a:pt x="14229" y="15374"/>
                    <a:pt x="14213" y="15374"/>
                  </a:cubicBezTo>
                  <a:cubicBezTo>
                    <a:pt x="14196" y="15374"/>
                    <a:pt x="14180" y="15368"/>
                    <a:pt x="14168" y="15356"/>
                  </a:cubicBezTo>
                  <a:lnTo>
                    <a:pt x="13200" y="14388"/>
                  </a:lnTo>
                  <a:cubicBezTo>
                    <a:pt x="13073" y="14261"/>
                    <a:pt x="12904" y="14195"/>
                    <a:pt x="12732" y="14195"/>
                  </a:cubicBezTo>
                  <a:cubicBezTo>
                    <a:pt x="12607" y="14195"/>
                    <a:pt x="12481" y="14230"/>
                    <a:pt x="12367" y="14302"/>
                  </a:cubicBezTo>
                  <a:cubicBezTo>
                    <a:pt x="11754" y="14682"/>
                    <a:pt x="11092" y="14964"/>
                    <a:pt x="10393" y="15111"/>
                  </a:cubicBezTo>
                  <a:cubicBezTo>
                    <a:pt x="10075" y="15184"/>
                    <a:pt x="9867" y="15454"/>
                    <a:pt x="9867" y="15773"/>
                  </a:cubicBezTo>
                  <a:lnTo>
                    <a:pt x="9867" y="17134"/>
                  </a:lnTo>
                  <a:cubicBezTo>
                    <a:pt x="9867" y="17170"/>
                    <a:pt x="9830" y="17207"/>
                    <a:pt x="9793" y="17207"/>
                  </a:cubicBezTo>
                  <a:lnTo>
                    <a:pt x="8261" y="17207"/>
                  </a:lnTo>
                  <a:cubicBezTo>
                    <a:pt x="8212" y="17207"/>
                    <a:pt x="8187" y="17170"/>
                    <a:pt x="8187" y="17134"/>
                  </a:cubicBezTo>
                  <a:lnTo>
                    <a:pt x="8187" y="15773"/>
                  </a:lnTo>
                  <a:cubicBezTo>
                    <a:pt x="8187" y="15454"/>
                    <a:pt x="7967" y="15184"/>
                    <a:pt x="7661" y="15111"/>
                  </a:cubicBezTo>
                  <a:cubicBezTo>
                    <a:pt x="6962" y="14964"/>
                    <a:pt x="6300" y="14682"/>
                    <a:pt x="5687" y="14302"/>
                  </a:cubicBezTo>
                  <a:cubicBezTo>
                    <a:pt x="5577" y="14229"/>
                    <a:pt x="5455" y="14192"/>
                    <a:pt x="5319" y="14192"/>
                  </a:cubicBezTo>
                  <a:cubicBezTo>
                    <a:pt x="5148" y="14192"/>
                    <a:pt x="4976" y="14266"/>
                    <a:pt x="4842" y="14388"/>
                  </a:cubicBezTo>
                  <a:lnTo>
                    <a:pt x="3886" y="15356"/>
                  </a:lnTo>
                  <a:cubicBezTo>
                    <a:pt x="3874" y="15368"/>
                    <a:pt x="3855" y="15374"/>
                    <a:pt x="3837" y="15374"/>
                  </a:cubicBezTo>
                  <a:cubicBezTo>
                    <a:pt x="3819" y="15374"/>
                    <a:pt x="3800" y="15368"/>
                    <a:pt x="3788" y="15356"/>
                  </a:cubicBezTo>
                  <a:lnTo>
                    <a:pt x="2697" y="14266"/>
                  </a:lnTo>
                  <a:cubicBezTo>
                    <a:pt x="2672" y="14241"/>
                    <a:pt x="2672" y="14192"/>
                    <a:pt x="2697" y="14168"/>
                  </a:cubicBezTo>
                  <a:lnTo>
                    <a:pt x="3665" y="13212"/>
                  </a:lnTo>
                  <a:cubicBezTo>
                    <a:pt x="3886" y="12978"/>
                    <a:pt x="3922" y="12635"/>
                    <a:pt x="3751" y="12366"/>
                  </a:cubicBezTo>
                  <a:cubicBezTo>
                    <a:pt x="3371" y="11766"/>
                    <a:pt x="3102" y="11104"/>
                    <a:pt x="2942" y="10393"/>
                  </a:cubicBezTo>
                  <a:cubicBezTo>
                    <a:pt x="2868" y="10086"/>
                    <a:pt x="2599" y="9866"/>
                    <a:pt x="2280" y="9866"/>
                  </a:cubicBezTo>
                  <a:lnTo>
                    <a:pt x="920" y="9866"/>
                  </a:lnTo>
                  <a:cubicBezTo>
                    <a:pt x="883" y="9866"/>
                    <a:pt x="847" y="9841"/>
                    <a:pt x="847" y="9805"/>
                  </a:cubicBezTo>
                  <a:lnTo>
                    <a:pt x="847" y="8261"/>
                  </a:lnTo>
                  <a:cubicBezTo>
                    <a:pt x="847" y="8223"/>
                    <a:pt x="883" y="8187"/>
                    <a:pt x="920" y="8187"/>
                  </a:cubicBezTo>
                  <a:lnTo>
                    <a:pt x="2280" y="8187"/>
                  </a:lnTo>
                  <a:cubicBezTo>
                    <a:pt x="2599" y="8187"/>
                    <a:pt x="2868" y="7978"/>
                    <a:pt x="2942" y="7660"/>
                  </a:cubicBezTo>
                  <a:cubicBezTo>
                    <a:pt x="3102" y="6962"/>
                    <a:pt x="3371" y="6300"/>
                    <a:pt x="3751" y="5699"/>
                  </a:cubicBezTo>
                  <a:cubicBezTo>
                    <a:pt x="3922" y="5429"/>
                    <a:pt x="3886" y="5074"/>
                    <a:pt x="3665" y="4854"/>
                  </a:cubicBezTo>
                  <a:lnTo>
                    <a:pt x="2697" y="3898"/>
                  </a:lnTo>
                  <a:cubicBezTo>
                    <a:pt x="2672" y="3860"/>
                    <a:pt x="2672" y="3824"/>
                    <a:pt x="2697" y="3800"/>
                  </a:cubicBezTo>
                  <a:lnTo>
                    <a:pt x="3788" y="2708"/>
                  </a:lnTo>
                  <a:cubicBezTo>
                    <a:pt x="3800" y="2696"/>
                    <a:pt x="3819" y="2690"/>
                    <a:pt x="3837" y="2690"/>
                  </a:cubicBezTo>
                  <a:cubicBezTo>
                    <a:pt x="3855" y="2690"/>
                    <a:pt x="3874" y="2696"/>
                    <a:pt x="3886" y="2708"/>
                  </a:cubicBezTo>
                  <a:lnTo>
                    <a:pt x="4842" y="3664"/>
                  </a:lnTo>
                  <a:cubicBezTo>
                    <a:pt x="4977" y="3800"/>
                    <a:pt x="5150" y="3869"/>
                    <a:pt x="5325" y="3869"/>
                  </a:cubicBezTo>
                  <a:cubicBezTo>
                    <a:pt x="5449" y="3869"/>
                    <a:pt x="5575" y="3834"/>
                    <a:pt x="5687" y="3762"/>
                  </a:cubicBezTo>
                  <a:cubicBezTo>
                    <a:pt x="6300" y="3370"/>
                    <a:pt x="6962" y="3101"/>
                    <a:pt x="7661" y="2942"/>
                  </a:cubicBezTo>
                  <a:cubicBezTo>
                    <a:pt x="7967" y="2880"/>
                    <a:pt x="8187" y="2599"/>
                    <a:pt x="8187" y="2280"/>
                  </a:cubicBezTo>
                  <a:lnTo>
                    <a:pt x="8187" y="919"/>
                  </a:lnTo>
                  <a:cubicBezTo>
                    <a:pt x="8187" y="883"/>
                    <a:pt x="8212" y="858"/>
                    <a:pt x="8261" y="858"/>
                  </a:cubicBezTo>
                  <a:close/>
                  <a:moveTo>
                    <a:pt x="8261" y="0"/>
                  </a:moveTo>
                  <a:cubicBezTo>
                    <a:pt x="7746" y="0"/>
                    <a:pt x="7329" y="417"/>
                    <a:pt x="7329" y="919"/>
                  </a:cubicBezTo>
                  <a:lnTo>
                    <a:pt x="7329" y="2145"/>
                  </a:lnTo>
                  <a:cubicBezTo>
                    <a:pt x="6631" y="2316"/>
                    <a:pt x="5970" y="2586"/>
                    <a:pt x="5357" y="2966"/>
                  </a:cubicBezTo>
                  <a:lnTo>
                    <a:pt x="4486" y="2108"/>
                  </a:lnTo>
                  <a:cubicBezTo>
                    <a:pt x="4309" y="1924"/>
                    <a:pt x="4073" y="1833"/>
                    <a:pt x="3837" y="1833"/>
                  </a:cubicBezTo>
                  <a:cubicBezTo>
                    <a:pt x="3601" y="1833"/>
                    <a:pt x="3365" y="1924"/>
                    <a:pt x="3187" y="2108"/>
                  </a:cubicBezTo>
                  <a:lnTo>
                    <a:pt x="2097" y="3187"/>
                  </a:lnTo>
                  <a:cubicBezTo>
                    <a:pt x="1741" y="3554"/>
                    <a:pt x="1741" y="4130"/>
                    <a:pt x="2097" y="4498"/>
                  </a:cubicBezTo>
                  <a:lnTo>
                    <a:pt x="2966" y="5356"/>
                  </a:lnTo>
                  <a:cubicBezTo>
                    <a:pt x="2587" y="5968"/>
                    <a:pt x="2305" y="6643"/>
                    <a:pt x="2146" y="7341"/>
                  </a:cubicBezTo>
                  <a:lnTo>
                    <a:pt x="920" y="7341"/>
                  </a:lnTo>
                  <a:cubicBezTo>
                    <a:pt x="417" y="7341"/>
                    <a:pt x="1" y="7758"/>
                    <a:pt x="1" y="8261"/>
                  </a:cubicBezTo>
                  <a:lnTo>
                    <a:pt x="1" y="9805"/>
                  </a:lnTo>
                  <a:cubicBezTo>
                    <a:pt x="1" y="10307"/>
                    <a:pt x="417" y="10723"/>
                    <a:pt x="920" y="10723"/>
                  </a:cubicBezTo>
                  <a:lnTo>
                    <a:pt x="2146" y="10723"/>
                  </a:lnTo>
                  <a:cubicBezTo>
                    <a:pt x="2317" y="11423"/>
                    <a:pt x="2587" y="12084"/>
                    <a:pt x="2966" y="12709"/>
                  </a:cubicBezTo>
                  <a:lnTo>
                    <a:pt x="2097" y="13567"/>
                  </a:lnTo>
                  <a:cubicBezTo>
                    <a:pt x="1741" y="13923"/>
                    <a:pt x="1741" y="14511"/>
                    <a:pt x="2097" y="14866"/>
                  </a:cubicBezTo>
                  <a:lnTo>
                    <a:pt x="3187" y="15957"/>
                  </a:lnTo>
                  <a:cubicBezTo>
                    <a:pt x="3365" y="16135"/>
                    <a:pt x="3601" y="16223"/>
                    <a:pt x="3837" y="16223"/>
                  </a:cubicBezTo>
                  <a:cubicBezTo>
                    <a:pt x="4073" y="16223"/>
                    <a:pt x="4309" y="16135"/>
                    <a:pt x="4486" y="15957"/>
                  </a:cubicBezTo>
                  <a:lnTo>
                    <a:pt x="5357" y="15099"/>
                  </a:lnTo>
                  <a:cubicBezTo>
                    <a:pt x="5970" y="15467"/>
                    <a:pt x="6631" y="15748"/>
                    <a:pt x="7329" y="15920"/>
                  </a:cubicBezTo>
                  <a:lnTo>
                    <a:pt x="7329" y="17134"/>
                  </a:lnTo>
                  <a:cubicBezTo>
                    <a:pt x="7329" y="17648"/>
                    <a:pt x="7746" y="18052"/>
                    <a:pt x="8261" y="18052"/>
                  </a:cubicBezTo>
                  <a:lnTo>
                    <a:pt x="9793" y="18052"/>
                  </a:lnTo>
                  <a:cubicBezTo>
                    <a:pt x="10295" y="18052"/>
                    <a:pt x="10712" y="17648"/>
                    <a:pt x="10712" y="17134"/>
                  </a:cubicBezTo>
                  <a:lnTo>
                    <a:pt x="10712" y="15920"/>
                  </a:lnTo>
                  <a:cubicBezTo>
                    <a:pt x="11411" y="15748"/>
                    <a:pt x="12085" y="15467"/>
                    <a:pt x="12697" y="15099"/>
                  </a:cubicBezTo>
                  <a:lnTo>
                    <a:pt x="13555" y="15957"/>
                  </a:lnTo>
                  <a:cubicBezTo>
                    <a:pt x="13739" y="16135"/>
                    <a:pt x="13975" y="16223"/>
                    <a:pt x="14211" y="16223"/>
                  </a:cubicBezTo>
                  <a:cubicBezTo>
                    <a:pt x="14447" y="16223"/>
                    <a:pt x="14683" y="16135"/>
                    <a:pt x="14867" y="15957"/>
                  </a:cubicBezTo>
                  <a:lnTo>
                    <a:pt x="15945" y="14866"/>
                  </a:lnTo>
                  <a:cubicBezTo>
                    <a:pt x="16313" y="14511"/>
                    <a:pt x="16313" y="13923"/>
                    <a:pt x="15945" y="13567"/>
                  </a:cubicBezTo>
                  <a:lnTo>
                    <a:pt x="15088" y="12709"/>
                  </a:lnTo>
                  <a:cubicBezTo>
                    <a:pt x="15467" y="12084"/>
                    <a:pt x="15737" y="11423"/>
                    <a:pt x="15908" y="10723"/>
                  </a:cubicBezTo>
                  <a:lnTo>
                    <a:pt x="17134" y="10723"/>
                  </a:lnTo>
                  <a:cubicBezTo>
                    <a:pt x="17637" y="10723"/>
                    <a:pt x="18053" y="10307"/>
                    <a:pt x="18053" y="9805"/>
                  </a:cubicBezTo>
                  <a:lnTo>
                    <a:pt x="18053" y="8261"/>
                  </a:lnTo>
                  <a:cubicBezTo>
                    <a:pt x="18053" y="7758"/>
                    <a:pt x="17637" y="7341"/>
                    <a:pt x="17134" y="7341"/>
                  </a:cubicBezTo>
                  <a:lnTo>
                    <a:pt x="15908" y="7341"/>
                  </a:lnTo>
                  <a:cubicBezTo>
                    <a:pt x="15737" y="6643"/>
                    <a:pt x="15467" y="5968"/>
                    <a:pt x="15088" y="5356"/>
                  </a:cubicBezTo>
                  <a:lnTo>
                    <a:pt x="15945" y="4498"/>
                  </a:lnTo>
                  <a:cubicBezTo>
                    <a:pt x="16313" y="4130"/>
                    <a:pt x="16313" y="3554"/>
                    <a:pt x="15945" y="3187"/>
                  </a:cubicBezTo>
                  <a:lnTo>
                    <a:pt x="14867" y="2108"/>
                  </a:lnTo>
                  <a:cubicBezTo>
                    <a:pt x="14683" y="1924"/>
                    <a:pt x="14447" y="1833"/>
                    <a:pt x="14211" y="1833"/>
                  </a:cubicBezTo>
                  <a:cubicBezTo>
                    <a:pt x="13975" y="1833"/>
                    <a:pt x="13739" y="1924"/>
                    <a:pt x="13555" y="2108"/>
                  </a:cubicBezTo>
                  <a:lnTo>
                    <a:pt x="12697" y="2966"/>
                  </a:lnTo>
                  <a:cubicBezTo>
                    <a:pt x="12085" y="2586"/>
                    <a:pt x="11411" y="2316"/>
                    <a:pt x="10712" y="2145"/>
                  </a:cubicBezTo>
                  <a:lnTo>
                    <a:pt x="10712" y="919"/>
                  </a:lnTo>
                  <a:cubicBezTo>
                    <a:pt x="10712" y="417"/>
                    <a:pt x="1029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6134907" y="3257272"/>
              <a:ext cx="200063" cy="201499"/>
            </a:xfrm>
            <a:custGeom>
              <a:avLst/>
              <a:gdLst/>
              <a:ahLst/>
              <a:cxnLst/>
              <a:rect l="l" t="t" r="r" b="b"/>
              <a:pathLst>
                <a:path w="10454" h="10529" extrusionOk="0">
                  <a:moveTo>
                    <a:pt x="5258" y="0"/>
                  </a:moveTo>
                  <a:cubicBezTo>
                    <a:pt x="2365" y="0"/>
                    <a:pt x="1" y="2366"/>
                    <a:pt x="1" y="5270"/>
                  </a:cubicBezTo>
                  <a:cubicBezTo>
                    <a:pt x="1" y="8175"/>
                    <a:pt x="2365" y="10528"/>
                    <a:pt x="5258" y="10528"/>
                  </a:cubicBezTo>
                  <a:cubicBezTo>
                    <a:pt x="7746" y="10528"/>
                    <a:pt x="9903" y="8775"/>
                    <a:pt x="10418" y="6349"/>
                  </a:cubicBezTo>
                  <a:cubicBezTo>
                    <a:pt x="10454" y="6116"/>
                    <a:pt x="10307" y="5896"/>
                    <a:pt x="10086" y="5847"/>
                  </a:cubicBezTo>
                  <a:cubicBezTo>
                    <a:pt x="10056" y="5840"/>
                    <a:pt x="10026" y="5837"/>
                    <a:pt x="9996" y="5837"/>
                  </a:cubicBezTo>
                  <a:cubicBezTo>
                    <a:pt x="9797" y="5837"/>
                    <a:pt x="9616" y="5975"/>
                    <a:pt x="9584" y="6177"/>
                  </a:cubicBezTo>
                  <a:cubicBezTo>
                    <a:pt x="9155" y="8200"/>
                    <a:pt x="7341" y="9682"/>
                    <a:pt x="5258" y="9682"/>
                  </a:cubicBezTo>
                  <a:cubicBezTo>
                    <a:pt x="2831" y="9682"/>
                    <a:pt x="846" y="7697"/>
                    <a:pt x="846" y="5270"/>
                  </a:cubicBezTo>
                  <a:cubicBezTo>
                    <a:pt x="846" y="2832"/>
                    <a:pt x="2831" y="858"/>
                    <a:pt x="5258" y="858"/>
                  </a:cubicBezTo>
                  <a:cubicBezTo>
                    <a:pt x="7341" y="858"/>
                    <a:pt x="9155" y="2329"/>
                    <a:pt x="9584" y="4363"/>
                  </a:cubicBezTo>
                  <a:cubicBezTo>
                    <a:pt x="9616" y="4566"/>
                    <a:pt x="9797" y="4704"/>
                    <a:pt x="9996" y="4704"/>
                  </a:cubicBezTo>
                  <a:cubicBezTo>
                    <a:pt x="10026" y="4704"/>
                    <a:pt x="10056" y="4701"/>
                    <a:pt x="10086" y="4695"/>
                  </a:cubicBezTo>
                  <a:cubicBezTo>
                    <a:pt x="10307" y="4646"/>
                    <a:pt x="10454" y="4412"/>
                    <a:pt x="10418" y="4192"/>
                  </a:cubicBezTo>
                  <a:cubicBezTo>
                    <a:pt x="9903" y="1765"/>
                    <a:pt x="7746" y="0"/>
                    <a:pt x="5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7" name="Google Shape;5037;p71"/>
          <p:cNvGrpSpPr/>
          <p:nvPr/>
        </p:nvGrpSpPr>
        <p:grpSpPr>
          <a:xfrm>
            <a:off x="7012611" y="3289860"/>
            <a:ext cx="411239" cy="487574"/>
            <a:chOff x="6012011" y="3986898"/>
            <a:chExt cx="542031" cy="642644"/>
          </a:xfrm>
        </p:grpSpPr>
        <p:sp>
          <p:nvSpPr>
            <p:cNvPr id="5038" name="Google Shape;5038;p71"/>
            <p:cNvSpPr/>
            <p:nvPr/>
          </p:nvSpPr>
          <p:spPr>
            <a:xfrm>
              <a:off x="6052103" y="4308912"/>
              <a:ext cx="139589" cy="320630"/>
            </a:xfrm>
            <a:custGeom>
              <a:avLst/>
              <a:gdLst/>
              <a:ahLst/>
              <a:cxnLst/>
              <a:rect l="l" t="t" r="r" b="b"/>
              <a:pathLst>
                <a:path w="7294" h="16754" extrusionOk="0">
                  <a:moveTo>
                    <a:pt x="4180" y="981"/>
                  </a:moveTo>
                  <a:cubicBezTo>
                    <a:pt x="4780" y="981"/>
                    <a:pt x="5259" y="1471"/>
                    <a:pt x="5259" y="2072"/>
                  </a:cubicBezTo>
                  <a:lnTo>
                    <a:pt x="5259" y="3126"/>
                  </a:lnTo>
                  <a:cubicBezTo>
                    <a:pt x="5259" y="4008"/>
                    <a:pt x="4535" y="4731"/>
                    <a:pt x="3653" y="4731"/>
                  </a:cubicBezTo>
                  <a:cubicBezTo>
                    <a:pt x="2759" y="4731"/>
                    <a:pt x="2035" y="4008"/>
                    <a:pt x="2035" y="3126"/>
                  </a:cubicBezTo>
                  <a:lnTo>
                    <a:pt x="2035" y="2072"/>
                  </a:lnTo>
                  <a:cubicBezTo>
                    <a:pt x="2035" y="1471"/>
                    <a:pt x="2525" y="981"/>
                    <a:pt x="3126" y="981"/>
                  </a:cubicBezTo>
                  <a:close/>
                  <a:moveTo>
                    <a:pt x="4205" y="5711"/>
                  </a:moveTo>
                  <a:lnTo>
                    <a:pt x="4205" y="5956"/>
                  </a:lnTo>
                  <a:cubicBezTo>
                    <a:pt x="4205" y="6128"/>
                    <a:pt x="4254" y="6312"/>
                    <a:pt x="4352" y="6459"/>
                  </a:cubicBezTo>
                  <a:lnTo>
                    <a:pt x="3677" y="7133"/>
                  </a:lnTo>
                  <a:cubicBezTo>
                    <a:pt x="3672" y="7139"/>
                    <a:pt x="3663" y="7142"/>
                    <a:pt x="3653" y="7142"/>
                  </a:cubicBezTo>
                  <a:cubicBezTo>
                    <a:pt x="3644" y="7142"/>
                    <a:pt x="3635" y="7139"/>
                    <a:pt x="3628" y="7133"/>
                  </a:cubicBezTo>
                  <a:lnTo>
                    <a:pt x="2955" y="6459"/>
                  </a:lnTo>
                  <a:cubicBezTo>
                    <a:pt x="3040" y="6312"/>
                    <a:pt x="3089" y="6141"/>
                    <a:pt x="3089" y="5956"/>
                  </a:cubicBezTo>
                  <a:lnTo>
                    <a:pt x="3089" y="5711"/>
                  </a:lnTo>
                  <a:close/>
                  <a:moveTo>
                    <a:pt x="3126" y="0"/>
                  </a:moveTo>
                  <a:cubicBezTo>
                    <a:pt x="1986" y="0"/>
                    <a:pt x="1055" y="932"/>
                    <a:pt x="1055" y="2072"/>
                  </a:cubicBezTo>
                  <a:lnTo>
                    <a:pt x="1055" y="3126"/>
                  </a:lnTo>
                  <a:cubicBezTo>
                    <a:pt x="1055" y="3971"/>
                    <a:pt x="1472" y="4731"/>
                    <a:pt x="2109" y="5209"/>
                  </a:cubicBezTo>
                  <a:lnTo>
                    <a:pt x="2109" y="5956"/>
                  </a:lnTo>
                  <a:cubicBezTo>
                    <a:pt x="2109" y="5969"/>
                    <a:pt x="2097" y="5981"/>
                    <a:pt x="2084" y="5981"/>
                  </a:cubicBezTo>
                  <a:lnTo>
                    <a:pt x="859" y="6594"/>
                  </a:lnTo>
                  <a:cubicBezTo>
                    <a:pt x="332" y="6863"/>
                    <a:pt x="1" y="7391"/>
                    <a:pt x="1" y="7979"/>
                  </a:cubicBezTo>
                  <a:lnTo>
                    <a:pt x="1" y="12636"/>
                  </a:lnTo>
                  <a:cubicBezTo>
                    <a:pt x="1" y="13040"/>
                    <a:pt x="123" y="13445"/>
                    <a:pt x="357" y="13775"/>
                  </a:cubicBezTo>
                  <a:lnTo>
                    <a:pt x="871" y="14560"/>
                  </a:lnTo>
                  <a:cubicBezTo>
                    <a:pt x="994" y="14744"/>
                    <a:pt x="1055" y="14952"/>
                    <a:pt x="1055" y="15161"/>
                  </a:cubicBezTo>
                  <a:lnTo>
                    <a:pt x="1055" y="16264"/>
                  </a:lnTo>
                  <a:cubicBezTo>
                    <a:pt x="1055" y="16533"/>
                    <a:pt x="1275" y="16754"/>
                    <a:pt x="1545" y="16754"/>
                  </a:cubicBezTo>
                  <a:cubicBezTo>
                    <a:pt x="1815" y="16754"/>
                    <a:pt x="2035" y="16533"/>
                    <a:pt x="2035" y="16264"/>
                  </a:cubicBezTo>
                  <a:lnTo>
                    <a:pt x="2035" y="15161"/>
                  </a:lnTo>
                  <a:cubicBezTo>
                    <a:pt x="2035" y="14756"/>
                    <a:pt x="1925" y="14364"/>
                    <a:pt x="1692" y="14020"/>
                  </a:cubicBezTo>
                  <a:lnTo>
                    <a:pt x="1166" y="13236"/>
                  </a:lnTo>
                  <a:cubicBezTo>
                    <a:pt x="1055" y="13053"/>
                    <a:pt x="994" y="12844"/>
                    <a:pt x="994" y="12636"/>
                  </a:cubicBezTo>
                  <a:lnTo>
                    <a:pt x="994" y="7979"/>
                  </a:lnTo>
                  <a:cubicBezTo>
                    <a:pt x="994" y="7758"/>
                    <a:pt x="1104" y="7574"/>
                    <a:pt x="1300" y="7476"/>
                  </a:cubicBezTo>
                  <a:lnTo>
                    <a:pt x="2146" y="7048"/>
                  </a:lnTo>
                  <a:lnTo>
                    <a:pt x="2930" y="7832"/>
                  </a:lnTo>
                  <a:cubicBezTo>
                    <a:pt x="3126" y="8028"/>
                    <a:pt x="3396" y="8126"/>
                    <a:pt x="3653" y="8126"/>
                  </a:cubicBezTo>
                  <a:cubicBezTo>
                    <a:pt x="3911" y="8126"/>
                    <a:pt x="4168" y="8028"/>
                    <a:pt x="4377" y="7832"/>
                  </a:cubicBezTo>
                  <a:lnTo>
                    <a:pt x="5148" y="7048"/>
                  </a:lnTo>
                  <a:lnTo>
                    <a:pt x="6006" y="7476"/>
                  </a:lnTo>
                  <a:cubicBezTo>
                    <a:pt x="6190" y="7574"/>
                    <a:pt x="6313" y="7758"/>
                    <a:pt x="6313" y="7979"/>
                  </a:cubicBezTo>
                  <a:lnTo>
                    <a:pt x="6313" y="12636"/>
                  </a:lnTo>
                  <a:cubicBezTo>
                    <a:pt x="6313" y="12844"/>
                    <a:pt x="6251" y="13053"/>
                    <a:pt x="6129" y="13236"/>
                  </a:cubicBezTo>
                  <a:lnTo>
                    <a:pt x="5614" y="14020"/>
                  </a:lnTo>
                  <a:cubicBezTo>
                    <a:pt x="5381" y="14364"/>
                    <a:pt x="5259" y="14756"/>
                    <a:pt x="5259" y="15161"/>
                  </a:cubicBezTo>
                  <a:lnTo>
                    <a:pt x="5259" y="16264"/>
                  </a:lnTo>
                  <a:cubicBezTo>
                    <a:pt x="5259" y="16533"/>
                    <a:pt x="5480" y="16754"/>
                    <a:pt x="5749" y="16754"/>
                  </a:cubicBezTo>
                  <a:cubicBezTo>
                    <a:pt x="6031" y="16754"/>
                    <a:pt x="6251" y="16533"/>
                    <a:pt x="6251" y="16264"/>
                  </a:cubicBezTo>
                  <a:lnTo>
                    <a:pt x="6251" y="15161"/>
                  </a:lnTo>
                  <a:cubicBezTo>
                    <a:pt x="6251" y="14952"/>
                    <a:pt x="6313" y="14744"/>
                    <a:pt x="6423" y="14560"/>
                  </a:cubicBezTo>
                  <a:lnTo>
                    <a:pt x="6950" y="13775"/>
                  </a:lnTo>
                  <a:cubicBezTo>
                    <a:pt x="7183" y="13445"/>
                    <a:pt x="7293" y="13040"/>
                    <a:pt x="7293" y="12636"/>
                  </a:cubicBezTo>
                  <a:lnTo>
                    <a:pt x="7293" y="7979"/>
                  </a:lnTo>
                  <a:cubicBezTo>
                    <a:pt x="7293" y="7391"/>
                    <a:pt x="6975" y="6863"/>
                    <a:pt x="6447" y="6594"/>
                  </a:cubicBezTo>
                  <a:lnTo>
                    <a:pt x="5210" y="5981"/>
                  </a:lnTo>
                  <a:cubicBezTo>
                    <a:pt x="5197" y="5981"/>
                    <a:pt x="5197" y="5969"/>
                    <a:pt x="5197" y="5956"/>
                  </a:cubicBezTo>
                  <a:lnTo>
                    <a:pt x="5197" y="5209"/>
                  </a:lnTo>
                  <a:cubicBezTo>
                    <a:pt x="5834" y="4731"/>
                    <a:pt x="6251" y="3971"/>
                    <a:pt x="6251" y="3126"/>
                  </a:cubicBezTo>
                  <a:lnTo>
                    <a:pt x="6251" y="2072"/>
                  </a:lnTo>
                  <a:cubicBezTo>
                    <a:pt x="6251" y="932"/>
                    <a:pt x="5320" y="0"/>
                    <a:pt x="4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6213234" y="4308912"/>
              <a:ext cx="139570" cy="320630"/>
            </a:xfrm>
            <a:custGeom>
              <a:avLst/>
              <a:gdLst/>
              <a:ahLst/>
              <a:cxnLst/>
              <a:rect l="l" t="t" r="r" b="b"/>
              <a:pathLst>
                <a:path w="7293" h="16754" extrusionOk="0">
                  <a:moveTo>
                    <a:pt x="4168" y="981"/>
                  </a:moveTo>
                  <a:cubicBezTo>
                    <a:pt x="4768" y="981"/>
                    <a:pt x="5258" y="1471"/>
                    <a:pt x="5258" y="2072"/>
                  </a:cubicBezTo>
                  <a:lnTo>
                    <a:pt x="5258" y="3126"/>
                  </a:lnTo>
                  <a:cubicBezTo>
                    <a:pt x="5258" y="4008"/>
                    <a:pt x="4535" y="4731"/>
                    <a:pt x="3640" y="4731"/>
                  </a:cubicBezTo>
                  <a:cubicBezTo>
                    <a:pt x="2758" y="4731"/>
                    <a:pt x="2035" y="4008"/>
                    <a:pt x="2035" y="3126"/>
                  </a:cubicBezTo>
                  <a:lnTo>
                    <a:pt x="2035" y="2072"/>
                  </a:lnTo>
                  <a:cubicBezTo>
                    <a:pt x="2035" y="1471"/>
                    <a:pt x="2525" y="981"/>
                    <a:pt x="3114" y="981"/>
                  </a:cubicBezTo>
                  <a:close/>
                  <a:moveTo>
                    <a:pt x="4204" y="5711"/>
                  </a:moveTo>
                  <a:lnTo>
                    <a:pt x="4204" y="5956"/>
                  </a:lnTo>
                  <a:cubicBezTo>
                    <a:pt x="4204" y="6128"/>
                    <a:pt x="4253" y="6312"/>
                    <a:pt x="4339" y="6459"/>
                  </a:cubicBezTo>
                  <a:lnTo>
                    <a:pt x="3665" y="7133"/>
                  </a:lnTo>
                  <a:cubicBezTo>
                    <a:pt x="3659" y="7139"/>
                    <a:pt x="3650" y="7142"/>
                    <a:pt x="3641" y="7142"/>
                  </a:cubicBezTo>
                  <a:cubicBezTo>
                    <a:pt x="3631" y="7142"/>
                    <a:pt x="3622" y="7139"/>
                    <a:pt x="3616" y="7133"/>
                  </a:cubicBezTo>
                  <a:lnTo>
                    <a:pt x="2942" y="6459"/>
                  </a:lnTo>
                  <a:cubicBezTo>
                    <a:pt x="3040" y="6312"/>
                    <a:pt x="3089" y="6141"/>
                    <a:pt x="3089" y="5956"/>
                  </a:cubicBezTo>
                  <a:lnTo>
                    <a:pt x="3089" y="5711"/>
                  </a:lnTo>
                  <a:close/>
                  <a:moveTo>
                    <a:pt x="3114" y="0"/>
                  </a:moveTo>
                  <a:cubicBezTo>
                    <a:pt x="1974" y="0"/>
                    <a:pt x="1055" y="932"/>
                    <a:pt x="1055" y="2072"/>
                  </a:cubicBezTo>
                  <a:lnTo>
                    <a:pt x="1055" y="3126"/>
                  </a:lnTo>
                  <a:cubicBezTo>
                    <a:pt x="1055" y="3971"/>
                    <a:pt x="1459" y="4731"/>
                    <a:pt x="2096" y="5209"/>
                  </a:cubicBezTo>
                  <a:lnTo>
                    <a:pt x="2096" y="5956"/>
                  </a:lnTo>
                  <a:cubicBezTo>
                    <a:pt x="2096" y="5969"/>
                    <a:pt x="2096" y="5981"/>
                    <a:pt x="2084" y="5981"/>
                  </a:cubicBezTo>
                  <a:lnTo>
                    <a:pt x="846" y="6594"/>
                  </a:lnTo>
                  <a:cubicBezTo>
                    <a:pt x="320" y="6863"/>
                    <a:pt x="1" y="7391"/>
                    <a:pt x="1" y="7979"/>
                  </a:cubicBezTo>
                  <a:lnTo>
                    <a:pt x="1" y="12636"/>
                  </a:lnTo>
                  <a:cubicBezTo>
                    <a:pt x="1" y="13040"/>
                    <a:pt x="123" y="13445"/>
                    <a:pt x="344" y="13775"/>
                  </a:cubicBezTo>
                  <a:lnTo>
                    <a:pt x="871" y="14560"/>
                  </a:lnTo>
                  <a:cubicBezTo>
                    <a:pt x="981" y="14744"/>
                    <a:pt x="1055" y="14952"/>
                    <a:pt x="1055" y="15161"/>
                  </a:cubicBezTo>
                  <a:lnTo>
                    <a:pt x="1055" y="16264"/>
                  </a:lnTo>
                  <a:cubicBezTo>
                    <a:pt x="1055" y="16533"/>
                    <a:pt x="1275" y="16754"/>
                    <a:pt x="1545" y="16754"/>
                  </a:cubicBezTo>
                  <a:cubicBezTo>
                    <a:pt x="1815" y="16754"/>
                    <a:pt x="2035" y="16533"/>
                    <a:pt x="2035" y="16264"/>
                  </a:cubicBezTo>
                  <a:lnTo>
                    <a:pt x="2035" y="15161"/>
                  </a:lnTo>
                  <a:cubicBezTo>
                    <a:pt x="2035" y="14756"/>
                    <a:pt x="1913" y="14364"/>
                    <a:pt x="1679" y="14020"/>
                  </a:cubicBezTo>
                  <a:lnTo>
                    <a:pt x="1165" y="13236"/>
                  </a:lnTo>
                  <a:cubicBezTo>
                    <a:pt x="1042" y="13053"/>
                    <a:pt x="981" y="12844"/>
                    <a:pt x="981" y="12636"/>
                  </a:cubicBezTo>
                  <a:lnTo>
                    <a:pt x="981" y="7979"/>
                  </a:lnTo>
                  <a:cubicBezTo>
                    <a:pt x="981" y="7758"/>
                    <a:pt x="1104" y="7574"/>
                    <a:pt x="1287" y="7476"/>
                  </a:cubicBezTo>
                  <a:lnTo>
                    <a:pt x="2145" y="7048"/>
                  </a:lnTo>
                  <a:lnTo>
                    <a:pt x="2929" y="7832"/>
                  </a:lnTo>
                  <a:cubicBezTo>
                    <a:pt x="3126" y="8028"/>
                    <a:pt x="3383" y="8126"/>
                    <a:pt x="3640" y="8126"/>
                  </a:cubicBezTo>
                  <a:cubicBezTo>
                    <a:pt x="3910" y="8126"/>
                    <a:pt x="4168" y="8028"/>
                    <a:pt x="4364" y="7832"/>
                  </a:cubicBezTo>
                  <a:lnTo>
                    <a:pt x="5148" y="7048"/>
                  </a:lnTo>
                  <a:lnTo>
                    <a:pt x="5993" y="7476"/>
                  </a:lnTo>
                  <a:cubicBezTo>
                    <a:pt x="6189" y="7574"/>
                    <a:pt x="6312" y="7758"/>
                    <a:pt x="6312" y="7979"/>
                  </a:cubicBezTo>
                  <a:lnTo>
                    <a:pt x="6312" y="12636"/>
                  </a:lnTo>
                  <a:cubicBezTo>
                    <a:pt x="6312" y="12844"/>
                    <a:pt x="6238" y="13053"/>
                    <a:pt x="6129" y="13236"/>
                  </a:cubicBezTo>
                  <a:lnTo>
                    <a:pt x="5601" y="14020"/>
                  </a:lnTo>
                  <a:cubicBezTo>
                    <a:pt x="5381" y="14364"/>
                    <a:pt x="5258" y="14756"/>
                    <a:pt x="5258" y="15161"/>
                  </a:cubicBezTo>
                  <a:lnTo>
                    <a:pt x="5258" y="16264"/>
                  </a:lnTo>
                  <a:cubicBezTo>
                    <a:pt x="5258" y="16533"/>
                    <a:pt x="5479" y="16754"/>
                    <a:pt x="5748" y="16754"/>
                  </a:cubicBezTo>
                  <a:cubicBezTo>
                    <a:pt x="6018" y="16754"/>
                    <a:pt x="6238" y="16533"/>
                    <a:pt x="6238" y="16264"/>
                  </a:cubicBezTo>
                  <a:lnTo>
                    <a:pt x="6238" y="15161"/>
                  </a:lnTo>
                  <a:cubicBezTo>
                    <a:pt x="6238" y="14952"/>
                    <a:pt x="6300" y="14744"/>
                    <a:pt x="6423" y="14560"/>
                  </a:cubicBezTo>
                  <a:lnTo>
                    <a:pt x="6949" y="13775"/>
                  </a:lnTo>
                  <a:cubicBezTo>
                    <a:pt x="7170" y="13445"/>
                    <a:pt x="7292" y="13040"/>
                    <a:pt x="7292" y="12636"/>
                  </a:cubicBezTo>
                  <a:lnTo>
                    <a:pt x="7292" y="7979"/>
                  </a:lnTo>
                  <a:cubicBezTo>
                    <a:pt x="7292" y="7391"/>
                    <a:pt x="6962" y="6863"/>
                    <a:pt x="6434" y="6594"/>
                  </a:cubicBezTo>
                  <a:lnTo>
                    <a:pt x="5209" y="5981"/>
                  </a:lnTo>
                  <a:cubicBezTo>
                    <a:pt x="5197" y="5981"/>
                    <a:pt x="5184" y="5969"/>
                    <a:pt x="5184" y="5956"/>
                  </a:cubicBezTo>
                  <a:lnTo>
                    <a:pt x="5184" y="5209"/>
                  </a:lnTo>
                  <a:cubicBezTo>
                    <a:pt x="5822" y="4731"/>
                    <a:pt x="6238" y="3971"/>
                    <a:pt x="6238" y="3126"/>
                  </a:cubicBezTo>
                  <a:lnTo>
                    <a:pt x="6238" y="2072"/>
                  </a:lnTo>
                  <a:cubicBezTo>
                    <a:pt x="6238" y="932"/>
                    <a:pt x="5307" y="0"/>
                    <a:pt x="4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6374135" y="4308912"/>
              <a:ext cx="139551" cy="320630"/>
            </a:xfrm>
            <a:custGeom>
              <a:avLst/>
              <a:gdLst/>
              <a:ahLst/>
              <a:cxnLst/>
              <a:rect l="l" t="t" r="r" b="b"/>
              <a:pathLst>
                <a:path w="7292" h="16754" extrusionOk="0">
                  <a:moveTo>
                    <a:pt x="4179" y="981"/>
                  </a:moveTo>
                  <a:cubicBezTo>
                    <a:pt x="4780" y="981"/>
                    <a:pt x="5257" y="1471"/>
                    <a:pt x="5257" y="2072"/>
                  </a:cubicBezTo>
                  <a:lnTo>
                    <a:pt x="5257" y="3126"/>
                  </a:lnTo>
                  <a:cubicBezTo>
                    <a:pt x="5257" y="4008"/>
                    <a:pt x="4535" y="4731"/>
                    <a:pt x="3652" y="4731"/>
                  </a:cubicBezTo>
                  <a:cubicBezTo>
                    <a:pt x="2757" y="4731"/>
                    <a:pt x="2035" y="4008"/>
                    <a:pt x="2035" y="3126"/>
                  </a:cubicBezTo>
                  <a:lnTo>
                    <a:pt x="2035" y="2072"/>
                  </a:lnTo>
                  <a:cubicBezTo>
                    <a:pt x="2035" y="1471"/>
                    <a:pt x="2525" y="981"/>
                    <a:pt x="3125" y="981"/>
                  </a:cubicBezTo>
                  <a:close/>
                  <a:moveTo>
                    <a:pt x="4203" y="5711"/>
                  </a:moveTo>
                  <a:lnTo>
                    <a:pt x="4203" y="5956"/>
                  </a:lnTo>
                  <a:cubicBezTo>
                    <a:pt x="4203" y="6128"/>
                    <a:pt x="4252" y="6312"/>
                    <a:pt x="4350" y="6459"/>
                  </a:cubicBezTo>
                  <a:lnTo>
                    <a:pt x="3677" y="7133"/>
                  </a:lnTo>
                  <a:cubicBezTo>
                    <a:pt x="3670" y="7139"/>
                    <a:pt x="3661" y="7142"/>
                    <a:pt x="3652" y="7142"/>
                  </a:cubicBezTo>
                  <a:cubicBezTo>
                    <a:pt x="3643" y="7142"/>
                    <a:pt x="3634" y="7139"/>
                    <a:pt x="3628" y="7133"/>
                  </a:cubicBezTo>
                  <a:lnTo>
                    <a:pt x="2953" y="6459"/>
                  </a:lnTo>
                  <a:cubicBezTo>
                    <a:pt x="3039" y="6312"/>
                    <a:pt x="3089" y="6141"/>
                    <a:pt x="3089" y="5956"/>
                  </a:cubicBezTo>
                  <a:lnTo>
                    <a:pt x="3089" y="5711"/>
                  </a:lnTo>
                  <a:close/>
                  <a:moveTo>
                    <a:pt x="3125" y="0"/>
                  </a:moveTo>
                  <a:cubicBezTo>
                    <a:pt x="1986" y="0"/>
                    <a:pt x="1054" y="932"/>
                    <a:pt x="1054" y="2072"/>
                  </a:cubicBezTo>
                  <a:lnTo>
                    <a:pt x="1054" y="3126"/>
                  </a:lnTo>
                  <a:cubicBezTo>
                    <a:pt x="1054" y="3971"/>
                    <a:pt x="1471" y="4731"/>
                    <a:pt x="2108" y="5209"/>
                  </a:cubicBezTo>
                  <a:lnTo>
                    <a:pt x="2108" y="5956"/>
                  </a:lnTo>
                  <a:cubicBezTo>
                    <a:pt x="2108" y="5969"/>
                    <a:pt x="2095" y="5981"/>
                    <a:pt x="2084" y="5981"/>
                  </a:cubicBezTo>
                  <a:lnTo>
                    <a:pt x="858" y="6594"/>
                  </a:lnTo>
                  <a:cubicBezTo>
                    <a:pt x="331" y="6863"/>
                    <a:pt x="0" y="7391"/>
                    <a:pt x="0" y="7979"/>
                  </a:cubicBezTo>
                  <a:lnTo>
                    <a:pt x="0" y="12636"/>
                  </a:lnTo>
                  <a:cubicBezTo>
                    <a:pt x="0" y="13040"/>
                    <a:pt x="123" y="13445"/>
                    <a:pt x="355" y="13775"/>
                  </a:cubicBezTo>
                  <a:lnTo>
                    <a:pt x="870" y="14560"/>
                  </a:lnTo>
                  <a:cubicBezTo>
                    <a:pt x="992" y="14744"/>
                    <a:pt x="1054" y="14952"/>
                    <a:pt x="1054" y="15161"/>
                  </a:cubicBezTo>
                  <a:lnTo>
                    <a:pt x="1054" y="16264"/>
                  </a:lnTo>
                  <a:cubicBezTo>
                    <a:pt x="1054" y="16533"/>
                    <a:pt x="1275" y="16754"/>
                    <a:pt x="1544" y="16754"/>
                  </a:cubicBezTo>
                  <a:cubicBezTo>
                    <a:pt x="1814" y="16754"/>
                    <a:pt x="2035" y="16533"/>
                    <a:pt x="2035" y="16264"/>
                  </a:cubicBezTo>
                  <a:lnTo>
                    <a:pt x="2035" y="15161"/>
                  </a:lnTo>
                  <a:cubicBezTo>
                    <a:pt x="2035" y="14756"/>
                    <a:pt x="1912" y="14364"/>
                    <a:pt x="1691" y="14020"/>
                  </a:cubicBezTo>
                  <a:lnTo>
                    <a:pt x="1164" y="13236"/>
                  </a:lnTo>
                  <a:cubicBezTo>
                    <a:pt x="1054" y="13053"/>
                    <a:pt x="981" y="12844"/>
                    <a:pt x="981" y="12636"/>
                  </a:cubicBezTo>
                  <a:lnTo>
                    <a:pt x="981" y="7979"/>
                  </a:lnTo>
                  <a:cubicBezTo>
                    <a:pt x="981" y="7758"/>
                    <a:pt x="1103" y="7574"/>
                    <a:pt x="1299" y="7476"/>
                  </a:cubicBezTo>
                  <a:lnTo>
                    <a:pt x="2144" y="7048"/>
                  </a:lnTo>
                  <a:lnTo>
                    <a:pt x="2929" y="7832"/>
                  </a:lnTo>
                  <a:cubicBezTo>
                    <a:pt x="3125" y="8028"/>
                    <a:pt x="3394" y="8126"/>
                    <a:pt x="3652" y="8126"/>
                  </a:cubicBezTo>
                  <a:cubicBezTo>
                    <a:pt x="3909" y="8126"/>
                    <a:pt x="4167" y="8028"/>
                    <a:pt x="4363" y="7832"/>
                  </a:cubicBezTo>
                  <a:lnTo>
                    <a:pt x="5147" y="7048"/>
                  </a:lnTo>
                  <a:lnTo>
                    <a:pt x="6005" y="7476"/>
                  </a:lnTo>
                  <a:cubicBezTo>
                    <a:pt x="6189" y="7574"/>
                    <a:pt x="6311" y="7758"/>
                    <a:pt x="6311" y="7979"/>
                  </a:cubicBezTo>
                  <a:lnTo>
                    <a:pt x="6311" y="12636"/>
                  </a:lnTo>
                  <a:cubicBezTo>
                    <a:pt x="6311" y="12844"/>
                    <a:pt x="6250" y="13053"/>
                    <a:pt x="6128" y="13236"/>
                  </a:cubicBezTo>
                  <a:lnTo>
                    <a:pt x="5613" y="14020"/>
                  </a:lnTo>
                  <a:cubicBezTo>
                    <a:pt x="5380" y="14364"/>
                    <a:pt x="5257" y="14756"/>
                    <a:pt x="5257" y="15161"/>
                  </a:cubicBezTo>
                  <a:lnTo>
                    <a:pt x="5257" y="16264"/>
                  </a:lnTo>
                  <a:cubicBezTo>
                    <a:pt x="5257" y="16533"/>
                    <a:pt x="5478" y="16754"/>
                    <a:pt x="5747" y="16754"/>
                  </a:cubicBezTo>
                  <a:cubicBezTo>
                    <a:pt x="6030" y="16754"/>
                    <a:pt x="6250" y="16533"/>
                    <a:pt x="6250" y="16264"/>
                  </a:cubicBezTo>
                  <a:lnTo>
                    <a:pt x="6250" y="15161"/>
                  </a:lnTo>
                  <a:cubicBezTo>
                    <a:pt x="6250" y="14952"/>
                    <a:pt x="6311" y="14744"/>
                    <a:pt x="6422" y="14560"/>
                  </a:cubicBezTo>
                  <a:lnTo>
                    <a:pt x="6948" y="13775"/>
                  </a:lnTo>
                  <a:cubicBezTo>
                    <a:pt x="7182" y="13445"/>
                    <a:pt x="7292" y="13040"/>
                    <a:pt x="7292" y="12636"/>
                  </a:cubicBezTo>
                  <a:lnTo>
                    <a:pt x="7292" y="7979"/>
                  </a:lnTo>
                  <a:cubicBezTo>
                    <a:pt x="7292" y="7391"/>
                    <a:pt x="6973" y="6863"/>
                    <a:pt x="6447" y="6594"/>
                  </a:cubicBezTo>
                  <a:lnTo>
                    <a:pt x="5208" y="5981"/>
                  </a:lnTo>
                  <a:cubicBezTo>
                    <a:pt x="5196" y="5981"/>
                    <a:pt x="5196" y="5969"/>
                    <a:pt x="5196" y="5956"/>
                  </a:cubicBezTo>
                  <a:lnTo>
                    <a:pt x="5196" y="5209"/>
                  </a:lnTo>
                  <a:cubicBezTo>
                    <a:pt x="5834" y="4731"/>
                    <a:pt x="6250" y="3971"/>
                    <a:pt x="6250" y="3126"/>
                  </a:cubicBezTo>
                  <a:lnTo>
                    <a:pt x="6250" y="2072"/>
                  </a:lnTo>
                  <a:cubicBezTo>
                    <a:pt x="6250" y="932"/>
                    <a:pt x="5319" y="0"/>
                    <a:pt x="4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6012011" y="3986898"/>
              <a:ext cx="542031" cy="381142"/>
            </a:xfrm>
            <a:custGeom>
              <a:avLst/>
              <a:gdLst/>
              <a:ahLst/>
              <a:cxnLst/>
              <a:rect l="l" t="t" r="r" b="b"/>
              <a:pathLst>
                <a:path w="28323" h="19916" extrusionOk="0">
                  <a:moveTo>
                    <a:pt x="9486" y="1839"/>
                  </a:moveTo>
                  <a:lnTo>
                    <a:pt x="9486" y="1839"/>
                  </a:lnTo>
                  <a:cubicBezTo>
                    <a:pt x="8738" y="2476"/>
                    <a:pt x="8052" y="3273"/>
                    <a:pt x="7427" y="4228"/>
                  </a:cubicBezTo>
                  <a:cubicBezTo>
                    <a:pt x="6998" y="4878"/>
                    <a:pt x="6630" y="5577"/>
                    <a:pt x="6300" y="6312"/>
                  </a:cubicBezTo>
                  <a:lnTo>
                    <a:pt x="3579" y="6312"/>
                  </a:lnTo>
                  <a:cubicBezTo>
                    <a:pt x="5074" y="4302"/>
                    <a:pt x="7121" y="2746"/>
                    <a:pt x="9486" y="1839"/>
                  </a:cubicBezTo>
                  <a:close/>
                  <a:moveTo>
                    <a:pt x="13665" y="1006"/>
                  </a:moveTo>
                  <a:lnTo>
                    <a:pt x="13665" y="6312"/>
                  </a:lnTo>
                  <a:lnTo>
                    <a:pt x="7378" y="6312"/>
                  </a:lnTo>
                  <a:cubicBezTo>
                    <a:pt x="8825" y="3273"/>
                    <a:pt x="11091" y="1238"/>
                    <a:pt x="13665" y="1006"/>
                  </a:cubicBezTo>
                  <a:close/>
                  <a:moveTo>
                    <a:pt x="14645" y="1006"/>
                  </a:moveTo>
                  <a:cubicBezTo>
                    <a:pt x="17219" y="1238"/>
                    <a:pt x="19487" y="3273"/>
                    <a:pt x="20933" y="6312"/>
                  </a:cubicBezTo>
                  <a:lnTo>
                    <a:pt x="14645" y="6312"/>
                  </a:lnTo>
                  <a:lnTo>
                    <a:pt x="14645" y="1006"/>
                  </a:lnTo>
                  <a:close/>
                  <a:moveTo>
                    <a:pt x="18825" y="1839"/>
                  </a:moveTo>
                  <a:lnTo>
                    <a:pt x="18825" y="1839"/>
                  </a:lnTo>
                  <a:cubicBezTo>
                    <a:pt x="21203" y="2746"/>
                    <a:pt x="23249" y="4302"/>
                    <a:pt x="24732" y="6312"/>
                  </a:cubicBezTo>
                  <a:lnTo>
                    <a:pt x="22023" y="6312"/>
                  </a:lnTo>
                  <a:cubicBezTo>
                    <a:pt x="21693" y="5577"/>
                    <a:pt x="21312" y="4878"/>
                    <a:pt x="20896" y="4228"/>
                  </a:cubicBezTo>
                  <a:cubicBezTo>
                    <a:pt x="20271" y="3273"/>
                    <a:pt x="19572" y="2476"/>
                    <a:pt x="18825" y="1839"/>
                  </a:cubicBezTo>
                  <a:close/>
                  <a:moveTo>
                    <a:pt x="5908" y="7292"/>
                  </a:moveTo>
                  <a:cubicBezTo>
                    <a:pt x="5184" y="9229"/>
                    <a:pt x="4780" y="11410"/>
                    <a:pt x="4731" y="13665"/>
                  </a:cubicBezTo>
                  <a:lnTo>
                    <a:pt x="993" y="13665"/>
                  </a:lnTo>
                  <a:cubicBezTo>
                    <a:pt x="1079" y="11337"/>
                    <a:pt x="1765" y="9168"/>
                    <a:pt x="2917" y="7292"/>
                  </a:cubicBezTo>
                  <a:close/>
                  <a:moveTo>
                    <a:pt x="13665" y="7292"/>
                  </a:moveTo>
                  <a:lnTo>
                    <a:pt x="13665" y="13665"/>
                  </a:lnTo>
                  <a:lnTo>
                    <a:pt x="5723" y="13665"/>
                  </a:lnTo>
                  <a:cubicBezTo>
                    <a:pt x="5772" y="11337"/>
                    <a:pt x="6214" y="9168"/>
                    <a:pt x="6949" y="7292"/>
                  </a:cubicBezTo>
                  <a:close/>
                  <a:moveTo>
                    <a:pt x="21361" y="7292"/>
                  </a:moveTo>
                  <a:cubicBezTo>
                    <a:pt x="22097" y="9168"/>
                    <a:pt x="22551" y="11337"/>
                    <a:pt x="22600" y="13665"/>
                  </a:cubicBezTo>
                  <a:lnTo>
                    <a:pt x="14645" y="13665"/>
                  </a:lnTo>
                  <a:lnTo>
                    <a:pt x="14645" y="7292"/>
                  </a:lnTo>
                  <a:close/>
                  <a:moveTo>
                    <a:pt x="25406" y="7292"/>
                  </a:moveTo>
                  <a:cubicBezTo>
                    <a:pt x="26546" y="9168"/>
                    <a:pt x="27244" y="11337"/>
                    <a:pt x="27330" y="13665"/>
                  </a:cubicBezTo>
                  <a:lnTo>
                    <a:pt x="23580" y="13665"/>
                  </a:lnTo>
                  <a:cubicBezTo>
                    <a:pt x="23531" y="11410"/>
                    <a:pt x="23126" y="9229"/>
                    <a:pt x="22415" y="7292"/>
                  </a:cubicBezTo>
                  <a:close/>
                  <a:moveTo>
                    <a:pt x="14155" y="1"/>
                  </a:moveTo>
                  <a:cubicBezTo>
                    <a:pt x="10381" y="1"/>
                    <a:pt x="6815" y="1471"/>
                    <a:pt x="4143" y="4143"/>
                  </a:cubicBezTo>
                  <a:cubicBezTo>
                    <a:pt x="1471" y="6827"/>
                    <a:pt x="1" y="10381"/>
                    <a:pt x="1" y="14168"/>
                  </a:cubicBezTo>
                  <a:cubicBezTo>
                    <a:pt x="1" y="16056"/>
                    <a:pt x="356" y="17881"/>
                    <a:pt x="1079" y="19610"/>
                  </a:cubicBezTo>
                  <a:cubicBezTo>
                    <a:pt x="1162" y="19804"/>
                    <a:pt x="1344" y="19915"/>
                    <a:pt x="1539" y="19915"/>
                  </a:cubicBezTo>
                  <a:cubicBezTo>
                    <a:pt x="1601" y="19915"/>
                    <a:pt x="1666" y="19903"/>
                    <a:pt x="1728" y="19879"/>
                  </a:cubicBezTo>
                  <a:cubicBezTo>
                    <a:pt x="1973" y="19768"/>
                    <a:pt x="2096" y="19487"/>
                    <a:pt x="1986" y="19229"/>
                  </a:cubicBezTo>
                  <a:cubicBezTo>
                    <a:pt x="1385" y="17771"/>
                    <a:pt x="1042" y="16239"/>
                    <a:pt x="993" y="14658"/>
                  </a:cubicBezTo>
                  <a:lnTo>
                    <a:pt x="4731" y="14658"/>
                  </a:lnTo>
                  <a:cubicBezTo>
                    <a:pt x="4743" y="14854"/>
                    <a:pt x="4743" y="15051"/>
                    <a:pt x="4756" y="15234"/>
                  </a:cubicBezTo>
                  <a:cubicBezTo>
                    <a:pt x="4767" y="15509"/>
                    <a:pt x="4988" y="15713"/>
                    <a:pt x="5249" y="15713"/>
                  </a:cubicBezTo>
                  <a:cubicBezTo>
                    <a:pt x="5256" y="15713"/>
                    <a:pt x="5263" y="15713"/>
                    <a:pt x="5271" y="15712"/>
                  </a:cubicBezTo>
                  <a:cubicBezTo>
                    <a:pt x="5540" y="15688"/>
                    <a:pt x="5748" y="15467"/>
                    <a:pt x="5736" y="15185"/>
                  </a:cubicBezTo>
                  <a:cubicBezTo>
                    <a:pt x="5723" y="15013"/>
                    <a:pt x="5723" y="14830"/>
                    <a:pt x="5723" y="14658"/>
                  </a:cubicBezTo>
                  <a:lnTo>
                    <a:pt x="13665" y="14658"/>
                  </a:lnTo>
                  <a:lnTo>
                    <a:pt x="13665" y="15209"/>
                  </a:lnTo>
                  <a:cubicBezTo>
                    <a:pt x="13665" y="15492"/>
                    <a:pt x="13886" y="15712"/>
                    <a:pt x="14155" y="15712"/>
                  </a:cubicBezTo>
                  <a:cubicBezTo>
                    <a:pt x="14425" y="15712"/>
                    <a:pt x="14645" y="15492"/>
                    <a:pt x="14645" y="15209"/>
                  </a:cubicBezTo>
                  <a:lnTo>
                    <a:pt x="14645" y="14658"/>
                  </a:lnTo>
                  <a:lnTo>
                    <a:pt x="22600" y="14658"/>
                  </a:lnTo>
                  <a:cubicBezTo>
                    <a:pt x="22600" y="14830"/>
                    <a:pt x="22587" y="15013"/>
                    <a:pt x="22575" y="15185"/>
                  </a:cubicBezTo>
                  <a:cubicBezTo>
                    <a:pt x="22563" y="15467"/>
                    <a:pt x="22771" y="15688"/>
                    <a:pt x="23053" y="15712"/>
                  </a:cubicBezTo>
                  <a:lnTo>
                    <a:pt x="23077" y="15712"/>
                  </a:lnTo>
                  <a:cubicBezTo>
                    <a:pt x="23335" y="15712"/>
                    <a:pt x="23556" y="15504"/>
                    <a:pt x="23567" y="15234"/>
                  </a:cubicBezTo>
                  <a:cubicBezTo>
                    <a:pt x="23567" y="15051"/>
                    <a:pt x="23580" y="14854"/>
                    <a:pt x="23580" y="14658"/>
                  </a:cubicBezTo>
                  <a:lnTo>
                    <a:pt x="27330" y="14658"/>
                  </a:lnTo>
                  <a:cubicBezTo>
                    <a:pt x="27269" y="16239"/>
                    <a:pt x="26938" y="17771"/>
                    <a:pt x="26325" y="19229"/>
                  </a:cubicBezTo>
                  <a:cubicBezTo>
                    <a:pt x="26227" y="19487"/>
                    <a:pt x="26337" y="19768"/>
                    <a:pt x="26595" y="19879"/>
                  </a:cubicBezTo>
                  <a:cubicBezTo>
                    <a:pt x="26656" y="19904"/>
                    <a:pt x="26718" y="19916"/>
                    <a:pt x="26778" y="19916"/>
                  </a:cubicBezTo>
                  <a:cubicBezTo>
                    <a:pt x="26974" y="19916"/>
                    <a:pt x="27159" y="19806"/>
                    <a:pt x="27232" y="19610"/>
                  </a:cubicBezTo>
                  <a:cubicBezTo>
                    <a:pt x="27955" y="17881"/>
                    <a:pt x="28323" y="16056"/>
                    <a:pt x="28323" y="14168"/>
                  </a:cubicBezTo>
                  <a:cubicBezTo>
                    <a:pt x="28323" y="10381"/>
                    <a:pt x="26852" y="6827"/>
                    <a:pt x="24168" y="4143"/>
                  </a:cubicBezTo>
                  <a:cubicBezTo>
                    <a:pt x="21497" y="1471"/>
                    <a:pt x="17943" y="1"/>
                    <a:pt x="14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2" name="Google Shape;5042;p71"/>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txBox="1">
            <a:spLocks noGrp="1"/>
          </p:cNvSpPr>
          <p:nvPr>
            <p:ph type="title"/>
          </p:nvPr>
        </p:nvSpPr>
        <p:spPr>
          <a:xfrm>
            <a:off x="2746800" y="429775"/>
            <a:ext cx="36504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ICONS</a:t>
            </a:r>
            <a:endParaRPr/>
          </a:p>
        </p:txBody>
      </p:sp>
      <p:sp>
        <p:nvSpPr>
          <p:cNvPr id="5044" name="Google Shape;5044;p71"/>
          <p:cNvSpPr txBox="1">
            <a:spLocks noGrp="1"/>
          </p:cNvSpPr>
          <p:nvPr>
            <p:ph type="body" idx="1"/>
          </p:nvPr>
        </p:nvSpPr>
        <p:spPr>
          <a:xfrm>
            <a:off x="716025" y="1308000"/>
            <a:ext cx="3856500" cy="45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PACK</a:t>
            </a:r>
            <a:endParaRPr/>
          </a:p>
          <a:p>
            <a:pPr marL="457200" lvl="0" indent="0" algn="l" rtl="0">
              <a:spcBef>
                <a:spcPts val="1600"/>
              </a:spcBef>
              <a:spcAft>
                <a:spcPts val="0"/>
              </a:spcAft>
              <a:buNone/>
            </a:pPr>
            <a:endParaRPr sz="1150">
              <a:solidFill>
                <a:schemeClr val="lt1"/>
              </a:solidFill>
            </a:endParaRPr>
          </a:p>
          <a:p>
            <a:pPr marL="457200" lvl="0" indent="0" algn="l" rtl="0">
              <a:spcBef>
                <a:spcPts val="1600"/>
              </a:spcBef>
              <a:spcAft>
                <a:spcPts val="0"/>
              </a:spcAft>
              <a:buNone/>
            </a:pPr>
            <a:endParaRPr sz="1150">
              <a:solidFill>
                <a:schemeClr val="lt1"/>
              </a:solidFill>
            </a:endParaRPr>
          </a:p>
          <a:p>
            <a:pPr marL="457200" lvl="0" indent="0" algn="l" rtl="0">
              <a:spcBef>
                <a:spcPts val="1600"/>
              </a:spcBef>
              <a:spcAft>
                <a:spcPts val="0"/>
              </a:spcAft>
              <a:buNone/>
            </a:pPr>
            <a:endParaRPr sz="1150">
              <a:solidFill>
                <a:schemeClr val="lt1"/>
              </a:solidFill>
            </a:endParaRPr>
          </a:p>
          <a:p>
            <a:pPr marL="0" lvl="0" indent="0" algn="l" rtl="0">
              <a:spcBef>
                <a:spcPts val="1600"/>
              </a:spcBef>
              <a:spcAft>
                <a:spcPts val="160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048"/>
        <p:cNvGrpSpPr/>
        <p:nvPr/>
      </p:nvGrpSpPr>
      <p:grpSpPr>
        <a:xfrm>
          <a:off x="0" y="0"/>
          <a:ext cx="0" cy="0"/>
          <a:chOff x="0" y="0"/>
          <a:chExt cx="0" cy="0"/>
        </a:xfrm>
      </p:grpSpPr>
      <p:sp>
        <p:nvSpPr>
          <p:cNvPr id="5049" name="Google Shape;5049;p72"/>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2"/>
          <p:cNvSpPr txBox="1">
            <a:spLocks noGrp="1"/>
          </p:cNvSpPr>
          <p:nvPr>
            <p:ph type="title"/>
          </p:nvPr>
        </p:nvSpPr>
        <p:spPr>
          <a:xfrm>
            <a:off x="2746800" y="429775"/>
            <a:ext cx="36504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5051" name="Google Shape;5051;p72"/>
          <p:cNvSpPr txBox="1">
            <a:spLocks noGrp="1"/>
          </p:cNvSpPr>
          <p:nvPr>
            <p:ph type="body" idx="1"/>
          </p:nvPr>
        </p:nvSpPr>
        <p:spPr>
          <a:xfrm>
            <a:off x="716025" y="1308000"/>
            <a:ext cx="38565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AR" dirty="0" smtClean="0"/>
              <a:t>XXXXX</a:t>
            </a:r>
            <a:endParaRPr dirty="0"/>
          </a:p>
          <a:p>
            <a:pPr marL="457200" lvl="0" indent="-301625" algn="l" rtl="0">
              <a:spcBef>
                <a:spcPts val="1600"/>
              </a:spcBef>
              <a:spcAft>
                <a:spcPts val="0"/>
              </a:spcAft>
              <a:buClr>
                <a:schemeClr val="lt1"/>
              </a:buClr>
              <a:buSzPts val="1150"/>
              <a:buChar char="●"/>
            </a:pPr>
            <a:r>
              <a:rPr lang="es-AR" sz="1150" dirty="0" smtClean="0">
                <a:solidFill>
                  <a:schemeClr val="hlink"/>
                </a:solidFill>
                <a:uFill>
                  <a:noFill/>
                </a:uFill>
              </a:rPr>
              <a:t>X</a:t>
            </a:r>
            <a:endParaRPr sz="1150" dirty="0">
              <a:solidFill>
                <a:schemeClr val="lt1"/>
              </a:solidFill>
            </a:endParaRPr>
          </a:p>
          <a:p>
            <a:pPr marL="457200" lvl="0" indent="-301625" algn="l" rtl="0">
              <a:spcBef>
                <a:spcPts val="0"/>
              </a:spcBef>
              <a:spcAft>
                <a:spcPts val="0"/>
              </a:spcAft>
              <a:buClr>
                <a:schemeClr val="lt1"/>
              </a:buClr>
              <a:buSzPts val="1150"/>
              <a:buChar char="●"/>
            </a:pPr>
            <a:r>
              <a:rPr lang="es-AR" sz="1150" dirty="0" smtClean="0">
                <a:solidFill>
                  <a:schemeClr val="hlink"/>
                </a:solidFill>
                <a:uFill>
                  <a:noFill/>
                </a:uFill>
              </a:rPr>
              <a:t>XX</a:t>
            </a:r>
            <a:endParaRPr sz="1150" dirty="0">
              <a:solidFill>
                <a:schemeClr val="lt1"/>
              </a:solidFill>
            </a:endParaRPr>
          </a:p>
          <a:p>
            <a:pPr marL="457200" lvl="0" indent="-301625" algn="l" rtl="0">
              <a:spcBef>
                <a:spcPts val="0"/>
              </a:spcBef>
              <a:spcAft>
                <a:spcPts val="0"/>
              </a:spcAft>
              <a:buClr>
                <a:schemeClr val="lt1"/>
              </a:buClr>
              <a:buSzPts val="1150"/>
              <a:buChar char="●"/>
            </a:pPr>
            <a:r>
              <a:rPr lang="es-AR" sz="1150" dirty="0" smtClean="0">
                <a:solidFill>
                  <a:schemeClr val="lt1"/>
                </a:solidFill>
                <a:uFill>
                  <a:noFill/>
                </a:uFill>
              </a:rPr>
              <a:t>X</a:t>
            </a:r>
            <a:endParaRPr sz="1150" dirty="0">
              <a:solidFill>
                <a:schemeClr val="lt1"/>
              </a:solidFill>
            </a:endParaRPr>
          </a:p>
          <a:p>
            <a:pPr marL="457200" lvl="0" indent="0" algn="l" rtl="0">
              <a:spcBef>
                <a:spcPts val="1600"/>
              </a:spcBef>
              <a:spcAft>
                <a:spcPts val="0"/>
              </a:spcAft>
              <a:buNone/>
            </a:pPr>
            <a:endParaRPr sz="1150" dirty="0">
              <a:solidFill>
                <a:schemeClr val="lt1"/>
              </a:solidFill>
            </a:endParaRPr>
          </a:p>
          <a:p>
            <a:pPr marL="457200" lvl="0" indent="0" algn="l" rtl="0">
              <a:spcBef>
                <a:spcPts val="1600"/>
              </a:spcBef>
              <a:spcAft>
                <a:spcPts val="0"/>
              </a:spcAft>
              <a:buNone/>
            </a:pPr>
            <a:endParaRPr sz="1150" dirty="0">
              <a:solidFill>
                <a:schemeClr val="lt1"/>
              </a:solidFill>
            </a:endParaRPr>
          </a:p>
          <a:p>
            <a:pPr marL="457200" lvl="0" indent="0" algn="l" rtl="0">
              <a:spcBef>
                <a:spcPts val="1600"/>
              </a:spcBef>
              <a:spcAft>
                <a:spcPts val="0"/>
              </a:spcAft>
              <a:buNone/>
            </a:pPr>
            <a:endParaRPr sz="1150" dirty="0">
              <a:solidFill>
                <a:schemeClr val="lt1"/>
              </a:solidFill>
            </a:endParaRPr>
          </a:p>
          <a:p>
            <a:pPr marL="0" lvl="0" indent="0" algn="l" rtl="0">
              <a:spcBef>
                <a:spcPts val="1600"/>
              </a:spcBef>
              <a:spcAft>
                <a:spcPts val="1600"/>
              </a:spcAft>
              <a:buNone/>
            </a:pPr>
            <a:endParaRPr dirty="0"/>
          </a:p>
        </p:txBody>
      </p:sp>
      <p:sp>
        <p:nvSpPr>
          <p:cNvPr id="5052" name="Google Shape;5052;p72"/>
          <p:cNvSpPr txBox="1">
            <a:spLocks noGrp="1"/>
          </p:cNvSpPr>
          <p:nvPr>
            <p:ph type="body" idx="1"/>
          </p:nvPr>
        </p:nvSpPr>
        <p:spPr>
          <a:xfrm>
            <a:off x="4572575" y="1308000"/>
            <a:ext cx="38565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rPr>
              <a:t>.</a:t>
            </a:r>
            <a:endParaRPr sz="1150" dirty="0">
              <a:solidFill>
                <a:schemeClr val="dk1"/>
              </a:solidFill>
            </a:endParaRPr>
          </a:p>
          <a:p>
            <a:pPr marL="457200" lvl="0" indent="-301625" algn="l" rtl="0">
              <a:spcBef>
                <a:spcPts val="1600"/>
              </a:spcBef>
              <a:spcAft>
                <a:spcPts val="0"/>
              </a:spcAft>
              <a:buClr>
                <a:schemeClr val="lt1"/>
              </a:buClr>
              <a:buSzPts val="1150"/>
              <a:buChar char="●"/>
            </a:pPr>
            <a:r>
              <a:rPr lang="es-AR" sz="1150" dirty="0" smtClean="0">
                <a:solidFill>
                  <a:schemeClr val="hlink"/>
                </a:solidFill>
                <a:uFill>
                  <a:noFill/>
                </a:uFill>
              </a:rPr>
              <a:t>X</a:t>
            </a:r>
            <a:endParaRPr sz="1150" dirty="0">
              <a:solidFill>
                <a:schemeClr val="lt1"/>
              </a:solidFill>
            </a:endParaRPr>
          </a:p>
          <a:p>
            <a:pPr marL="457200" lvl="0" indent="-301625" algn="l" rtl="0">
              <a:spcBef>
                <a:spcPts val="0"/>
              </a:spcBef>
              <a:spcAft>
                <a:spcPts val="0"/>
              </a:spcAft>
              <a:buClr>
                <a:schemeClr val="lt1"/>
              </a:buClr>
              <a:buSzPts val="1150"/>
              <a:buChar char="●"/>
            </a:pPr>
            <a:r>
              <a:rPr lang="es-AR" sz="1150" dirty="0" smtClean="0">
                <a:solidFill>
                  <a:schemeClr val="hlink"/>
                </a:solidFill>
                <a:uFill>
                  <a:noFill/>
                </a:uFill>
              </a:rPr>
              <a:t>X</a:t>
            </a:r>
            <a:endParaRPr sz="1150" dirty="0">
              <a:solidFill>
                <a:schemeClr val="lt1"/>
              </a:solidFill>
            </a:endParaRPr>
          </a:p>
          <a:p>
            <a:pPr marL="457200" lvl="0" indent="0" algn="l" rtl="0">
              <a:spcBef>
                <a:spcPts val="1600"/>
              </a:spcBef>
              <a:spcAft>
                <a:spcPts val="0"/>
              </a:spcAft>
              <a:buNone/>
            </a:pPr>
            <a:endParaRPr sz="1150" dirty="0">
              <a:solidFill>
                <a:schemeClr val="lt1"/>
              </a:solidFill>
            </a:endParaRPr>
          </a:p>
          <a:p>
            <a:pPr marL="457200" lvl="0" indent="0" algn="l" rtl="0">
              <a:spcBef>
                <a:spcPts val="1600"/>
              </a:spcBef>
              <a:spcAft>
                <a:spcPts val="0"/>
              </a:spcAft>
              <a:buNone/>
            </a:pPr>
            <a:endParaRPr sz="1150" dirty="0">
              <a:solidFill>
                <a:schemeClr val="lt1"/>
              </a:solidFill>
            </a:endParaRPr>
          </a:p>
          <a:p>
            <a:pPr marL="0" lvl="0" indent="0" algn="l" rtl="0">
              <a:spcBef>
                <a:spcPts val="1600"/>
              </a:spcBef>
              <a:spcAft>
                <a:spcPts val="1600"/>
              </a:spcAft>
              <a:buNone/>
            </a:pPr>
            <a:endParaRPr dirty="0"/>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085"/>
        <p:cNvGrpSpPr/>
        <p:nvPr/>
      </p:nvGrpSpPr>
      <p:grpSpPr>
        <a:xfrm>
          <a:off x="0" y="0"/>
          <a:ext cx="0" cy="0"/>
          <a:chOff x="0" y="0"/>
          <a:chExt cx="0" cy="0"/>
        </a:xfrm>
      </p:grpSpPr>
      <p:sp>
        <p:nvSpPr>
          <p:cNvPr id="5086" name="Google Shape;5086;p7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087" name="Google Shape;5087;p7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088" name="Google Shape;5088;p7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Oswald</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xmlns="" val="tx"/>
                    </a:ext>
                  </a:extLst>
                </a:hlinkClick>
              </a:rPr>
              <a:t>https://fonts.google.com/specimen/Oswald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Aleo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xmlns="" val="tx"/>
                    </a:ext>
                  </a:extLst>
                </a:hlinkClick>
              </a:rPr>
              <a:t>https://fonts.google.com/specimen/Aleo</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5089" name="Google Shape;5089;p77"/>
          <p:cNvGrpSpPr/>
          <p:nvPr/>
        </p:nvGrpSpPr>
        <p:grpSpPr>
          <a:xfrm>
            <a:off x="2583563" y="3498875"/>
            <a:ext cx="3976875" cy="754200"/>
            <a:chOff x="2052655" y="3498875"/>
            <a:chExt cx="3976875" cy="754200"/>
          </a:xfrm>
        </p:grpSpPr>
        <p:sp>
          <p:nvSpPr>
            <p:cNvPr id="5090" name="Google Shape;5090;p77"/>
            <p:cNvSpPr/>
            <p:nvPr/>
          </p:nvSpPr>
          <p:spPr>
            <a:xfrm>
              <a:off x="3114480" y="3498875"/>
              <a:ext cx="791400" cy="754200"/>
            </a:xfrm>
            <a:prstGeom prst="roundRect">
              <a:avLst>
                <a:gd name="adj" fmla="val 16667"/>
              </a:avLst>
            </a:prstGeom>
            <a:solidFill>
              <a:schemeClr val="dk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7"/>
            <p:cNvSpPr/>
            <p:nvPr/>
          </p:nvSpPr>
          <p:spPr>
            <a:xfrm>
              <a:off x="4176300" y="3498875"/>
              <a:ext cx="791400" cy="754200"/>
            </a:xfrm>
            <a:prstGeom prst="roundRect">
              <a:avLst>
                <a:gd name="adj" fmla="val 16667"/>
              </a:avLst>
            </a:prstGeom>
            <a:solidFill>
              <a:srgbClr val="B6D7A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7"/>
            <p:cNvSpPr/>
            <p:nvPr/>
          </p:nvSpPr>
          <p:spPr>
            <a:xfrm>
              <a:off x="5238120" y="3498875"/>
              <a:ext cx="791400" cy="754200"/>
            </a:xfrm>
            <a:prstGeom prst="roundRect">
              <a:avLst>
                <a:gd name="adj" fmla="val 16667"/>
              </a:avLst>
            </a:prstGeom>
            <a:solidFill>
              <a:srgbClr val="38761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7"/>
            <p:cNvSpPr/>
            <p:nvPr/>
          </p:nvSpPr>
          <p:spPr>
            <a:xfrm>
              <a:off x="2052655" y="3498875"/>
              <a:ext cx="791400" cy="754200"/>
            </a:xfrm>
            <a:prstGeom prst="roundRect">
              <a:avLst>
                <a:gd name="adj" fmla="val 16667"/>
              </a:avLst>
            </a:prstGeom>
            <a:solidFill>
              <a:srgbClr val="93C47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3C47D"/>
                </a:solidFill>
              </a:endParaRPr>
            </a:p>
          </p:txBody>
        </p:sp>
        <p:sp>
          <p:nvSpPr>
            <p:cNvPr id="5094" name="Google Shape;5094;p77"/>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5095" name="Google Shape;5095;p77"/>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#b6d7a8</a:t>
              </a:r>
              <a:endParaRPr sz="1000">
                <a:solidFill>
                  <a:srgbClr val="FFFFFF"/>
                </a:solidFill>
              </a:endParaRPr>
            </a:p>
          </p:txBody>
        </p:sp>
        <p:sp>
          <p:nvSpPr>
            <p:cNvPr id="5096" name="Google Shape;5096;p7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#38761d</a:t>
              </a:r>
              <a:endParaRPr sz="1000">
                <a:solidFill>
                  <a:srgbClr val="FFFFFF"/>
                </a:solidFill>
              </a:endParaRPr>
            </a:p>
          </p:txBody>
        </p:sp>
        <p:sp>
          <p:nvSpPr>
            <p:cNvPr id="5097" name="Google Shape;5097;p77"/>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#93c47d</a:t>
              </a:r>
              <a:endParaRPr sz="1000">
                <a:solidFill>
                  <a:srgbClr val="FFFFFF"/>
                </a:solidFil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59"/>
        <p:cNvGrpSpPr/>
        <p:nvPr/>
      </p:nvGrpSpPr>
      <p:grpSpPr>
        <a:xfrm>
          <a:off x="0" y="0"/>
          <a:ext cx="0" cy="0"/>
          <a:chOff x="0" y="0"/>
          <a:chExt cx="0" cy="0"/>
        </a:xfrm>
      </p:grpSpPr>
      <p:sp>
        <p:nvSpPr>
          <p:cNvPr id="260" name="Google Shape;260;p36"/>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6"/>
          <p:cNvSpPr txBox="1">
            <a:spLocks noGrp="1"/>
          </p:cNvSpPr>
          <p:nvPr>
            <p:ph type="title"/>
          </p:nvPr>
        </p:nvSpPr>
        <p:spPr>
          <a:xfrm>
            <a:off x="3138750" y="429775"/>
            <a:ext cx="28665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TABLE OF CONTENTS</a:t>
            </a:r>
            <a:endParaRPr/>
          </a:p>
        </p:txBody>
      </p:sp>
      <p:sp>
        <p:nvSpPr>
          <p:cNvPr id="262" name="Google Shape;262;p36"/>
          <p:cNvSpPr txBox="1">
            <a:spLocks noGrp="1"/>
          </p:cNvSpPr>
          <p:nvPr>
            <p:ph type="title" idx="2"/>
          </p:nvPr>
        </p:nvSpPr>
        <p:spPr>
          <a:xfrm flipH="1">
            <a:off x="713232" y="1435608"/>
            <a:ext cx="921900" cy="53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263" name="Google Shape;263;p36"/>
          <p:cNvSpPr txBox="1">
            <a:spLocks noGrp="1"/>
          </p:cNvSpPr>
          <p:nvPr>
            <p:ph type="subTitle" idx="1"/>
          </p:nvPr>
        </p:nvSpPr>
        <p:spPr>
          <a:xfrm>
            <a:off x="3822192" y="1901952"/>
            <a:ext cx="2770500" cy="34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SALES AND MARKETING PLAN</a:t>
            </a:r>
            <a:endParaRPr/>
          </a:p>
          <a:p>
            <a:pPr marL="0" lvl="0" indent="0" algn="l" rtl="0">
              <a:spcBef>
                <a:spcPts val="1600"/>
              </a:spcBef>
              <a:spcAft>
                <a:spcPts val="1600"/>
              </a:spcAft>
              <a:buNone/>
            </a:pPr>
            <a:endParaRPr/>
          </a:p>
        </p:txBody>
      </p:sp>
      <p:sp>
        <p:nvSpPr>
          <p:cNvPr id="264" name="Google Shape;264;p36"/>
          <p:cNvSpPr txBox="1">
            <a:spLocks noGrp="1"/>
          </p:cNvSpPr>
          <p:nvPr>
            <p:ph type="subTitle" idx="3"/>
          </p:nvPr>
        </p:nvSpPr>
        <p:spPr>
          <a:xfrm>
            <a:off x="3822192" y="2185416"/>
            <a:ext cx="1901100" cy="6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a:p>
            <a:pPr marL="0" lvl="0" indent="0" algn="l" rtl="0">
              <a:spcBef>
                <a:spcPts val="1600"/>
              </a:spcBef>
              <a:spcAft>
                <a:spcPts val="1600"/>
              </a:spcAft>
              <a:buNone/>
            </a:pPr>
            <a:endParaRPr/>
          </a:p>
        </p:txBody>
      </p:sp>
      <p:sp>
        <p:nvSpPr>
          <p:cNvPr id="265" name="Google Shape;265;p36"/>
          <p:cNvSpPr txBox="1">
            <a:spLocks noGrp="1"/>
          </p:cNvSpPr>
          <p:nvPr>
            <p:ph type="title" idx="4"/>
          </p:nvPr>
        </p:nvSpPr>
        <p:spPr>
          <a:xfrm flipH="1">
            <a:off x="3822192" y="1435608"/>
            <a:ext cx="921900" cy="53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266" name="Google Shape;266;p36"/>
          <p:cNvSpPr txBox="1">
            <a:spLocks noGrp="1"/>
          </p:cNvSpPr>
          <p:nvPr>
            <p:ph type="subTitle" idx="5"/>
          </p:nvPr>
        </p:nvSpPr>
        <p:spPr>
          <a:xfrm>
            <a:off x="713232" y="1901952"/>
            <a:ext cx="2770500" cy="34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BUSINESS OVERVIEW</a:t>
            </a:r>
            <a:endParaRPr dirty="0"/>
          </a:p>
          <a:p>
            <a:pPr marL="0" lvl="0" indent="0" algn="l" rtl="0">
              <a:spcBef>
                <a:spcPts val="1600"/>
              </a:spcBef>
              <a:spcAft>
                <a:spcPts val="1600"/>
              </a:spcAft>
              <a:buNone/>
            </a:pPr>
            <a:endParaRPr dirty="0"/>
          </a:p>
        </p:txBody>
      </p:sp>
      <p:sp>
        <p:nvSpPr>
          <p:cNvPr id="267" name="Google Shape;267;p36"/>
          <p:cNvSpPr txBox="1">
            <a:spLocks noGrp="1"/>
          </p:cNvSpPr>
          <p:nvPr>
            <p:ph type="subTitle" idx="6"/>
          </p:nvPr>
        </p:nvSpPr>
        <p:spPr>
          <a:xfrm>
            <a:off x="713232" y="2185416"/>
            <a:ext cx="1901100" cy="690900"/>
          </a:xfrm>
          <a:prstGeom prst="rect">
            <a:avLst/>
          </a:prstGeom>
        </p:spPr>
        <p:txBody>
          <a:bodyPr spcFirstLastPara="1" wrap="square" lIns="91425" tIns="91425" rIns="91425" bIns="91425" anchor="t" anchorCtr="0">
            <a:noAutofit/>
          </a:bodyPr>
          <a:lstStyle/>
          <a:p>
            <a:pPr marL="0" lvl="0" indent="0" algn="l" rtl="0">
              <a:lnSpc>
                <a:spcPct val="90000"/>
              </a:lnSpc>
              <a:spcBef>
                <a:spcPts val="0"/>
              </a:spcBef>
              <a:spcAft>
                <a:spcPts val="0"/>
              </a:spcAft>
              <a:buClr>
                <a:schemeClr val="dk1"/>
              </a:buClr>
              <a:buSzPts val="1100"/>
              <a:buFont typeface="Arial"/>
              <a:buNone/>
            </a:pPr>
            <a:r>
              <a:rPr lang="en"/>
              <a:t>Here you could describe the topic of the section</a:t>
            </a:r>
            <a:endParaRPr/>
          </a:p>
          <a:p>
            <a:pPr marL="0" lvl="0" indent="0" algn="l" rtl="0">
              <a:spcBef>
                <a:spcPts val="1600"/>
              </a:spcBef>
              <a:spcAft>
                <a:spcPts val="1600"/>
              </a:spcAft>
              <a:buNone/>
            </a:pPr>
            <a:endParaRPr/>
          </a:p>
        </p:txBody>
      </p:sp>
      <p:sp>
        <p:nvSpPr>
          <p:cNvPr id="268" name="Google Shape;268;p36"/>
          <p:cNvSpPr txBox="1">
            <a:spLocks noGrp="1"/>
          </p:cNvSpPr>
          <p:nvPr>
            <p:ph type="title" idx="7"/>
          </p:nvPr>
        </p:nvSpPr>
        <p:spPr>
          <a:xfrm flipH="1">
            <a:off x="6519672" y="1435608"/>
            <a:ext cx="921900" cy="53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269" name="Google Shape;269;p36"/>
          <p:cNvSpPr txBox="1">
            <a:spLocks noGrp="1"/>
          </p:cNvSpPr>
          <p:nvPr>
            <p:ph type="subTitle" idx="8"/>
          </p:nvPr>
        </p:nvSpPr>
        <p:spPr>
          <a:xfrm>
            <a:off x="6519672" y="1901952"/>
            <a:ext cx="2167200" cy="34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OPERATIONAL PLAN</a:t>
            </a:r>
            <a:endParaRPr/>
          </a:p>
          <a:p>
            <a:pPr marL="0" lvl="0" indent="0" algn="l" rtl="0">
              <a:spcBef>
                <a:spcPts val="1600"/>
              </a:spcBef>
              <a:spcAft>
                <a:spcPts val="1600"/>
              </a:spcAft>
              <a:buNone/>
            </a:pPr>
            <a:endParaRPr/>
          </a:p>
        </p:txBody>
      </p:sp>
      <p:sp>
        <p:nvSpPr>
          <p:cNvPr id="270" name="Google Shape;270;p36"/>
          <p:cNvSpPr txBox="1">
            <a:spLocks noGrp="1"/>
          </p:cNvSpPr>
          <p:nvPr>
            <p:ph type="subTitle" idx="9"/>
          </p:nvPr>
        </p:nvSpPr>
        <p:spPr>
          <a:xfrm>
            <a:off x="6519672" y="2185416"/>
            <a:ext cx="1901100" cy="6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a:p>
            <a:pPr marL="0" lvl="0" indent="0" algn="l" rtl="0">
              <a:spcBef>
                <a:spcPts val="1600"/>
              </a:spcBef>
              <a:spcAft>
                <a:spcPts val="1600"/>
              </a:spcAft>
              <a:buNone/>
            </a:pPr>
            <a:endParaRPr/>
          </a:p>
        </p:txBody>
      </p:sp>
      <p:sp>
        <p:nvSpPr>
          <p:cNvPr id="271" name="Google Shape;271;p36"/>
          <p:cNvSpPr txBox="1">
            <a:spLocks noGrp="1"/>
          </p:cNvSpPr>
          <p:nvPr>
            <p:ph type="title" idx="13"/>
          </p:nvPr>
        </p:nvSpPr>
        <p:spPr>
          <a:xfrm flipH="1">
            <a:off x="3822192" y="3136392"/>
            <a:ext cx="921900" cy="53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272" name="Google Shape;272;p36"/>
          <p:cNvSpPr txBox="1">
            <a:spLocks noGrp="1"/>
          </p:cNvSpPr>
          <p:nvPr>
            <p:ph type="subTitle" idx="14"/>
          </p:nvPr>
        </p:nvSpPr>
        <p:spPr>
          <a:xfrm>
            <a:off x="3822192" y="3593592"/>
            <a:ext cx="2770500" cy="34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t>MANAGEMENT PLAN</a:t>
            </a:r>
            <a:endParaRPr/>
          </a:p>
        </p:txBody>
      </p:sp>
      <p:sp>
        <p:nvSpPr>
          <p:cNvPr id="273" name="Google Shape;273;p36"/>
          <p:cNvSpPr txBox="1">
            <a:spLocks noGrp="1"/>
          </p:cNvSpPr>
          <p:nvPr>
            <p:ph type="subTitle" idx="15"/>
          </p:nvPr>
        </p:nvSpPr>
        <p:spPr>
          <a:xfrm>
            <a:off x="3822192" y="3877056"/>
            <a:ext cx="1901100" cy="6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a:p>
            <a:pPr marL="0" lvl="0" indent="0" algn="l" rtl="0">
              <a:spcBef>
                <a:spcPts val="1600"/>
              </a:spcBef>
              <a:spcAft>
                <a:spcPts val="1600"/>
              </a:spcAft>
              <a:buNone/>
            </a:pPr>
            <a:endParaRPr/>
          </a:p>
        </p:txBody>
      </p:sp>
      <p:sp>
        <p:nvSpPr>
          <p:cNvPr id="274" name="Google Shape;274;p36"/>
          <p:cNvSpPr txBox="1">
            <a:spLocks noGrp="1"/>
          </p:cNvSpPr>
          <p:nvPr>
            <p:ph type="title" idx="16"/>
          </p:nvPr>
        </p:nvSpPr>
        <p:spPr>
          <a:xfrm flipH="1">
            <a:off x="713232" y="3136392"/>
            <a:ext cx="921900" cy="53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275" name="Google Shape;275;p36"/>
          <p:cNvSpPr txBox="1">
            <a:spLocks noGrp="1"/>
          </p:cNvSpPr>
          <p:nvPr>
            <p:ph type="subTitle" idx="17"/>
          </p:nvPr>
        </p:nvSpPr>
        <p:spPr>
          <a:xfrm>
            <a:off x="713232" y="3593592"/>
            <a:ext cx="2770500" cy="34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t>MARKET ANALYSIS AND COMPETITION</a:t>
            </a:r>
            <a:endParaRPr sz="1400"/>
          </a:p>
          <a:p>
            <a:pPr marL="0" lvl="0" indent="0" algn="l" rtl="0">
              <a:spcBef>
                <a:spcPts val="1600"/>
              </a:spcBef>
              <a:spcAft>
                <a:spcPts val="1600"/>
              </a:spcAft>
              <a:buNone/>
            </a:pPr>
            <a:endParaRPr/>
          </a:p>
        </p:txBody>
      </p:sp>
      <p:sp>
        <p:nvSpPr>
          <p:cNvPr id="276" name="Google Shape;276;p36"/>
          <p:cNvSpPr txBox="1">
            <a:spLocks noGrp="1"/>
          </p:cNvSpPr>
          <p:nvPr>
            <p:ph type="subTitle" idx="18"/>
          </p:nvPr>
        </p:nvSpPr>
        <p:spPr>
          <a:xfrm>
            <a:off x="713232" y="3877056"/>
            <a:ext cx="1901100" cy="6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a:p>
            <a:pPr marL="0" lvl="0" indent="0" algn="l" rtl="0">
              <a:spcBef>
                <a:spcPts val="1600"/>
              </a:spcBef>
              <a:spcAft>
                <a:spcPts val="1600"/>
              </a:spcAft>
              <a:buNone/>
            </a:pPr>
            <a:endParaRPr/>
          </a:p>
        </p:txBody>
      </p:sp>
      <p:sp>
        <p:nvSpPr>
          <p:cNvPr id="277" name="Google Shape;277;p36"/>
          <p:cNvSpPr txBox="1">
            <a:spLocks noGrp="1"/>
          </p:cNvSpPr>
          <p:nvPr>
            <p:ph type="title" idx="19"/>
          </p:nvPr>
        </p:nvSpPr>
        <p:spPr>
          <a:xfrm flipH="1">
            <a:off x="6519672" y="3136392"/>
            <a:ext cx="921900" cy="53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06.</a:t>
            </a:r>
            <a:endParaRPr/>
          </a:p>
        </p:txBody>
      </p:sp>
      <p:sp>
        <p:nvSpPr>
          <p:cNvPr id="278" name="Google Shape;278;p36"/>
          <p:cNvSpPr txBox="1">
            <a:spLocks noGrp="1"/>
          </p:cNvSpPr>
          <p:nvPr>
            <p:ph type="subTitle" idx="20"/>
          </p:nvPr>
        </p:nvSpPr>
        <p:spPr>
          <a:xfrm>
            <a:off x="6519672" y="3593592"/>
            <a:ext cx="2770500" cy="345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sz="1400"/>
              <a:t>THE FINANCIAL PLAN</a:t>
            </a:r>
            <a:endParaRPr/>
          </a:p>
        </p:txBody>
      </p:sp>
      <p:sp>
        <p:nvSpPr>
          <p:cNvPr id="279" name="Google Shape;279;p36"/>
          <p:cNvSpPr txBox="1">
            <a:spLocks noGrp="1"/>
          </p:cNvSpPr>
          <p:nvPr>
            <p:ph type="subTitle" idx="21"/>
          </p:nvPr>
        </p:nvSpPr>
        <p:spPr>
          <a:xfrm>
            <a:off x="6519672" y="3877056"/>
            <a:ext cx="1901100" cy="6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a:p>
            <a:pPr marL="0" lvl="0" indent="0" algn="l" rtl="0">
              <a:spcBef>
                <a:spcPts val="1600"/>
              </a:spcBef>
              <a:spcAft>
                <a:spcPts val="1600"/>
              </a:spcAft>
              <a:buNone/>
            </a:pPr>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17"/>
        <p:cNvGrpSpPr/>
        <p:nvPr/>
      </p:nvGrpSpPr>
      <p:grpSpPr>
        <a:xfrm>
          <a:off x="0" y="0"/>
          <a:ext cx="0" cy="0"/>
          <a:chOff x="0" y="0"/>
          <a:chExt cx="0" cy="0"/>
        </a:xfrm>
      </p:grpSpPr>
      <p:sp>
        <p:nvSpPr>
          <p:cNvPr id="5118" name="Google Shape;5118;p79"/>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 val="tx"/>
                    </a:ext>
                  </a:extLst>
                </a:hlinkClick>
              </a:rPr>
              <a:t>infographics</a:t>
            </a:r>
            <a:r>
              <a:rPr lang="en" sz="1100">
                <a:solidFill>
                  <a:srgbClr val="FFFFFF"/>
                </a:solidFill>
              </a:rPr>
              <a:t> on Slidesgo.</a:t>
            </a:r>
            <a:endParaRPr sz="1100">
              <a:solidFill>
                <a:srgbClr val="FFFFFF"/>
              </a:solidFill>
            </a:endParaRPr>
          </a:p>
        </p:txBody>
      </p:sp>
      <p:grpSp>
        <p:nvGrpSpPr>
          <p:cNvPr id="5119" name="Google Shape;5119;p79"/>
          <p:cNvGrpSpPr/>
          <p:nvPr/>
        </p:nvGrpSpPr>
        <p:grpSpPr>
          <a:xfrm>
            <a:off x="5156078" y="3085736"/>
            <a:ext cx="474294" cy="551291"/>
            <a:chOff x="4727025" y="1332775"/>
            <a:chExt cx="59900" cy="69625"/>
          </a:xfrm>
        </p:grpSpPr>
        <p:sp>
          <p:nvSpPr>
            <p:cNvPr id="5120" name="Google Shape;5120;p7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2" name="Google Shape;5122;p79"/>
          <p:cNvGrpSpPr/>
          <p:nvPr/>
        </p:nvGrpSpPr>
        <p:grpSpPr>
          <a:xfrm>
            <a:off x="5769734" y="2314340"/>
            <a:ext cx="555653" cy="557031"/>
            <a:chOff x="4820425" y="1329900"/>
            <a:chExt cx="70175" cy="70350"/>
          </a:xfrm>
        </p:grpSpPr>
        <p:sp>
          <p:nvSpPr>
            <p:cNvPr id="5123" name="Google Shape;5123;p7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79"/>
          <p:cNvGrpSpPr/>
          <p:nvPr/>
        </p:nvGrpSpPr>
        <p:grpSpPr>
          <a:xfrm>
            <a:off x="6396103" y="2318845"/>
            <a:ext cx="582574" cy="533871"/>
            <a:chOff x="4903200" y="1331525"/>
            <a:chExt cx="73575" cy="67425"/>
          </a:xfrm>
        </p:grpSpPr>
        <p:sp>
          <p:nvSpPr>
            <p:cNvPr id="5128" name="Google Shape;5128;p7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79"/>
          <p:cNvGrpSpPr/>
          <p:nvPr/>
        </p:nvGrpSpPr>
        <p:grpSpPr>
          <a:xfrm>
            <a:off x="5755581" y="3078709"/>
            <a:ext cx="583960" cy="565345"/>
            <a:chOff x="4815575" y="1416800"/>
            <a:chExt cx="73750" cy="71400"/>
          </a:xfrm>
        </p:grpSpPr>
        <p:sp>
          <p:nvSpPr>
            <p:cNvPr id="5131" name="Google Shape;5131;p7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79"/>
          <p:cNvGrpSpPr/>
          <p:nvPr/>
        </p:nvGrpSpPr>
        <p:grpSpPr>
          <a:xfrm>
            <a:off x="6390362" y="3108896"/>
            <a:ext cx="589898" cy="504970"/>
            <a:chOff x="4902475" y="1418875"/>
            <a:chExt cx="74500" cy="63775"/>
          </a:xfrm>
        </p:grpSpPr>
        <p:sp>
          <p:nvSpPr>
            <p:cNvPr id="5135" name="Google Shape;5135;p7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79"/>
          <p:cNvGrpSpPr/>
          <p:nvPr/>
        </p:nvGrpSpPr>
        <p:grpSpPr>
          <a:xfrm>
            <a:off x="5765577" y="3826000"/>
            <a:ext cx="563967" cy="567127"/>
            <a:chOff x="4818100" y="1507675"/>
            <a:chExt cx="71225" cy="71625"/>
          </a:xfrm>
        </p:grpSpPr>
        <p:sp>
          <p:nvSpPr>
            <p:cNvPr id="5138" name="Google Shape;5138;p7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2" name="Google Shape;5142;p79"/>
          <p:cNvGrpSpPr/>
          <p:nvPr/>
        </p:nvGrpSpPr>
        <p:grpSpPr>
          <a:xfrm>
            <a:off x="5079075" y="3829461"/>
            <a:ext cx="628301" cy="588505"/>
            <a:chOff x="4721450" y="1509475"/>
            <a:chExt cx="79350" cy="74325"/>
          </a:xfrm>
        </p:grpSpPr>
        <p:sp>
          <p:nvSpPr>
            <p:cNvPr id="5143" name="Google Shape;5143;p7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79"/>
          <p:cNvGrpSpPr/>
          <p:nvPr/>
        </p:nvGrpSpPr>
        <p:grpSpPr>
          <a:xfrm>
            <a:off x="6424608" y="3814027"/>
            <a:ext cx="557038" cy="562772"/>
            <a:chOff x="4906800" y="1507500"/>
            <a:chExt cx="70350" cy="71075"/>
          </a:xfrm>
        </p:grpSpPr>
        <p:sp>
          <p:nvSpPr>
            <p:cNvPr id="5148" name="Google Shape;5148;p7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79"/>
          <p:cNvGrpSpPr/>
          <p:nvPr/>
        </p:nvGrpSpPr>
        <p:grpSpPr>
          <a:xfrm>
            <a:off x="4462216" y="2340963"/>
            <a:ext cx="517934" cy="517934"/>
            <a:chOff x="3736598" y="2170606"/>
            <a:chExt cx="404889" cy="404889"/>
          </a:xfrm>
        </p:grpSpPr>
        <p:sp>
          <p:nvSpPr>
            <p:cNvPr id="5154" name="Google Shape;5154;p7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79"/>
          <p:cNvGrpSpPr/>
          <p:nvPr/>
        </p:nvGrpSpPr>
        <p:grpSpPr>
          <a:xfrm>
            <a:off x="3729277" y="2341061"/>
            <a:ext cx="586986" cy="517740"/>
            <a:chOff x="3161917" y="2170682"/>
            <a:chExt cx="458870" cy="404737"/>
          </a:xfrm>
        </p:grpSpPr>
        <p:sp>
          <p:nvSpPr>
            <p:cNvPr id="5159" name="Google Shape;5159;p7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79"/>
          <p:cNvGrpSpPr/>
          <p:nvPr/>
        </p:nvGrpSpPr>
        <p:grpSpPr>
          <a:xfrm>
            <a:off x="3752299" y="3102400"/>
            <a:ext cx="540943" cy="517963"/>
            <a:chOff x="3179914" y="2889488"/>
            <a:chExt cx="422876" cy="404911"/>
          </a:xfrm>
        </p:grpSpPr>
        <p:sp>
          <p:nvSpPr>
            <p:cNvPr id="5163" name="Google Shape;5163;p7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79"/>
          <p:cNvGrpSpPr/>
          <p:nvPr/>
        </p:nvGrpSpPr>
        <p:grpSpPr>
          <a:xfrm>
            <a:off x="4453093" y="3102358"/>
            <a:ext cx="536180" cy="518047"/>
            <a:chOff x="3729467" y="2889422"/>
            <a:chExt cx="419153" cy="404977"/>
          </a:xfrm>
        </p:grpSpPr>
        <p:sp>
          <p:nvSpPr>
            <p:cNvPr id="5170" name="Google Shape;5170;p7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7" name="Google Shape;5177;p79"/>
          <p:cNvGrpSpPr/>
          <p:nvPr/>
        </p:nvGrpSpPr>
        <p:grpSpPr>
          <a:xfrm>
            <a:off x="1990126" y="3445787"/>
            <a:ext cx="965351" cy="134611"/>
            <a:chOff x="4411970" y="2962952"/>
            <a:chExt cx="706544" cy="104212"/>
          </a:xfrm>
        </p:grpSpPr>
        <p:sp>
          <p:nvSpPr>
            <p:cNvPr id="5178" name="Google Shape;5178;p7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79"/>
          <p:cNvGrpSpPr/>
          <p:nvPr/>
        </p:nvGrpSpPr>
        <p:grpSpPr>
          <a:xfrm>
            <a:off x="1990126" y="3041077"/>
            <a:ext cx="960158" cy="289172"/>
            <a:chOff x="4411970" y="2726085"/>
            <a:chExt cx="643107" cy="193659"/>
          </a:xfrm>
        </p:grpSpPr>
        <p:sp>
          <p:nvSpPr>
            <p:cNvPr id="5183" name="Google Shape;5183;p7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79"/>
          <p:cNvGrpSpPr/>
          <p:nvPr/>
        </p:nvGrpSpPr>
        <p:grpSpPr>
          <a:xfrm>
            <a:off x="998624" y="3295400"/>
            <a:ext cx="811503" cy="252584"/>
            <a:chOff x="4411970" y="4340222"/>
            <a:chExt cx="779467" cy="242683"/>
          </a:xfrm>
        </p:grpSpPr>
        <p:sp>
          <p:nvSpPr>
            <p:cNvPr id="5187" name="Google Shape;5187;p7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0" name="Google Shape;5190;p79"/>
          <p:cNvGrpSpPr/>
          <p:nvPr/>
        </p:nvGrpSpPr>
        <p:grpSpPr>
          <a:xfrm>
            <a:off x="1990126" y="2709308"/>
            <a:ext cx="965160" cy="216230"/>
            <a:chOff x="4411970" y="2468674"/>
            <a:chExt cx="747317" cy="167425"/>
          </a:xfrm>
        </p:grpSpPr>
        <p:sp>
          <p:nvSpPr>
            <p:cNvPr id="5191" name="Google Shape;5191;p7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3" name="Google Shape;5193;p7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4" name="Google Shape;5194;p79"/>
          <p:cNvGrpSpPr/>
          <p:nvPr/>
        </p:nvGrpSpPr>
        <p:grpSpPr>
          <a:xfrm>
            <a:off x="997692" y="2334687"/>
            <a:ext cx="1959041" cy="208784"/>
            <a:chOff x="6336019" y="3733725"/>
            <a:chExt cx="2566206" cy="351310"/>
          </a:xfrm>
        </p:grpSpPr>
        <p:sp>
          <p:nvSpPr>
            <p:cNvPr id="5195" name="Google Shape;5195;p7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79"/>
          <p:cNvGrpSpPr/>
          <p:nvPr/>
        </p:nvGrpSpPr>
        <p:grpSpPr>
          <a:xfrm>
            <a:off x="1990126" y="3950602"/>
            <a:ext cx="946551" cy="153200"/>
            <a:chOff x="4404545" y="3301592"/>
            <a:chExt cx="782403" cy="129272"/>
          </a:xfrm>
        </p:grpSpPr>
        <p:sp>
          <p:nvSpPr>
            <p:cNvPr id="5200" name="Google Shape;5200;p7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2" name="Google Shape;5202;p79"/>
          <p:cNvGrpSpPr/>
          <p:nvPr/>
        </p:nvGrpSpPr>
        <p:grpSpPr>
          <a:xfrm>
            <a:off x="1990126" y="3695937"/>
            <a:ext cx="962257" cy="139127"/>
            <a:chOff x="4411970" y="3131459"/>
            <a:chExt cx="710520" cy="117397"/>
          </a:xfrm>
        </p:grpSpPr>
        <p:sp>
          <p:nvSpPr>
            <p:cNvPr id="5203" name="Google Shape;5203;p7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5" name="Google Shape;5205;p7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6" name="Google Shape;5206;p79"/>
          <p:cNvGrpSpPr/>
          <p:nvPr/>
        </p:nvGrpSpPr>
        <p:grpSpPr>
          <a:xfrm>
            <a:off x="990271" y="3621603"/>
            <a:ext cx="823838" cy="458988"/>
            <a:chOff x="4411970" y="1801825"/>
            <a:chExt cx="734586" cy="409262"/>
          </a:xfrm>
        </p:grpSpPr>
        <p:sp>
          <p:nvSpPr>
            <p:cNvPr id="5207" name="Google Shape;5207;p7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79"/>
          <p:cNvGrpSpPr/>
          <p:nvPr/>
        </p:nvGrpSpPr>
        <p:grpSpPr>
          <a:xfrm>
            <a:off x="3095243" y="2339173"/>
            <a:ext cx="521514" cy="521514"/>
            <a:chOff x="5681300" y="2527788"/>
            <a:chExt cx="805800" cy="805800"/>
          </a:xfrm>
        </p:grpSpPr>
        <p:sp>
          <p:nvSpPr>
            <p:cNvPr id="5210" name="Google Shape;5210;p7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79"/>
          <p:cNvGrpSpPr/>
          <p:nvPr/>
        </p:nvGrpSpPr>
        <p:grpSpPr>
          <a:xfrm>
            <a:off x="3089483" y="3094865"/>
            <a:ext cx="533033" cy="533033"/>
            <a:chOff x="4049800" y="640400"/>
            <a:chExt cx="858900" cy="858900"/>
          </a:xfrm>
        </p:grpSpPr>
        <p:sp>
          <p:nvSpPr>
            <p:cNvPr id="5213" name="Google Shape;5213;p7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79"/>
          <p:cNvGrpSpPr/>
          <p:nvPr/>
        </p:nvGrpSpPr>
        <p:grpSpPr>
          <a:xfrm>
            <a:off x="3014966" y="3772543"/>
            <a:ext cx="682068" cy="682068"/>
            <a:chOff x="5080188" y="927900"/>
            <a:chExt cx="961200" cy="961200"/>
          </a:xfrm>
        </p:grpSpPr>
        <p:sp>
          <p:nvSpPr>
            <p:cNvPr id="5216" name="Google Shape;5216;p7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79"/>
          <p:cNvGrpSpPr/>
          <p:nvPr/>
        </p:nvGrpSpPr>
        <p:grpSpPr>
          <a:xfrm>
            <a:off x="4478465" y="3869234"/>
            <a:ext cx="505650" cy="504006"/>
            <a:chOff x="6039282" y="1042577"/>
            <a:chExt cx="734315" cy="731929"/>
          </a:xfrm>
        </p:grpSpPr>
        <p:sp>
          <p:nvSpPr>
            <p:cNvPr id="5225" name="Google Shape;5225;p7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6" name="Google Shape;5246;p79"/>
          <p:cNvGrpSpPr/>
          <p:nvPr/>
        </p:nvGrpSpPr>
        <p:grpSpPr>
          <a:xfrm>
            <a:off x="5091067" y="2298862"/>
            <a:ext cx="567744" cy="602136"/>
            <a:chOff x="1825800" y="1651625"/>
            <a:chExt cx="539989" cy="571775"/>
          </a:xfrm>
        </p:grpSpPr>
        <p:sp>
          <p:nvSpPr>
            <p:cNvPr id="5247" name="Google Shape;5247;p7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1" name="Google Shape;5251;p79"/>
          <p:cNvGrpSpPr/>
          <p:nvPr/>
        </p:nvGrpSpPr>
        <p:grpSpPr>
          <a:xfrm>
            <a:off x="3765995" y="3855579"/>
            <a:ext cx="508123" cy="507955"/>
            <a:chOff x="1897577" y="2802432"/>
            <a:chExt cx="492176" cy="492014"/>
          </a:xfrm>
        </p:grpSpPr>
        <p:sp>
          <p:nvSpPr>
            <p:cNvPr id="5252" name="Google Shape;5252;p7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79"/>
          <p:cNvGrpSpPr/>
          <p:nvPr/>
        </p:nvGrpSpPr>
        <p:grpSpPr>
          <a:xfrm>
            <a:off x="997525" y="4169123"/>
            <a:ext cx="809227" cy="200842"/>
            <a:chOff x="2013045" y="4813233"/>
            <a:chExt cx="921986" cy="228854"/>
          </a:xfrm>
        </p:grpSpPr>
        <p:sp>
          <p:nvSpPr>
            <p:cNvPr id="5265" name="Google Shape;5265;p7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79"/>
          <p:cNvGrpSpPr/>
          <p:nvPr/>
        </p:nvGrpSpPr>
        <p:grpSpPr>
          <a:xfrm>
            <a:off x="1005985" y="2656004"/>
            <a:ext cx="792421" cy="269941"/>
            <a:chOff x="1046767" y="4756633"/>
            <a:chExt cx="859646" cy="292841"/>
          </a:xfrm>
        </p:grpSpPr>
        <p:sp>
          <p:nvSpPr>
            <p:cNvPr id="5268" name="Google Shape;5268;p7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1" name="Google Shape;5271;p7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5" name="Google Shape;5275;p79"/>
          <p:cNvGrpSpPr/>
          <p:nvPr/>
        </p:nvGrpSpPr>
        <p:grpSpPr>
          <a:xfrm>
            <a:off x="7141841" y="2550562"/>
            <a:ext cx="166473" cy="141497"/>
            <a:chOff x="4660325" y="1866850"/>
            <a:chExt cx="68350" cy="58100"/>
          </a:xfrm>
        </p:grpSpPr>
        <p:sp>
          <p:nvSpPr>
            <p:cNvPr id="5276" name="Google Shape;5276;p7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79"/>
          <p:cNvGrpSpPr/>
          <p:nvPr/>
        </p:nvGrpSpPr>
        <p:grpSpPr>
          <a:xfrm>
            <a:off x="7451186" y="2576286"/>
            <a:ext cx="162515" cy="90049"/>
            <a:chOff x="4791775" y="1877500"/>
            <a:chExt cx="66725" cy="36975"/>
          </a:xfrm>
        </p:grpSpPr>
        <p:sp>
          <p:nvSpPr>
            <p:cNvPr id="5279" name="Google Shape;5279;p7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1" name="Google Shape;5281;p79"/>
          <p:cNvGrpSpPr/>
          <p:nvPr/>
        </p:nvGrpSpPr>
        <p:grpSpPr>
          <a:xfrm>
            <a:off x="7772899" y="2576286"/>
            <a:ext cx="144979" cy="90049"/>
            <a:chOff x="4923925" y="1877500"/>
            <a:chExt cx="59525" cy="36975"/>
          </a:xfrm>
        </p:grpSpPr>
        <p:sp>
          <p:nvSpPr>
            <p:cNvPr id="5282" name="Google Shape;5282;p7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79"/>
          <p:cNvGrpSpPr/>
          <p:nvPr/>
        </p:nvGrpSpPr>
        <p:grpSpPr>
          <a:xfrm>
            <a:off x="8067390" y="2558477"/>
            <a:ext cx="141447" cy="125667"/>
            <a:chOff x="5058450" y="1870100"/>
            <a:chExt cx="58075" cy="51600"/>
          </a:xfrm>
        </p:grpSpPr>
        <p:sp>
          <p:nvSpPr>
            <p:cNvPr id="5285" name="Google Shape;5285;p7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7" name="Google Shape;5287;p79"/>
          <p:cNvGrpSpPr/>
          <p:nvPr/>
        </p:nvGrpSpPr>
        <p:grpSpPr>
          <a:xfrm>
            <a:off x="7481905" y="2980885"/>
            <a:ext cx="101077" cy="107645"/>
            <a:chOff x="4811425" y="2065025"/>
            <a:chExt cx="41500" cy="44200"/>
          </a:xfrm>
        </p:grpSpPr>
        <p:sp>
          <p:nvSpPr>
            <p:cNvPr id="5288" name="Google Shape;5288;p7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0" name="Google Shape;5290;p79"/>
          <p:cNvGrpSpPr/>
          <p:nvPr/>
        </p:nvGrpSpPr>
        <p:grpSpPr>
          <a:xfrm>
            <a:off x="7774342" y="2981098"/>
            <a:ext cx="120867" cy="107218"/>
            <a:chOff x="4929875" y="2065025"/>
            <a:chExt cx="49625" cy="44025"/>
          </a:xfrm>
        </p:grpSpPr>
        <p:sp>
          <p:nvSpPr>
            <p:cNvPr id="5291" name="Google Shape;5291;p7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3" name="Google Shape;5293;p79"/>
          <p:cNvGrpSpPr/>
          <p:nvPr/>
        </p:nvGrpSpPr>
        <p:grpSpPr>
          <a:xfrm>
            <a:off x="8103011" y="2984112"/>
            <a:ext cx="70206" cy="101191"/>
            <a:chOff x="5083925" y="2066350"/>
            <a:chExt cx="28825" cy="41550"/>
          </a:xfrm>
        </p:grpSpPr>
        <p:sp>
          <p:nvSpPr>
            <p:cNvPr id="5294" name="Google Shape;5294;p7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6" name="Google Shape;5296;p79"/>
          <p:cNvGrpSpPr/>
          <p:nvPr/>
        </p:nvGrpSpPr>
        <p:grpSpPr>
          <a:xfrm>
            <a:off x="7134565" y="2999759"/>
            <a:ext cx="181026" cy="69896"/>
            <a:chOff x="4659775" y="2072775"/>
            <a:chExt cx="74325" cy="28700"/>
          </a:xfrm>
        </p:grpSpPr>
        <p:sp>
          <p:nvSpPr>
            <p:cNvPr id="5297" name="Google Shape;5297;p7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79"/>
          <p:cNvGrpSpPr/>
          <p:nvPr/>
        </p:nvGrpSpPr>
        <p:grpSpPr>
          <a:xfrm>
            <a:off x="8054421" y="2790324"/>
            <a:ext cx="167387" cy="89197"/>
            <a:chOff x="4662475" y="1976500"/>
            <a:chExt cx="68725" cy="36625"/>
          </a:xfrm>
        </p:grpSpPr>
        <p:sp>
          <p:nvSpPr>
            <p:cNvPr id="5301" name="Google Shape;5301;p7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79"/>
          <p:cNvGrpSpPr/>
          <p:nvPr/>
        </p:nvGrpSpPr>
        <p:grpSpPr>
          <a:xfrm>
            <a:off x="7751326" y="2793764"/>
            <a:ext cx="166899" cy="82317"/>
            <a:chOff x="4920150" y="1977875"/>
            <a:chExt cx="68525" cy="33800"/>
          </a:xfrm>
        </p:grpSpPr>
        <p:sp>
          <p:nvSpPr>
            <p:cNvPr id="5305" name="Google Shape;5305;p7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79"/>
          <p:cNvGrpSpPr/>
          <p:nvPr/>
        </p:nvGrpSpPr>
        <p:grpSpPr>
          <a:xfrm>
            <a:off x="7162483" y="3197682"/>
            <a:ext cx="125190" cy="127859"/>
            <a:chOff x="4676550" y="2160575"/>
            <a:chExt cx="51400" cy="52500"/>
          </a:xfrm>
        </p:grpSpPr>
        <p:sp>
          <p:nvSpPr>
            <p:cNvPr id="5309" name="Google Shape;5309;p7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79"/>
          <p:cNvGrpSpPr/>
          <p:nvPr/>
        </p:nvGrpSpPr>
        <p:grpSpPr>
          <a:xfrm>
            <a:off x="7459741" y="3204714"/>
            <a:ext cx="145405" cy="113794"/>
            <a:chOff x="4768325" y="2163475"/>
            <a:chExt cx="59700" cy="46725"/>
          </a:xfrm>
        </p:grpSpPr>
        <p:sp>
          <p:nvSpPr>
            <p:cNvPr id="5313" name="Google Shape;5313;p7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5" name="Google Shape;5315;p7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1" name="Google Shape;5321;p79"/>
          <p:cNvGrpSpPr/>
          <p:nvPr/>
        </p:nvGrpSpPr>
        <p:grpSpPr>
          <a:xfrm>
            <a:off x="7476059" y="3459808"/>
            <a:ext cx="112768" cy="106853"/>
            <a:chOff x="4768575" y="2253950"/>
            <a:chExt cx="46300" cy="43875"/>
          </a:xfrm>
        </p:grpSpPr>
        <p:sp>
          <p:nvSpPr>
            <p:cNvPr id="5322" name="Google Shape;5322;p7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79"/>
          <p:cNvGrpSpPr/>
          <p:nvPr/>
        </p:nvGrpSpPr>
        <p:grpSpPr>
          <a:xfrm>
            <a:off x="7775682" y="3948834"/>
            <a:ext cx="118187" cy="146246"/>
            <a:chOff x="4960900" y="2433225"/>
            <a:chExt cx="48525" cy="60050"/>
          </a:xfrm>
        </p:grpSpPr>
        <p:sp>
          <p:nvSpPr>
            <p:cNvPr id="5325" name="Google Shape;5325;p7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7" name="Google Shape;5327;p79"/>
          <p:cNvGrpSpPr/>
          <p:nvPr/>
        </p:nvGrpSpPr>
        <p:grpSpPr>
          <a:xfrm>
            <a:off x="7464247" y="4212895"/>
            <a:ext cx="136394" cy="143810"/>
            <a:chOff x="4854075" y="2527625"/>
            <a:chExt cx="56000" cy="59050"/>
          </a:xfrm>
        </p:grpSpPr>
        <p:sp>
          <p:nvSpPr>
            <p:cNvPr id="5328" name="Google Shape;5328;p7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0" name="Google Shape;5330;p7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3" name="Google Shape;5333;p79"/>
          <p:cNvGrpSpPr/>
          <p:nvPr/>
        </p:nvGrpSpPr>
        <p:grpSpPr>
          <a:xfrm>
            <a:off x="8088458" y="3676639"/>
            <a:ext cx="99312" cy="160797"/>
            <a:chOff x="5059700" y="2334775"/>
            <a:chExt cx="40775" cy="66025"/>
          </a:xfrm>
        </p:grpSpPr>
        <p:sp>
          <p:nvSpPr>
            <p:cNvPr id="5334" name="Google Shape;5334;p7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79"/>
          <p:cNvGrpSpPr/>
          <p:nvPr/>
        </p:nvGrpSpPr>
        <p:grpSpPr>
          <a:xfrm>
            <a:off x="8045622" y="3941771"/>
            <a:ext cx="184984" cy="160371"/>
            <a:chOff x="5037700" y="2430325"/>
            <a:chExt cx="75950" cy="65850"/>
          </a:xfrm>
        </p:grpSpPr>
        <p:sp>
          <p:nvSpPr>
            <p:cNvPr id="5344" name="Google Shape;5344;p7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79"/>
          <p:cNvGrpSpPr/>
          <p:nvPr/>
        </p:nvGrpSpPr>
        <p:grpSpPr>
          <a:xfrm>
            <a:off x="7465128" y="3708223"/>
            <a:ext cx="173014" cy="97629"/>
            <a:chOff x="4756975" y="2341800"/>
            <a:chExt cx="91975" cy="51925"/>
          </a:xfrm>
        </p:grpSpPr>
        <p:sp>
          <p:nvSpPr>
            <p:cNvPr id="5347" name="Google Shape;5347;p7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79"/>
          <p:cNvGrpSpPr/>
          <p:nvPr/>
        </p:nvGrpSpPr>
        <p:grpSpPr>
          <a:xfrm>
            <a:off x="7732065" y="4196920"/>
            <a:ext cx="212497" cy="175761"/>
            <a:chOff x="4943575" y="2516350"/>
            <a:chExt cx="98675" cy="81700"/>
          </a:xfrm>
        </p:grpSpPr>
        <p:sp>
          <p:nvSpPr>
            <p:cNvPr id="5368" name="Google Shape;5368;p7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6" name="Google Shape;5446;p7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454"/>
        <p:cNvGrpSpPr/>
        <p:nvPr/>
      </p:nvGrpSpPr>
      <p:grpSpPr>
        <a:xfrm>
          <a:off x="0" y="0"/>
          <a:ext cx="0" cy="0"/>
          <a:chOff x="0" y="0"/>
          <a:chExt cx="0" cy="0"/>
        </a:xfrm>
      </p:grpSpPr>
      <p:grpSp>
        <p:nvGrpSpPr>
          <p:cNvPr id="5455" name="Google Shape;5455;p80"/>
          <p:cNvGrpSpPr/>
          <p:nvPr/>
        </p:nvGrpSpPr>
        <p:grpSpPr>
          <a:xfrm>
            <a:off x="3642951" y="1176740"/>
            <a:ext cx="2078182" cy="1366558"/>
            <a:chOff x="235800" y="830650"/>
            <a:chExt cx="6978450" cy="4588844"/>
          </a:xfrm>
        </p:grpSpPr>
        <p:sp>
          <p:nvSpPr>
            <p:cNvPr id="5456" name="Google Shape;5456;p8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80"/>
          <p:cNvGrpSpPr/>
          <p:nvPr/>
        </p:nvGrpSpPr>
        <p:grpSpPr>
          <a:xfrm>
            <a:off x="738454" y="3007842"/>
            <a:ext cx="2622876" cy="1333540"/>
            <a:chOff x="238125" y="1038125"/>
            <a:chExt cx="7146800" cy="3633625"/>
          </a:xfrm>
        </p:grpSpPr>
        <p:sp>
          <p:nvSpPr>
            <p:cNvPr id="5463" name="Google Shape;5463;p8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80"/>
          <p:cNvGrpSpPr/>
          <p:nvPr/>
        </p:nvGrpSpPr>
        <p:grpSpPr>
          <a:xfrm>
            <a:off x="5961311" y="1231136"/>
            <a:ext cx="2435960" cy="1297725"/>
            <a:chOff x="233350" y="949250"/>
            <a:chExt cx="7137300" cy="3802300"/>
          </a:xfrm>
        </p:grpSpPr>
        <p:sp>
          <p:nvSpPr>
            <p:cNvPr id="7036" name="Google Shape;7036;p8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80"/>
          <p:cNvGrpSpPr/>
          <p:nvPr/>
        </p:nvGrpSpPr>
        <p:grpSpPr>
          <a:xfrm>
            <a:off x="7714435" y="3194726"/>
            <a:ext cx="104231" cy="320340"/>
            <a:chOff x="7564426" y="3224343"/>
            <a:chExt cx="119985" cy="368801"/>
          </a:xfrm>
        </p:grpSpPr>
        <p:sp>
          <p:nvSpPr>
            <p:cNvPr id="7088" name="Google Shape;7088;p8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80"/>
          <p:cNvGrpSpPr/>
          <p:nvPr/>
        </p:nvGrpSpPr>
        <p:grpSpPr>
          <a:xfrm>
            <a:off x="7413923" y="3188827"/>
            <a:ext cx="189489" cy="332132"/>
            <a:chOff x="8370831" y="3202002"/>
            <a:chExt cx="218129" cy="382376"/>
          </a:xfrm>
        </p:grpSpPr>
        <p:sp>
          <p:nvSpPr>
            <p:cNvPr id="7091" name="Google Shape;7091;p8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80"/>
          <p:cNvGrpSpPr/>
          <p:nvPr/>
        </p:nvGrpSpPr>
        <p:grpSpPr>
          <a:xfrm>
            <a:off x="8137312" y="3599959"/>
            <a:ext cx="309429" cy="267000"/>
            <a:chOff x="6742064" y="3750480"/>
            <a:chExt cx="399315" cy="344560"/>
          </a:xfrm>
        </p:grpSpPr>
        <p:sp>
          <p:nvSpPr>
            <p:cNvPr id="7094" name="Google Shape;7094;p8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80"/>
          <p:cNvGrpSpPr/>
          <p:nvPr/>
        </p:nvGrpSpPr>
        <p:grpSpPr>
          <a:xfrm>
            <a:off x="7676331" y="3951006"/>
            <a:ext cx="180437" cy="281608"/>
            <a:chOff x="7248525" y="3739696"/>
            <a:chExt cx="230531" cy="359790"/>
          </a:xfrm>
        </p:grpSpPr>
        <p:sp>
          <p:nvSpPr>
            <p:cNvPr id="7097" name="Google Shape;7097;p8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80"/>
          <p:cNvGrpSpPr/>
          <p:nvPr/>
        </p:nvGrpSpPr>
        <p:grpSpPr>
          <a:xfrm>
            <a:off x="7922251" y="3594231"/>
            <a:ext cx="162896" cy="278710"/>
            <a:chOff x="7601242" y="3729267"/>
            <a:chExt cx="222566" cy="380803"/>
          </a:xfrm>
        </p:grpSpPr>
        <p:sp>
          <p:nvSpPr>
            <p:cNvPr id="7100" name="Google Shape;7100;p8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2" name="Google Shape;7102;p80"/>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3" name="Google Shape;7103;p80"/>
          <p:cNvGrpSpPr/>
          <p:nvPr/>
        </p:nvGrpSpPr>
        <p:grpSpPr>
          <a:xfrm>
            <a:off x="7411896" y="3595371"/>
            <a:ext cx="193543" cy="275990"/>
            <a:chOff x="8304647" y="3738687"/>
            <a:chExt cx="225076" cy="320956"/>
          </a:xfrm>
        </p:grpSpPr>
        <p:sp>
          <p:nvSpPr>
            <p:cNvPr id="7104" name="Google Shape;7104;p8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80"/>
          <p:cNvGrpSpPr/>
          <p:nvPr/>
        </p:nvGrpSpPr>
        <p:grpSpPr>
          <a:xfrm>
            <a:off x="7684389" y="3595371"/>
            <a:ext cx="178492" cy="275990"/>
            <a:chOff x="8615101" y="3738687"/>
            <a:chExt cx="207573" cy="320956"/>
          </a:xfrm>
        </p:grpSpPr>
        <p:sp>
          <p:nvSpPr>
            <p:cNvPr id="7108" name="Google Shape;7108;p8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1" name="Google Shape;7111;p80"/>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2" name="Google Shape;7112;p80"/>
          <p:cNvGrpSpPr/>
          <p:nvPr/>
        </p:nvGrpSpPr>
        <p:grpSpPr>
          <a:xfrm>
            <a:off x="7909920" y="3998032"/>
            <a:ext cx="187557" cy="187557"/>
            <a:chOff x="8565775" y="671075"/>
            <a:chExt cx="441000" cy="441000"/>
          </a:xfrm>
        </p:grpSpPr>
        <p:sp>
          <p:nvSpPr>
            <p:cNvPr id="7113" name="Google Shape;7113;p8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5" name="Google Shape;7115;p80"/>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0"/>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7" name="Google Shape;7117;p80"/>
          <p:cNvGrpSpPr/>
          <p:nvPr/>
        </p:nvGrpSpPr>
        <p:grpSpPr>
          <a:xfrm>
            <a:off x="6064392" y="3070557"/>
            <a:ext cx="587865" cy="517731"/>
            <a:chOff x="6000718" y="3070557"/>
            <a:chExt cx="587865" cy="517731"/>
          </a:xfrm>
        </p:grpSpPr>
        <p:sp>
          <p:nvSpPr>
            <p:cNvPr id="7118" name="Google Shape;7118;p8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80"/>
          <p:cNvGrpSpPr/>
          <p:nvPr/>
        </p:nvGrpSpPr>
        <p:grpSpPr>
          <a:xfrm>
            <a:off x="6079197" y="3714217"/>
            <a:ext cx="557665" cy="516387"/>
            <a:chOff x="6015523" y="3714217"/>
            <a:chExt cx="557665" cy="516387"/>
          </a:xfrm>
        </p:grpSpPr>
        <p:grpSp>
          <p:nvGrpSpPr>
            <p:cNvPr id="7129" name="Google Shape;7129;p80"/>
            <p:cNvGrpSpPr/>
            <p:nvPr/>
          </p:nvGrpSpPr>
          <p:grpSpPr>
            <a:xfrm>
              <a:off x="6036094" y="3716980"/>
              <a:ext cx="529822" cy="510480"/>
              <a:chOff x="3148311" y="-545634"/>
              <a:chExt cx="1006118" cy="969572"/>
            </a:xfrm>
          </p:grpSpPr>
          <p:sp>
            <p:nvSpPr>
              <p:cNvPr id="7130" name="Google Shape;7130;p8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0" name="Google Shape;7140;p8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80"/>
          <p:cNvGrpSpPr/>
          <p:nvPr/>
        </p:nvGrpSpPr>
        <p:grpSpPr>
          <a:xfrm>
            <a:off x="6707979" y="3073628"/>
            <a:ext cx="576302" cy="511871"/>
            <a:chOff x="6644304" y="3073628"/>
            <a:chExt cx="576302" cy="511871"/>
          </a:xfrm>
        </p:grpSpPr>
        <p:grpSp>
          <p:nvGrpSpPr>
            <p:cNvPr id="7142" name="Google Shape;7142;p80"/>
            <p:cNvGrpSpPr/>
            <p:nvPr/>
          </p:nvGrpSpPr>
          <p:grpSpPr>
            <a:xfrm>
              <a:off x="6712169" y="3073651"/>
              <a:ext cx="481611" cy="506713"/>
              <a:chOff x="1833536" y="-546641"/>
              <a:chExt cx="914567" cy="962419"/>
            </a:xfrm>
          </p:grpSpPr>
          <p:grpSp>
            <p:nvGrpSpPr>
              <p:cNvPr id="7143" name="Google Shape;7143;p80"/>
              <p:cNvGrpSpPr/>
              <p:nvPr/>
            </p:nvGrpSpPr>
            <p:grpSpPr>
              <a:xfrm>
                <a:off x="1833536" y="-524249"/>
                <a:ext cx="914567" cy="940027"/>
                <a:chOff x="1833536" y="-524249"/>
                <a:chExt cx="914567" cy="940027"/>
              </a:xfrm>
            </p:grpSpPr>
            <p:sp>
              <p:nvSpPr>
                <p:cNvPr id="7144" name="Google Shape;7144;p8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9" name="Google Shape;7149;p8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3" name="Google Shape;7153;p8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80"/>
          <p:cNvGrpSpPr/>
          <p:nvPr/>
        </p:nvGrpSpPr>
        <p:grpSpPr>
          <a:xfrm>
            <a:off x="6715725" y="3714143"/>
            <a:ext cx="560636" cy="516497"/>
            <a:chOff x="6652051" y="3714143"/>
            <a:chExt cx="560636" cy="516497"/>
          </a:xfrm>
        </p:grpSpPr>
        <p:grpSp>
          <p:nvGrpSpPr>
            <p:cNvPr id="7155" name="Google Shape;7155;p80"/>
            <p:cNvGrpSpPr/>
            <p:nvPr/>
          </p:nvGrpSpPr>
          <p:grpSpPr>
            <a:xfrm>
              <a:off x="6669657" y="3716715"/>
              <a:ext cx="466768" cy="464314"/>
              <a:chOff x="3139766" y="765669"/>
              <a:chExt cx="886380" cy="881888"/>
            </a:xfrm>
          </p:grpSpPr>
          <p:grpSp>
            <p:nvGrpSpPr>
              <p:cNvPr id="7156" name="Google Shape;7156;p80"/>
              <p:cNvGrpSpPr/>
              <p:nvPr/>
            </p:nvGrpSpPr>
            <p:grpSpPr>
              <a:xfrm>
                <a:off x="3139766" y="765669"/>
                <a:ext cx="886380" cy="881888"/>
                <a:chOff x="3139766" y="765669"/>
                <a:chExt cx="886380" cy="881888"/>
              </a:xfrm>
            </p:grpSpPr>
            <p:sp>
              <p:nvSpPr>
                <p:cNvPr id="7157" name="Google Shape;7157;p8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6" name="Google Shape;7166;p8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0" name="Google Shape;7170;p8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80"/>
          <p:cNvGrpSpPr/>
          <p:nvPr/>
        </p:nvGrpSpPr>
        <p:grpSpPr>
          <a:xfrm>
            <a:off x="625184" y="1201451"/>
            <a:ext cx="2665073" cy="1317140"/>
            <a:chOff x="793334" y="1192826"/>
            <a:chExt cx="2665073" cy="1317140"/>
          </a:xfrm>
        </p:grpSpPr>
        <p:sp>
          <p:nvSpPr>
            <p:cNvPr id="7172" name="Google Shape;7172;p8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80"/>
          <p:cNvGrpSpPr/>
          <p:nvPr/>
        </p:nvGrpSpPr>
        <p:grpSpPr>
          <a:xfrm>
            <a:off x="3597785" y="3065882"/>
            <a:ext cx="2241344" cy="1330656"/>
            <a:chOff x="3597785" y="3065882"/>
            <a:chExt cx="2241344" cy="1330656"/>
          </a:xfrm>
        </p:grpSpPr>
        <p:grpSp>
          <p:nvGrpSpPr>
            <p:cNvPr id="11140" name="Google Shape;11140;p80"/>
            <p:cNvGrpSpPr/>
            <p:nvPr/>
          </p:nvGrpSpPr>
          <p:grpSpPr>
            <a:xfrm>
              <a:off x="5296908" y="3937355"/>
              <a:ext cx="143198" cy="32380"/>
              <a:chOff x="5296908" y="3937355"/>
              <a:chExt cx="143198" cy="32380"/>
            </a:xfrm>
          </p:grpSpPr>
          <p:sp>
            <p:nvSpPr>
              <p:cNvPr id="11141" name="Google Shape;11141;p8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2" name="Google Shape;11142;p80"/>
              <p:cNvGrpSpPr/>
              <p:nvPr/>
            </p:nvGrpSpPr>
            <p:grpSpPr>
              <a:xfrm>
                <a:off x="5402331" y="3937355"/>
                <a:ext cx="37776" cy="32380"/>
                <a:chOff x="5402331" y="3937355"/>
                <a:chExt cx="37776" cy="32380"/>
              </a:xfrm>
            </p:grpSpPr>
            <p:sp>
              <p:nvSpPr>
                <p:cNvPr id="11143" name="Google Shape;11143;p8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80"/>
              <p:cNvGrpSpPr/>
              <p:nvPr/>
            </p:nvGrpSpPr>
            <p:grpSpPr>
              <a:xfrm>
                <a:off x="5296908" y="3937355"/>
                <a:ext cx="37783" cy="32380"/>
                <a:chOff x="5296908" y="3937355"/>
                <a:chExt cx="37783" cy="32380"/>
              </a:xfrm>
            </p:grpSpPr>
            <p:sp>
              <p:nvSpPr>
                <p:cNvPr id="11146" name="Google Shape;11146;p8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48" name="Google Shape;11148;p80"/>
            <p:cNvGrpSpPr/>
            <p:nvPr/>
          </p:nvGrpSpPr>
          <p:grpSpPr>
            <a:xfrm>
              <a:off x="4724163" y="3119631"/>
              <a:ext cx="120838" cy="84218"/>
              <a:chOff x="4724163" y="3119631"/>
              <a:chExt cx="120838" cy="84218"/>
            </a:xfrm>
          </p:grpSpPr>
          <p:grpSp>
            <p:nvGrpSpPr>
              <p:cNvPr id="11149" name="Google Shape;11149;p80"/>
              <p:cNvGrpSpPr/>
              <p:nvPr/>
            </p:nvGrpSpPr>
            <p:grpSpPr>
              <a:xfrm>
                <a:off x="4746712" y="3132773"/>
                <a:ext cx="86869" cy="56424"/>
                <a:chOff x="4746712" y="3132773"/>
                <a:chExt cx="86869" cy="56424"/>
              </a:xfrm>
            </p:grpSpPr>
            <p:sp>
              <p:nvSpPr>
                <p:cNvPr id="11150" name="Google Shape;11150;p8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2" name="Google Shape;11152;p80"/>
              <p:cNvGrpSpPr/>
              <p:nvPr/>
            </p:nvGrpSpPr>
            <p:grpSpPr>
              <a:xfrm>
                <a:off x="4773634" y="3143336"/>
                <a:ext cx="37776" cy="32451"/>
                <a:chOff x="4773634" y="3143336"/>
                <a:chExt cx="37776" cy="32451"/>
              </a:xfrm>
            </p:grpSpPr>
            <p:sp>
              <p:nvSpPr>
                <p:cNvPr id="11153" name="Google Shape;11153;p8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80"/>
              <p:cNvGrpSpPr/>
              <p:nvPr/>
            </p:nvGrpSpPr>
            <p:grpSpPr>
              <a:xfrm>
                <a:off x="4724163" y="3131248"/>
                <a:ext cx="37776" cy="32459"/>
                <a:chOff x="4724163" y="3131248"/>
                <a:chExt cx="37776" cy="32459"/>
              </a:xfrm>
            </p:grpSpPr>
            <p:sp>
              <p:nvSpPr>
                <p:cNvPr id="11156" name="Google Shape;11156;p8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8" name="Google Shape;11158;p80"/>
              <p:cNvGrpSpPr/>
              <p:nvPr/>
            </p:nvGrpSpPr>
            <p:grpSpPr>
              <a:xfrm>
                <a:off x="4755081" y="3176054"/>
                <a:ext cx="32357" cy="27795"/>
                <a:chOff x="4755081" y="3176054"/>
                <a:chExt cx="32357" cy="27795"/>
              </a:xfrm>
            </p:grpSpPr>
            <p:sp>
              <p:nvSpPr>
                <p:cNvPr id="11159" name="Google Shape;11159;p8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80"/>
              <p:cNvGrpSpPr/>
              <p:nvPr/>
            </p:nvGrpSpPr>
            <p:grpSpPr>
              <a:xfrm>
                <a:off x="4812550" y="3119631"/>
                <a:ext cx="32451" cy="27803"/>
                <a:chOff x="4812550" y="3119631"/>
                <a:chExt cx="32451" cy="27803"/>
              </a:xfrm>
            </p:grpSpPr>
            <p:sp>
              <p:nvSpPr>
                <p:cNvPr id="11162" name="Google Shape;11162;p8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64" name="Google Shape;11164;p80"/>
            <p:cNvGrpSpPr/>
            <p:nvPr/>
          </p:nvGrpSpPr>
          <p:grpSpPr>
            <a:xfrm>
              <a:off x="5382826" y="4027197"/>
              <a:ext cx="268967" cy="250422"/>
              <a:chOff x="5382826" y="4027197"/>
              <a:chExt cx="268967" cy="250422"/>
            </a:xfrm>
          </p:grpSpPr>
          <p:grpSp>
            <p:nvGrpSpPr>
              <p:cNvPr id="11165" name="Google Shape;11165;p80"/>
              <p:cNvGrpSpPr/>
              <p:nvPr/>
            </p:nvGrpSpPr>
            <p:grpSpPr>
              <a:xfrm>
                <a:off x="5405280" y="4042510"/>
                <a:ext cx="237570" cy="218647"/>
                <a:chOff x="5405280" y="4042510"/>
                <a:chExt cx="237570" cy="218647"/>
              </a:xfrm>
            </p:grpSpPr>
            <p:sp>
              <p:nvSpPr>
                <p:cNvPr id="11166" name="Google Shape;11166;p8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80"/>
              <p:cNvGrpSpPr/>
              <p:nvPr/>
            </p:nvGrpSpPr>
            <p:grpSpPr>
              <a:xfrm>
                <a:off x="5382826" y="4125549"/>
                <a:ext cx="37776" cy="32380"/>
                <a:chOff x="5382826" y="4125549"/>
                <a:chExt cx="37776" cy="32380"/>
              </a:xfrm>
            </p:grpSpPr>
            <p:sp>
              <p:nvSpPr>
                <p:cNvPr id="11173" name="Google Shape;11173;p8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80"/>
              <p:cNvGrpSpPr/>
              <p:nvPr/>
            </p:nvGrpSpPr>
            <p:grpSpPr>
              <a:xfrm>
                <a:off x="5475680" y="4195587"/>
                <a:ext cx="37783" cy="32364"/>
                <a:chOff x="5475680" y="4195587"/>
                <a:chExt cx="37783" cy="32364"/>
              </a:xfrm>
            </p:grpSpPr>
            <p:sp>
              <p:nvSpPr>
                <p:cNvPr id="11176" name="Google Shape;11176;p8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80"/>
              <p:cNvGrpSpPr/>
              <p:nvPr/>
            </p:nvGrpSpPr>
            <p:grpSpPr>
              <a:xfrm>
                <a:off x="5532575" y="4027197"/>
                <a:ext cx="33308" cy="32262"/>
                <a:chOff x="5532575" y="4027197"/>
                <a:chExt cx="33308" cy="32262"/>
              </a:xfrm>
            </p:grpSpPr>
            <p:sp>
              <p:nvSpPr>
                <p:cNvPr id="11179" name="Google Shape;11179;p8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1" name="Google Shape;11181;p80"/>
              <p:cNvGrpSpPr/>
              <p:nvPr/>
            </p:nvGrpSpPr>
            <p:grpSpPr>
              <a:xfrm>
                <a:off x="5590706" y="4245348"/>
                <a:ext cx="33497" cy="32270"/>
                <a:chOff x="5590706" y="4245348"/>
                <a:chExt cx="33497" cy="32270"/>
              </a:xfrm>
            </p:grpSpPr>
            <p:sp>
              <p:nvSpPr>
                <p:cNvPr id="11182" name="Google Shape;11182;p8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80"/>
              <p:cNvGrpSpPr/>
              <p:nvPr/>
            </p:nvGrpSpPr>
            <p:grpSpPr>
              <a:xfrm>
                <a:off x="5618681" y="4109677"/>
                <a:ext cx="33112" cy="32357"/>
                <a:chOff x="5618681" y="4109677"/>
                <a:chExt cx="33112" cy="32357"/>
              </a:xfrm>
            </p:grpSpPr>
            <p:sp>
              <p:nvSpPr>
                <p:cNvPr id="11185" name="Google Shape;11185;p8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80"/>
              <p:cNvGrpSpPr/>
              <p:nvPr/>
            </p:nvGrpSpPr>
            <p:grpSpPr>
              <a:xfrm>
                <a:off x="5479298" y="4128262"/>
                <a:ext cx="31405" cy="26906"/>
                <a:chOff x="5479298" y="4128262"/>
                <a:chExt cx="31405" cy="26906"/>
              </a:xfrm>
            </p:grpSpPr>
            <p:sp>
              <p:nvSpPr>
                <p:cNvPr id="11188" name="Google Shape;11188;p8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80"/>
              <p:cNvGrpSpPr/>
              <p:nvPr/>
            </p:nvGrpSpPr>
            <p:grpSpPr>
              <a:xfrm>
                <a:off x="5582903" y="4180116"/>
                <a:ext cx="31499" cy="26898"/>
                <a:chOff x="5582903" y="4180116"/>
                <a:chExt cx="31499" cy="26898"/>
              </a:xfrm>
            </p:grpSpPr>
            <p:sp>
              <p:nvSpPr>
                <p:cNvPr id="11191" name="Google Shape;11191;p8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93" name="Google Shape;11193;p80"/>
            <p:cNvGrpSpPr/>
            <p:nvPr/>
          </p:nvGrpSpPr>
          <p:grpSpPr>
            <a:xfrm>
              <a:off x="3977681" y="3230323"/>
              <a:ext cx="94584" cy="84085"/>
              <a:chOff x="3977681" y="3230323"/>
              <a:chExt cx="94584" cy="84085"/>
            </a:xfrm>
          </p:grpSpPr>
          <p:grpSp>
            <p:nvGrpSpPr>
              <p:cNvPr id="11194" name="Google Shape;11194;p80"/>
              <p:cNvGrpSpPr/>
              <p:nvPr/>
            </p:nvGrpSpPr>
            <p:grpSpPr>
              <a:xfrm>
                <a:off x="4000135" y="3243041"/>
                <a:ext cx="59570" cy="57186"/>
                <a:chOff x="4000135" y="3243041"/>
                <a:chExt cx="59570" cy="57186"/>
              </a:xfrm>
            </p:grpSpPr>
            <p:sp>
              <p:nvSpPr>
                <p:cNvPr id="11195" name="Google Shape;11195;p8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3977681" y="3245872"/>
                <a:ext cx="37783" cy="32380"/>
                <a:chOff x="3977681" y="3245872"/>
                <a:chExt cx="37783" cy="32380"/>
              </a:xfrm>
            </p:grpSpPr>
            <p:sp>
              <p:nvSpPr>
                <p:cNvPr id="11199" name="Google Shape;11199;p8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80"/>
              <p:cNvGrpSpPr/>
              <p:nvPr/>
            </p:nvGrpSpPr>
            <p:grpSpPr>
              <a:xfrm>
                <a:off x="4040860" y="3262672"/>
                <a:ext cx="31405" cy="27001"/>
                <a:chOff x="4040860" y="3262672"/>
                <a:chExt cx="31405" cy="27001"/>
              </a:xfrm>
            </p:grpSpPr>
            <p:sp>
              <p:nvSpPr>
                <p:cNvPr id="11202" name="Google Shape;11202;p8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4021072" y="3230323"/>
                <a:ext cx="31397" cy="26906"/>
                <a:chOff x="4021072" y="3230323"/>
                <a:chExt cx="31397" cy="26906"/>
              </a:xfrm>
            </p:grpSpPr>
            <p:sp>
              <p:nvSpPr>
                <p:cNvPr id="11205" name="Google Shape;11205;p8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7" name="Google Shape;11207;p80"/>
              <p:cNvGrpSpPr/>
              <p:nvPr/>
            </p:nvGrpSpPr>
            <p:grpSpPr>
              <a:xfrm>
                <a:off x="4001472" y="3287462"/>
                <a:ext cx="31499" cy="26945"/>
                <a:chOff x="4001472" y="3287462"/>
                <a:chExt cx="31499" cy="26945"/>
              </a:xfrm>
            </p:grpSpPr>
            <p:sp>
              <p:nvSpPr>
                <p:cNvPr id="11208" name="Google Shape;11208;p8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10" name="Google Shape;11210;p80"/>
            <p:cNvGrpSpPr/>
            <p:nvPr/>
          </p:nvGrpSpPr>
          <p:grpSpPr>
            <a:xfrm>
              <a:off x="4084715" y="3258865"/>
              <a:ext cx="184961" cy="137268"/>
              <a:chOff x="4084715" y="3258865"/>
              <a:chExt cx="184961" cy="137268"/>
            </a:xfrm>
          </p:grpSpPr>
          <p:grpSp>
            <p:nvGrpSpPr>
              <p:cNvPr id="11211" name="Google Shape;11211;p80"/>
              <p:cNvGrpSpPr/>
              <p:nvPr/>
            </p:nvGrpSpPr>
            <p:grpSpPr>
              <a:xfrm>
                <a:off x="4107453" y="3271583"/>
                <a:ext cx="153470" cy="110275"/>
                <a:chOff x="4107453" y="3271583"/>
                <a:chExt cx="153470" cy="110275"/>
              </a:xfrm>
            </p:grpSpPr>
            <p:sp>
              <p:nvSpPr>
                <p:cNvPr id="11212" name="Google Shape;11212;p8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80"/>
              <p:cNvGrpSpPr/>
              <p:nvPr/>
            </p:nvGrpSpPr>
            <p:grpSpPr>
              <a:xfrm>
                <a:off x="4136947" y="3258865"/>
                <a:ext cx="31499" cy="27001"/>
                <a:chOff x="4136947" y="3258865"/>
                <a:chExt cx="31499" cy="27001"/>
              </a:xfrm>
            </p:grpSpPr>
            <p:sp>
              <p:nvSpPr>
                <p:cNvPr id="11217" name="Google Shape;11217;p8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9" name="Google Shape;11219;p80"/>
              <p:cNvGrpSpPr/>
              <p:nvPr/>
            </p:nvGrpSpPr>
            <p:grpSpPr>
              <a:xfrm>
                <a:off x="4084715" y="3266478"/>
                <a:ext cx="31468" cy="26898"/>
                <a:chOff x="4084715" y="3266478"/>
                <a:chExt cx="31468" cy="26898"/>
              </a:xfrm>
            </p:grpSpPr>
            <p:sp>
              <p:nvSpPr>
                <p:cNvPr id="11220" name="Google Shape;11220;p8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80"/>
              <p:cNvGrpSpPr/>
              <p:nvPr/>
            </p:nvGrpSpPr>
            <p:grpSpPr>
              <a:xfrm>
                <a:off x="4159213" y="3279849"/>
                <a:ext cx="31405" cy="26945"/>
                <a:chOff x="4159213" y="3279849"/>
                <a:chExt cx="31405" cy="26945"/>
              </a:xfrm>
            </p:grpSpPr>
            <p:sp>
              <p:nvSpPr>
                <p:cNvPr id="11223" name="Google Shape;11223;p8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80"/>
              <p:cNvGrpSpPr/>
              <p:nvPr/>
            </p:nvGrpSpPr>
            <p:grpSpPr>
              <a:xfrm>
                <a:off x="4201550" y="3266502"/>
                <a:ext cx="31405" cy="26883"/>
                <a:chOff x="4201550" y="3266502"/>
                <a:chExt cx="31405" cy="26883"/>
              </a:xfrm>
            </p:grpSpPr>
            <p:sp>
              <p:nvSpPr>
                <p:cNvPr id="11226" name="Google Shape;11226;p8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80"/>
              <p:cNvGrpSpPr/>
              <p:nvPr/>
            </p:nvGrpSpPr>
            <p:grpSpPr>
              <a:xfrm>
                <a:off x="4201550" y="3338278"/>
                <a:ext cx="31405" cy="26930"/>
                <a:chOff x="4201550" y="3338278"/>
                <a:chExt cx="31405" cy="26930"/>
              </a:xfrm>
            </p:grpSpPr>
            <p:sp>
              <p:nvSpPr>
                <p:cNvPr id="11229" name="Google Shape;11229;p8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80"/>
              <p:cNvGrpSpPr/>
              <p:nvPr/>
            </p:nvGrpSpPr>
            <p:grpSpPr>
              <a:xfrm>
                <a:off x="4238272" y="3369132"/>
                <a:ext cx="31405" cy="27001"/>
                <a:chOff x="4238272" y="3369132"/>
                <a:chExt cx="31405" cy="27001"/>
              </a:xfrm>
            </p:grpSpPr>
            <p:sp>
              <p:nvSpPr>
                <p:cNvPr id="11232" name="Google Shape;11232;p8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34" name="Google Shape;11234;p80"/>
            <p:cNvGrpSpPr/>
            <p:nvPr/>
          </p:nvGrpSpPr>
          <p:grpSpPr>
            <a:xfrm>
              <a:off x="4068639" y="3200169"/>
              <a:ext cx="77643" cy="37272"/>
              <a:chOff x="4068639" y="3200169"/>
              <a:chExt cx="77643" cy="37272"/>
            </a:xfrm>
          </p:grpSpPr>
          <p:sp>
            <p:nvSpPr>
              <p:cNvPr id="11235" name="Google Shape;11235;p8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6" name="Google Shape;11236;p80"/>
              <p:cNvGrpSpPr/>
              <p:nvPr/>
            </p:nvGrpSpPr>
            <p:grpSpPr>
              <a:xfrm>
                <a:off x="4114878" y="3200169"/>
                <a:ext cx="31405" cy="26993"/>
                <a:chOff x="4114878" y="3200169"/>
                <a:chExt cx="31405" cy="26993"/>
              </a:xfrm>
            </p:grpSpPr>
            <p:sp>
              <p:nvSpPr>
                <p:cNvPr id="11237" name="Google Shape;11237;p8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9" name="Google Shape;11239;p80"/>
              <p:cNvGrpSpPr/>
              <p:nvPr/>
            </p:nvGrpSpPr>
            <p:grpSpPr>
              <a:xfrm>
                <a:off x="4068639" y="3210535"/>
                <a:ext cx="31499" cy="26906"/>
                <a:chOff x="4068639" y="3210535"/>
                <a:chExt cx="31499" cy="26906"/>
              </a:xfrm>
            </p:grpSpPr>
            <p:sp>
              <p:nvSpPr>
                <p:cNvPr id="11240" name="Google Shape;11240;p8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42" name="Google Shape;11242;p80"/>
            <p:cNvGrpSpPr/>
            <p:nvPr/>
          </p:nvGrpSpPr>
          <p:grpSpPr>
            <a:xfrm>
              <a:off x="3869702" y="3066935"/>
              <a:ext cx="382664" cy="190294"/>
              <a:chOff x="3869702" y="3066935"/>
              <a:chExt cx="382664" cy="190294"/>
            </a:xfrm>
          </p:grpSpPr>
          <p:grpSp>
            <p:nvGrpSpPr>
              <p:cNvPr id="11243" name="Google Shape;11243;p80"/>
              <p:cNvGrpSpPr/>
              <p:nvPr/>
            </p:nvGrpSpPr>
            <p:grpSpPr>
              <a:xfrm>
                <a:off x="3888633" y="3082351"/>
                <a:ext cx="351172" cy="160698"/>
                <a:chOff x="3888633" y="3082351"/>
                <a:chExt cx="351172" cy="160698"/>
              </a:xfrm>
            </p:grpSpPr>
            <p:sp>
              <p:nvSpPr>
                <p:cNvPr id="11244" name="Google Shape;11244;p8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0" name="Google Shape;11250;p80"/>
              <p:cNvGrpSpPr/>
              <p:nvPr/>
            </p:nvGrpSpPr>
            <p:grpSpPr>
              <a:xfrm>
                <a:off x="4143703" y="3066935"/>
                <a:ext cx="37783" cy="32357"/>
                <a:chOff x="4143703" y="3066935"/>
                <a:chExt cx="37783" cy="32357"/>
              </a:xfrm>
            </p:grpSpPr>
            <p:sp>
              <p:nvSpPr>
                <p:cNvPr id="11251" name="Google Shape;11251;p8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3" name="Google Shape;11253;p80"/>
              <p:cNvGrpSpPr/>
              <p:nvPr/>
            </p:nvGrpSpPr>
            <p:grpSpPr>
              <a:xfrm>
                <a:off x="4044565" y="3103563"/>
                <a:ext cx="37783" cy="32451"/>
                <a:chOff x="4044565" y="3103563"/>
                <a:chExt cx="37783" cy="32451"/>
              </a:xfrm>
            </p:grpSpPr>
            <p:sp>
              <p:nvSpPr>
                <p:cNvPr id="11254" name="Google Shape;11254;p8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80"/>
              <p:cNvGrpSpPr/>
              <p:nvPr/>
            </p:nvGrpSpPr>
            <p:grpSpPr>
              <a:xfrm>
                <a:off x="4017454" y="3188237"/>
                <a:ext cx="37776" cy="32357"/>
                <a:chOff x="4017454" y="3188237"/>
                <a:chExt cx="37776" cy="32357"/>
              </a:xfrm>
            </p:grpSpPr>
            <p:sp>
              <p:nvSpPr>
                <p:cNvPr id="11257" name="Google Shape;11257;p8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9" name="Google Shape;11259;p80"/>
              <p:cNvGrpSpPr/>
              <p:nvPr/>
            </p:nvGrpSpPr>
            <p:grpSpPr>
              <a:xfrm>
                <a:off x="3921548" y="3157509"/>
                <a:ext cx="37783" cy="32357"/>
                <a:chOff x="3921548" y="3157509"/>
                <a:chExt cx="37783" cy="32357"/>
              </a:xfrm>
            </p:grpSpPr>
            <p:sp>
              <p:nvSpPr>
                <p:cNvPr id="11260" name="Google Shape;11260;p8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80"/>
              <p:cNvGrpSpPr/>
              <p:nvPr/>
            </p:nvGrpSpPr>
            <p:grpSpPr>
              <a:xfrm>
                <a:off x="3939056" y="3211620"/>
                <a:ext cx="37783" cy="32380"/>
                <a:chOff x="3939056" y="3211620"/>
                <a:chExt cx="37783" cy="32380"/>
              </a:xfrm>
            </p:grpSpPr>
            <p:sp>
              <p:nvSpPr>
                <p:cNvPr id="11263" name="Google Shape;11263;p8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80"/>
              <p:cNvGrpSpPr/>
              <p:nvPr/>
            </p:nvGrpSpPr>
            <p:grpSpPr>
              <a:xfrm>
                <a:off x="4176240" y="3136965"/>
                <a:ext cx="31405" cy="26930"/>
                <a:chOff x="4176240" y="3136965"/>
                <a:chExt cx="31405" cy="26930"/>
              </a:xfrm>
            </p:grpSpPr>
            <p:sp>
              <p:nvSpPr>
                <p:cNvPr id="11266" name="Google Shape;11266;p8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80"/>
              <p:cNvGrpSpPr/>
              <p:nvPr/>
            </p:nvGrpSpPr>
            <p:grpSpPr>
              <a:xfrm>
                <a:off x="4133148" y="3152593"/>
                <a:ext cx="31499" cy="27001"/>
                <a:chOff x="4133148" y="3152593"/>
                <a:chExt cx="31499" cy="27001"/>
              </a:xfrm>
            </p:grpSpPr>
            <p:sp>
              <p:nvSpPr>
                <p:cNvPr id="11269" name="Google Shape;11269;p8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4220866" y="3073534"/>
                <a:ext cx="31499" cy="26898"/>
                <a:chOff x="4220866" y="3073534"/>
                <a:chExt cx="31499" cy="26898"/>
              </a:xfrm>
            </p:grpSpPr>
            <p:sp>
              <p:nvSpPr>
                <p:cNvPr id="11272" name="Google Shape;11272;p8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3869702" y="3230323"/>
                <a:ext cx="31499" cy="26906"/>
                <a:chOff x="3869702" y="3230323"/>
                <a:chExt cx="31499" cy="26906"/>
              </a:xfrm>
            </p:grpSpPr>
            <p:sp>
              <p:nvSpPr>
                <p:cNvPr id="11275" name="Google Shape;11275;p8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77" name="Google Shape;11277;p80"/>
            <p:cNvGrpSpPr/>
            <p:nvPr/>
          </p:nvGrpSpPr>
          <p:grpSpPr>
            <a:xfrm>
              <a:off x="4271383" y="3065882"/>
              <a:ext cx="304556" cy="341663"/>
              <a:chOff x="4271383" y="3065882"/>
              <a:chExt cx="304556" cy="341663"/>
            </a:xfrm>
          </p:grpSpPr>
          <p:grpSp>
            <p:nvGrpSpPr>
              <p:cNvPr id="11278" name="Google Shape;11278;p80"/>
              <p:cNvGrpSpPr/>
              <p:nvPr/>
            </p:nvGrpSpPr>
            <p:grpSpPr>
              <a:xfrm>
                <a:off x="4293838" y="3078639"/>
                <a:ext cx="269353" cy="311973"/>
                <a:chOff x="4293838" y="3078639"/>
                <a:chExt cx="269353" cy="311973"/>
              </a:xfrm>
            </p:grpSpPr>
            <p:sp>
              <p:nvSpPr>
                <p:cNvPr id="11279" name="Google Shape;11279;p8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6" name="Google Shape;11296;p80"/>
              <p:cNvGrpSpPr/>
              <p:nvPr/>
            </p:nvGrpSpPr>
            <p:grpSpPr>
              <a:xfrm>
                <a:off x="4538164" y="3342061"/>
                <a:ext cx="37776" cy="32380"/>
                <a:chOff x="4538164" y="3342061"/>
                <a:chExt cx="37776" cy="32380"/>
              </a:xfrm>
            </p:grpSpPr>
            <p:sp>
              <p:nvSpPr>
                <p:cNvPr id="11297" name="Google Shape;11297;p8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4271383" y="3194742"/>
                <a:ext cx="37783" cy="32420"/>
                <a:chOff x="4271383" y="3194742"/>
                <a:chExt cx="37783" cy="32420"/>
              </a:xfrm>
            </p:grpSpPr>
            <p:sp>
              <p:nvSpPr>
                <p:cNvPr id="11300" name="Google Shape;11300;p8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80"/>
              <p:cNvGrpSpPr/>
              <p:nvPr/>
            </p:nvGrpSpPr>
            <p:grpSpPr>
              <a:xfrm>
                <a:off x="4284416" y="3084058"/>
                <a:ext cx="37783" cy="32357"/>
                <a:chOff x="4284416" y="3084058"/>
                <a:chExt cx="37783" cy="32357"/>
              </a:xfrm>
            </p:grpSpPr>
            <p:sp>
              <p:nvSpPr>
                <p:cNvPr id="11303" name="Google Shape;11303;p8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80"/>
              <p:cNvGrpSpPr/>
              <p:nvPr/>
            </p:nvGrpSpPr>
            <p:grpSpPr>
              <a:xfrm>
                <a:off x="4478697" y="3297561"/>
                <a:ext cx="37776" cy="32451"/>
                <a:chOff x="4478697" y="3297561"/>
                <a:chExt cx="37776" cy="32451"/>
              </a:xfrm>
            </p:grpSpPr>
            <p:sp>
              <p:nvSpPr>
                <p:cNvPr id="11306" name="Google Shape;11306;p8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80"/>
              <p:cNvGrpSpPr/>
              <p:nvPr/>
            </p:nvGrpSpPr>
            <p:grpSpPr>
              <a:xfrm>
                <a:off x="4411813" y="3331711"/>
                <a:ext cx="37776" cy="32451"/>
                <a:chOff x="4411813" y="3331711"/>
                <a:chExt cx="37776" cy="32451"/>
              </a:xfrm>
            </p:grpSpPr>
            <p:sp>
              <p:nvSpPr>
                <p:cNvPr id="11309" name="Google Shape;11309;p8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80"/>
              <p:cNvGrpSpPr/>
              <p:nvPr/>
            </p:nvGrpSpPr>
            <p:grpSpPr>
              <a:xfrm>
                <a:off x="4337984" y="3375188"/>
                <a:ext cx="37776" cy="32357"/>
                <a:chOff x="4337984" y="3375188"/>
                <a:chExt cx="37776" cy="32357"/>
              </a:xfrm>
            </p:grpSpPr>
            <p:sp>
              <p:nvSpPr>
                <p:cNvPr id="11312" name="Google Shape;11312;p8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4494867" y="3090530"/>
                <a:ext cx="37878" cy="32451"/>
                <a:chOff x="4494867" y="3090530"/>
                <a:chExt cx="37878" cy="32451"/>
              </a:xfrm>
            </p:grpSpPr>
            <p:sp>
              <p:nvSpPr>
                <p:cNvPr id="11315" name="Google Shape;11315;p8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80"/>
              <p:cNvGrpSpPr/>
              <p:nvPr/>
            </p:nvGrpSpPr>
            <p:grpSpPr>
              <a:xfrm>
                <a:off x="4525124" y="3207774"/>
                <a:ext cx="37783" cy="32420"/>
                <a:chOff x="4525124" y="3207774"/>
                <a:chExt cx="37783" cy="32420"/>
              </a:xfrm>
            </p:grpSpPr>
            <p:sp>
              <p:nvSpPr>
                <p:cNvPr id="11318" name="Google Shape;11318;p8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80"/>
              <p:cNvGrpSpPr/>
              <p:nvPr/>
            </p:nvGrpSpPr>
            <p:grpSpPr>
              <a:xfrm>
                <a:off x="4440544" y="3176479"/>
                <a:ext cx="31499" cy="26898"/>
                <a:chOff x="4440544" y="3176479"/>
                <a:chExt cx="31499" cy="26898"/>
              </a:xfrm>
            </p:grpSpPr>
            <p:sp>
              <p:nvSpPr>
                <p:cNvPr id="11321" name="Google Shape;11321;p8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80"/>
              <p:cNvGrpSpPr/>
              <p:nvPr/>
            </p:nvGrpSpPr>
            <p:grpSpPr>
              <a:xfrm>
                <a:off x="4350545" y="3156400"/>
                <a:ext cx="31405" cy="27001"/>
                <a:chOff x="4350545" y="3156400"/>
                <a:chExt cx="31405" cy="27001"/>
              </a:xfrm>
            </p:grpSpPr>
            <p:sp>
              <p:nvSpPr>
                <p:cNvPr id="11324" name="Google Shape;11324;p8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80"/>
              <p:cNvGrpSpPr/>
              <p:nvPr/>
            </p:nvGrpSpPr>
            <p:grpSpPr>
              <a:xfrm>
                <a:off x="4376703" y="3255058"/>
                <a:ext cx="31405" cy="27001"/>
                <a:chOff x="4376703" y="3255058"/>
                <a:chExt cx="31405" cy="27001"/>
              </a:xfrm>
            </p:grpSpPr>
            <p:sp>
              <p:nvSpPr>
                <p:cNvPr id="11327" name="Google Shape;11327;p8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80"/>
              <p:cNvGrpSpPr/>
              <p:nvPr/>
            </p:nvGrpSpPr>
            <p:grpSpPr>
              <a:xfrm>
                <a:off x="4331322" y="3283656"/>
                <a:ext cx="31405" cy="26945"/>
                <a:chOff x="4331322" y="3283656"/>
                <a:chExt cx="31405" cy="26945"/>
              </a:xfrm>
            </p:grpSpPr>
            <p:sp>
              <p:nvSpPr>
                <p:cNvPr id="11330" name="Google Shape;11330;p8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80"/>
              <p:cNvGrpSpPr/>
              <p:nvPr/>
            </p:nvGrpSpPr>
            <p:grpSpPr>
              <a:xfrm>
                <a:off x="4380510" y="3065882"/>
                <a:ext cx="31405" cy="26938"/>
                <a:chOff x="4380510" y="3065882"/>
                <a:chExt cx="31405" cy="26938"/>
              </a:xfrm>
            </p:grpSpPr>
            <p:sp>
              <p:nvSpPr>
                <p:cNvPr id="11333" name="Google Shape;11333;p8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35" name="Google Shape;11335;p80"/>
            <p:cNvGrpSpPr/>
            <p:nvPr/>
          </p:nvGrpSpPr>
          <p:grpSpPr>
            <a:xfrm>
              <a:off x="4558998" y="3188237"/>
              <a:ext cx="1280131" cy="1052746"/>
              <a:chOff x="4558998" y="3188237"/>
              <a:chExt cx="1280131" cy="1052746"/>
            </a:xfrm>
          </p:grpSpPr>
          <p:sp>
            <p:nvSpPr>
              <p:cNvPr id="11336" name="Google Shape;11336;p8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7" name="Google Shape;11337;p80"/>
              <p:cNvGrpSpPr/>
              <p:nvPr/>
            </p:nvGrpSpPr>
            <p:grpSpPr>
              <a:xfrm>
                <a:off x="4579164" y="3203653"/>
                <a:ext cx="1244833" cy="1020397"/>
                <a:chOff x="4579164" y="3203653"/>
                <a:chExt cx="1244833" cy="1020397"/>
              </a:xfrm>
            </p:grpSpPr>
            <p:sp>
              <p:nvSpPr>
                <p:cNvPr id="11338" name="Google Shape;11338;p8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0" name="Google Shape;11340;p80"/>
                <p:cNvGrpSpPr/>
                <p:nvPr/>
              </p:nvGrpSpPr>
              <p:grpSpPr>
                <a:xfrm>
                  <a:off x="4579164" y="3203653"/>
                  <a:ext cx="1244833" cy="1020397"/>
                  <a:chOff x="4579164" y="3203653"/>
                  <a:chExt cx="1244833" cy="1020397"/>
                </a:xfrm>
              </p:grpSpPr>
              <p:sp>
                <p:nvSpPr>
                  <p:cNvPr id="11341" name="Google Shape;11341;p8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3" name="Google Shape;11343;p80"/>
                  <p:cNvGrpSpPr/>
                  <p:nvPr/>
                </p:nvGrpSpPr>
                <p:grpSpPr>
                  <a:xfrm>
                    <a:off x="4579164" y="3203653"/>
                    <a:ext cx="1244833" cy="1020397"/>
                    <a:chOff x="4579164" y="3203653"/>
                    <a:chExt cx="1244833" cy="1020397"/>
                  </a:xfrm>
                </p:grpSpPr>
                <p:sp>
                  <p:nvSpPr>
                    <p:cNvPr id="11344" name="Google Shape;11344;p8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2" name="Google Shape;11352;p80"/>
                    <p:cNvGrpSpPr/>
                    <p:nvPr/>
                  </p:nvGrpSpPr>
                  <p:grpSpPr>
                    <a:xfrm>
                      <a:off x="4579164" y="3203653"/>
                      <a:ext cx="1244833" cy="1020397"/>
                      <a:chOff x="4579164" y="3203653"/>
                      <a:chExt cx="1244833" cy="1020397"/>
                    </a:xfrm>
                  </p:grpSpPr>
                  <p:sp>
                    <p:nvSpPr>
                      <p:cNvPr id="11353" name="Google Shape;11353;p8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7" name="Google Shape;11367;p80"/>
                      <p:cNvGrpSpPr/>
                      <p:nvPr/>
                    </p:nvGrpSpPr>
                    <p:grpSpPr>
                      <a:xfrm>
                        <a:off x="4579164" y="3203653"/>
                        <a:ext cx="1244833" cy="1020397"/>
                        <a:chOff x="4579164" y="3203653"/>
                        <a:chExt cx="1244833" cy="1020397"/>
                      </a:xfrm>
                    </p:grpSpPr>
                    <p:sp>
                      <p:nvSpPr>
                        <p:cNvPr id="11368" name="Google Shape;11368;p8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2" name="Google Shape;11392;p80"/>
                        <p:cNvGrpSpPr/>
                        <p:nvPr/>
                      </p:nvGrpSpPr>
                      <p:grpSpPr>
                        <a:xfrm>
                          <a:off x="4579164" y="3203653"/>
                          <a:ext cx="1244833" cy="1020397"/>
                          <a:chOff x="4579164" y="3203653"/>
                          <a:chExt cx="1244833" cy="1020397"/>
                        </a:xfrm>
                      </p:grpSpPr>
                      <p:sp>
                        <p:nvSpPr>
                          <p:cNvPr id="11393" name="Google Shape;11393;p8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4" name="Google Shape;11394;p80"/>
                          <p:cNvGrpSpPr/>
                          <p:nvPr/>
                        </p:nvGrpSpPr>
                        <p:grpSpPr>
                          <a:xfrm>
                            <a:off x="4579164" y="3203653"/>
                            <a:ext cx="1244833" cy="1020397"/>
                            <a:chOff x="4579164" y="3203653"/>
                            <a:chExt cx="1244833" cy="1020397"/>
                          </a:xfrm>
                        </p:grpSpPr>
                        <p:sp>
                          <p:nvSpPr>
                            <p:cNvPr id="11395" name="Google Shape;11395;p8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2" name="Google Shape;11402;p80"/>
                            <p:cNvGrpSpPr/>
                            <p:nvPr/>
                          </p:nvGrpSpPr>
                          <p:grpSpPr>
                            <a:xfrm>
                              <a:off x="4579164" y="3203653"/>
                              <a:ext cx="1244833" cy="1020397"/>
                              <a:chOff x="4579164" y="3203653"/>
                              <a:chExt cx="1244833" cy="1020397"/>
                            </a:xfrm>
                          </p:grpSpPr>
                          <p:sp>
                            <p:nvSpPr>
                              <p:cNvPr id="11403" name="Google Shape;11403;p8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6" name="Google Shape;11416;p80"/>
                              <p:cNvGrpSpPr/>
                              <p:nvPr/>
                            </p:nvGrpSpPr>
                            <p:grpSpPr>
                              <a:xfrm>
                                <a:off x="4579164" y="3203653"/>
                                <a:ext cx="1244833" cy="1020397"/>
                                <a:chOff x="4579164" y="3203653"/>
                                <a:chExt cx="1244833" cy="1020397"/>
                              </a:xfrm>
                            </p:grpSpPr>
                            <p:sp>
                              <p:nvSpPr>
                                <p:cNvPr id="11417" name="Google Shape;11417;p8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4" name="Google Shape;11424;p80"/>
                                <p:cNvGrpSpPr/>
                                <p:nvPr/>
                              </p:nvGrpSpPr>
                              <p:grpSpPr>
                                <a:xfrm>
                                  <a:off x="4579164" y="3203653"/>
                                  <a:ext cx="1244833" cy="1020397"/>
                                  <a:chOff x="4579164" y="3203653"/>
                                  <a:chExt cx="1244833" cy="1020397"/>
                                </a:xfrm>
                              </p:grpSpPr>
                              <p:sp>
                                <p:nvSpPr>
                                  <p:cNvPr id="11425" name="Google Shape;11425;p8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0" name="Google Shape;11430;p80"/>
                                  <p:cNvGrpSpPr/>
                                  <p:nvPr/>
                                </p:nvGrpSpPr>
                                <p:grpSpPr>
                                  <a:xfrm>
                                    <a:off x="4579164" y="3203653"/>
                                    <a:ext cx="1244833" cy="1020397"/>
                                    <a:chOff x="4579164" y="3203653"/>
                                    <a:chExt cx="1244833" cy="1020397"/>
                                  </a:xfrm>
                                </p:grpSpPr>
                                <p:sp>
                                  <p:nvSpPr>
                                    <p:cNvPr id="11431" name="Google Shape;11431;p8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1435" name="Google Shape;11435;p8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438" name="Google Shape;11438;p8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1439" name="Google Shape;11439;p80"/>
              <p:cNvGrpSpPr/>
              <p:nvPr/>
            </p:nvGrpSpPr>
            <p:grpSpPr>
              <a:xfrm>
                <a:off x="4595437" y="3598775"/>
                <a:ext cx="37776" cy="32451"/>
                <a:chOff x="4595437" y="3598775"/>
                <a:chExt cx="37776" cy="32451"/>
              </a:xfrm>
            </p:grpSpPr>
            <p:sp>
              <p:nvSpPr>
                <p:cNvPr id="11440" name="Google Shape;11440;p8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80"/>
              <p:cNvGrpSpPr/>
              <p:nvPr/>
            </p:nvGrpSpPr>
            <p:grpSpPr>
              <a:xfrm>
                <a:off x="4641864" y="3524443"/>
                <a:ext cx="37776" cy="32380"/>
                <a:chOff x="4641864" y="3524443"/>
                <a:chExt cx="37776" cy="32380"/>
              </a:xfrm>
            </p:grpSpPr>
            <p:sp>
              <p:nvSpPr>
                <p:cNvPr id="11443" name="Google Shape;11443;p8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5" name="Google Shape;11445;p80"/>
              <p:cNvGrpSpPr/>
              <p:nvPr/>
            </p:nvGrpSpPr>
            <p:grpSpPr>
              <a:xfrm>
                <a:off x="4648431" y="3893901"/>
                <a:ext cx="37776" cy="32357"/>
                <a:chOff x="4648431" y="3893901"/>
                <a:chExt cx="37776" cy="32357"/>
              </a:xfrm>
            </p:grpSpPr>
            <p:sp>
              <p:nvSpPr>
                <p:cNvPr id="11446" name="Google Shape;11446;p8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80"/>
              <p:cNvGrpSpPr/>
              <p:nvPr/>
            </p:nvGrpSpPr>
            <p:grpSpPr>
              <a:xfrm>
                <a:off x="4567752" y="3722908"/>
                <a:ext cx="37870" cy="32380"/>
                <a:chOff x="4567752" y="3722908"/>
                <a:chExt cx="37870" cy="32380"/>
              </a:xfrm>
            </p:grpSpPr>
            <p:sp>
              <p:nvSpPr>
                <p:cNvPr id="11449" name="Google Shape;11449;p8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80"/>
              <p:cNvGrpSpPr/>
              <p:nvPr/>
            </p:nvGrpSpPr>
            <p:grpSpPr>
              <a:xfrm>
                <a:off x="4617506" y="3652052"/>
                <a:ext cx="37783" cy="32357"/>
                <a:chOff x="4617506" y="3652052"/>
                <a:chExt cx="37783" cy="32357"/>
              </a:xfrm>
            </p:grpSpPr>
            <p:sp>
              <p:nvSpPr>
                <p:cNvPr id="11452" name="Google Shape;11452;p8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80"/>
              <p:cNvGrpSpPr/>
              <p:nvPr/>
            </p:nvGrpSpPr>
            <p:grpSpPr>
              <a:xfrm>
                <a:off x="4739005" y="3554149"/>
                <a:ext cx="37870" cy="32357"/>
                <a:chOff x="4739005" y="3554149"/>
                <a:chExt cx="37870" cy="32357"/>
              </a:xfrm>
            </p:grpSpPr>
            <p:sp>
              <p:nvSpPr>
                <p:cNvPr id="11455" name="Google Shape;11455;p8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80"/>
              <p:cNvGrpSpPr/>
              <p:nvPr/>
            </p:nvGrpSpPr>
            <p:grpSpPr>
              <a:xfrm>
                <a:off x="4806557" y="3630258"/>
                <a:ext cx="37776" cy="32364"/>
                <a:chOff x="4806557" y="3630258"/>
                <a:chExt cx="37776" cy="32364"/>
              </a:xfrm>
            </p:grpSpPr>
            <p:sp>
              <p:nvSpPr>
                <p:cNvPr id="11458" name="Google Shape;11458;p8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0" name="Google Shape;11460;p80"/>
              <p:cNvGrpSpPr/>
              <p:nvPr/>
            </p:nvGrpSpPr>
            <p:grpSpPr>
              <a:xfrm>
                <a:off x="4737007" y="4004357"/>
                <a:ext cx="37870" cy="32357"/>
                <a:chOff x="4737007" y="4004357"/>
                <a:chExt cx="37870" cy="32357"/>
              </a:xfrm>
            </p:grpSpPr>
            <p:sp>
              <p:nvSpPr>
                <p:cNvPr id="11461" name="Google Shape;11461;p8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4773634" y="4208627"/>
                <a:ext cx="37776" cy="32357"/>
                <a:chOff x="4773634" y="4208627"/>
                <a:chExt cx="37776" cy="32357"/>
              </a:xfrm>
            </p:grpSpPr>
            <p:sp>
              <p:nvSpPr>
                <p:cNvPr id="11464" name="Google Shape;11464;p8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4888282" y="4074764"/>
                <a:ext cx="37776" cy="32451"/>
                <a:chOff x="4888282" y="4074764"/>
                <a:chExt cx="37776" cy="32451"/>
              </a:xfrm>
            </p:grpSpPr>
            <p:sp>
              <p:nvSpPr>
                <p:cNvPr id="11467" name="Google Shape;11467;p8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4901315" y="3804271"/>
                <a:ext cx="37776" cy="32364"/>
                <a:chOff x="4901315" y="3804271"/>
                <a:chExt cx="37776" cy="32364"/>
              </a:xfrm>
            </p:grpSpPr>
            <p:sp>
              <p:nvSpPr>
                <p:cNvPr id="11470" name="Google Shape;11470;p8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80"/>
              <p:cNvGrpSpPr/>
              <p:nvPr/>
            </p:nvGrpSpPr>
            <p:grpSpPr>
              <a:xfrm>
                <a:off x="4866394" y="3715035"/>
                <a:ext cx="37846" cy="32357"/>
                <a:chOff x="4866394" y="3715035"/>
                <a:chExt cx="37846" cy="32357"/>
              </a:xfrm>
            </p:grpSpPr>
            <p:sp>
              <p:nvSpPr>
                <p:cNvPr id="11473" name="Google Shape;11473;p8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80"/>
              <p:cNvGrpSpPr/>
              <p:nvPr/>
            </p:nvGrpSpPr>
            <p:grpSpPr>
              <a:xfrm>
                <a:off x="4979233" y="3839798"/>
                <a:ext cx="37878" cy="32420"/>
                <a:chOff x="4979233" y="3839798"/>
                <a:chExt cx="37878" cy="32420"/>
              </a:xfrm>
            </p:grpSpPr>
            <p:sp>
              <p:nvSpPr>
                <p:cNvPr id="11476" name="Google Shape;11476;p8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8" name="Google Shape;11478;p80"/>
              <p:cNvGrpSpPr/>
              <p:nvPr/>
            </p:nvGrpSpPr>
            <p:grpSpPr>
              <a:xfrm>
                <a:off x="4790662" y="3679147"/>
                <a:ext cx="37783" cy="32380"/>
                <a:chOff x="4790662" y="3679147"/>
                <a:chExt cx="37783" cy="32380"/>
              </a:xfrm>
            </p:grpSpPr>
            <p:sp>
              <p:nvSpPr>
                <p:cNvPr id="11479" name="Google Shape;11479;p8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80"/>
              <p:cNvGrpSpPr/>
              <p:nvPr/>
            </p:nvGrpSpPr>
            <p:grpSpPr>
              <a:xfrm>
                <a:off x="4857263" y="3557861"/>
                <a:ext cx="37776" cy="32357"/>
                <a:chOff x="4857263" y="3557861"/>
                <a:chExt cx="37776" cy="32357"/>
              </a:xfrm>
            </p:grpSpPr>
            <p:sp>
              <p:nvSpPr>
                <p:cNvPr id="11482" name="Google Shape;11482;p8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4" name="Google Shape;11484;p80"/>
              <p:cNvGrpSpPr/>
              <p:nvPr/>
            </p:nvGrpSpPr>
            <p:grpSpPr>
              <a:xfrm>
                <a:off x="4883902" y="3648033"/>
                <a:ext cx="37783" cy="32380"/>
                <a:chOff x="4883902" y="3648033"/>
                <a:chExt cx="37783" cy="32380"/>
              </a:xfrm>
            </p:grpSpPr>
            <p:sp>
              <p:nvSpPr>
                <p:cNvPr id="11485" name="Google Shape;11485;p8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80"/>
              <p:cNvGrpSpPr/>
              <p:nvPr/>
            </p:nvGrpSpPr>
            <p:grpSpPr>
              <a:xfrm>
                <a:off x="4907780" y="3347220"/>
                <a:ext cx="37878" cy="32357"/>
                <a:chOff x="4907780" y="3347220"/>
                <a:chExt cx="37878" cy="32357"/>
              </a:xfrm>
            </p:grpSpPr>
            <p:sp>
              <p:nvSpPr>
                <p:cNvPr id="11488" name="Google Shape;11488;p8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5065048" y="3738150"/>
                <a:ext cx="37783" cy="32364"/>
                <a:chOff x="5065048" y="3738150"/>
                <a:chExt cx="37783" cy="32364"/>
              </a:xfrm>
            </p:grpSpPr>
            <p:sp>
              <p:nvSpPr>
                <p:cNvPr id="11491" name="Google Shape;11491;p8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80"/>
              <p:cNvGrpSpPr/>
              <p:nvPr/>
            </p:nvGrpSpPr>
            <p:grpSpPr>
              <a:xfrm>
                <a:off x="5071616" y="3284615"/>
                <a:ext cx="37783" cy="32357"/>
                <a:chOff x="5071616" y="3284615"/>
                <a:chExt cx="37783" cy="32357"/>
              </a:xfrm>
            </p:grpSpPr>
            <p:sp>
              <p:nvSpPr>
                <p:cNvPr id="11494" name="Google Shape;11494;p8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80"/>
              <p:cNvGrpSpPr/>
              <p:nvPr/>
            </p:nvGrpSpPr>
            <p:grpSpPr>
              <a:xfrm>
                <a:off x="5389291" y="3759921"/>
                <a:ext cx="37783" cy="32380"/>
                <a:chOff x="5389291" y="3759921"/>
                <a:chExt cx="37783" cy="32380"/>
              </a:xfrm>
            </p:grpSpPr>
            <p:sp>
              <p:nvSpPr>
                <p:cNvPr id="11497" name="Google Shape;11497;p8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80"/>
              <p:cNvGrpSpPr/>
              <p:nvPr/>
            </p:nvGrpSpPr>
            <p:grpSpPr>
              <a:xfrm>
                <a:off x="5431534" y="3632932"/>
                <a:ext cx="37878" cy="32451"/>
                <a:chOff x="5431534" y="3632932"/>
                <a:chExt cx="37878" cy="32451"/>
              </a:xfrm>
            </p:grpSpPr>
            <p:sp>
              <p:nvSpPr>
                <p:cNvPr id="11500" name="Google Shape;11500;p8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5540755" y="3544829"/>
                <a:ext cx="37783" cy="32357"/>
                <a:chOff x="5540755" y="3544829"/>
                <a:chExt cx="37783" cy="32357"/>
              </a:xfrm>
            </p:grpSpPr>
            <p:sp>
              <p:nvSpPr>
                <p:cNvPr id="11503" name="Google Shape;11503;p8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80"/>
              <p:cNvGrpSpPr/>
              <p:nvPr/>
            </p:nvGrpSpPr>
            <p:grpSpPr>
              <a:xfrm>
                <a:off x="5579293" y="3412107"/>
                <a:ext cx="37776" cy="32357"/>
                <a:chOff x="5579293" y="3412107"/>
                <a:chExt cx="37776" cy="32357"/>
              </a:xfrm>
            </p:grpSpPr>
            <p:sp>
              <p:nvSpPr>
                <p:cNvPr id="11506" name="Google Shape;11506;p8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5801346" y="3284615"/>
                <a:ext cx="37783" cy="32357"/>
                <a:chOff x="5801346" y="3284615"/>
                <a:chExt cx="37783" cy="32357"/>
              </a:xfrm>
            </p:grpSpPr>
            <p:sp>
              <p:nvSpPr>
                <p:cNvPr id="11509" name="Google Shape;11509;p8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80"/>
              <p:cNvGrpSpPr/>
              <p:nvPr/>
            </p:nvGrpSpPr>
            <p:grpSpPr>
              <a:xfrm>
                <a:off x="5763578" y="3399067"/>
                <a:ext cx="37776" cy="32364"/>
                <a:chOff x="5763578" y="3399067"/>
                <a:chExt cx="37776" cy="32364"/>
              </a:xfrm>
            </p:grpSpPr>
            <p:sp>
              <p:nvSpPr>
                <p:cNvPr id="11512" name="Google Shape;11512;p8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80"/>
              <p:cNvGrpSpPr/>
              <p:nvPr/>
            </p:nvGrpSpPr>
            <p:grpSpPr>
              <a:xfrm>
                <a:off x="5395858" y="3230952"/>
                <a:ext cx="37776" cy="32364"/>
                <a:chOff x="5395858" y="3230952"/>
                <a:chExt cx="37776" cy="32364"/>
              </a:xfrm>
            </p:grpSpPr>
            <p:sp>
              <p:nvSpPr>
                <p:cNvPr id="11515" name="Google Shape;11515;p8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80"/>
              <p:cNvGrpSpPr/>
              <p:nvPr/>
            </p:nvGrpSpPr>
            <p:grpSpPr>
              <a:xfrm>
                <a:off x="5264088" y="3188237"/>
                <a:ext cx="37776" cy="32357"/>
                <a:chOff x="5264088" y="3188237"/>
                <a:chExt cx="37776" cy="32357"/>
              </a:xfrm>
            </p:grpSpPr>
            <p:sp>
              <p:nvSpPr>
                <p:cNvPr id="11518" name="Google Shape;11518;p8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0" name="Google Shape;11520;p80"/>
              <p:cNvGrpSpPr/>
              <p:nvPr/>
            </p:nvGrpSpPr>
            <p:grpSpPr>
              <a:xfrm>
                <a:off x="5585758" y="3237425"/>
                <a:ext cx="37878" cy="32357"/>
                <a:chOff x="5585758" y="3237425"/>
                <a:chExt cx="37878" cy="32357"/>
              </a:xfrm>
            </p:grpSpPr>
            <p:sp>
              <p:nvSpPr>
                <p:cNvPr id="11521" name="Google Shape;11521;p8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80"/>
              <p:cNvGrpSpPr/>
              <p:nvPr/>
            </p:nvGrpSpPr>
            <p:grpSpPr>
              <a:xfrm>
                <a:off x="4874196" y="3291088"/>
                <a:ext cx="37878" cy="32451"/>
                <a:chOff x="4874196" y="3291088"/>
                <a:chExt cx="37878" cy="32451"/>
              </a:xfrm>
            </p:grpSpPr>
            <p:sp>
              <p:nvSpPr>
                <p:cNvPr id="11524" name="Google Shape;11524;p8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80"/>
              <p:cNvGrpSpPr/>
              <p:nvPr/>
            </p:nvGrpSpPr>
            <p:grpSpPr>
              <a:xfrm>
                <a:off x="5197770" y="3785466"/>
                <a:ext cx="37783" cy="32427"/>
                <a:chOff x="5197770" y="3785466"/>
                <a:chExt cx="37783" cy="32427"/>
              </a:xfrm>
            </p:grpSpPr>
            <p:sp>
              <p:nvSpPr>
                <p:cNvPr id="11527" name="Google Shape;11527;p8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80"/>
              <p:cNvGrpSpPr/>
              <p:nvPr/>
            </p:nvGrpSpPr>
            <p:grpSpPr>
              <a:xfrm>
                <a:off x="5177699" y="3492117"/>
                <a:ext cx="37776" cy="32357"/>
                <a:chOff x="5177699" y="3492117"/>
                <a:chExt cx="37776" cy="32357"/>
              </a:xfrm>
            </p:grpSpPr>
            <p:sp>
              <p:nvSpPr>
                <p:cNvPr id="11530" name="Google Shape;11530;p8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80"/>
              <p:cNvGrpSpPr/>
              <p:nvPr/>
            </p:nvGrpSpPr>
            <p:grpSpPr>
              <a:xfrm>
                <a:off x="5349431" y="3622346"/>
                <a:ext cx="37870" cy="32380"/>
                <a:chOff x="5349431" y="3622346"/>
                <a:chExt cx="37870" cy="32380"/>
              </a:xfrm>
            </p:grpSpPr>
            <p:sp>
              <p:nvSpPr>
                <p:cNvPr id="11533" name="Google Shape;11533;p8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068855" y="3563980"/>
                <a:ext cx="53954" cy="46223"/>
                <a:chOff x="5068855" y="3563980"/>
                <a:chExt cx="53954" cy="46223"/>
              </a:xfrm>
            </p:grpSpPr>
            <p:sp>
              <p:nvSpPr>
                <p:cNvPr id="11536" name="Google Shape;11536;p8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8" name="Google Shape;11538;p80"/>
              <p:cNvGrpSpPr/>
              <p:nvPr/>
            </p:nvGrpSpPr>
            <p:grpSpPr>
              <a:xfrm>
                <a:off x="5037654" y="3392507"/>
                <a:ext cx="37870" cy="32451"/>
                <a:chOff x="5037654" y="3392507"/>
                <a:chExt cx="37870" cy="32451"/>
              </a:xfrm>
            </p:grpSpPr>
            <p:sp>
              <p:nvSpPr>
                <p:cNvPr id="11539" name="Google Shape;11539;p8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80"/>
              <p:cNvGrpSpPr/>
              <p:nvPr/>
            </p:nvGrpSpPr>
            <p:grpSpPr>
              <a:xfrm>
                <a:off x="5456560" y="3368629"/>
                <a:ext cx="37870" cy="32451"/>
                <a:chOff x="5456560" y="3368629"/>
                <a:chExt cx="37870" cy="32451"/>
              </a:xfrm>
            </p:grpSpPr>
            <p:sp>
              <p:nvSpPr>
                <p:cNvPr id="11542" name="Google Shape;11542;p8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4" name="Google Shape;11544;p80"/>
              <p:cNvGrpSpPr/>
              <p:nvPr/>
            </p:nvGrpSpPr>
            <p:grpSpPr>
              <a:xfrm>
                <a:off x="4755749" y="3501516"/>
                <a:ext cx="46246" cy="39608"/>
                <a:chOff x="4755749" y="3501516"/>
                <a:chExt cx="46246" cy="39608"/>
              </a:xfrm>
            </p:grpSpPr>
            <p:sp>
              <p:nvSpPr>
                <p:cNvPr id="11545" name="Google Shape;11545;p8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80"/>
              <p:cNvGrpSpPr/>
              <p:nvPr/>
            </p:nvGrpSpPr>
            <p:grpSpPr>
              <a:xfrm>
                <a:off x="4681346" y="3485582"/>
                <a:ext cx="37783" cy="32427"/>
                <a:chOff x="4681346" y="3485582"/>
                <a:chExt cx="37783" cy="32427"/>
              </a:xfrm>
            </p:grpSpPr>
            <p:sp>
              <p:nvSpPr>
                <p:cNvPr id="11548" name="Google Shape;11548;p8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0" name="Google Shape;11550;p80"/>
              <p:cNvGrpSpPr/>
              <p:nvPr/>
            </p:nvGrpSpPr>
            <p:grpSpPr>
              <a:xfrm>
                <a:off x="4767067" y="3291088"/>
                <a:ext cx="37878" cy="32451"/>
                <a:chOff x="4767067" y="3291088"/>
                <a:chExt cx="37878" cy="32451"/>
              </a:xfrm>
            </p:grpSpPr>
            <p:sp>
              <p:nvSpPr>
                <p:cNvPr id="11551" name="Google Shape;11551;p8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80"/>
              <p:cNvGrpSpPr/>
              <p:nvPr/>
            </p:nvGrpSpPr>
            <p:grpSpPr>
              <a:xfrm>
                <a:off x="4687819" y="3405539"/>
                <a:ext cx="37776" cy="32451"/>
                <a:chOff x="4687819" y="3405539"/>
                <a:chExt cx="37776" cy="32451"/>
              </a:xfrm>
            </p:grpSpPr>
            <p:sp>
              <p:nvSpPr>
                <p:cNvPr id="11554" name="Google Shape;11554;p8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80"/>
              <p:cNvGrpSpPr/>
              <p:nvPr/>
            </p:nvGrpSpPr>
            <p:grpSpPr>
              <a:xfrm>
                <a:off x="4923101" y="3444809"/>
                <a:ext cx="52813" cy="45318"/>
                <a:chOff x="4923101" y="3444809"/>
                <a:chExt cx="52813" cy="45318"/>
              </a:xfrm>
            </p:grpSpPr>
            <p:sp>
              <p:nvSpPr>
                <p:cNvPr id="11557" name="Google Shape;11557;p8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80"/>
              <p:cNvGrpSpPr/>
              <p:nvPr/>
            </p:nvGrpSpPr>
            <p:grpSpPr>
              <a:xfrm>
                <a:off x="4846040" y="3654750"/>
                <a:ext cx="31405" cy="26993"/>
                <a:chOff x="4846040" y="3654750"/>
                <a:chExt cx="31405" cy="26993"/>
              </a:xfrm>
            </p:grpSpPr>
            <p:sp>
              <p:nvSpPr>
                <p:cNvPr id="11560" name="Google Shape;11560;p8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80"/>
              <p:cNvGrpSpPr/>
              <p:nvPr/>
            </p:nvGrpSpPr>
            <p:grpSpPr>
              <a:xfrm>
                <a:off x="4925673" y="3691700"/>
                <a:ext cx="40253" cy="34472"/>
                <a:chOff x="4925673" y="3691700"/>
                <a:chExt cx="40253" cy="34472"/>
              </a:xfrm>
            </p:grpSpPr>
            <p:sp>
              <p:nvSpPr>
                <p:cNvPr id="11563" name="Google Shape;11563;p8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80"/>
              <p:cNvGrpSpPr/>
              <p:nvPr/>
            </p:nvGrpSpPr>
            <p:grpSpPr>
              <a:xfrm>
                <a:off x="4894653" y="3740848"/>
                <a:ext cx="31405" cy="26906"/>
                <a:chOff x="4894653" y="3740848"/>
                <a:chExt cx="31405" cy="26906"/>
              </a:xfrm>
            </p:grpSpPr>
            <p:sp>
              <p:nvSpPr>
                <p:cNvPr id="11566" name="Google Shape;11566;p8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80"/>
              <p:cNvGrpSpPr/>
              <p:nvPr/>
            </p:nvGrpSpPr>
            <p:grpSpPr>
              <a:xfrm>
                <a:off x="4962300" y="3696348"/>
                <a:ext cx="38255" cy="32773"/>
                <a:chOff x="4962300" y="3696348"/>
                <a:chExt cx="38255" cy="32773"/>
              </a:xfrm>
            </p:grpSpPr>
            <p:sp>
              <p:nvSpPr>
                <p:cNvPr id="11569" name="Google Shape;11569;p8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4980185" y="3743349"/>
                <a:ext cx="31499" cy="26969"/>
                <a:chOff x="4980185" y="3743349"/>
                <a:chExt cx="31499" cy="26969"/>
              </a:xfrm>
            </p:grpSpPr>
            <p:sp>
              <p:nvSpPr>
                <p:cNvPr id="11572" name="Google Shape;11572;p8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80"/>
              <p:cNvGrpSpPr/>
              <p:nvPr/>
            </p:nvGrpSpPr>
            <p:grpSpPr>
              <a:xfrm>
                <a:off x="5013768" y="3734312"/>
                <a:ext cx="31499" cy="26969"/>
                <a:chOff x="5013768" y="3734312"/>
                <a:chExt cx="31499" cy="26969"/>
              </a:xfrm>
            </p:grpSpPr>
            <p:sp>
              <p:nvSpPr>
                <p:cNvPr id="11575" name="Google Shape;11575;p8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7" name="Google Shape;11577;p80"/>
              <p:cNvGrpSpPr/>
              <p:nvPr/>
            </p:nvGrpSpPr>
            <p:grpSpPr>
              <a:xfrm>
                <a:off x="5036703" y="3764545"/>
                <a:ext cx="31499" cy="26898"/>
                <a:chOff x="5036703" y="3764545"/>
                <a:chExt cx="31499" cy="26898"/>
              </a:xfrm>
            </p:grpSpPr>
            <p:sp>
              <p:nvSpPr>
                <p:cNvPr id="11578" name="Google Shape;11578;p8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80"/>
              <p:cNvGrpSpPr/>
              <p:nvPr/>
            </p:nvGrpSpPr>
            <p:grpSpPr>
              <a:xfrm>
                <a:off x="4953546" y="3768352"/>
                <a:ext cx="31405" cy="26898"/>
                <a:chOff x="4953546" y="3768352"/>
                <a:chExt cx="31405" cy="26898"/>
              </a:xfrm>
            </p:grpSpPr>
            <p:sp>
              <p:nvSpPr>
                <p:cNvPr id="11581" name="Google Shape;11581;p8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80"/>
              <p:cNvGrpSpPr/>
              <p:nvPr/>
            </p:nvGrpSpPr>
            <p:grpSpPr>
              <a:xfrm>
                <a:off x="4964770" y="3814016"/>
                <a:ext cx="31499" cy="26993"/>
                <a:chOff x="4964770" y="3814016"/>
                <a:chExt cx="31499" cy="26993"/>
              </a:xfrm>
            </p:grpSpPr>
            <p:sp>
              <p:nvSpPr>
                <p:cNvPr id="11584" name="Google Shape;11584;p8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6" name="Google Shape;11586;p80"/>
              <p:cNvGrpSpPr/>
              <p:nvPr/>
            </p:nvGrpSpPr>
            <p:grpSpPr>
              <a:xfrm>
                <a:off x="4923290" y="3800504"/>
                <a:ext cx="31468" cy="26898"/>
                <a:chOff x="4923290" y="3800504"/>
                <a:chExt cx="31468" cy="26898"/>
              </a:xfrm>
            </p:grpSpPr>
            <p:sp>
              <p:nvSpPr>
                <p:cNvPr id="11587" name="Google Shape;11587;p8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80"/>
              <p:cNvGrpSpPr/>
              <p:nvPr/>
            </p:nvGrpSpPr>
            <p:grpSpPr>
              <a:xfrm>
                <a:off x="5108534" y="3650943"/>
                <a:ext cx="31405" cy="26993"/>
                <a:chOff x="5108534" y="3650943"/>
                <a:chExt cx="31405" cy="26993"/>
              </a:xfrm>
            </p:grpSpPr>
            <p:sp>
              <p:nvSpPr>
                <p:cNvPr id="11590" name="Google Shape;11590;p8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2" name="Google Shape;11592;p80"/>
              <p:cNvGrpSpPr/>
              <p:nvPr/>
            </p:nvGrpSpPr>
            <p:grpSpPr>
              <a:xfrm>
                <a:off x="5119380" y="3760739"/>
                <a:ext cx="31499" cy="26993"/>
                <a:chOff x="5119380" y="3760739"/>
                <a:chExt cx="31499" cy="26993"/>
              </a:xfrm>
            </p:grpSpPr>
            <p:sp>
              <p:nvSpPr>
                <p:cNvPr id="11593" name="Google Shape;11593;p8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80"/>
              <p:cNvGrpSpPr/>
              <p:nvPr/>
            </p:nvGrpSpPr>
            <p:grpSpPr>
              <a:xfrm>
                <a:off x="5119380" y="3788235"/>
                <a:ext cx="31499" cy="26993"/>
                <a:chOff x="5119380" y="3788235"/>
                <a:chExt cx="31499" cy="26993"/>
              </a:xfrm>
            </p:grpSpPr>
            <p:sp>
              <p:nvSpPr>
                <p:cNvPr id="11596" name="Google Shape;11596;p8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5158005" y="3875284"/>
                <a:ext cx="31405" cy="27001"/>
                <a:chOff x="5158005" y="3875284"/>
                <a:chExt cx="31405" cy="27001"/>
              </a:xfrm>
            </p:grpSpPr>
            <p:sp>
              <p:nvSpPr>
                <p:cNvPr id="11599" name="Google Shape;11599;p8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80"/>
              <p:cNvGrpSpPr/>
              <p:nvPr/>
            </p:nvGrpSpPr>
            <p:grpSpPr>
              <a:xfrm>
                <a:off x="5233163" y="3764545"/>
                <a:ext cx="31499" cy="26898"/>
                <a:chOff x="5233163" y="3764545"/>
                <a:chExt cx="31499" cy="26898"/>
              </a:xfrm>
            </p:grpSpPr>
            <p:sp>
              <p:nvSpPr>
                <p:cNvPr id="11602" name="Google Shape;11602;p8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4" name="Google Shape;11604;p80"/>
              <p:cNvGrpSpPr/>
              <p:nvPr/>
            </p:nvGrpSpPr>
            <p:grpSpPr>
              <a:xfrm>
                <a:off x="5276168" y="3805545"/>
                <a:ext cx="31499" cy="26906"/>
                <a:chOff x="5276168" y="3805545"/>
                <a:chExt cx="31499" cy="26906"/>
              </a:xfrm>
            </p:grpSpPr>
            <p:sp>
              <p:nvSpPr>
                <p:cNvPr id="11605" name="Google Shape;11605;p8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80"/>
              <p:cNvGrpSpPr/>
              <p:nvPr/>
            </p:nvGrpSpPr>
            <p:grpSpPr>
              <a:xfrm>
                <a:off x="5294053" y="3851933"/>
                <a:ext cx="31405" cy="26945"/>
                <a:chOff x="5294053" y="3851933"/>
                <a:chExt cx="31405" cy="26945"/>
              </a:xfrm>
            </p:grpSpPr>
            <p:sp>
              <p:nvSpPr>
                <p:cNvPr id="11608" name="Google Shape;11608;p8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0" name="Google Shape;11610;p80"/>
              <p:cNvGrpSpPr/>
              <p:nvPr/>
            </p:nvGrpSpPr>
            <p:grpSpPr>
              <a:xfrm>
                <a:off x="5341723" y="3851902"/>
                <a:ext cx="31405" cy="26977"/>
                <a:chOff x="5341723" y="3851902"/>
                <a:chExt cx="31405" cy="26977"/>
              </a:xfrm>
            </p:grpSpPr>
            <p:sp>
              <p:nvSpPr>
                <p:cNvPr id="11611" name="Google Shape;11611;p8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3" name="Google Shape;11613;p80"/>
              <p:cNvGrpSpPr/>
              <p:nvPr/>
            </p:nvGrpSpPr>
            <p:grpSpPr>
              <a:xfrm>
                <a:off x="5054871" y="3507855"/>
                <a:ext cx="31405" cy="26993"/>
                <a:chOff x="5054871" y="3507855"/>
                <a:chExt cx="31405" cy="26993"/>
              </a:xfrm>
            </p:grpSpPr>
            <p:sp>
              <p:nvSpPr>
                <p:cNvPr id="11614" name="Google Shape;11614;p8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6" name="Google Shape;11616;p80"/>
              <p:cNvGrpSpPr/>
              <p:nvPr/>
            </p:nvGrpSpPr>
            <p:grpSpPr>
              <a:xfrm>
                <a:off x="4876579" y="3675325"/>
                <a:ext cx="31405" cy="26969"/>
                <a:chOff x="4876579" y="3675325"/>
                <a:chExt cx="31405" cy="26969"/>
              </a:xfrm>
            </p:grpSpPr>
            <p:sp>
              <p:nvSpPr>
                <p:cNvPr id="11617" name="Google Shape;11617;p8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80"/>
              <p:cNvGrpSpPr/>
              <p:nvPr/>
            </p:nvGrpSpPr>
            <p:grpSpPr>
              <a:xfrm>
                <a:off x="4842233" y="3688333"/>
                <a:ext cx="31405" cy="26993"/>
                <a:chOff x="4842233" y="3688333"/>
                <a:chExt cx="31405" cy="26993"/>
              </a:xfrm>
            </p:grpSpPr>
            <p:sp>
              <p:nvSpPr>
                <p:cNvPr id="11620" name="Google Shape;11620;p8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5187876" y="3608032"/>
                <a:ext cx="31405" cy="27001"/>
                <a:chOff x="5187876" y="3608032"/>
                <a:chExt cx="31405" cy="27001"/>
              </a:xfrm>
            </p:grpSpPr>
            <p:sp>
              <p:nvSpPr>
                <p:cNvPr id="11623" name="Google Shape;11623;p8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5" name="Google Shape;11625;p8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7" name="Google Shape;11627;p80"/>
              <p:cNvGrpSpPr/>
              <p:nvPr/>
            </p:nvGrpSpPr>
            <p:grpSpPr>
              <a:xfrm>
                <a:off x="5269224" y="3304167"/>
                <a:ext cx="40253" cy="34402"/>
                <a:chOff x="5269224" y="3304167"/>
                <a:chExt cx="40253" cy="34402"/>
              </a:xfrm>
            </p:grpSpPr>
            <p:sp>
              <p:nvSpPr>
                <p:cNvPr id="11628" name="Google Shape;11628;p8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80"/>
              <p:cNvGrpSpPr/>
              <p:nvPr/>
            </p:nvGrpSpPr>
            <p:grpSpPr>
              <a:xfrm>
                <a:off x="5327354" y="3476615"/>
                <a:ext cx="49864" cy="42723"/>
                <a:chOff x="5327354" y="3476615"/>
                <a:chExt cx="49864" cy="42723"/>
              </a:xfrm>
            </p:grpSpPr>
            <p:sp>
              <p:nvSpPr>
                <p:cNvPr id="11631" name="Google Shape;11631;p8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3" name="Google Shape;11633;p8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5" name="Google Shape;11635;p80"/>
              <p:cNvGrpSpPr/>
              <p:nvPr/>
            </p:nvGrpSpPr>
            <p:grpSpPr>
              <a:xfrm>
                <a:off x="5341723" y="3775957"/>
                <a:ext cx="31405" cy="26898"/>
                <a:chOff x="5341723" y="3775957"/>
                <a:chExt cx="31405" cy="26898"/>
              </a:xfrm>
            </p:grpSpPr>
            <p:sp>
              <p:nvSpPr>
                <p:cNvPr id="11636" name="Google Shape;11636;p8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80"/>
              <p:cNvGrpSpPr/>
              <p:nvPr/>
            </p:nvGrpSpPr>
            <p:grpSpPr>
              <a:xfrm>
                <a:off x="5439053" y="3699274"/>
                <a:ext cx="31405" cy="26898"/>
                <a:chOff x="5439053" y="3699274"/>
                <a:chExt cx="31405" cy="26898"/>
              </a:xfrm>
            </p:grpSpPr>
            <p:sp>
              <p:nvSpPr>
                <p:cNvPr id="11639" name="Google Shape;11639;p8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80"/>
              <p:cNvGrpSpPr/>
              <p:nvPr/>
            </p:nvGrpSpPr>
            <p:grpSpPr>
              <a:xfrm>
                <a:off x="5412414" y="3622307"/>
                <a:ext cx="31499" cy="26993"/>
                <a:chOff x="5412414" y="3622307"/>
                <a:chExt cx="31499" cy="26993"/>
              </a:xfrm>
            </p:grpSpPr>
            <p:sp>
              <p:nvSpPr>
                <p:cNvPr id="11642" name="Google Shape;11642;p8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4" name="Google Shape;11644;p80"/>
              <p:cNvGrpSpPr/>
              <p:nvPr/>
            </p:nvGrpSpPr>
            <p:grpSpPr>
              <a:xfrm>
                <a:off x="5476254" y="3473949"/>
                <a:ext cx="26835" cy="26930"/>
                <a:chOff x="5476254" y="3473949"/>
                <a:chExt cx="26835" cy="26930"/>
              </a:xfrm>
            </p:grpSpPr>
            <p:sp>
              <p:nvSpPr>
                <p:cNvPr id="11645" name="Google Shape;11645;p8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80"/>
              <p:cNvGrpSpPr/>
              <p:nvPr/>
            </p:nvGrpSpPr>
            <p:grpSpPr>
              <a:xfrm>
                <a:off x="5564547" y="3481594"/>
                <a:ext cx="31397" cy="26898"/>
                <a:chOff x="5564547" y="3481594"/>
                <a:chExt cx="31397" cy="26898"/>
              </a:xfrm>
            </p:grpSpPr>
            <p:sp>
              <p:nvSpPr>
                <p:cNvPr id="11648" name="Google Shape;11648;p8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80"/>
              <p:cNvGrpSpPr/>
              <p:nvPr/>
            </p:nvGrpSpPr>
            <p:grpSpPr>
              <a:xfrm>
                <a:off x="5534101" y="3470174"/>
                <a:ext cx="31397" cy="26906"/>
                <a:chOff x="5534101" y="3470174"/>
                <a:chExt cx="31397" cy="26906"/>
              </a:xfrm>
            </p:grpSpPr>
            <p:sp>
              <p:nvSpPr>
                <p:cNvPr id="11651" name="Google Shape;11651;p8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5610879" y="3314486"/>
                <a:ext cx="31499" cy="26938"/>
                <a:chOff x="5610879" y="3314486"/>
                <a:chExt cx="31499" cy="26938"/>
              </a:xfrm>
            </p:grpSpPr>
            <p:sp>
              <p:nvSpPr>
                <p:cNvPr id="11654" name="Google Shape;11654;p8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4834525" y="3501382"/>
                <a:ext cx="31499" cy="26898"/>
                <a:chOff x="4834525" y="3501382"/>
                <a:chExt cx="31499" cy="26898"/>
              </a:xfrm>
            </p:grpSpPr>
            <p:sp>
              <p:nvSpPr>
                <p:cNvPr id="11657" name="Google Shape;11657;p8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80"/>
              <p:cNvGrpSpPr/>
              <p:nvPr/>
            </p:nvGrpSpPr>
            <p:grpSpPr>
              <a:xfrm>
                <a:off x="4898460" y="3580158"/>
                <a:ext cx="31405" cy="26898"/>
                <a:chOff x="4898460" y="3580158"/>
                <a:chExt cx="31405" cy="26898"/>
              </a:xfrm>
            </p:grpSpPr>
            <p:sp>
              <p:nvSpPr>
                <p:cNvPr id="11660" name="Google Shape;11660;p8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80"/>
              <p:cNvGrpSpPr/>
              <p:nvPr/>
            </p:nvGrpSpPr>
            <p:grpSpPr>
              <a:xfrm>
                <a:off x="4882667" y="3608032"/>
                <a:ext cx="31499" cy="27001"/>
                <a:chOff x="4882667" y="3608032"/>
                <a:chExt cx="31499" cy="27001"/>
              </a:xfrm>
            </p:grpSpPr>
            <p:sp>
              <p:nvSpPr>
                <p:cNvPr id="11663" name="Google Shape;11663;p8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80"/>
              <p:cNvGrpSpPr/>
              <p:nvPr/>
            </p:nvGrpSpPr>
            <p:grpSpPr>
              <a:xfrm>
                <a:off x="4843373" y="3631407"/>
                <a:ext cx="16273" cy="16186"/>
                <a:chOff x="4843373" y="3631407"/>
                <a:chExt cx="16273" cy="16186"/>
              </a:xfrm>
            </p:grpSpPr>
            <p:sp>
              <p:nvSpPr>
                <p:cNvPr id="11666" name="Google Shape;11666;p8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80"/>
              <p:cNvGrpSpPr/>
              <p:nvPr/>
            </p:nvGrpSpPr>
            <p:grpSpPr>
              <a:xfrm>
                <a:off x="4727773" y="3591578"/>
                <a:ext cx="31499" cy="26898"/>
                <a:chOff x="4727773" y="3591578"/>
                <a:chExt cx="31499" cy="26898"/>
              </a:xfrm>
            </p:grpSpPr>
            <p:sp>
              <p:nvSpPr>
                <p:cNvPr id="11669" name="Google Shape;11669;p8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1" name="Google Shape;11671;p8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3" name="Google Shape;11673;p80"/>
              <p:cNvGrpSpPr/>
              <p:nvPr/>
            </p:nvGrpSpPr>
            <p:grpSpPr>
              <a:xfrm>
                <a:off x="4609421" y="3577398"/>
                <a:ext cx="31499" cy="27001"/>
                <a:chOff x="4609421" y="3577398"/>
                <a:chExt cx="31499" cy="27001"/>
              </a:xfrm>
            </p:grpSpPr>
            <p:sp>
              <p:nvSpPr>
                <p:cNvPr id="11674" name="Google Shape;11674;p8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6" name="Google Shape;11676;p80"/>
              <p:cNvGrpSpPr/>
              <p:nvPr/>
            </p:nvGrpSpPr>
            <p:grpSpPr>
              <a:xfrm>
                <a:off x="4649289" y="3577398"/>
                <a:ext cx="31499" cy="27001"/>
                <a:chOff x="4649289" y="3577398"/>
                <a:chExt cx="31499" cy="27001"/>
              </a:xfrm>
            </p:grpSpPr>
            <p:sp>
              <p:nvSpPr>
                <p:cNvPr id="11677" name="Google Shape;11677;p8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9" name="Google Shape;11679;p80"/>
              <p:cNvGrpSpPr/>
              <p:nvPr/>
            </p:nvGrpSpPr>
            <p:grpSpPr>
              <a:xfrm>
                <a:off x="4605614" y="3639523"/>
                <a:ext cx="31499" cy="26906"/>
                <a:chOff x="4605614" y="3639523"/>
                <a:chExt cx="31499" cy="26906"/>
              </a:xfrm>
            </p:grpSpPr>
            <p:sp>
              <p:nvSpPr>
                <p:cNvPr id="11680" name="Google Shape;11680;p8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80"/>
              <p:cNvGrpSpPr/>
              <p:nvPr/>
            </p:nvGrpSpPr>
            <p:grpSpPr>
              <a:xfrm>
                <a:off x="4785149" y="3618846"/>
                <a:ext cx="26930" cy="26843"/>
                <a:chOff x="4785149" y="3618846"/>
                <a:chExt cx="26930" cy="26843"/>
              </a:xfrm>
            </p:grpSpPr>
            <p:sp>
              <p:nvSpPr>
                <p:cNvPr id="11683" name="Google Shape;11683;p8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80"/>
              <p:cNvGrpSpPr/>
              <p:nvPr/>
            </p:nvGrpSpPr>
            <p:grpSpPr>
              <a:xfrm>
                <a:off x="4810167" y="3601567"/>
                <a:ext cx="31405" cy="26898"/>
                <a:chOff x="4810167" y="3601567"/>
                <a:chExt cx="31405" cy="26898"/>
              </a:xfrm>
            </p:grpSpPr>
            <p:sp>
              <p:nvSpPr>
                <p:cNvPr id="11686" name="Google Shape;11686;p8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80"/>
              <p:cNvGrpSpPr/>
              <p:nvPr/>
            </p:nvGrpSpPr>
            <p:grpSpPr>
              <a:xfrm>
                <a:off x="4831002" y="3373230"/>
                <a:ext cx="31405" cy="26898"/>
                <a:chOff x="4831002" y="3373230"/>
                <a:chExt cx="31405" cy="26898"/>
              </a:xfrm>
            </p:grpSpPr>
            <p:sp>
              <p:nvSpPr>
                <p:cNvPr id="11689" name="Google Shape;11689;p8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80"/>
              <p:cNvGrpSpPr/>
              <p:nvPr/>
            </p:nvGrpSpPr>
            <p:grpSpPr>
              <a:xfrm>
                <a:off x="4719311" y="3355054"/>
                <a:ext cx="31499" cy="27001"/>
                <a:chOff x="4719311" y="3355054"/>
                <a:chExt cx="31499" cy="27001"/>
              </a:xfrm>
            </p:grpSpPr>
            <p:sp>
              <p:nvSpPr>
                <p:cNvPr id="11692" name="Google Shape;11692;p8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80"/>
              <p:cNvGrpSpPr/>
              <p:nvPr/>
            </p:nvGrpSpPr>
            <p:grpSpPr>
              <a:xfrm>
                <a:off x="4798755" y="3450260"/>
                <a:ext cx="26930" cy="26930"/>
                <a:chOff x="4798755" y="3450260"/>
                <a:chExt cx="26930" cy="26930"/>
              </a:xfrm>
            </p:grpSpPr>
            <p:sp>
              <p:nvSpPr>
                <p:cNvPr id="11695" name="Google Shape;11695;p8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80"/>
              <p:cNvGrpSpPr/>
              <p:nvPr/>
            </p:nvGrpSpPr>
            <p:grpSpPr>
              <a:xfrm>
                <a:off x="4645576" y="3467555"/>
                <a:ext cx="31405" cy="26953"/>
                <a:chOff x="4645576" y="3467555"/>
                <a:chExt cx="31405" cy="26953"/>
              </a:xfrm>
            </p:grpSpPr>
            <p:sp>
              <p:nvSpPr>
                <p:cNvPr id="11698" name="Google Shape;11698;p8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80"/>
              <p:cNvGrpSpPr/>
              <p:nvPr/>
            </p:nvGrpSpPr>
            <p:grpSpPr>
              <a:xfrm>
                <a:off x="4687631" y="3583965"/>
                <a:ext cx="31499" cy="26898"/>
                <a:chOff x="4687631" y="3583965"/>
                <a:chExt cx="31499" cy="26898"/>
              </a:xfrm>
            </p:grpSpPr>
            <p:sp>
              <p:nvSpPr>
                <p:cNvPr id="11701" name="Google Shape;11701;p8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80"/>
              <p:cNvGrpSpPr/>
              <p:nvPr/>
            </p:nvGrpSpPr>
            <p:grpSpPr>
              <a:xfrm>
                <a:off x="4719311" y="3471314"/>
                <a:ext cx="31499" cy="27001"/>
                <a:chOff x="4719311" y="3471314"/>
                <a:chExt cx="31499" cy="27001"/>
              </a:xfrm>
            </p:grpSpPr>
            <p:sp>
              <p:nvSpPr>
                <p:cNvPr id="11704" name="Google Shape;11704;p8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6" name="Google Shape;11706;p80"/>
              <p:cNvGrpSpPr/>
              <p:nvPr/>
            </p:nvGrpSpPr>
            <p:grpSpPr>
              <a:xfrm>
                <a:off x="4719311" y="3434404"/>
                <a:ext cx="31499" cy="26898"/>
                <a:chOff x="4719311" y="3434404"/>
                <a:chExt cx="31499" cy="26898"/>
              </a:xfrm>
            </p:grpSpPr>
            <p:sp>
              <p:nvSpPr>
                <p:cNvPr id="11707" name="Google Shape;11707;p8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80"/>
              <p:cNvGrpSpPr/>
              <p:nvPr/>
            </p:nvGrpSpPr>
            <p:grpSpPr>
              <a:xfrm>
                <a:off x="4768876" y="3401772"/>
                <a:ext cx="31499" cy="26898"/>
                <a:chOff x="4768876" y="3401772"/>
                <a:chExt cx="31499" cy="26898"/>
              </a:xfrm>
            </p:grpSpPr>
            <p:sp>
              <p:nvSpPr>
                <p:cNvPr id="11710" name="Google Shape;11710;p8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80"/>
              <p:cNvGrpSpPr/>
              <p:nvPr/>
            </p:nvGrpSpPr>
            <p:grpSpPr>
              <a:xfrm>
                <a:off x="4762214" y="3471377"/>
                <a:ext cx="26938" cy="26938"/>
                <a:chOff x="4762214" y="3471377"/>
                <a:chExt cx="26938" cy="26938"/>
              </a:xfrm>
            </p:grpSpPr>
            <p:sp>
              <p:nvSpPr>
                <p:cNvPr id="11713" name="Google Shape;11713;p8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80"/>
              <p:cNvGrpSpPr/>
              <p:nvPr/>
            </p:nvGrpSpPr>
            <p:grpSpPr>
              <a:xfrm>
                <a:off x="4790473" y="3344782"/>
                <a:ext cx="31405" cy="26898"/>
                <a:chOff x="4790473" y="3344782"/>
                <a:chExt cx="31405" cy="26898"/>
              </a:xfrm>
            </p:grpSpPr>
            <p:sp>
              <p:nvSpPr>
                <p:cNvPr id="11716" name="Google Shape;11716;p8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80"/>
              <p:cNvGrpSpPr/>
              <p:nvPr/>
            </p:nvGrpSpPr>
            <p:grpSpPr>
              <a:xfrm>
                <a:off x="4823774" y="3950733"/>
                <a:ext cx="37398" cy="32034"/>
                <a:chOff x="4823774" y="3950733"/>
                <a:chExt cx="37398" cy="32034"/>
              </a:xfrm>
            </p:grpSpPr>
            <p:sp>
              <p:nvSpPr>
                <p:cNvPr id="11719" name="Google Shape;11719;p8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1" name="Google Shape;11721;p80"/>
              <p:cNvGrpSpPr/>
              <p:nvPr/>
            </p:nvGrpSpPr>
            <p:grpSpPr>
              <a:xfrm>
                <a:off x="4823396" y="4110566"/>
                <a:ext cx="31405" cy="26906"/>
                <a:chOff x="4823396" y="4110566"/>
                <a:chExt cx="31405" cy="26906"/>
              </a:xfrm>
            </p:grpSpPr>
            <p:sp>
              <p:nvSpPr>
                <p:cNvPr id="11722" name="Google Shape;11722;p8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4" name="Google Shape;11724;p80"/>
              <p:cNvGrpSpPr/>
              <p:nvPr/>
            </p:nvGrpSpPr>
            <p:grpSpPr>
              <a:xfrm>
                <a:off x="4838332" y="3821150"/>
                <a:ext cx="31499" cy="26898"/>
                <a:chOff x="4838332" y="3821150"/>
                <a:chExt cx="31499" cy="26898"/>
              </a:xfrm>
            </p:grpSpPr>
            <p:sp>
              <p:nvSpPr>
                <p:cNvPr id="11725" name="Google Shape;11725;p8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7" name="Google Shape;11727;p80"/>
              <p:cNvGrpSpPr/>
              <p:nvPr/>
            </p:nvGrpSpPr>
            <p:grpSpPr>
              <a:xfrm>
                <a:off x="4661275" y="3815007"/>
                <a:ext cx="36824" cy="31523"/>
                <a:chOff x="4661275" y="3815007"/>
                <a:chExt cx="36824" cy="31523"/>
              </a:xfrm>
            </p:grpSpPr>
            <p:sp>
              <p:nvSpPr>
                <p:cNvPr id="11728" name="Google Shape;11728;p8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80"/>
              <p:cNvGrpSpPr/>
              <p:nvPr/>
            </p:nvGrpSpPr>
            <p:grpSpPr>
              <a:xfrm>
                <a:off x="4558998" y="3851037"/>
                <a:ext cx="33591" cy="28699"/>
                <a:chOff x="4558998" y="3851037"/>
                <a:chExt cx="33591" cy="28699"/>
              </a:xfrm>
            </p:grpSpPr>
            <p:sp>
              <p:nvSpPr>
                <p:cNvPr id="11731" name="Google Shape;11731;p8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80"/>
              <p:cNvGrpSpPr/>
              <p:nvPr/>
            </p:nvGrpSpPr>
            <p:grpSpPr>
              <a:xfrm>
                <a:off x="4696762" y="3638587"/>
                <a:ext cx="33591" cy="28794"/>
                <a:chOff x="4696762" y="3638587"/>
                <a:chExt cx="33591" cy="28794"/>
              </a:xfrm>
            </p:grpSpPr>
            <p:sp>
              <p:nvSpPr>
                <p:cNvPr id="11734" name="Google Shape;11734;p8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80"/>
              <p:cNvGrpSpPr/>
              <p:nvPr/>
            </p:nvGrpSpPr>
            <p:grpSpPr>
              <a:xfrm>
                <a:off x="4929479" y="3939140"/>
                <a:ext cx="33497" cy="28692"/>
                <a:chOff x="4929479" y="3939140"/>
                <a:chExt cx="33497" cy="28692"/>
              </a:xfrm>
            </p:grpSpPr>
            <p:sp>
              <p:nvSpPr>
                <p:cNvPr id="11737" name="Google Shape;11737;p8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80"/>
              <p:cNvGrpSpPr/>
              <p:nvPr/>
            </p:nvGrpSpPr>
            <p:grpSpPr>
              <a:xfrm>
                <a:off x="4907119" y="3986039"/>
                <a:ext cx="33497" cy="28699"/>
                <a:chOff x="4907119" y="3986039"/>
                <a:chExt cx="33497" cy="28699"/>
              </a:xfrm>
            </p:grpSpPr>
            <p:sp>
              <p:nvSpPr>
                <p:cNvPr id="11740" name="Google Shape;11740;p8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80"/>
              <p:cNvGrpSpPr/>
              <p:nvPr/>
            </p:nvGrpSpPr>
            <p:grpSpPr>
              <a:xfrm>
                <a:off x="4911783" y="4048102"/>
                <a:ext cx="33591" cy="28762"/>
                <a:chOff x="4911783" y="4048102"/>
                <a:chExt cx="33591" cy="28762"/>
              </a:xfrm>
            </p:grpSpPr>
            <p:sp>
              <p:nvSpPr>
                <p:cNvPr id="11743" name="Google Shape;11743;p8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5" name="Google Shape;11745;p8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7" name="Google Shape;11747;p80"/>
              <p:cNvGrpSpPr/>
              <p:nvPr/>
            </p:nvGrpSpPr>
            <p:grpSpPr>
              <a:xfrm>
                <a:off x="4762623" y="3837847"/>
                <a:ext cx="42416" cy="36273"/>
                <a:chOff x="4762623" y="3837847"/>
                <a:chExt cx="42416" cy="36273"/>
              </a:xfrm>
            </p:grpSpPr>
            <p:sp>
              <p:nvSpPr>
                <p:cNvPr id="11748" name="Google Shape;11748;p8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80"/>
              <p:cNvGrpSpPr/>
              <p:nvPr/>
            </p:nvGrpSpPr>
            <p:grpSpPr>
              <a:xfrm>
                <a:off x="4746044" y="4104966"/>
                <a:ext cx="33497" cy="28699"/>
                <a:chOff x="4746044" y="4104966"/>
                <a:chExt cx="33497" cy="28699"/>
              </a:xfrm>
            </p:grpSpPr>
            <p:sp>
              <p:nvSpPr>
                <p:cNvPr id="11751" name="Google Shape;11751;p8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80"/>
              <p:cNvGrpSpPr/>
              <p:nvPr/>
            </p:nvGrpSpPr>
            <p:grpSpPr>
              <a:xfrm>
                <a:off x="4859646" y="4162554"/>
                <a:ext cx="33591" cy="28762"/>
                <a:chOff x="4859646" y="4162554"/>
                <a:chExt cx="33591" cy="28762"/>
              </a:xfrm>
            </p:grpSpPr>
            <p:sp>
              <p:nvSpPr>
                <p:cNvPr id="11754" name="Google Shape;11754;p8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56" name="Google Shape;11756;p80"/>
            <p:cNvGrpSpPr/>
            <p:nvPr/>
          </p:nvGrpSpPr>
          <p:grpSpPr>
            <a:xfrm>
              <a:off x="3597785" y="3274438"/>
              <a:ext cx="855610" cy="1122100"/>
              <a:chOff x="3597785" y="3274438"/>
              <a:chExt cx="855610" cy="1122100"/>
            </a:xfrm>
          </p:grpSpPr>
          <p:grpSp>
            <p:nvGrpSpPr>
              <p:cNvPr id="11757" name="Google Shape;11757;p80"/>
              <p:cNvGrpSpPr/>
              <p:nvPr/>
            </p:nvGrpSpPr>
            <p:grpSpPr>
              <a:xfrm>
                <a:off x="3617857" y="3284717"/>
                <a:ext cx="826785" cy="1099165"/>
                <a:chOff x="3617857" y="3284717"/>
                <a:chExt cx="826785" cy="1099165"/>
              </a:xfrm>
            </p:grpSpPr>
            <p:sp>
              <p:nvSpPr>
                <p:cNvPr id="11758" name="Google Shape;11758;p8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4180904" y="4251758"/>
                <a:ext cx="37783" cy="32420"/>
                <a:chOff x="4180904" y="4251758"/>
                <a:chExt cx="37783" cy="32420"/>
              </a:xfrm>
            </p:grpSpPr>
            <p:sp>
              <p:nvSpPr>
                <p:cNvPr id="11815" name="Google Shape;11815;p8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80"/>
              <p:cNvGrpSpPr/>
              <p:nvPr/>
            </p:nvGrpSpPr>
            <p:grpSpPr>
              <a:xfrm>
                <a:off x="4201644" y="4081324"/>
                <a:ext cx="37783" cy="32364"/>
                <a:chOff x="4201644" y="4081324"/>
                <a:chExt cx="37783" cy="32364"/>
              </a:xfrm>
            </p:grpSpPr>
            <p:sp>
              <p:nvSpPr>
                <p:cNvPr id="11818" name="Google Shape;11818;p8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80"/>
              <p:cNvGrpSpPr/>
              <p:nvPr/>
            </p:nvGrpSpPr>
            <p:grpSpPr>
              <a:xfrm>
                <a:off x="4284416" y="3887428"/>
                <a:ext cx="37783" cy="32451"/>
                <a:chOff x="4284416" y="3887428"/>
                <a:chExt cx="37783" cy="32451"/>
              </a:xfrm>
            </p:grpSpPr>
            <p:sp>
              <p:nvSpPr>
                <p:cNvPr id="11821" name="Google Shape;11821;p8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80"/>
              <p:cNvGrpSpPr/>
              <p:nvPr/>
            </p:nvGrpSpPr>
            <p:grpSpPr>
              <a:xfrm>
                <a:off x="4223721" y="3860404"/>
                <a:ext cx="37870" cy="32364"/>
                <a:chOff x="4223721" y="3860404"/>
                <a:chExt cx="37870" cy="32364"/>
              </a:xfrm>
            </p:grpSpPr>
            <p:sp>
              <p:nvSpPr>
                <p:cNvPr id="11824" name="Google Shape;11824;p8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80"/>
              <p:cNvGrpSpPr/>
              <p:nvPr/>
            </p:nvGrpSpPr>
            <p:grpSpPr>
              <a:xfrm>
                <a:off x="4104889" y="3699242"/>
                <a:ext cx="37776" cy="32357"/>
                <a:chOff x="4104889" y="3699242"/>
                <a:chExt cx="37776" cy="32357"/>
              </a:xfrm>
            </p:grpSpPr>
            <p:sp>
              <p:nvSpPr>
                <p:cNvPr id="11827" name="Google Shape;11827;p8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4143608" y="3475121"/>
                <a:ext cx="37878" cy="32420"/>
                <a:chOff x="4143608" y="3475121"/>
                <a:chExt cx="37878" cy="32420"/>
              </a:xfrm>
            </p:grpSpPr>
            <p:sp>
              <p:nvSpPr>
                <p:cNvPr id="11830" name="Google Shape;11830;p8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4217248" y="3570893"/>
                <a:ext cx="37776" cy="32364"/>
                <a:chOff x="4217248" y="3570893"/>
                <a:chExt cx="37776" cy="32364"/>
              </a:xfrm>
            </p:grpSpPr>
            <p:sp>
              <p:nvSpPr>
                <p:cNvPr id="11833" name="Google Shape;11833;p8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80"/>
              <p:cNvGrpSpPr/>
              <p:nvPr/>
            </p:nvGrpSpPr>
            <p:grpSpPr>
              <a:xfrm>
                <a:off x="4255307" y="3431612"/>
                <a:ext cx="37776" cy="32451"/>
                <a:chOff x="4255307" y="3431612"/>
                <a:chExt cx="37776" cy="32451"/>
              </a:xfrm>
            </p:grpSpPr>
            <p:sp>
              <p:nvSpPr>
                <p:cNvPr id="11836" name="Google Shape;11836;p8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80"/>
              <p:cNvGrpSpPr/>
              <p:nvPr/>
            </p:nvGrpSpPr>
            <p:grpSpPr>
              <a:xfrm>
                <a:off x="3853052" y="3577398"/>
                <a:ext cx="37776" cy="32420"/>
                <a:chOff x="3853052" y="3577398"/>
                <a:chExt cx="37776" cy="32420"/>
              </a:xfrm>
            </p:grpSpPr>
            <p:sp>
              <p:nvSpPr>
                <p:cNvPr id="11839" name="Google Shape;11839;p8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80"/>
              <p:cNvGrpSpPr/>
              <p:nvPr/>
            </p:nvGrpSpPr>
            <p:grpSpPr>
              <a:xfrm>
                <a:off x="4039908" y="3412107"/>
                <a:ext cx="37776" cy="32357"/>
                <a:chOff x="4039908" y="3412107"/>
                <a:chExt cx="37776" cy="32357"/>
              </a:xfrm>
            </p:grpSpPr>
            <p:sp>
              <p:nvSpPr>
                <p:cNvPr id="11842" name="Google Shape;11842;p8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80"/>
              <p:cNvGrpSpPr/>
              <p:nvPr/>
            </p:nvGrpSpPr>
            <p:grpSpPr>
              <a:xfrm>
                <a:off x="4017360" y="3342061"/>
                <a:ext cx="37870" cy="32380"/>
                <a:chOff x="4017360" y="3342061"/>
                <a:chExt cx="37870" cy="32380"/>
              </a:xfrm>
            </p:grpSpPr>
            <p:sp>
              <p:nvSpPr>
                <p:cNvPr id="11845" name="Google Shape;11845;p8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7" name="Google Shape;11847;p8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9" name="Google Shape;11849;p80"/>
              <p:cNvGrpSpPr/>
              <p:nvPr/>
            </p:nvGrpSpPr>
            <p:grpSpPr>
              <a:xfrm>
                <a:off x="3750870" y="3418650"/>
                <a:ext cx="37776" cy="32380"/>
                <a:chOff x="3750870" y="3418650"/>
                <a:chExt cx="37776" cy="32380"/>
              </a:xfrm>
            </p:grpSpPr>
            <p:sp>
              <p:nvSpPr>
                <p:cNvPr id="11850" name="Google Shape;11850;p8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2" name="Google Shape;11852;p80"/>
              <p:cNvGrpSpPr/>
              <p:nvPr/>
            </p:nvGrpSpPr>
            <p:grpSpPr>
              <a:xfrm>
                <a:off x="3632509" y="3274438"/>
                <a:ext cx="37783" cy="32357"/>
                <a:chOff x="3632509" y="3274438"/>
                <a:chExt cx="37783" cy="32357"/>
              </a:xfrm>
            </p:grpSpPr>
            <p:sp>
              <p:nvSpPr>
                <p:cNvPr id="11853" name="Google Shape;11853;p8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5" name="Google Shape;11855;p80"/>
              <p:cNvGrpSpPr/>
              <p:nvPr/>
            </p:nvGrpSpPr>
            <p:grpSpPr>
              <a:xfrm>
                <a:off x="3906424" y="3297561"/>
                <a:ext cx="37776" cy="32451"/>
                <a:chOff x="3906424" y="3297561"/>
                <a:chExt cx="37776" cy="32451"/>
              </a:xfrm>
            </p:grpSpPr>
            <p:sp>
              <p:nvSpPr>
                <p:cNvPr id="11856" name="Google Shape;11856;p8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0"/>
              <p:cNvGrpSpPr/>
              <p:nvPr/>
            </p:nvGrpSpPr>
            <p:grpSpPr>
              <a:xfrm>
                <a:off x="3866084" y="3412107"/>
                <a:ext cx="37776" cy="32357"/>
                <a:chOff x="3866084" y="3412107"/>
                <a:chExt cx="37776" cy="32357"/>
              </a:xfrm>
            </p:grpSpPr>
            <p:sp>
              <p:nvSpPr>
                <p:cNvPr id="11859" name="Google Shape;11859;p8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80"/>
              <p:cNvGrpSpPr/>
              <p:nvPr/>
            </p:nvGrpSpPr>
            <p:grpSpPr>
              <a:xfrm>
                <a:off x="4023919" y="3766409"/>
                <a:ext cx="37783" cy="32357"/>
                <a:chOff x="4023919" y="3766409"/>
                <a:chExt cx="37783" cy="32357"/>
              </a:xfrm>
            </p:grpSpPr>
            <p:sp>
              <p:nvSpPr>
                <p:cNvPr id="11862" name="Google Shape;11862;p8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80"/>
              <p:cNvGrpSpPr/>
              <p:nvPr/>
            </p:nvGrpSpPr>
            <p:grpSpPr>
              <a:xfrm>
                <a:off x="3973882" y="3779449"/>
                <a:ext cx="37776" cy="32357"/>
                <a:chOff x="3973882" y="3779449"/>
                <a:chExt cx="37776" cy="32357"/>
              </a:xfrm>
            </p:grpSpPr>
            <p:sp>
              <p:nvSpPr>
                <p:cNvPr id="11865" name="Google Shape;11865;p8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0"/>
              <p:cNvGrpSpPr/>
              <p:nvPr/>
            </p:nvGrpSpPr>
            <p:grpSpPr>
              <a:xfrm>
                <a:off x="4073398" y="3838028"/>
                <a:ext cx="37776" cy="32380"/>
                <a:chOff x="4073398" y="3838028"/>
                <a:chExt cx="37776" cy="32380"/>
              </a:xfrm>
            </p:grpSpPr>
            <p:sp>
              <p:nvSpPr>
                <p:cNvPr id="11868" name="Google Shape;11868;p8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80"/>
              <p:cNvGrpSpPr/>
              <p:nvPr/>
            </p:nvGrpSpPr>
            <p:grpSpPr>
              <a:xfrm>
                <a:off x="4342672" y="4144496"/>
                <a:ext cx="37752" cy="32364"/>
                <a:chOff x="4342672" y="4144496"/>
                <a:chExt cx="37752" cy="32364"/>
              </a:xfrm>
            </p:grpSpPr>
            <p:sp>
              <p:nvSpPr>
                <p:cNvPr id="11871" name="Google Shape;11871;p8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80"/>
              <p:cNvGrpSpPr/>
              <p:nvPr/>
            </p:nvGrpSpPr>
            <p:grpSpPr>
              <a:xfrm>
                <a:off x="4406386" y="4056872"/>
                <a:ext cx="37783" cy="32364"/>
                <a:chOff x="4406386" y="4056872"/>
                <a:chExt cx="37783" cy="32364"/>
              </a:xfrm>
            </p:grpSpPr>
            <p:sp>
              <p:nvSpPr>
                <p:cNvPr id="11874" name="Google Shape;11874;p8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0"/>
              <p:cNvGrpSpPr/>
              <p:nvPr/>
            </p:nvGrpSpPr>
            <p:grpSpPr>
              <a:xfrm>
                <a:off x="4284416" y="4245254"/>
                <a:ext cx="37783" cy="32357"/>
                <a:chOff x="4284416" y="4245254"/>
                <a:chExt cx="37783" cy="32357"/>
              </a:xfrm>
            </p:grpSpPr>
            <p:sp>
              <p:nvSpPr>
                <p:cNvPr id="11877" name="Google Shape;11877;p8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80"/>
              <p:cNvGrpSpPr/>
              <p:nvPr/>
            </p:nvGrpSpPr>
            <p:grpSpPr>
              <a:xfrm>
                <a:off x="4219057" y="4331258"/>
                <a:ext cx="37776" cy="32364"/>
                <a:chOff x="4219057" y="4331258"/>
                <a:chExt cx="37776" cy="32364"/>
              </a:xfrm>
            </p:grpSpPr>
            <p:sp>
              <p:nvSpPr>
                <p:cNvPr id="11880" name="Google Shape;11880;p8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80"/>
              <p:cNvGrpSpPr/>
              <p:nvPr/>
            </p:nvGrpSpPr>
            <p:grpSpPr>
              <a:xfrm>
                <a:off x="4204122" y="4141688"/>
                <a:ext cx="33497" cy="28699"/>
                <a:chOff x="4204122" y="4141688"/>
                <a:chExt cx="33497" cy="28699"/>
              </a:xfrm>
            </p:grpSpPr>
            <p:sp>
              <p:nvSpPr>
                <p:cNvPr id="11883" name="Google Shape;11883;p8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80"/>
              <p:cNvGrpSpPr/>
              <p:nvPr/>
            </p:nvGrpSpPr>
            <p:grpSpPr>
              <a:xfrm>
                <a:off x="4301546" y="4003869"/>
                <a:ext cx="38916" cy="33324"/>
                <a:chOff x="4301546" y="4003869"/>
                <a:chExt cx="38916" cy="33324"/>
              </a:xfrm>
            </p:grpSpPr>
            <p:sp>
              <p:nvSpPr>
                <p:cNvPr id="11886" name="Google Shape;11886;p8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80"/>
              <p:cNvGrpSpPr/>
              <p:nvPr/>
            </p:nvGrpSpPr>
            <p:grpSpPr>
              <a:xfrm>
                <a:off x="4210681" y="3924669"/>
                <a:ext cx="36549" cy="31366"/>
                <a:chOff x="4210681" y="3924669"/>
                <a:chExt cx="36549" cy="31366"/>
              </a:xfrm>
            </p:grpSpPr>
            <p:sp>
              <p:nvSpPr>
                <p:cNvPr id="11889" name="Google Shape;11889;p8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80"/>
              <p:cNvGrpSpPr/>
              <p:nvPr/>
            </p:nvGrpSpPr>
            <p:grpSpPr>
              <a:xfrm>
                <a:off x="3987771" y="3628874"/>
                <a:ext cx="31499" cy="26993"/>
                <a:chOff x="3987771" y="3628874"/>
                <a:chExt cx="31499" cy="26993"/>
              </a:xfrm>
            </p:grpSpPr>
            <p:sp>
              <p:nvSpPr>
                <p:cNvPr id="11892" name="Google Shape;11892;p8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0"/>
              <p:cNvGrpSpPr/>
              <p:nvPr/>
            </p:nvGrpSpPr>
            <p:grpSpPr>
              <a:xfrm>
                <a:off x="4087382" y="3775674"/>
                <a:ext cx="31405" cy="26898"/>
                <a:chOff x="4087382" y="3775674"/>
                <a:chExt cx="31405" cy="26898"/>
              </a:xfrm>
            </p:grpSpPr>
            <p:sp>
              <p:nvSpPr>
                <p:cNvPr id="11895" name="Google Shape;11895;p8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7" name="Google Shape;11897;p80"/>
              <p:cNvGrpSpPr/>
              <p:nvPr/>
            </p:nvGrpSpPr>
            <p:grpSpPr>
              <a:xfrm>
                <a:off x="4118873" y="3856637"/>
                <a:ext cx="31405" cy="26906"/>
                <a:chOff x="4118873" y="3856637"/>
                <a:chExt cx="31405" cy="26906"/>
              </a:xfrm>
            </p:grpSpPr>
            <p:sp>
              <p:nvSpPr>
                <p:cNvPr id="11898" name="Google Shape;11898;p8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0" name="Google Shape;11900;p80"/>
              <p:cNvGrpSpPr/>
              <p:nvPr/>
            </p:nvGrpSpPr>
            <p:grpSpPr>
              <a:xfrm>
                <a:off x="4168541" y="3639523"/>
                <a:ext cx="31499" cy="26906"/>
                <a:chOff x="4168541" y="3639523"/>
                <a:chExt cx="31499" cy="26906"/>
              </a:xfrm>
            </p:grpSpPr>
            <p:sp>
              <p:nvSpPr>
                <p:cNvPr id="11901" name="Google Shape;11901;p8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80"/>
              <p:cNvGrpSpPr/>
              <p:nvPr/>
            </p:nvGrpSpPr>
            <p:grpSpPr>
              <a:xfrm>
                <a:off x="3965789" y="3393545"/>
                <a:ext cx="31405" cy="26945"/>
                <a:chOff x="3965789" y="3393545"/>
                <a:chExt cx="31405" cy="26945"/>
              </a:xfrm>
            </p:grpSpPr>
            <p:sp>
              <p:nvSpPr>
                <p:cNvPr id="11904" name="Google Shape;11904;p8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6" name="Google Shape;11906;p80"/>
              <p:cNvGrpSpPr/>
              <p:nvPr/>
            </p:nvGrpSpPr>
            <p:grpSpPr>
              <a:xfrm>
                <a:off x="3925166" y="3491008"/>
                <a:ext cx="31405" cy="27001"/>
                <a:chOff x="3925166" y="3491008"/>
                <a:chExt cx="31405" cy="27001"/>
              </a:xfrm>
            </p:grpSpPr>
            <p:sp>
              <p:nvSpPr>
                <p:cNvPr id="11907" name="Google Shape;11907;p8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80"/>
              <p:cNvGrpSpPr/>
              <p:nvPr/>
            </p:nvGrpSpPr>
            <p:grpSpPr>
              <a:xfrm>
                <a:off x="3682845" y="3340976"/>
                <a:ext cx="31397" cy="26898"/>
                <a:chOff x="3682845" y="3340976"/>
                <a:chExt cx="31397" cy="26898"/>
              </a:xfrm>
            </p:grpSpPr>
            <p:sp>
              <p:nvSpPr>
                <p:cNvPr id="11910" name="Google Shape;11910;p8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80"/>
              <p:cNvGrpSpPr/>
              <p:nvPr/>
            </p:nvGrpSpPr>
            <p:grpSpPr>
              <a:xfrm>
                <a:off x="3795393" y="3353725"/>
                <a:ext cx="31499" cy="26993"/>
                <a:chOff x="3795393" y="3353725"/>
                <a:chExt cx="31499" cy="26993"/>
              </a:xfrm>
            </p:grpSpPr>
            <p:sp>
              <p:nvSpPr>
                <p:cNvPr id="11913" name="Google Shape;11913;p8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80"/>
              <p:cNvGrpSpPr/>
              <p:nvPr/>
            </p:nvGrpSpPr>
            <p:grpSpPr>
              <a:xfrm>
                <a:off x="4176909" y="4363221"/>
                <a:ext cx="38924" cy="33316"/>
                <a:chOff x="4176909" y="4363221"/>
                <a:chExt cx="38924" cy="33316"/>
              </a:xfrm>
            </p:grpSpPr>
            <p:sp>
              <p:nvSpPr>
                <p:cNvPr id="11916" name="Google Shape;11916;p8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80"/>
              <p:cNvGrpSpPr/>
              <p:nvPr/>
            </p:nvGrpSpPr>
            <p:grpSpPr>
              <a:xfrm>
                <a:off x="4226191" y="4007660"/>
                <a:ext cx="33560" cy="28770"/>
                <a:chOff x="4226191" y="4007660"/>
                <a:chExt cx="33560" cy="28770"/>
              </a:xfrm>
            </p:grpSpPr>
            <p:sp>
              <p:nvSpPr>
                <p:cNvPr id="11919" name="Google Shape;11919;p8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0"/>
              <p:cNvGrpSpPr/>
              <p:nvPr/>
            </p:nvGrpSpPr>
            <p:grpSpPr>
              <a:xfrm>
                <a:off x="3597785" y="3377045"/>
                <a:ext cx="33591" cy="28699"/>
                <a:chOff x="3597785" y="3377045"/>
                <a:chExt cx="33591" cy="28699"/>
              </a:xfrm>
            </p:grpSpPr>
            <p:sp>
              <p:nvSpPr>
                <p:cNvPr id="11922" name="Google Shape;11922;p8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80"/>
              <p:cNvGrpSpPr/>
              <p:nvPr/>
            </p:nvGrpSpPr>
            <p:grpSpPr>
              <a:xfrm>
                <a:off x="3887870" y="3669796"/>
                <a:ext cx="33591" cy="28692"/>
                <a:chOff x="3887870" y="3669796"/>
                <a:chExt cx="33591" cy="28692"/>
              </a:xfrm>
            </p:grpSpPr>
            <p:sp>
              <p:nvSpPr>
                <p:cNvPr id="11925" name="Google Shape;11925;p8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80"/>
              <p:cNvGrpSpPr/>
              <p:nvPr/>
            </p:nvGrpSpPr>
            <p:grpSpPr>
              <a:xfrm>
                <a:off x="3818320" y="3481625"/>
                <a:ext cx="33497" cy="28770"/>
                <a:chOff x="3818320" y="3481625"/>
                <a:chExt cx="33497" cy="28770"/>
              </a:xfrm>
            </p:grpSpPr>
            <p:sp>
              <p:nvSpPr>
                <p:cNvPr id="11928" name="Google Shape;11928;p8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80"/>
              <p:cNvGrpSpPr/>
              <p:nvPr/>
            </p:nvGrpSpPr>
            <p:grpSpPr>
              <a:xfrm>
                <a:off x="4278139" y="4120948"/>
                <a:ext cx="37492" cy="32129"/>
                <a:chOff x="4278139" y="4120948"/>
                <a:chExt cx="37492" cy="32129"/>
              </a:xfrm>
            </p:grpSpPr>
            <p:sp>
              <p:nvSpPr>
                <p:cNvPr id="11931" name="Google Shape;11931;p8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80"/>
              <p:cNvGrpSpPr/>
              <p:nvPr/>
            </p:nvGrpSpPr>
            <p:grpSpPr>
              <a:xfrm>
                <a:off x="4419898" y="3977388"/>
                <a:ext cx="33497" cy="28692"/>
                <a:chOff x="4419898" y="3977388"/>
                <a:chExt cx="33497" cy="28692"/>
              </a:xfrm>
            </p:grpSpPr>
            <p:sp>
              <p:nvSpPr>
                <p:cNvPr id="11934" name="Google Shape;11934;p8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80"/>
              <p:cNvGrpSpPr/>
              <p:nvPr/>
            </p:nvGrpSpPr>
            <p:grpSpPr>
              <a:xfrm>
                <a:off x="4158930" y="4034684"/>
                <a:ext cx="33497" cy="28762"/>
                <a:chOff x="4158930" y="4034684"/>
                <a:chExt cx="33497" cy="28762"/>
              </a:xfrm>
            </p:grpSpPr>
            <p:sp>
              <p:nvSpPr>
                <p:cNvPr id="11937" name="Google Shape;11937;p8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80"/>
              <p:cNvGrpSpPr/>
              <p:nvPr/>
            </p:nvGrpSpPr>
            <p:grpSpPr>
              <a:xfrm>
                <a:off x="4134949" y="3957049"/>
                <a:ext cx="33497" cy="28770"/>
                <a:chOff x="4134949" y="3957049"/>
                <a:chExt cx="33497" cy="28770"/>
              </a:xfrm>
            </p:grpSpPr>
            <p:sp>
              <p:nvSpPr>
                <p:cNvPr id="11940" name="Google Shape;11940;p8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80"/>
              <p:cNvGrpSpPr/>
              <p:nvPr/>
            </p:nvGrpSpPr>
            <p:grpSpPr>
              <a:xfrm>
                <a:off x="4193653" y="4184403"/>
                <a:ext cx="43580" cy="37264"/>
                <a:chOff x="4193653" y="4184403"/>
                <a:chExt cx="43580" cy="37264"/>
              </a:xfrm>
            </p:grpSpPr>
            <p:sp>
              <p:nvSpPr>
                <p:cNvPr id="11943" name="Google Shape;11943;p8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5" name="Google Shape;11945;p80"/>
              <p:cNvGrpSpPr/>
              <p:nvPr/>
            </p:nvGrpSpPr>
            <p:grpSpPr>
              <a:xfrm>
                <a:off x="4343600" y="3943844"/>
                <a:ext cx="43580" cy="37312"/>
                <a:chOff x="4343600" y="3943844"/>
                <a:chExt cx="43580" cy="37312"/>
              </a:xfrm>
            </p:grpSpPr>
            <p:sp>
              <p:nvSpPr>
                <p:cNvPr id="11946" name="Google Shape;11946;p8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80"/>
              <p:cNvGrpSpPr/>
              <p:nvPr/>
            </p:nvGrpSpPr>
            <p:grpSpPr>
              <a:xfrm>
                <a:off x="4172339" y="3381693"/>
                <a:ext cx="31499" cy="27001"/>
                <a:chOff x="4172339" y="3381693"/>
                <a:chExt cx="31499" cy="27001"/>
              </a:xfrm>
            </p:grpSpPr>
            <p:sp>
              <p:nvSpPr>
                <p:cNvPr id="11949" name="Google Shape;11949;p8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1954"/>
        <p:cNvGrpSpPr/>
        <p:nvPr/>
      </p:nvGrpSpPr>
      <p:grpSpPr>
        <a:xfrm>
          <a:off x="0" y="0"/>
          <a:ext cx="0" cy="0"/>
          <a:chOff x="0" y="0"/>
          <a:chExt cx="0" cy="0"/>
        </a:xfrm>
      </p:grpSpPr>
      <p:grpSp>
        <p:nvGrpSpPr>
          <p:cNvPr id="11955" name="Google Shape;11955;p81"/>
          <p:cNvGrpSpPr/>
          <p:nvPr/>
        </p:nvGrpSpPr>
        <p:grpSpPr>
          <a:xfrm>
            <a:off x="2126623" y="3607908"/>
            <a:ext cx="1102891" cy="760337"/>
            <a:chOff x="4967783" y="2151471"/>
            <a:chExt cx="3920692" cy="2702940"/>
          </a:xfrm>
        </p:grpSpPr>
        <p:grpSp>
          <p:nvGrpSpPr>
            <p:cNvPr id="11956" name="Google Shape;11956;p81"/>
            <p:cNvGrpSpPr/>
            <p:nvPr/>
          </p:nvGrpSpPr>
          <p:grpSpPr>
            <a:xfrm>
              <a:off x="5045709" y="2252109"/>
              <a:ext cx="3761071" cy="2501708"/>
              <a:chOff x="2691784" y="1805334"/>
              <a:chExt cx="3761071" cy="2501708"/>
            </a:xfrm>
          </p:grpSpPr>
          <p:sp>
            <p:nvSpPr>
              <p:cNvPr id="11957" name="Google Shape;11957;p8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81"/>
            <p:cNvGrpSpPr/>
            <p:nvPr/>
          </p:nvGrpSpPr>
          <p:grpSpPr>
            <a:xfrm>
              <a:off x="4967783" y="2151471"/>
              <a:ext cx="3920692" cy="2702940"/>
              <a:chOff x="2613858" y="1704696"/>
              <a:chExt cx="3920692" cy="2702940"/>
            </a:xfrm>
          </p:grpSpPr>
          <p:sp>
            <p:nvSpPr>
              <p:cNvPr id="11965" name="Google Shape;11965;p8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70" name="Google Shape;11970;p81"/>
          <p:cNvGrpSpPr/>
          <p:nvPr/>
        </p:nvGrpSpPr>
        <p:grpSpPr>
          <a:xfrm>
            <a:off x="3530532" y="1496185"/>
            <a:ext cx="1561911" cy="708580"/>
            <a:chOff x="3530532" y="1496185"/>
            <a:chExt cx="1561911" cy="708580"/>
          </a:xfrm>
        </p:grpSpPr>
        <p:grpSp>
          <p:nvGrpSpPr>
            <p:cNvPr id="11971" name="Google Shape;11971;p81"/>
            <p:cNvGrpSpPr/>
            <p:nvPr/>
          </p:nvGrpSpPr>
          <p:grpSpPr>
            <a:xfrm>
              <a:off x="3720318" y="1857562"/>
              <a:ext cx="1372125" cy="54"/>
              <a:chOff x="3720318" y="1857562"/>
              <a:chExt cx="1372125" cy="54"/>
            </a:xfrm>
          </p:grpSpPr>
          <p:cxnSp>
            <p:nvCxnSpPr>
              <p:cNvPr id="11972" name="Google Shape;11972;p81"/>
              <p:cNvCxnSpPr>
                <a:endCxn id="11973"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974" name="Google Shape;11974;p8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975" name="Google Shape;11975;p8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976" name="Google Shape;11976;p81"/>
              <p:cNvCxnSpPr>
                <a:stCxn id="11973"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1977" name="Google Shape;11977;p81"/>
            <p:cNvGrpSpPr/>
            <p:nvPr/>
          </p:nvGrpSpPr>
          <p:grpSpPr>
            <a:xfrm>
              <a:off x="3567462" y="1496185"/>
              <a:ext cx="286500" cy="272914"/>
              <a:chOff x="3567462" y="1496185"/>
              <a:chExt cx="286500" cy="272914"/>
            </a:xfrm>
          </p:grpSpPr>
          <p:cxnSp>
            <p:nvCxnSpPr>
              <p:cNvPr id="11978" name="Google Shape;11978;p8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979" name="Google Shape;11979;p8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0" name="Google Shape;11980;p8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2" name="Google Shape;11982;p81"/>
            <p:cNvGrpSpPr/>
            <p:nvPr/>
          </p:nvGrpSpPr>
          <p:grpSpPr>
            <a:xfrm>
              <a:off x="3929014" y="1960574"/>
              <a:ext cx="286500" cy="242342"/>
              <a:chOff x="3929014" y="1960574"/>
              <a:chExt cx="286500" cy="242342"/>
            </a:xfrm>
          </p:grpSpPr>
          <p:cxnSp>
            <p:nvCxnSpPr>
              <p:cNvPr id="11983" name="Google Shape;11983;p8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1984" name="Google Shape;11984;p8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81"/>
            <p:cNvGrpSpPr/>
            <p:nvPr/>
          </p:nvGrpSpPr>
          <p:grpSpPr>
            <a:xfrm>
              <a:off x="4290828" y="1496185"/>
              <a:ext cx="286500" cy="272914"/>
              <a:chOff x="4290828" y="1496185"/>
              <a:chExt cx="286500" cy="272914"/>
            </a:xfrm>
          </p:grpSpPr>
          <p:cxnSp>
            <p:nvCxnSpPr>
              <p:cNvPr id="11986" name="Google Shape;11986;p8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987" name="Google Shape;11987;p8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8" name="Google Shape;11988;p8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9" name="Google Shape;11989;p81"/>
            <p:cNvGrpSpPr/>
            <p:nvPr/>
          </p:nvGrpSpPr>
          <p:grpSpPr>
            <a:xfrm>
              <a:off x="4657726" y="1959674"/>
              <a:ext cx="286500" cy="245092"/>
              <a:chOff x="4657726" y="1959674"/>
              <a:chExt cx="286500" cy="245092"/>
            </a:xfrm>
          </p:grpSpPr>
          <p:cxnSp>
            <p:nvCxnSpPr>
              <p:cNvPr id="11990" name="Google Shape;11990;p8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1991" name="Google Shape;11991;p8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92" name="Google Shape;11992;p81"/>
          <p:cNvGrpSpPr/>
          <p:nvPr/>
        </p:nvGrpSpPr>
        <p:grpSpPr>
          <a:xfrm>
            <a:off x="3512551" y="2358282"/>
            <a:ext cx="1597032" cy="378649"/>
            <a:chOff x="3512551" y="2358282"/>
            <a:chExt cx="1597032" cy="378649"/>
          </a:xfrm>
        </p:grpSpPr>
        <p:grpSp>
          <p:nvGrpSpPr>
            <p:cNvPr id="11993" name="Google Shape;11993;p81"/>
            <p:cNvGrpSpPr/>
            <p:nvPr/>
          </p:nvGrpSpPr>
          <p:grpSpPr>
            <a:xfrm>
              <a:off x="3738198" y="2553002"/>
              <a:ext cx="1145834" cy="117"/>
              <a:chOff x="3738198" y="2553002"/>
              <a:chExt cx="1145834" cy="117"/>
            </a:xfrm>
          </p:grpSpPr>
          <p:cxnSp>
            <p:nvCxnSpPr>
              <p:cNvPr id="11994" name="Google Shape;11994;p8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995" name="Google Shape;11995;p8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996" name="Google Shape;11996;p81"/>
              <p:cNvCxnSpPr>
                <a:stCxn id="11997" idx="6"/>
                <a:endCxn id="11998"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1999" name="Google Shape;11999;p81"/>
            <p:cNvGrpSpPr/>
            <p:nvPr/>
          </p:nvGrpSpPr>
          <p:grpSpPr>
            <a:xfrm>
              <a:off x="3969644" y="2440153"/>
              <a:ext cx="225900" cy="296779"/>
              <a:chOff x="3969644" y="2440153"/>
              <a:chExt cx="225900" cy="296779"/>
            </a:xfrm>
          </p:grpSpPr>
          <p:cxnSp>
            <p:nvCxnSpPr>
              <p:cNvPr id="12000" name="Google Shape;12000;p8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1998" name="Google Shape;11998;p8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4426818" y="2358282"/>
              <a:ext cx="225600" cy="307471"/>
              <a:chOff x="4426818" y="2358282"/>
              <a:chExt cx="225600" cy="307471"/>
            </a:xfrm>
          </p:grpSpPr>
          <p:cxnSp>
            <p:nvCxnSpPr>
              <p:cNvPr id="12003" name="Google Shape;12003;p81"/>
              <p:cNvCxnSpPr>
                <a:stCxn id="12004"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2005" name="Google Shape;12005;p8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81"/>
            <p:cNvGrpSpPr/>
            <p:nvPr/>
          </p:nvGrpSpPr>
          <p:grpSpPr>
            <a:xfrm>
              <a:off x="4883984" y="2440153"/>
              <a:ext cx="225600" cy="296479"/>
              <a:chOff x="4883984" y="2440153"/>
              <a:chExt cx="225600" cy="296479"/>
            </a:xfrm>
          </p:grpSpPr>
          <p:cxnSp>
            <p:nvCxnSpPr>
              <p:cNvPr id="12007" name="Google Shape;12007;p8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2008" name="Google Shape;12008;p8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81"/>
            <p:cNvGrpSpPr/>
            <p:nvPr/>
          </p:nvGrpSpPr>
          <p:grpSpPr>
            <a:xfrm>
              <a:off x="3512551" y="2358356"/>
              <a:ext cx="225647" cy="307629"/>
              <a:chOff x="2182679" y="2005014"/>
              <a:chExt cx="792300" cy="1080158"/>
            </a:xfrm>
          </p:grpSpPr>
          <p:cxnSp>
            <p:nvCxnSpPr>
              <p:cNvPr id="12011" name="Google Shape;12011;p81"/>
              <p:cNvCxnSpPr>
                <a:stCxn id="12012"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1997" name="Google Shape;11997;p8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3" name="Google Shape;12013;p81"/>
          <p:cNvGrpSpPr/>
          <p:nvPr/>
        </p:nvGrpSpPr>
        <p:grpSpPr>
          <a:xfrm>
            <a:off x="6872633" y="1182079"/>
            <a:ext cx="1559809" cy="722610"/>
            <a:chOff x="634175" y="2986275"/>
            <a:chExt cx="3147949" cy="1458344"/>
          </a:xfrm>
        </p:grpSpPr>
        <p:cxnSp>
          <p:nvCxnSpPr>
            <p:cNvPr id="12014" name="Google Shape;12014;p81"/>
            <p:cNvCxnSpPr>
              <a:stCxn id="12015" idx="4"/>
              <a:endCxn id="12016"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2017" name="Google Shape;12017;p81"/>
            <p:cNvCxnSpPr>
              <a:stCxn id="12016" idx="0"/>
              <a:endCxn id="12018"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2019" name="Google Shape;12019;p81"/>
            <p:cNvCxnSpPr>
              <a:stCxn id="12018" idx="4"/>
              <a:endCxn id="12020"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2021" name="Google Shape;12021;p81"/>
            <p:cNvCxnSpPr>
              <a:stCxn id="12020" idx="0"/>
              <a:endCxn id="12022"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2022" name="Google Shape;12022;p8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018" name="Google Shape;12018;p8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015" name="Google Shape;12015;p8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020" name="Google Shape;12020;p8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016" name="Google Shape;12016;p8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2023" name="Google Shape;12023;p81"/>
          <p:cNvGrpSpPr/>
          <p:nvPr/>
        </p:nvGrpSpPr>
        <p:grpSpPr>
          <a:xfrm>
            <a:off x="3526424" y="2891987"/>
            <a:ext cx="1570719" cy="294123"/>
            <a:chOff x="998425" y="1182125"/>
            <a:chExt cx="1065400" cy="199500"/>
          </a:xfrm>
        </p:grpSpPr>
        <p:sp>
          <p:nvSpPr>
            <p:cNvPr id="12024" name="Google Shape;12024;p8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9" name="Google Shape;12029;p81"/>
          <p:cNvGrpSpPr/>
          <p:nvPr/>
        </p:nvGrpSpPr>
        <p:grpSpPr>
          <a:xfrm>
            <a:off x="6869680" y="2009474"/>
            <a:ext cx="1565716" cy="366729"/>
            <a:chOff x="1247650" y="2075423"/>
            <a:chExt cx="6648477" cy="1557238"/>
          </a:xfrm>
        </p:grpSpPr>
        <p:sp>
          <p:nvSpPr>
            <p:cNvPr id="12030" name="Google Shape;12030;p8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81"/>
          <p:cNvGrpSpPr/>
          <p:nvPr/>
        </p:nvGrpSpPr>
        <p:grpSpPr>
          <a:xfrm>
            <a:off x="6853992" y="3158289"/>
            <a:ext cx="1597061" cy="663440"/>
            <a:chOff x="6796238" y="3158297"/>
            <a:chExt cx="1630319" cy="677257"/>
          </a:xfrm>
        </p:grpSpPr>
        <p:cxnSp>
          <p:nvCxnSpPr>
            <p:cNvPr id="12037" name="Google Shape;12037;p8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038" name="Google Shape;12038;p8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039" name="Google Shape;12039;p8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2040" name="Google Shape;12040;p8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2041" name="Google Shape;12041;p81"/>
            <p:cNvGrpSpPr/>
            <p:nvPr/>
          </p:nvGrpSpPr>
          <p:grpSpPr>
            <a:xfrm>
              <a:off x="6796238" y="3311904"/>
              <a:ext cx="1630319" cy="377697"/>
              <a:chOff x="6796238" y="3311904"/>
              <a:chExt cx="1630319" cy="377697"/>
            </a:xfrm>
          </p:grpSpPr>
          <p:sp>
            <p:nvSpPr>
              <p:cNvPr id="12042" name="Google Shape;12042;p8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45" name="Google Shape;12045;p81"/>
          <p:cNvGrpSpPr/>
          <p:nvPr/>
        </p:nvGrpSpPr>
        <p:grpSpPr>
          <a:xfrm>
            <a:off x="5375130" y="1179681"/>
            <a:ext cx="1368606" cy="1593805"/>
            <a:chOff x="1839112" y="2209163"/>
            <a:chExt cx="1918159" cy="2233784"/>
          </a:xfrm>
        </p:grpSpPr>
        <p:sp>
          <p:nvSpPr>
            <p:cNvPr id="12046" name="Google Shape;12046;p8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49" name="Google Shape;12049;p81"/>
            <p:cNvCxnSpPr>
              <a:stCxn id="12046" idx="6"/>
              <a:endCxn id="12047"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050" name="Google Shape;12050;p81"/>
            <p:cNvCxnSpPr>
              <a:stCxn id="12047" idx="4"/>
              <a:endCxn id="12051"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2052" name="Google Shape;12052;p81"/>
            <p:cNvCxnSpPr>
              <a:stCxn id="12051" idx="6"/>
              <a:endCxn id="12048"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053" name="Google Shape;12053;p81"/>
            <p:cNvCxnSpPr>
              <a:stCxn id="12048" idx="4"/>
              <a:endCxn id="12054"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2051" name="Google Shape;12051;p8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56" name="Google Shape;12056;p81"/>
            <p:cNvCxnSpPr>
              <a:endCxn id="12055"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2057" name="Google Shape;12057;p81"/>
          <p:cNvGrpSpPr/>
          <p:nvPr/>
        </p:nvGrpSpPr>
        <p:grpSpPr>
          <a:xfrm>
            <a:off x="3507503" y="1185917"/>
            <a:ext cx="1637968" cy="154942"/>
            <a:chOff x="238125" y="2506075"/>
            <a:chExt cx="7115411" cy="673075"/>
          </a:xfrm>
        </p:grpSpPr>
        <p:sp>
          <p:nvSpPr>
            <p:cNvPr id="12058" name="Google Shape;12058;p8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46187" y="1507514"/>
            <a:ext cx="2476762" cy="91743"/>
            <a:chOff x="1464850" y="436376"/>
            <a:chExt cx="6001362" cy="222300"/>
          </a:xfrm>
        </p:grpSpPr>
        <p:sp>
          <p:nvSpPr>
            <p:cNvPr id="12064" name="Google Shape;12064;p8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69" name="Google Shape;12069;p8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070" name="Google Shape;12070;p8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071" name="Google Shape;12071;p8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072" name="Google Shape;12072;p8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2073" name="Google Shape;12073;p81"/>
          <p:cNvGrpSpPr/>
          <p:nvPr/>
        </p:nvGrpSpPr>
        <p:grpSpPr>
          <a:xfrm>
            <a:off x="732455" y="2742980"/>
            <a:ext cx="1452710" cy="651923"/>
            <a:chOff x="803162" y="2667727"/>
            <a:chExt cx="1411906" cy="633611"/>
          </a:xfrm>
        </p:grpSpPr>
        <p:cxnSp>
          <p:nvCxnSpPr>
            <p:cNvPr id="12074" name="Google Shape;12074;p81"/>
            <p:cNvCxnSpPr>
              <a:stCxn id="12075" idx="2"/>
              <a:endCxn id="12076"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77" name="Google Shape;12077;p81"/>
            <p:cNvCxnSpPr>
              <a:stCxn id="12078" idx="0"/>
              <a:endCxn id="12075"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79" name="Google Shape;12079;p81"/>
            <p:cNvCxnSpPr>
              <a:stCxn id="12078" idx="2"/>
              <a:endCxn id="12080"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81" name="Google Shape;12081;p81"/>
            <p:cNvCxnSpPr>
              <a:stCxn id="12082" idx="0"/>
              <a:endCxn id="12078"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83" name="Google Shape;12083;p81"/>
            <p:cNvCxnSpPr>
              <a:stCxn id="12076" idx="2"/>
              <a:endCxn id="12084"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85" name="Google Shape;12085;p81"/>
            <p:cNvCxnSpPr>
              <a:stCxn id="12086" idx="0"/>
              <a:endCxn id="12076"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2082" name="Google Shape;12082;p8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080" name="Google Shape;12080;p8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086" name="Google Shape;12086;p8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084" name="Google Shape;12084;p8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076" name="Google Shape;12076;p8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078" name="Google Shape;12078;p8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075" name="Google Shape;12075;p8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2087" name="Google Shape;12087;p81"/>
          <p:cNvGrpSpPr/>
          <p:nvPr/>
        </p:nvGrpSpPr>
        <p:grpSpPr>
          <a:xfrm>
            <a:off x="732456" y="1178518"/>
            <a:ext cx="2518541" cy="209309"/>
            <a:chOff x="803163" y="1111966"/>
            <a:chExt cx="2447800" cy="203430"/>
          </a:xfrm>
        </p:grpSpPr>
        <p:grpSp>
          <p:nvGrpSpPr>
            <p:cNvPr id="12088" name="Google Shape;12088;p81"/>
            <p:cNvGrpSpPr/>
            <p:nvPr/>
          </p:nvGrpSpPr>
          <p:grpSpPr>
            <a:xfrm>
              <a:off x="1958180" y="1111966"/>
              <a:ext cx="588019" cy="121396"/>
              <a:chOff x="4808316" y="2800065"/>
              <a:chExt cx="1999386" cy="412910"/>
            </a:xfrm>
          </p:grpSpPr>
          <p:sp>
            <p:nvSpPr>
              <p:cNvPr id="12089" name="Google Shape;12089;p8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0" name="Google Shape;12090;p81"/>
              <p:cNvGrpSpPr/>
              <p:nvPr/>
            </p:nvGrpSpPr>
            <p:grpSpPr>
              <a:xfrm>
                <a:off x="4808316" y="2800065"/>
                <a:ext cx="92400" cy="411825"/>
                <a:chOff x="845575" y="2563700"/>
                <a:chExt cx="92400" cy="411825"/>
              </a:xfrm>
            </p:grpSpPr>
            <p:cxnSp>
              <p:nvCxnSpPr>
                <p:cNvPr id="12091" name="Google Shape;12091;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92" name="Google Shape;12092;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2093" name="Google Shape;12093;p8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2094" name="Google Shape;12094;p8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5" name="Google Shape;12095;p81"/>
            <p:cNvGrpSpPr/>
            <p:nvPr/>
          </p:nvGrpSpPr>
          <p:grpSpPr>
            <a:xfrm>
              <a:off x="803163" y="1111974"/>
              <a:ext cx="591158" cy="121545"/>
              <a:chOff x="803163" y="1111974"/>
              <a:chExt cx="591158" cy="121545"/>
            </a:xfrm>
          </p:grpSpPr>
          <p:grpSp>
            <p:nvGrpSpPr>
              <p:cNvPr id="12096" name="Google Shape;12096;p81"/>
              <p:cNvGrpSpPr/>
              <p:nvPr/>
            </p:nvGrpSpPr>
            <p:grpSpPr>
              <a:xfrm>
                <a:off x="803163" y="1111974"/>
                <a:ext cx="27175" cy="121077"/>
                <a:chOff x="845575" y="2563700"/>
                <a:chExt cx="92400" cy="411825"/>
              </a:xfrm>
            </p:grpSpPr>
            <p:cxnSp>
              <p:nvCxnSpPr>
                <p:cNvPr id="12097" name="Google Shape;12097;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98" name="Google Shape;12098;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9" name="Google Shape;12099;p8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81"/>
            <p:cNvGrpSpPr/>
            <p:nvPr/>
          </p:nvGrpSpPr>
          <p:grpSpPr>
            <a:xfrm>
              <a:off x="1381910" y="1194219"/>
              <a:ext cx="588341" cy="121177"/>
              <a:chOff x="1381910" y="1194219"/>
              <a:chExt cx="588341" cy="121177"/>
            </a:xfrm>
          </p:grpSpPr>
          <p:grpSp>
            <p:nvGrpSpPr>
              <p:cNvPr id="12101" name="Google Shape;12101;p81"/>
              <p:cNvGrpSpPr/>
              <p:nvPr/>
            </p:nvGrpSpPr>
            <p:grpSpPr>
              <a:xfrm rot="10800000">
                <a:off x="1381910" y="1194319"/>
                <a:ext cx="27175" cy="121077"/>
                <a:chOff x="2070100" y="2563700"/>
                <a:chExt cx="92400" cy="411825"/>
              </a:xfrm>
            </p:grpSpPr>
            <p:cxnSp>
              <p:nvCxnSpPr>
                <p:cNvPr id="12102" name="Google Shape;12102;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103" name="Google Shape;12103;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4" name="Google Shape;12104;p8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81"/>
            <p:cNvGrpSpPr/>
            <p:nvPr/>
          </p:nvGrpSpPr>
          <p:grpSpPr>
            <a:xfrm>
              <a:off x="2532079" y="1194219"/>
              <a:ext cx="704927" cy="121177"/>
              <a:chOff x="2532079" y="1194219"/>
              <a:chExt cx="704927" cy="121177"/>
            </a:xfrm>
          </p:grpSpPr>
          <p:grpSp>
            <p:nvGrpSpPr>
              <p:cNvPr id="12106" name="Google Shape;12106;p81"/>
              <p:cNvGrpSpPr/>
              <p:nvPr/>
            </p:nvGrpSpPr>
            <p:grpSpPr>
              <a:xfrm rot="10800000">
                <a:off x="2532079" y="1194319"/>
                <a:ext cx="27175" cy="121077"/>
                <a:chOff x="2070100" y="2563700"/>
                <a:chExt cx="92400" cy="411825"/>
              </a:xfrm>
            </p:grpSpPr>
            <p:cxnSp>
              <p:nvCxnSpPr>
                <p:cNvPr id="12107" name="Google Shape;12107;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108" name="Google Shape;12108;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9" name="Google Shape;12109;p8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10" name="Google Shape;12110;p81"/>
          <p:cNvGrpSpPr/>
          <p:nvPr/>
        </p:nvGrpSpPr>
        <p:grpSpPr>
          <a:xfrm>
            <a:off x="3525467" y="3875150"/>
            <a:ext cx="1567778" cy="491677"/>
            <a:chOff x="5194708" y="3484366"/>
            <a:chExt cx="3148148" cy="987304"/>
          </a:xfrm>
        </p:grpSpPr>
        <p:grpSp>
          <p:nvGrpSpPr>
            <p:cNvPr id="12111" name="Google Shape;12111;p81"/>
            <p:cNvGrpSpPr/>
            <p:nvPr/>
          </p:nvGrpSpPr>
          <p:grpSpPr>
            <a:xfrm>
              <a:off x="7531521" y="3484366"/>
              <a:ext cx="811335" cy="987304"/>
              <a:chOff x="3379425" y="1617275"/>
              <a:chExt cx="1090650" cy="1327200"/>
            </a:xfrm>
          </p:grpSpPr>
          <p:sp>
            <p:nvSpPr>
              <p:cNvPr id="12112" name="Google Shape;12112;p8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752546" y="3484366"/>
              <a:ext cx="811428" cy="987304"/>
              <a:chOff x="2332275" y="1617275"/>
              <a:chExt cx="1090775" cy="1327200"/>
            </a:xfrm>
          </p:grpSpPr>
          <p:sp>
            <p:nvSpPr>
              <p:cNvPr id="12116" name="Google Shape;12116;p8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81"/>
            <p:cNvGrpSpPr/>
            <p:nvPr/>
          </p:nvGrpSpPr>
          <p:grpSpPr>
            <a:xfrm>
              <a:off x="5973664" y="3484366"/>
              <a:ext cx="811335" cy="987304"/>
              <a:chOff x="1285250" y="1617275"/>
              <a:chExt cx="1090650" cy="1327200"/>
            </a:xfrm>
          </p:grpSpPr>
          <p:sp>
            <p:nvSpPr>
              <p:cNvPr id="12120" name="Google Shape;12120;p8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81"/>
            <p:cNvGrpSpPr/>
            <p:nvPr/>
          </p:nvGrpSpPr>
          <p:grpSpPr>
            <a:xfrm>
              <a:off x="5194708" y="3484366"/>
              <a:ext cx="811409" cy="987304"/>
              <a:chOff x="238125" y="1617275"/>
              <a:chExt cx="1090750" cy="1327200"/>
            </a:xfrm>
          </p:grpSpPr>
          <p:sp>
            <p:nvSpPr>
              <p:cNvPr id="12124" name="Google Shape;12124;p8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27" name="Google Shape;12127;p81"/>
          <p:cNvGrpSpPr/>
          <p:nvPr/>
        </p:nvGrpSpPr>
        <p:grpSpPr>
          <a:xfrm>
            <a:off x="3486076" y="3355561"/>
            <a:ext cx="1616964" cy="346256"/>
            <a:chOff x="1808063" y="4294338"/>
            <a:chExt cx="3370782" cy="721817"/>
          </a:xfrm>
        </p:grpSpPr>
        <p:sp>
          <p:nvSpPr>
            <p:cNvPr id="12128" name="Google Shape;12128;p8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81"/>
          <p:cNvGrpSpPr/>
          <p:nvPr/>
        </p:nvGrpSpPr>
        <p:grpSpPr>
          <a:xfrm>
            <a:off x="764288" y="3641590"/>
            <a:ext cx="1295882" cy="646587"/>
            <a:chOff x="834100" y="3642869"/>
            <a:chExt cx="1259483" cy="628426"/>
          </a:xfrm>
        </p:grpSpPr>
        <p:sp>
          <p:nvSpPr>
            <p:cNvPr id="12139" name="Google Shape;12139;p8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4" name="Google Shape;12164;p81"/>
            <p:cNvGrpSpPr/>
            <p:nvPr/>
          </p:nvGrpSpPr>
          <p:grpSpPr>
            <a:xfrm>
              <a:off x="1360364" y="3847835"/>
              <a:ext cx="208119" cy="224359"/>
              <a:chOff x="1360769" y="3847100"/>
              <a:chExt cx="208119" cy="224359"/>
            </a:xfrm>
          </p:grpSpPr>
          <p:sp>
            <p:nvSpPr>
              <p:cNvPr id="12165" name="Google Shape;12165;p8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5" name="Google Shape;12185;p8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81"/>
          <p:cNvGrpSpPr/>
          <p:nvPr/>
        </p:nvGrpSpPr>
        <p:grpSpPr>
          <a:xfrm rot="5400000">
            <a:off x="5977401" y="3438087"/>
            <a:ext cx="164064" cy="1414916"/>
            <a:chOff x="4428249" y="1369375"/>
            <a:chExt cx="36905" cy="429569"/>
          </a:xfrm>
        </p:grpSpPr>
        <p:sp>
          <p:nvSpPr>
            <p:cNvPr id="12200" name="Google Shape;12200;p8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81"/>
          <p:cNvGrpSpPr/>
          <p:nvPr/>
        </p:nvGrpSpPr>
        <p:grpSpPr>
          <a:xfrm rot="10800000" flipH="1">
            <a:off x="5349830" y="3026630"/>
            <a:ext cx="1419207" cy="24808"/>
            <a:chOff x="219558" y="4738465"/>
            <a:chExt cx="5852400" cy="102300"/>
          </a:xfrm>
        </p:grpSpPr>
        <p:cxnSp>
          <p:nvCxnSpPr>
            <p:cNvPr id="12233" name="Google Shape;12233;p8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2234" name="Google Shape;12234;p8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81"/>
          <p:cNvGrpSpPr/>
          <p:nvPr/>
        </p:nvGrpSpPr>
        <p:grpSpPr>
          <a:xfrm>
            <a:off x="5361148" y="3399694"/>
            <a:ext cx="1396570" cy="385016"/>
            <a:chOff x="5286284" y="2966544"/>
            <a:chExt cx="1396570" cy="385016"/>
          </a:xfrm>
        </p:grpSpPr>
        <p:cxnSp>
          <p:nvCxnSpPr>
            <p:cNvPr id="12240" name="Google Shape;12240;p8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2241" name="Google Shape;12241;p8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2242" name="Google Shape;12242;p81"/>
            <p:cNvGrpSpPr/>
            <p:nvPr/>
          </p:nvGrpSpPr>
          <p:grpSpPr>
            <a:xfrm>
              <a:off x="5287688" y="3173364"/>
              <a:ext cx="1395166" cy="74100"/>
              <a:chOff x="5287688" y="3173364"/>
              <a:chExt cx="1395166" cy="74100"/>
            </a:xfrm>
          </p:grpSpPr>
          <p:cxnSp>
            <p:nvCxnSpPr>
              <p:cNvPr id="12243" name="Google Shape;12243;p8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2244" name="Google Shape;12244;p8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2245" name="Google Shape;12245;p8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46" name="Google Shape;12246;p8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47" name="Google Shape;12247;p8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48" name="Google Shape;12248;p8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49" name="Google Shape;12249;p8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50" name="Google Shape;12250;p8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2251" name="Google Shape;12251;p8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2252" name="Google Shape;12252;p81"/>
          <p:cNvGrpSpPr/>
          <p:nvPr/>
        </p:nvGrpSpPr>
        <p:grpSpPr>
          <a:xfrm>
            <a:off x="2047214" y="1818470"/>
            <a:ext cx="1182276" cy="662027"/>
            <a:chOff x="2029517" y="1732295"/>
            <a:chExt cx="1149068" cy="643432"/>
          </a:xfrm>
        </p:grpSpPr>
        <p:grpSp>
          <p:nvGrpSpPr>
            <p:cNvPr id="12253" name="Google Shape;12253;p81"/>
            <p:cNvGrpSpPr/>
            <p:nvPr/>
          </p:nvGrpSpPr>
          <p:grpSpPr>
            <a:xfrm>
              <a:off x="2708660" y="1746937"/>
              <a:ext cx="455427" cy="244429"/>
              <a:chOff x="2700693" y="1746937"/>
              <a:chExt cx="455427" cy="244429"/>
            </a:xfrm>
          </p:grpSpPr>
          <p:grpSp>
            <p:nvGrpSpPr>
              <p:cNvPr id="12254" name="Google Shape;12254;p81"/>
              <p:cNvGrpSpPr/>
              <p:nvPr/>
            </p:nvGrpSpPr>
            <p:grpSpPr>
              <a:xfrm>
                <a:off x="2905682" y="1782817"/>
                <a:ext cx="250438" cy="208549"/>
                <a:chOff x="2905682" y="1782817"/>
                <a:chExt cx="250438" cy="208549"/>
              </a:xfrm>
            </p:grpSpPr>
            <p:cxnSp>
              <p:nvCxnSpPr>
                <p:cNvPr id="12255" name="Google Shape;12255;p8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56" name="Google Shape;12256;p8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81"/>
              <p:cNvGrpSpPr/>
              <p:nvPr/>
            </p:nvGrpSpPr>
            <p:grpSpPr>
              <a:xfrm>
                <a:off x="2700693" y="1746937"/>
                <a:ext cx="449967" cy="72374"/>
                <a:chOff x="2700693" y="1746937"/>
                <a:chExt cx="449967" cy="72374"/>
              </a:xfrm>
            </p:grpSpPr>
            <p:cxnSp>
              <p:nvCxnSpPr>
                <p:cNvPr id="12258" name="Google Shape;12258;p8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59" name="Google Shape;12259;p8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60" name="Google Shape;12260;p81"/>
            <p:cNvGrpSpPr/>
            <p:nvPr/>
          </p:nvGrpSpPr>
          <p:grpSpPr>
            <a:xfrm>
              <a:off x="2029517" y="1732295"/>
              <a:ext cx="1149068" cy="643432"/>
              <a:chOff x="2029517" y="1732295"/>
              <a:chExt cx="1149068" cy="643432"/>
            </a:xfrm>
          </p:grpSpPr>
          <p:grpSp>
            <p:nvGrpSpPr>
              <p:cNvPr id="12261" name="Google Shape;12261;p81"/>
              <p:cNvGrpSpPr/>
              <p:nvPr/>
            </p:nvGrpSpPr>
            <p:grpSpPr>
              <a:xfrm>
                <a:off x="2703618" y="2103152"/>
                <a:ext cx="474966" cy="260017"/>
                <a:chOff x="2703618" y="2103152"/>
                <a:chExt cx="474966" cy="260017"/>
              </a:xfrm>
            </p:grpSpPr>
            <p:grpSp>
              <p:nvGrpSpPr>
                <p:cNvPr id="12262" name="Google Shape;12262;p81"/>
                <p:cNvGrpSpPr/>
                <p:nvPr/>
              </p:nvGrpSpPr>
              <p:grpSpPr>
                <a:xfrm>
                  <a:off x="2703618" y="2290640"/>
                  <a:ext cx="450291" cy="72529"/>
                  <a:chOff x="2703618" y="2290640"/>
                  <a:chExt cx="450291" cy="72529"/>
                </a:xfrm>
              </p:grpSpPr>
              <p:cxnSp>
                <p:nvCxnSpPr>
                  <p:cNvPr id="12263" name="Google Shape;12263;p8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64" name="Google Shape;12264;p8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1"/>
                <p:cNvGrpSpPr/>
                <p:nvPr/>
              </p:nvGrpSpPr>
              <p:grpSpPr>
                <a:xfrm>
                  <a:off x="2908607" y="2103152"/>
                  <a:ext cx="269977" cy="223538"/>
                  <a:chOff x="2908607" y="2103152"/>
                  <a:chExt cx="269977" cy="223538"/>
                </a:xfrm>
              </p:grpSpPr>
              <p:cxnSp>
                <p:nvCxnSpPr>
                  <p:cNvPr id="12266" name="Google Shape;12266;p8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67" name="Google Shape;12267;p8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68" name="Google Shape;12268;p81"/>
              <p:cNvGrpSpPr/>
              <p:nvPr/>
            </p:nvGrpSpPr>
            <p:grpSpPr>
              <a:xfrm>
                <a:off x="2029517" y="1732295"/>
                <a:ext cx="685827" cy="643432"/>
                <a:chOff x="2029517" y="1732295"/>
                <a:chExt cx="685827" cy="643432"/>
              </a:xfrm>
            </p:grpSpPr>
            <p:sp>
              <p:nvSpPr>
                <p:cNvPr id="12269" name="Google Shape;12269;p8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0" name="Google Shape;12270;p81"/>
                <p:cNvGrpSpPr/>
                <p:nvPr/>
              </p:nvGrpSpPr>
              <p:grpSpPr>
                <a:xfrm>
                  <a:off x="2158948" y="1732295"/>
                  <a:ext cx="556396" cy="333108"/>
                  <a:chOff x="2158948" y="1732295"/>
                  <a:chExt cx="556396" cy="333108"/>
                </a:xfrm>
              </p:grpSpPr>
              <p:cxnSp>
                <p:nvCxnSpPr>
                  <p:cNvPr id="12271" name="Google Shape;12271;p8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272" name="Google Shape;12272;p8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3" name="Google Shape;12273;p81"/>
                <p:cNvGrpSpPr/>
                <p:nvPr/>
              </p:nvGrpSpPr>
              <p:grpSpPr>
                <a:xfrm>
                  <a:off x="2159908" y="2065057"/>
                  <a:ext cx="550884" cy="310670"/>
                  <a:chOff x="2159908" y="2065057"/>
                  <a:chExt cx="550884" cy="310670"/>
                </a:xfrm>
              </p:grpSpPr>
              <p:cxnSp>
                <p:nvCxnSpPr>
                  <p:cNvPr id="12274" name="Google Shape;12274;p8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275" name="Google Shape;12275;p8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2276" name="Google Shape;12276;p81"/>
          <p:cNvGrpSpPr/>
          <p:nvPr/>
        </p:nvGrpSpPr>
        <p:grpSpPr>
          <a:xfrm>
            <a:off x="732462" y="1766083"/>
            <a:ext cx="962651" cy="810058"/>
            <a:chOff x="844912" y="1681380"/>
            <a:chExt cx="935611" cy="787305"/>
          </a:xfrm>
        </p:grpSpPr>
        <p:grpSp>
          <p:nvGrpSpPr>
            <p:cNvPr id="12277" name="Google Shape;12277;p81"/>
            <p:cNvGrpSpPr/>
            <p:nvPr/>
          </p:nvGrpSpPr>
          <p:grpSpPr>
            <a:xfrm>
              <a:off x="844912" y="1819635"/>
              <a:ext cx="329836" cy="510016"/>
              <a:chOff x="844912" y="1819635"/>
              <a:chExt cx="329836" cy="510016"/>
            </a:xfrm>
          </p:grpSpPr>
          <p:sp>
            <p:nvSpPr>
              <p:cNvPr id="12278" name="Google Shape;12278;p8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81"/>
            <p:cNvGrpSpPr/>
            <p:nvPr/>
          </p:nvGrpSpPr>
          <p:grpSpPr>
            <a:xfrm>
              <a:off x="1284601" y="2158168"/>
              <a:ext cx="495923" cy="310517"/>
              <a:chOff x="1284601" y="2158168"/>
              <a:chExt cx="495923" cy="310517"/>
            </a:xfrm>
          </p:grpSpPr>
          <p:sp>
            <p:nvSpPr>
              <p:cNvPr id="12285" name="Google Shape;12285;p8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6" name="Google Shape;12286;p81"/>
              <p:cNvGrpSpPr/>
              <p:nvPr/>
            </p:nvGrpSpPr>
            <p:grpSpPr>
              <a:xfrm>
                <a:off x="1507666" y="2158168"/>
                <a:ext cx="272858" cy="310517"/>
                <a:chOff x="1507666" y="2158168"/>
                <a:chExt cx="272858" cy="310517"/>
              </a:xfrm>
            </p:grpSpPr>
            <p:grpSp>
              <p:nvGrpSpPr>
                <p:cNvPr id="12287" name="Google Shape;12287;p81"/>
                <p:cNvGrpSpPr/>
                <p:nvPr/>
              </p:nvGrpSpPr>
              <p:grpSpPr>
                <a:xfrm>
                  <a:off x="1507666" y="2176104"/>
                  <a:ext cx="166395" cy="273149"/>
                  <a:chOff x="1507666" y="2176104"/>
                  <a:chExt cx="166395" cy="273149"/>
                </a:xfrm>
              </p:grpSpPr>
              <p:sp>
                <p:nvSpPr>
                  <p:cNvPr id="12288" name="Google Shape;12288;p8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5" name="Google Shape;12295;p8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97" name="Google Shape;12297;p81"/>
            <p:cNvGrpSpPr/>
            <p:nvPr/>
          </p:nvGrpSpPr>
          <p:grpSpPr>
            <a:xfrm>
              <a:off x="1284601" y="1681380"/>
              <a:ext cx="495923" cy="310517"/>
              <a:chOff x="1284601" y="1681380"/>
              <a:chExt cx="495923" cy="310517"/>
            </a:xfrm>
          </p:grpSpPr>
          <p:sp>
            <p:nvSpPr>
              <p:cNvPr id="12298" name="Google Shape;12298;p8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9" name="Google Shape;12299;p81"/>
              <p:cNvGrpSpPr/>
              <p:nvPr/>
            </p:nvGrpSpPr>
            <p:grpSpPr>
              <a:xfrm>
                <a:off x="1507666" y="1681380"/>
                <a:ext cx="272858" cy="310517"/>
                <a:chOff x="1507666" y="1681380"/>
                <a:chExt cx="272858" cy="310517"/>
              </a:xfrm>
            </p:grpSpPr>
            <p:grpSp>
              <p:nvGrpSpPr>
                <p:cNvPr id="12300" name="Google Shape;12300;p81"/>
                <p:cNvGrpSpPr/>
                <p:nvPr/>
              </p:nvGrpSpPr>
              <p:grpSpPr>
                <a:xfrm>
                  <a:off x="1507666" y="1700120"/>
                  <a:ext cx="166395" cy="272984"/>
                  <a:chOff x="1507666" y="1700120"/>
                  <a:chExt cx="166395" cy="272984"/>
                </a:xfrm>
              </p:grpSpPr>
              <p:sp>
                <p:nvSpPr>
                  <p:cNvPr id="12301" name="Google Shape;12301;p8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8" name="Google Shape;12308;p8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310" name="Google Shape;12310;p81"/>
          <p:cNvGrpSpPr/>
          <p:nvPr/>
        </p:nvGrpSpPr>
        <p:grpSpPr>
          <a:xfrm>
            <a:off x="6841403" y="2533512"/>
            <a:ext cx="1622269" cy="552443"/>
            <a:chOff x="6894650" y="2574740"/>
            <a:chExt cx="1445100" cy="492111"/>
          </a:xfrm>
        </p:grpSpPr>
        <p:sp>
          <p:nvSpPr>
            <p:cNvPr id="12311" name="Google Shape;12311;p8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16" name="Google Shape;12316;p8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2317" name="Google Shape;12317;p81"/>
          <p:cNvGrpSpPr/>
          <p:nvPr/>
        </p:nvGrpSpPr>
        <p:grpSpPr>
          <a:xfrm>
            <a:off x="6860946" y="3907768"/>
            <a:ext cx="1583206" cy="475705"/>
            <a:chOff x="6953919" y="3907920"/>
            <a:chExt cx="1377300" cy="475705"/>
          </a:xfrm>
        </p:grpSpPr>
        <p:cxnSp>
          <p:nvCxnSpPr>
            <p:cNvPr id="12318" name="Google Shape;12318;p8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2319" name="Google Shape;12319;p8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2320" name="Google Shape;12320;p8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2321" name="Google Shape;12321;p8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2322" name="Google Shape;12322;p8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2323" name="Google Shape;12323;p81"/>
          <p:cNvGrpSpPr/>
          <p:nvPr/>
        </p:nvGrpSpPr>
        <p:grpSpPr>
          <a:xfrm>
            <a:off x="2364534" y="2668913"/>
            <a:ext cx="836286" cy="824529"/>
            <a:chOff x="2389399" y="2595741"/>
            <a:chExt cx="812796" cy="801369"/>
          </a:xfrm>
        </p:grpSpPr>
        <p:grpSp>
          <p:nvGrpSpPr>
            <p:cNvPr id="12324" name="Google Shape;12324;p81"/>
            <p:cNvGrpSpPr/>
            <p:nvPr/>
          </p:nvGrpSpPr>
          <p:grpSpPr>
            <a:xfrm>
              <a:off x="2492145" y="2881565"/>
              <a:ext cx="607300" cy="229751"/>
              <a:chOff x="2492145" y="2881565"/>
              <a:chExt cx="607300" cy="229751"/>
            </a:xfrm>
          </p:grpSpPr>
          <p:sp>
            <p:nvSpPr>
              <p:cNvPr id="12325" name="Google Shape;12325;p8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81"/>
            <p:cNvGrpSpPr/>
            <p:nvPr/>
          </p:nvGrpSpPr>
          <p:grpSpPr>
            <a:xfrm>
              <a:off x="2389399" y="2595741"/>
              <a:ext cx="812796" cy="296825"/>
              <a:chOff x="2389399" y="2595741"/>
              <a:chExt cx="812796" cy="296825"/>
            </a:xfrm>
          </p:grpSpPr>
          <p:grpSp>
            <p:nvGrpSpPr>
              <p:cNvPr id="12329" name="Google Shape;12329;p81"/>
              <p:cNvGrpSpPr/>
              <p:nvPr/>
            </p:nvGrpSpPr>
            <p:grpSpPr>
              <a:xfrm>
                <a:off x="2389399" y="2595741"/>
                <a:ext cx="363638" cy="296825"/>
                <a:chOff x="2389399" y="2595741"/>
                <a:chExt cx="363638" cy="296825"/>
              </a:xfrm>
            </p:grpSpPr>
            <p:grpSp>
              <p:nvGrpSpPr>
                <p:cNvPr id="12330" name="Google Shape;12330;p81"/>
                <p:cNvGrpSpPr/>
                <p:nvPr/>
              </p:nvGrpSpPr>
              <p:grpSpPr>
                <a:xfrm>
                  <a:off x="2493852" y="2794333"/>
                  <a:ext cx="259185" cy="98232"/>
                  <a:chOff x="2493852" y="2794333"/>
                  <a:chExt cx="259185" cy="98232"/>
                </a:xfrm>
              </p:grpSpPr>
              <p:sp>
                <p:nvSpPr>
                  <p:cNvPr id="12331" name="Google Shape;12331;p8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81"/>
                <p:cNvGrpSpPr/>
                <p:nvPr/>
              </p:nvGrpSpPr>
              <p:grpSpPr>
                <a:xfrm>
                  <a:off x="2389399" y="2595741"/>
                  <a:ext cx="224343" cy="182054"/>
                  <a:chOff x="2389399" y="2595741"/>
                  <a:chExt cx="224343" cy="182054"/>
                </a:xfrm>
              </p:grpSpPr>
              <p:sp>
                <p:nvSpPr>
                  <p:cNvPr id="12335" name="Google Shape;12335;p8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37" name="Google Shape;12337;p81"/>
              <p:cNvGrpSpPr/>
              <p:nvPr/>
            </p:nvGrpSpPr>
            <p:grpSpPr>
              <a:xfrm>
                <a:off x="2683630" y="2595741"/>
                <a:ext cx="224334" cy="296825"/>
                <a:chOff x="2683630" y="2595741"/>
                <a:chExt cx="224334" cy="296825"/>
              </a:xfrm>
            </p:grpSpPr>
            <p:grpSp>
              <p:nvGrpSpPr>
                <p:cNvPr id="12338" name="Google Shape;12338;p81"/>
                <p:cNvGrpSpPr/>
                <p:nvPr/>
              </p:nvGrpSpPr>
              <p:grpSpPr>
                <a:xfrm>
                  <a:off x="2788083" y="2794333"/>
                  <a:ext cx="15356" cy="98232"/>
                  <a:chOff x="2788083" y="2794333"/>
                  <a:chExt cx="15356" cy="98232"/>
                </a:xfrm>
              </p:grpSpPr>
              <p:sp>
                <p:nvSpPr>
                  <p:cNvPr id="12339" name="Google Shape;12339;p8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81"/>
                <p:cNvGrpSpPr/>
                <p:nvPr/>
              </p:nvGrpSpPr>
              <p:grpSpPr>
                <a:xfrm>
                  <a:off x="2683630" y="2595741"/>
                  <a:ext cx="224334" cy="182054"/>
                  <a:chOff x="2683630" y="2595741"/>
                  <a:chExt cx="224334" cy="182054"/>
                </a:xfrm>
              </p:grpSpPr>
              <p:sp>
                <p:nvSpPr>
                  <p:cNvPr id="12343" name="Google Shape;12343;p8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45" name="Google Shape;12345;p81"/>
              <p:cNvGrpSpPr/>
              <p:nvPr/>
            </p:nvGrpSpPr>
            <p:grpSpPr>
              <a:xfrm>
                <a:off x="2838475" y="2595741"/>
                <a:ext cx="363719" cy="296825"/>
                <a:chOff x="2838475" y="2595741"/>
                <a:chExt cx="363719" cy="296825"/>
              </a:xfrm>
            </p:grpSpPr>
            <p:grpSp>
              <p:nvGrpSpPr>
                <p:cNvPr id="12346" name="Google Shape;12346;p81"/>
                <p:cNvGrpSpPr/>
                <p:nvPr/>
              </p:nvGrpSpPr>
              <p:grpSpPr>
                <a:xfrm>
                  <a:off x="2838475" y="2794333"/>
                  <a:ext cx="259185" cy="98232"/>
                  <a:chOff x="2838475" y="2794333"/>
                  <a:chExt cx="259185" cy="98232"/>
                </a:xfrm>
              </p:grpSpPr>
              <p:sp>
                <p:nvSpPr>
                  <p:cNvPr id="12347" name="Google Shape;12347;p8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81"/>
                <p:cNvGrpSpPr/>
                <p:nvPr/>
              </p:nvGrpSpPr>
              <p:grpSpPr>
                <a:xfrm>
                  <a:off x="2977852" y="2595741"/>
                  <a:ext cx="224343" cy="182054"/>
                  <a:chOff x="2977852" y="2595741"/>
                  <a:chExt cx="224343" cy="182054"/>
                </a:xfrm>
              </p:grpSpPr>
              <p:sp>
                <p:nvSpPr>
                  <p:cNvPr id="12351" name="Google Shape;12351;p8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353" name="Google Shape;12353;p81"/>
            <p:cNvGrpSpPr/>
            <p:nvPr/>
          </p:nvGrpSpPr>
          <p:grpSpPr>
            <a:xfrm>
              <a:off x="2389399" y="3100241"/>
              <a:ext cx="812796" cy="296869"/>
              <a:chOff x="2389399" y="3100241"/>
              <a:chExt cx="812796" cy="296869"/>
            </a:xfrm>
          </p:grpSpPr>
          <p:grpSp>
            <p:nvGrpSpPr>
              <p:cNvPr id="12354" name="Google Shape;12354;p81"/>
              <p:cNvGrpSpPr/>
              <p:nvPr/>
            </p:nvGrpSpPr>
            <p:grpSpPr>
              <a:xfrm>
                <a:off x="2683630" y="3100241"/>
                <a:ext cx="224334" cy="296869"/>
                <a:chOff x="2683630" y="3100241"/>
                <a:chExt cx="224334" cy="296869"/>
              </a:xfrm>
            </p:grpSpPr>
            <p:grpSp>
              <p:nvGrpSpPr>
                <p:cNvPr id="12355" name="Google Shape;12355;p81"/>
                <p:cNvGrpSpPr/>
                <p:nvPr/>
              </p:nvGrpSpPr>
              <p:grpSpPr>
                <a:xfrm>
                  <a:off x="2788083" y="3100241"/>
                  <a:ext cx="15356" cy="98237"/>
                  <a:chOff x="2788083" y="3100241"/>
                  <a:chExt cx="15356" cy="98237"/>
                </a:xfrm>
              </p:grpSpPr>
              <p:sp>
                <p:nvSpPr>
                  <p:cNvPr id="12356" name="Google Shape;12356;p8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81"/>
                <p:cNvGrpSpPr/>
                <p:nvPr/>
              </p:nvGrpSpPr>
              <p:grpSpPr>
                <a:xfrm>
                  <a:off x="2683630" y="3215065"/>
                  <a:ext cx="224334" cy="182045"/>
                  <a:chOff x="2683630" y="3215065"/>
                  <a:chExt cx="224334" cy="182045"/>
                </a:xfrm>
              </p:grpSpPr>
              <p:sp>
                <p:nvSpPr>
                  <p:cNvPr id="12360" name="Google Shape;12360;p8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2" name="Google Shape;12362;p81"/>
              <p:cNvGrpSpPr/>
              <p:nvPr/>
            </p:nvGrpSpPr>
            <p:grpSpPr>
              <a:xfrm>
                <a:off x="2389399" y="3100241"/>
                <a:ext cx="363638" cy="296869"/>
                <a:chOff x="2389399" y="3100241"/>
                <a:chExt cx="363638" cy="296869"/>
              </a:xfrm>
            </p:grpSpPr>
            <p:grpSp>
              <p:nvGrpSpPr>
                <p:cNvPr id="12363" name="Google Shape;12363;p81"/>
                <p:cNvGrpSpPr/>
                <p:nvPr/>
              </p:nvGrpSpPr>
              <p:grpSpPr>
                <a:xfrm>
                  <a:off x="2493852" y="3100241"/>
                  <a:ext cx="259185" cy="98237"/>
                  <a:chOff x="2493852" y="3100241"/>
                  <a:chExt cx="259185" cy="98237"/>
                </a:xfrm>
              </p:grpSpPr>
              <p:sp>
                <p:nvSpPr>
                  <p:cNvPr id="12364" name="Google Shape;12364;p8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81"/>
                <p:cNvGrpSpPr/>
                <p:nvPr/>
              </p:nvGrpSpPr>
              <p:grpSpPr>
                <a:xfrm>
                  <a:off x="2389399" y="3215065"/>
                  <a:ext cx="224343" cy="182045"/>
                  <a:chOff x="2389399" y="3215065"/>
                  <a:chExt cx="224343" cy="182045"/>
                </a:xfrm>
              </p:grpSpPr>
              <p:sp>
                <p:nvSpPr>
                  <p:cNvPr id="12368" name="Google Shape;12368;p8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70" name="Google Shape;12370;p81"/>
              <p:cNvGrpSpPr/>
              <p:nvPr/>
            </p:nvGrpSpPr>
            <p:grpSpPr>
              <a:xfrm>
                <a:off x="2838475" y="3100241"/>
                <a:ext cx="363719" cy="296869"/>
                <a:chOff x="2838475" y="3100241"/>
                <a:chExt cx="363719" cy="296869"/>
              </a:xfrm>
            </p:grpSpPr>
            <p:grpSp>
              <p:nvGrpSpPr>
                <p:cNvPr id="12371" name="Google Shape;12371;p81"/>
                <p:cNvGrpSpPr/>
                <p:nvPr/>
              </p:nvGrpSpPr>
              <p:grpSpPr>
                <a:xfrm>
                  <a:off x="2838475" y="3100241"/>
                  <a:ext cx="259185" cy="98237"/>
                  <a:chOff x="2838475" y="3100241"/>
                  <a:chExt cx="259185" cy="98237"/>
                </a:xfrm>
              </p:grpSpPr>
              <p:sp>
                <p:nvSpPr>
                  <p:cNvPr id="12372" name="Google Shape;12372;p8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1"/>
                <p:cNvGrpSpPr/>
                <p:nvPr/>
              </p:nvGrpSpPr>
              <p:grpSpPr>
                <a:xfrm>
                  <a:off x="2977852" y="3215065"/>
                  <a:ext cx="224343" cy="182045"/>
                  <a:chOff x="2977852" y="3215065"/>
                  <a:chExt cx="224343" cy="182045"/>
                </a:xfrm>
              </p:grpSpPr>
              <p:sp>
                <p:nvSpPr>
                  <p:cNvPr id="12376" name="Google Shape;12376;p8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2381"/>
        <p:cNvGrpSpPr/>
        <p:nvPr/>
      </p:nvGrpSpPr>
      <p:grpSpPr>
        <a:xfrm>
          <a:off x="0" y="0"/>
          <a:ext cx="0" cy="0"/>
          <a:chOff x="0" y="0"/>
          <a:chExt cx="0" cy="0"/>
        </a:xfrm>
      </p:grpSpPr>
      <p:grpSp>
        <p:nvGrpSpPr>
          <p:cNvPr id="12382" name="Google Shape;12382;p82"/>
          <p:cNvGrpSpPr/>
          <p:nvPr/>
        </p:nvGrpSpPr>
        <p:grpSpPr>
          <a:xfrm>
            <a:off x="718875" y="3363288"/>
            <a:ext cx="2390414" cy="1024800"/>
            <a:chOff x="728925" y="3296613"/>
            <a:chExt cx="2390414" cy="1024800"/>
          </a:xfrm>
        </p:grpSpPr>
        <p:grpSp>
          <p:nvGrpSpPr>
            <p:cNvPr id="12383" name="Google Shape;12383;p82"/>
            <p:cNvGrpSpPr/>
            <p:nvPr/>
          </p:nvGrpSpPr>
          <p:grpSpPr>
            <a:xfrm>
              <a:off x="728925" y="3619800"/>
              <a:ext cx="2390414" cy="500893"/>
              <a:chOff x="728925" y="3619800"/>
              <a:chExt cx="2390414" cy="500893"/>
            </a:xfrm>
          </p:grpSpPr>
          <p:sp>
            <p:nvSpPr>
              <p:cNvPr id="12384" name="Google Shape;12384;p8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385" name="Google Shape;12385;p8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386" name="Google Shape;12386;p82"/>
            <p:cNvGrpSpPr/>
            <p:nvPr/>
          </p:nvGrpSpPr>
          <p:grpSpPr>
            <a:xfrm>
              <a:off x="1348050" y="3296613"/>
              <a:ext cx="1706152" cy="1024800"/>
              <a:chOff x="1348050" y="3296613"/>
              <a:chExt cx="1706152" cy="1024800"/>
            </a:xfrm>
          </p:grpSpPr>
          <p:sp>
            <p:nvSpPr>
              <p:cNvPr id="12387" name="Google Shape;12387;p8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388" name="Google Shape;12388;p8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389" name="Google Shape;12389;p8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390" name="Google Shape;12390;p8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391" name="Google Shape;12391;p8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392" name="Google Shape;12392;p82"/>
            <p:cNvGrpSpPr/>
            <p:nvPr/>
          </p:nvGrpSpPr>
          <p:grpSpPr>
            <a:xfrm>
              <a:off x="1455707" y="3654858"/>
              <a:ext cx="1491150" cy="417657"/>
              <a:chOff x="1455707" y="3654858"/>
              <a:chExt cx="1491150" cy="417657"/>
            </a:xfrm>
          </p:grpSpPr>
          <p:sp>
            <p:nvSpPr>
              <p:cNvPr id="12393" name="Google Shape;12393;p8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2413" name="Google Shape;12413;p82"/>
          <p:cNvGraphicFramePr/>
          <p:nvPr/>
        </p:nvGraphicFramePr>
        <p:xfrm>
          <a:off x="5954575" y="2361200"/>
          <a:ext cx="3000000" cy="3000000"/>
        </p:xfrm>
        <a:graphic>
          <a:graphicData uri="http://schemas.openxmlformats.org/drawingml/2006/table">
            <a:tbl>
              <a:tblPr>
                <a:noFill/>
                <a:tableStyleId>{85916025-2315-4AB5-9054-6F1DF4D07133}</a:tableStyleId>
              </a:tblPr>
              <a:tblGrid>
                <a:gridCol w="626025">
                  <a:extLst>
                    <a:ext uri="{9D8B030D-6E8A-4147-A177-3AD203B41FA5}">
                      <a16:colId xmlns:a16="http://schemas.microsoft.com/office/drawing/2014/main" xmlns="" val="20000"/>
                    </a:ext>
                  </a:extLst>
                </a:gridCol>
                <a:gridCol w="626025">
                  <a:extLst>
                    <a:ext uri="{9D8B030D-6E8A-4147-A177-3AD203B41FA5}">
                      <a16:colId xmlns:a16="http://schemas.microsoft.com/office/drawing/2014/main" xmlns="" val="20001"/>
                    </a:ext>
                  </a:extLst>
                </a:gridCol>
                <a:gridCol w="626025">
                  <a:extLst>
                    <a:ext uri="{9D8B030D-6E8A-4147-A177-3AD203B41FA5}">
                      <a16:colId xmlns:a16="http://schemas.microsoft.com/office/drawing/2014/main" xmlns="" val="20002"/>
                    </a:ext>
                  </a:extLst>
                </a:gridCol>
                <a:gridCol w="626025">
                  <a:extLst>
                    <a:ext uri="{9D8B030D-6E8A-4147-A177-3AD203B41FA5}">
                      <a16:colId xmlns:a16="http://schemas.microsoft.com/office/drawing/2014/main" xmlns=""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xmlns=""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xmlns=""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xmlns=""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xmlns="" val="10003"/>
                  </a:ext>
                </a:extLst>
              </a:tr>
            </a:tbl>
          </a:graphicData>
        </a:graphic>
      </p:graphicFrame>
      <p:grpSp>
        <p:nvGrpSpPr>
          <p:cNvPr id="12414" name="Google Shape;12414;p82"/>
          <p:cNvGrpSpPr/>
          <p:nvPr/>
        </p:nvGrpSpPr>
        <p:grpSpPr>
          <a:xfrm>
            <a:off x="727251" y="1188964"/>
            <a:ext cx="2396505" cy="976502"/>
            <a:chOff x="749309" y="1112739"/>
            <a:chExt cx="2371603" cy="976502"/>
          </a:xfrm>
        </p:grpSpPr>
        <p:grpSp>
          <p:nvGrpSpPr>
            <p:cNvPr id="12415" name="Google Shape;12415;p82"/>
            <p:cNvGrpSpPr/>
            <p:nvPr/>
          </p:nvGrpSpPr>
          <p:grpSpPr>
            <a:xfrm>
              <a:off x="1092126" y="1112739"/>
              <a:ext cx="2028786" cy="975464"/>
              <a:chOff x="1092126" y="1112739"/>
              <a:chExt cx="2028786" cy="975464"/>
            </a:xfrm>
          </p:grpSpPr>
          <p:sp>
            <p:nvSpPr>
              <p:cNvPr id="12416" name="Google Shape;12416;p8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49309" y="1112739"/>
              <a:ext cx="314700" cy="975464"/>
              <a:chOff x="749309" y="1112739"/>
              <a:chExt cx="314700" cy="975464"/>
            </a:xfrm>
          </p:grpSpPr>
          <p:sp>
            <p:nvSpPr>
              <p:cNvPr id="12441" name="Google Shape;12441;p8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5" name="Google Shape;12445;p8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2449" name="Google Shape;12449;p82"/>
          <p:cNvGraphicFramePr/>
          <p:nvPr/>
        </p:nvGraphicFramePr>
        <p:xfrm>
          <a:off x="5954600" y="1188950"/>
          <a:ext cx="3000000" cy="3000000"/>
        </p:xfrm>
        <a:graphic>
          <a:graphicData uri="http://schemas.openxmlformats.org/drawingml/2006/table">
            <a:tbl>
              <a:tblPr>
                <a:noFill/>
                <a:tableStyleId>{85916025-2315-4AB5-9054-6F1DF4D07133}</a:tableStyleId>
              </a:tblPr>
              <a:tblGrid>
                <a:gridCol w="626025">
                  <a:extLst>
                    <a:ext uri="{9D8B030D-6E8A-4147-A177-3AD203B41FA5}">
                      <a16:colId xmlns:a16="http://schemas.microsoft.com/office/drawing/2014/main" xmlns="" val="20000"/>
                    </a:ext>
                  </a:extLst>
                </a:gridCol>
                <a:gridCol w="626025">
                  <a:extLst>
                    <a:ext uri="{9D8B030D-6E8A-4147-A177-3AD203B41FA5}">
                      <a16:colId xmlns:a16="http://schemas.microsoft.com/office/drawing/2014/main" xmlns="" val="20001"/>
                    </a:ext>
                  </a:extLst>
                </a:gridCol>
                <a:gridCol w="626025">
                  <a:extLst>
                    <a:ext uri="{9D8B030D-6E8A-4147-A177-3AD203B41FA5}">
                      <a16:colId xmlns:a16="http://schemas.microsoft.com/office/drawing/2014/main" xmlns="" val="20002"/>
                    </a:ext>
                  </a:extLst>
                </a:gridCol>
                <a:gridCol w="626025">
                  <a:extLst>
                    <a:ext uri="{9D8B030D-6E8A-4147-A177-3AD203B41FA5}">
                      <a16:colId xmlns:a16="http://schemas.microsoft.com/office/drawing/2014/main" xmlns=""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xmlns=""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xmlns=""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xmlns="" val="10002"/>
                  </a:ext>
                </a:extLst>
              </a:tr>
            </a:tbl>
          </a:graphicData>
        </a:graphic>
      </p:graphicFrame>
      <p:graphicFrame>
        <p:nvGraphicFramePr>
          <p:cNvPr id="12450" name="Google Shape;12450;p82"/>
          <p:cNvGraphicFramePr/>
          <p:nvPr/>
        </p:nvGraphicFramePr>
        <p:xfrm>
          <a:off x="3375463" y="2361200"/>
          <a:ext cx="3000000" cy="3000000"/>
        </p:xfrm>
        <a:graphic>
          <a:graphicData uri="http://schemas.openxmlformats.org/drawingml/2006/table">
            <a:tbl>
              <a:tblPr>
                <a:noFill/>
                <a:tableStyleId>{85916025-2315-4AB5-9054-6F1DF4D07133}</a:tableStyleId>
              </a:tblPr>
              <a:tblGrid>
                <a:gridCol w="590850">
                  <a:extLst>
                    <a:ext uri="{9D8B030D-6E8A-4147-A177-3AD203B41FA5}">
                      <a16:colId xmlns:a16="http://schemas.microsoft.com/office/drawing/2014/main" xmlns="" val="20000"/>
                    </a:ext>
                  </a:extLst>
                </a:gridCol>
                <a:gridCol w="590850">
                  <a:extLst>
                    <a:ext uri="{9D8B030D-6E8A-4147-A177-3AD203B41FA5}">
                      <a16:colId xmlns:a16="http://schemas.microsoft.com/office/drawing/2014/main" xmlns="" val="20001"/>
                    </a:ext>
                  </a:extLst>
                </a:gridCol>
                <a:gridCol w="590850">
                  <a:extLst>
                    <a:ext uri="{9D8B030D-6E8A-4147-A177-3AD203B41FA5}">
                      <a16:colId xmlns:a16="http://schemas.microsoft.com/office/drawing/2014/main" xmlns="" val="20002"/>
                    </a:ext>
                  </a:extLst>
                </a:gridCol>
                <a:gridCol w="590850">
                  <a:extLst>
                    <a:ext uri="{9D8B030D-6E8A-4147-A177-3AD203B41FA5}">
                      <a16:colId xmlns:a16="http://schemas.microsoft.com/office/drawing/2014/main" xmlns=""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xmlns=""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xmlns=""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xmlns="" val="10002"/>
                  </a:ext>
                </a:extLst>
              </a:tr>
            </a:tbl>
          </a:graphicData>
        </a:graphic>
      </p:graphicFrame>
      <p:grpSp>
        <p:nvGrpSpPr>
          <p:cNvPr id="12451" name="Google Shape;12451;p82"/>
          <p:cNvGrpSpPr/>
          <p:nvPr/>
        </p:nvGrpSpPr>
        <p:grpSpPr>
          <a:xfrm>
            <a:off x="3377449" y="3352160"/>
            <a:ext cx="2363377" cy="1047062"/>
            <a:chOff x="3358399" y="3285485"/>
            <a:chExt cx="2363377" cy="1047062"/>
          </a:xfrm>
        </p:grpSpPr>
        <p:grpSp>
          <p:nvGrpSpPr>
            <p:cNvPr id="12452" name="Google Shape;12452;p82"/>
            <p:cNvGrpSpPr/>
            <p:nvPr/>
          </p:nvGrpSpPr>
          <p:grpSpPr>
            <a:xfrm>
              <a:off x="3358412" y="3285485"/>
              <a:ext cx="2363244" cy="139500"/>
              <a:chOff x="3358412" y="3285485"/>
              <a:chExt cx="2363244" cy="139500"/>
            </a:xfrm>
          </p:grpSpPr>
          <p:sp>
            <p:nvSpPr>
              <p:cNvPr id="12453" name="Google Shape;12453;p8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82"/>
            <p:cNvGrpSpPr/>
            <p:nvPr/>
          </p:nvGrpSpPr>
          <p:grpSpPr>
            <a:xfrm>
              <a:off x="3358412" y="3466996"/>
              <a:ext cx="2363244" cy="139500"/>
              <a:chOff x="3358412" y="3466996"/>
              <a:chExt cx="2363244" cy="139500"/>
            </a:xfrm>
          </p:grpSpPr>
          <p:sp>
            <p:nvSpPr>
              <p:cNvPr id="12459" name="Google Shape;12459;p8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82"/>
            <p:cNvGrpSpPr/>
            <p:nvPr/>
          </p:nvGrpSpPr>
          <p:grpSpPr>
            <a:xfrm>
              <a:off x="3358412" y="3648507"/>
              <a:ext cx="2363244" cy="139500"/>
              <a:chOff x="3358412" y="3648507"/>
              <a:chExt cx="2363244" cy="139500"/>
            </a:xfrm>
          </p:grpSpPr>
          <p:sp>
            <p:nvSpPr>
              <p:cNvPr id="12465" name="Google Shape;12465;p8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82"/>
            <p:cNvGrpSpPr/>
            <p:nvPr/>
          </p:nvGrpSpPr>
          <p:grpSpPr>
            <a:xfrm>
              <a:off x="3358412" y="3830018"/>
              <a:ext cx="2363244" cy="139500"/>
              <a:chOff x="3358412" y="3830018"/>
              <a:chExt cx="2363244" cy="139500"/>
            </a:xfrm>
          </p:grpSpPr>
          <p:sp>
            <p:nvSpPr>
              <p:cNvPr id="12471" name="Google Shape;12471;p8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6" name="Google Shape;12476;p82"/>
            <p:cNvGrpSpPr/>
            <p:nvPr/>
          </p:nvGrpSpPr>
          <p:grpSpPr>
            <a:xfrm>
              <a:off x="3358399" y="4011514"/>
              <a:ext cx="2363377" cy="139537"/>
              <a:chOff x="3294800" y="4134603"/>
              <a:chExt cx="2638876" cy="152400"/>
            </a:xfrm>
          </p:grpSpPr>
          <p:sp>
            <p:nvSpPr>
              <p:cNvPr id="12477" name="Google Shape;12477;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82"/>
            <p:cNvGrpSpPr/>
            <p:nvPr/>
          </p:nvGrpSpPr>
          <p:grpSpPr>
            <a:xfrm>
              <a:off x="3358399" y="4193010"/>
              <a:ext cx="2363377" cy="139537"/>
              <a:chOff x="3294800" y="4134603"/>
              <a:chExt cx="2638876" cy="152400"/>
            </a:xfrm>
          </p:grpSpPr>
          <p:sp>
            <p:nvSpPr>
              <p:cNvPr id="12483" name="Google Shape;12483;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2488" name="Google Shape;12488;p82"/>
          <p:cNvGraphicFramePr/>
          <p:nvPr/>
        </p:nvGraphicFramePr>
        <p:xfrm>
          <a:off x="728250" y="2361200"/>
          <a:ext cx="3000000" cy="3000000"/>
        </p:xfrm>
        <a:graphic>
          <a:graphicData uri="http://schemas.openxmlformats.org/drawingml/2006/table">
            <a:tbl>
              <a:tblPr>
                <a:noFill/>
                <a:tableStyleId>{85916025-2315-4AB5-9054-6F1DF4D07133}</a:tableStyleId>
              </a:tblPr>
              <a:tblGrid>
                <a:gridCol w="592450">
                  <a:extLst>
                    <a:ext uri="{9D8B030D-6E8A-4147-A177-3AD203B41FA5}">
                      <a16:colId xmlns:a16="http://schemas.microsoft.com/office/drawing/2014/main" xmlns="" val="20000"/>
                    </a:ext>
                  </a:extLst>
                </a:gridCol>
                <a:gridCol w="592450">
                  <a:extLst>
                    <a:ext uri="{9D8B030D-6E8A-4147-A177-3AD203B41FA5}">
                      <a16:colId xmlns:a16="http://schemas.microsoft.com/office/drawing/2014/main" xmlns="" val="20001"/>
                    </a:ext>
                  </a:extLst>
                </a:gridCol>
                <a:gridCol w="592450">
                  <a:extLst>
                    <a:ext uri="{9D8B030D-6E8A-4147-A177-3AD203B41FA5}">
                      <a16:colId xmlns:a16="http://schemas.microsoft.com/office/drawing/2014/main" xmlns="" val="20002"/>
                    </a:ext>
                  </a:extLst>
                </a:gridCol>
                <a:gridCol w="592450">
                  <a:extLst>
                    <a:ext uri="{9D8B030D-6E8A-4147-A177-3AD203B41FA5}">
                      <a16:colId xmlns:a16="http://schemas.microsoft.com/office/drawing/2014/main" xmlns=""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xmlns=""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xmlns=""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xmlns="" val="10002"/>
                  </a:ext>
                </a:extLst>
              </a:tr>
            </a:tbl>
          </a:graphicData>
        </a:graphic>
      </p:graphicFrame>
      <p:grpSp>
        <p:nvGrpSpPr>
          <p:cNvPr id="12489" name="Google Shape;12489;p82"/>
          <p:cNvGrpSpPr/>
          <p:nvPr/>
        </p:nvGrpSpPr>
        <p:grpSpPr>
          <a:xfrm>
            <a:off x="4177919" y="2765014"/>
            <a:ext cx="1302095" cy="60959"/>
            <a:chOff x="3558802" y="4011427"/>
            <a:chExt cx="1866000" cy="111300"/>
          </a:xfrm>
        </p:grpSpPr>
        <p:sp>
          <p:nvSpPr>
            <p:cNvPr id="12490" name="Google Shape;12490;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82"/>
          <p:cNvGrpSpPr/>
          <p:nvPr/>
        </p:nvGrpSpPr>
        <p:grpSpPr>
          <a:xfrm>
            <a:off x="4723407" y="3047174"/>
            <a:ext cx="914340" cy="60959"/>
            <a:chOff x="3558802" y="4011427"/>
            <a:chExt cx="1866000" cy="111300"/>
          </a:xfrm>
        </p:grpSpPr>
        <p:sp>
          <p:nvSpPr>
            <p:cNvPr id="12493" name="Google Shape;12493;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82"/>
          <p:cNvGrpSpPr/>
          <p:nvPr/>
        </p:nvGrpSpPr>
        <p:grpSpPr>
          <a:xfrm>
            <a:off x="5926924" y="3381697"/>
            <a:ext cx="2519825" cy="1001454"/>
            <a:chOff x="1906114" y="789980"/>
            <a:chExt cx="1487676" cy="606868"/>
          </a:xfrm>
        </p:grpSpPr>
        <p:cxnSp>
          <p:nvCxnSpPr>
            <p:cNvPr id="12496" name="Google Shape;12496;p8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497" name="Google Shape;12497;p8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498" name="Google Shape;12498;p8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2499" name="Google Shape;12499;p8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2500" name="Google Shape;12500;p8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2501" name="Google Shape;12501;p8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2502" name="Google Shape;12502;p8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2503" name="Google Shape;12503;p8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2510" name="Google Shape;12510;p8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2511" name="Google Shape;12511;p8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2512" name="Google Shape;12512;p8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82"/>
          <p:cNvGrpSpPr/>
          <p:nvPr/>
        </p:nvGrpSpPr>
        <p:grpSpPr>
          <a:xfrm>
            <a:off x="3372612" y="1159008"/>
            <a:ext cx="2363393" cy="1005865"/>
            <a:chOff x="3292400" y="1193188"/>
            <a:chExt cx="2615240" cy="1131075"/>
          </a:xfrm>
        </p:grpSpPr>
        <p:sp>
          <p:nvSpPr>
            <p:cNvPr id="12514" name="Google Shape;12514;p8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15" name="Google Shape;12515;p8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16" name="Google Shape;12516;p8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2517" name="Google Shape;12517;p8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2518" name="Google Shape;12518;p8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2519" name="Google Shape;12519;p8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2520" name="Google Shape;12520;p8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2521" name="Google Shape;12521;p8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2522" name="Google Shape;12522;p8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2523" name="Google Shape;12523;p8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2524" name="Google Shape;12524;p8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525" name="Google Shape;12525;p8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2526" name="Google Shape;12526;p8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527" name="Google Shape;12527;p8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2528" name="Google Shape;12528;p82"/>
            <p:cNvGrpSpPr/>
            <p:nvPr/>
          </p:nvGrpSpPr>
          <p:grpSpPr>
            <a:xfrm>
              <a:off x="3748438" y="1378608"/>
              <a:ext cx="2159202" cy="903971"/>
              <a:chOff x="1683525" y="2179850"/>
              <a:chExt cx="4519050" cy="2134525"/>
            </a:xfrm>
          </p:grpSpPr>
          <p:sp>
            <p:nvSpPr>
              <p:cNvPr id="12529" name="Google Shape;12529;p8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30" name="Google Shape;12530;p8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31" name="Google Shape;12531;p8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32" name="Google Shape;12532;p8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33" name="Google Shape;12533;p8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34" name="Google Shape;12534;p8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35" name="Google Shape;12535;p8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36" name="Google Shape;12536;p8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37" name="Google Shape;12537;p8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38" name="Google Shape;12538;p8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39" name="Google Shape;12539;p8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2540" name="Google Shape;12540;p8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2544"/>
        <p:cNvGrpSpPr/>
        <p:nvPr/>
      </p:nvGrpSpPr>
      <p:grpSpPr>
        <a:xfrm>
          <a:off x="0" y="0"/>
          <a:ext cx="0" cy="0"/>
          <a:chOff x="0" y="0"/>
          <a:chExt cx="0" cy="0"/>
        </a:xfrm>
      </p:grpSpPr>
      <p:grpSp>
        <p:nvGrpSpPr>
          <p:cNvPr id="12545" name="Google Shape;12545;p83"/>
          <p:cNvGrpSpPr/>
          <p:nvPr/>
        </p:nvGrpSpPr>
        <p:grpSpPr>
          <a:xfrm>
            <a:off x="4814684" y="1191441"/>
            <a:ext cx="745431" cy="718863"/>
            <a:chOff x="4249973" y="1201875"/>
            <a:chExt cx="1958568" cy="1888762"/>
          </a:xfrm>
        </p:grpSpPr>
        <p:sp>
          <p:nvSpPr>
            <p:cNvPr id="12546" name="Google Shape;12546;p8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7" name="Google Shape;12547;p83"/>
            <p:cNvGrpSpPr/>
            <p:nvPr/>
          </p:nvGrpSpPr>
          <p:grpSpPr>
            <a:xfrm>
              <a:off x="5853086" y="1789142"/>
              <a:ext cx="355454" cy="1048099"/>
              <a:chOff x="5576108" y="2016725"/>
              <a:chExt cx="565200" cy="1666560"/>
            </a:xfrm>
          </p:grpSpPr>
          <p:sp>
            <p:nvSpPr>
              <p:cNvPr id="12548" name="Google Shape;12548;p8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549" name="Google Shape;12549;p8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0" name="Google Shape;12550;p83"/>
            <p:cNvGrpSpPr/>
            <p:nvPr/>
          </p:nvGrpSpPr>
          <p:grpSpPr>
            <a:xfrm>
              <a:off x="4869455" y="2691676"/>
              <a:ext cx="1013897" cy="398961"/>
              <a:chOff x="4012057" y="3451825"/>
              <a:chExt cx="1612175" cy="634379"/>
            </a:xfrm>
          </p:grpSpPr>
          <p:sp>
            <p:nvSpPr>
              <p:cNvPr id="12551" name="Google Shape;12551;p8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552" name="Google Shape;12552;p8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3" name="Google Shape;12553;p83"/>
            <p:cNvGrpSpPr/>
            <p:nvPr/>
          </p:nvGrpSpPr>
          <p:grpSpPr>
            <a:xfrm>
              <a:off x="4276937" y="2155961"/>
              <a:ext cx="651965" cy="891358"/>
              <a:chOff x="3069908" y="2599997"/>
              <a:chExt cx="1036675" cy="1417328"/>
            </a:xfrm>
          </p:grpSpPr>
          <p:sp>
            <p:nvSpPr>
              <p:cNvPr id="12554" name="Google Shape;12554;p8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555" name="Google Shape;12555;p8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83"/>
            <p:cNvGrpSpPr/>
            <p:nvPr/>
          </p:nvGrpSpPr>
          <p:grpSpPr>
            <a:xfrm>
              <a:off x="5054918" y="1201875"/>
              <a:ext cx="999548" cy="602711"/>
              <a:chOff x="4306958" y="1082925"/>
              <a:chExt cx="1589359" cy="958358"/>
            </a:xfrm>
          </p:grpSpPr>
          <p:sp>
            <p:nvSpPr>
              <p:cNvPr id="12557" name="Google Shape;12557;p8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558" name="Google Shape;12558;p8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83"/>
            <p:cNvGrpSpPr/>
            <p:nvPr/>
          </p:nvGrpSpPr>
          <p:grpSpPr>
            <a:xfrm>
              <a:off x="4249973" y="1303451"/>
              <a:ext cx="799317" cy="841334"/>
              <a:chOff x="3027033" y="1244439"/>
              <a:chExt cx="1270977" cy="1337786"/>
            </a:xfrm>
          </p:grpSpPr>
          <p:sp>
            <p:nvSpPr>
              <p:cNvPr id="12560" name="Google Shape;12560;p8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2561" name="Google Shape;12561;p8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62" name="Google Shape;12562;p83"/>
          <p:cNvGrpSpPr/>
          <p:nvPr/>
        </p:nvGrpSpPr>
        <p:grpSpPr>
          <a:xfrm>
            <a:off x="731057" y="2069890"/>
            <a:ext cx="761767" cy="729896"/>
            <a:chOff x="2657744" y="2337745"/>
            <a:chExt cx="832987" cy="798137"/>
          </a:xfrm>
        </p:grpSpPr>
        <p:sp>
          <p:nvSpPr>
            <p:cNvPr id="12563" name="Google Shape;12563;p8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83"/>
          <p:cNvGrpSpPr/>
          <p:nvPr/>
        </p:nvGrpSpPr>
        <p:grpSpPr>
          <a:xfrm>
            <a:off x="3242022" y="2073097"/>
            <a:ext cx="685569" cy="723586"/>
            <a:chOff x="3398134" y="2057755"/>
            <a:chExt cx="704087" cy="743130"/>
          </a:xfrm>
        </p:grpSpPr>
        <p:grpSp>
          <p:nvGrpSpPr>
            <p:cNvPr id="12570" name="Google Shape;12570;p83"/>
            <p:cNvGrpSpPr/>
            <p:nvPr/>
          </p:nvGrpSpPr>
          <p:grpSpPr>
            <a:xfrm>
              <a:off x="3398134" y="2290183"/>
              <a:ext cx="315300" cy="219900"/>
              <a:chOff x="3398134" y="2290183"/>
              <a:chExt cx="315300" cy="219900"/>
            </a:xfrm>
          </p:grpSpPr>
          <p:sp>
            <p:nvSpPr>
              <p:cNvPr id="12571" name="Google Shape;12571;p8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572" name="Google Shape;12572;p83"/>
              <p:cNvCxnSpPr>
                <a:stCxn id="12571"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2573" name="Google Shape;12573;p83"/>
            <p:cNvGrpSpPr/>
            <p:nvPr/>
          </p:nvGrpSpPr>
          <p:grpSpPr>
            <a:xfrm>
              <a:off x="3547823" y="2467358"/>
              <a:ext cx="219900" cy="333527"/>
              <a:chOff x="3547823" y="2467358"/>
              <a:chExt cx="219900" cy="333527"/>
            </a:xfrm>
          </p:grpSpPr>
          <p:sp>
            <p:nvSpPr>
              <p:cNvPr id="12574" name="Google Shape;12574;p8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575" name="Google Shape;12575;p8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2576" name="Google Shape;12576;p83"/>
            <p:cNvGrpSpPr/>
            <p:nvPr/>
          </p:nvGrpSpPr>
          <p:grpSpPr>
            <a:xfrm>
              <a:off x="3734138" y="2467358"/>
              <a:ext cx="219900" cy="333527"/>
              <a:chOff x="3734138" y="2467358"/>
              <a:chExt cx="219900" cy="333527"/>
            </a:xfrm>
          </p:grpSpPr>
          <p:sp>
            <p:nvSpPr>
              <p:cNvPr id="12577" name="Google Shape;12577;p8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578" name="Google Shape;12578;p8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2579" name="Google Shape;12579;p83"/>
            <p:cNvGrpSpPr/>
            <p:nvPr/>
          </p:nvGrpSpPr>
          <p:grpSpPr>
            <a:xfrm>
              <a:off x="3787560" y="2288011"/>
              <a:ext cx="314661" cy="219900"/>
              <a:chOff x="3787560" y="2288011"/>
              <a:chExt cx="314661" cy="219900"/>
            </a:xfrm>
          </p:grpSpPr>
          <p:sp>
            <p:nvSpPr>
              <p:cNvPr id="12580" name="Google Shape;12580;p8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2581" name="Google Shape;12581;p8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2582" name="Google Shape;12582;p83"/>
            <p:cNvGrpSpPr/>
            <p:nvPr/>
          </p:nvGrpSpPr>
          <p:grpSpPr>
            <a:xfrm>
              <a:off x="3637290" y="2057755"/>
              <a:ext cx="219900" cy="335499"/>
              <a:chOff x="3637290" y="2057755"/>
              <a:chExt cx="219900" cy="335499"/>
            </a:xfrm>
          </p:grpSpPr>
          <p:sp>
            <p:nvSpPr>
              <p:cNvPr id="12583" name="Google Shape;12583;p8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2584" name="Google Shape;12584;p8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2585" name="Google Shape;12585;p83"/>
          <p:cNvGrpSpPr/>
          <p:nvPr/>
        </p:nvGrpSpPr>
        <p:grpSpPr>
          <a:xfrm>
            <a:off x="4917244" y="2079792"/>
            <a:ext cx="710153" cy="710153"/>
            <a:chOff x="5007123" y="2079403"/>
            <a:chExt cx="687600" cy="687600"/>
          </a:xfrm>
        </p:grpSpPr>
        <p:sp>
          <p:nvSpPr>
            <p:cNvPr id="12586" name="Google Shape;12586;p8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3"/>
          <p:cNvGrpSpPr/>
          <p:nvPr/>
        </p:nvGrpSpPr>
        <p:grpSpPr>
          <a:xfrm>
            <a:off x="5726681" y="2074299"/>
            <a:ext cx="720998" cy="721183"/>
            <a:chOff x="5797446" y="2063053"/>
            <a:chExt cx="698100" cy="698280"/>
          </a:xfrm>
        </p:grpSpPr>
        <p:sp>
          <p:nvSpPr>
            <p:cNvPr id="12591" name="Google Shape;12591;p8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3"/>
          <p:cNvGrpSpPr/>
          <p:nvPr/>
        </p:nvGrpSpPr>
        <p:grpSpPr>
          <a:xfrm>
            <a:off x="8171828" y="3719904"/>
            <a:ext cx="280585" cy="673164"/>
            <a:chOff x="8075075" y="3754290"/>
            <a:chExt cx="255612" cy="613194"/>
          </a:xfrm>
        </p:grpSpPr>
        <p:grpSp>
          <p:nvGrpSpPr>
            <p:cNvPr id="12596" name="Google Shape;12596;p83"/>
            <p:cNvGrpSpPr/>
            <p:nvPr/>
          </p:nvGrpSpPr>
          <p:grpSpPr>
            <a:xfrm>
              <a:off x="8075075" y="3754290"/>
              <a:ext cx="255612" cy="613194"/>
              <a:chOff x="8075075" y="3754290"/>
              <a:chExt cx="255612" cy="613194"/>
            </a:xfrm>
          </p:grpSpPr>
          <p:sp>
            <p:nvSpPr>
              <p:cNvPr id="12597" name="Google Shape;12597;p8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9" name="Google Shape;12599;p8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83"/>
          <p:cNvGrpSpPr/>
          <p:nvPr/>
        </p:nvGrpSpPr>
        <p:grpSpPr>
          <a:xfrm>
            <a:off x="5288887" y="3708700"/>
            <a:ext cx="470352" cy="683745"/>
            <a:chOff x="1697726" y="3244179"/>
            <a:chExt cx="788124" cy="1146069"/>
          </a:xfrm>
        </p:grpSpPr>
        <p:sp>
          <p:nvSpPr>
            <p:cNvPr id="12601" name="Google Shape;12601;p8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8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83"/>
          <p:cNvGrpSpPr/>
          <p:nvPr/>
        </p:nvGrpSpPr>
        <p:grpSpPr>
          <a:xfrm>
            <a:off x="5910037" y="3719902"/>
            <a:ext cx="293891" cy="293845"/>
            <a:chOff x="6134814" y="3754290"/>
            <a:chExt cx="293891" cy="293845"/>
          </a:xfrm>
        </p:grpSpPr>
        <p:sp>
          <p:nvSpPr>
            <p:cNvPr id="12605" name="Google Shape;12605;p8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83"/>
          <p:cNvGrpSpPr/>
          <p:nvPr/>
        </p:nvGrpSpPr>
        <p:grpSpPr>
          <a:xfrm>
            <a:off x="5910037" y="4098574"/>
            <a:ext cx="293891" cy="293891"/>
            <a:chOff x="6134814" y="4086186"/>
            <a:chExt cx="293891" cy="293891"/>
          </a:xfrm>
        </p:grpSpPr>
        <p:sp>
          <p:nvSpPr>
            <p:cNvPr id="12608" name="Google Shape;12608;p8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0" name="Google Shape;12610;p83"/>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3"/>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2" name="Google Shape;12612;p83"/>
          <p:cNvGrpSpPr/>
          <p:nvPr/>
        </p:nvGrpSpPr>
        <p:grpSpPr>
          <a:xfrm>
            <a:off x="7835013" y="2927266"/>
            <a:ext cx="622883" cy="621944"/>
            <a:chOff x="1187048" y="238125"/>
            <a:chExt cx="5256397" cy="5248476"/>
          </a:xfrm>
        </p:grpSpPr>
        <p:sp>
          <p:nvSpPr>
            <p:cNvPr id="12613" name="Google Shape;12613;p8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83"/>
          <p:cNvGrpSpPr/>
          <p:nvPr/>
        </p:nvGrpSpPr>
        <p:grpSpPr>
          <a:xfrm>
            <a:off x="2292118" y="2936875"/>
            <a:ext cx="1310987" cy="612407"/>
            <a:chOff x="238125" y="1188750"/>
            <a:chExt cx="7140450" cy="3335550"/>
          </a:xfrm>
        </p:grpSpPr>
        <p:sp>
          <p:nvSpPr>
            <p:cNvPr id="12618" name="Google Shape;12618;p8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83"/>
          <p:cNvGrpSpPr/>
          <p:nvPr/>
        </p:nvGrpSpPr>
        <p:grpSpPr>
          <a:xfrm>
            <a:off x="6617990" y="2927430"/>
            <a:ext cx="1110299" cy="621702"/>
            <a:chOff x="238125" y="1335475"/>
            <a:chExt cx="5418735" cy="3034175"/>
          </a:xfrm>
        </p:grpSpPr>
        <p:sp>
          <p:nvSpPr>
            <p:cNvPr id="12624" name="Google Shape;12624;p8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83"/>
          <p:cNvGrpSpPr/>
          <p:nvPr/>
        </p:nvGrpSpPr>
        <p:grpSpPr>
          <a:xfrm>
            <a:off x="5435649" y="2924327"/>
            <a:ext cx="1074451" cy="627181"/>
            <a:chOff x="5359127" y="2910889"/>
            <a:chExt cx="1097723" cy="640831"/>
          </a:xfrm>
        </p:grpSpPr>
        <p:grpSp>
          <p:nvGrpSpPr>
            <p:cNvPr id="12628" name="Google Shape;12628;p83"/>
            <p:cNvGrpSpPr/>
            <p:nvPr/>
          </p:nvGrpSpPr>
          <p:grpSpPr>
            <a:xfrm>
              <a:off x="5929791" y="3263088"/>
              <a:ext cx="527060" cy="287097"/>
              <a:chOff x="5929791" y="3263088"/>
              <a:chExt cx="527060" cy="287097"/>
            </a:xfrm>
          </p:grpSpPr>
          <p:sp>
            <p:nvSpPr>
              <p:cNvPr id="12629" name="Google Shape;12629;p8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630" name="Google Shape;12630;p8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631" name="Google Shape;12631;p83"/>
            <p:cNvGrpSpPr/>
            <p:nvPr/>
          </p:nvGrpSpPr>
          <p:grpSpPr>
            <a:xfrm>
              <a:off x="5359127" y="3263089"/>
              <a:ext cx="526428" cy="288631"/>
              <a:chOff x="5359127" y="3263089"/>
              <a:chExt cx="526428" cy="288631"/>
            </a:xfrm>
          </p:grpSpPr>
          <p:sp>
            <p:nvSpPr>
              <p:cNvPr id="12632" name="Google Shape;12632;p8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633" name="Google Shape;12633;p8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634" name="Google Shape;12634;p83"/>
            <p:cNvGrpSpPr/>
            <p:nvPr/>
          </p:nvGrpSpPr>
          <p:grpSpPr>
            <a:xfrm>
              <a:off x="5551525" y="2910889"/>
              <a:ext cx="520901" cy="610283"/>
              <a:chOff x="5551525" y="2910889"/>
              <a:chExt cx="520901" cy="610283"/>
            </a:xfrm>
          </p:grpSpPr>
          <p:sp>
            <p:nvSpPr>
              <p:cNvPr id="12635" name="Google Shape;12635;p8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636" name="Google Shape;12636;p8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2637" name="Google Shape;12637;p83"/>
            <p:cNvGrpSpPr/>
            <p:nvPr/>
          </p:nvGrpSpPr>
          <p:grpSpPr>
            <a:xfrm>
              <a:off x="5743962" y="2919100"/>
              <a:ext cx="623674" cy="284502"/>
              <a:chOff x="5743962" y="2919100"/>
              <a:chExt cx="623674" cy="284502"/>
            </a:xfrm>
          </p:grpSpPr>
          <p:sp>
            <p:nvSpPr>
              <p:cNvPr id="12638" name="Google Shape;12638;p8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2639" name="Google Shape;12639;p8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2640" name="Google Shape;12640;p83"/>
          <p:cNvGrpSpPr/>
          <p:nvPr/>
        </p:nvGrpSpPr>
        <p:grpSpPr>
          <a:xfrm>
            <a:off x="7586863" y="2075038"/>
            <a:ext cx="874976" cy="719600"/>
            <a:chOff x="7608988" y="2093194"/>
            <a:chExt cx="817276" cy="672147"/>
          </a:xfrm>
        </p:grpSpPr>
        <p:cxnSp>
          <p:nvCxnSpPr>
            <p:cNvPr id="12641" name="Google Shape;12641;p8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642" name="Google Shape;12642;p8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643" name="Google Shape;12643;p8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644" name="Google Shape;12644;p8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2645" name="Google Shape;12645;p8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2646" name="Google Shape;12646;p8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2647" name="Google Shape;12647;p83"/>
            <p:cNvGrpSpPr/>
            <p:nvPr/>
          </p:nvGrpSpPr>
          <p:grpSpPr>
            <a:xfrm>
              <a:off x="7721175" y="2093194"/>
              <a:ext cx="599587" cy="623846"/>
              <a:chOff x="7721175" y="2093194"/>
              <a:chExt cx="599587" cy="623846"/>
            </a:xfrm>
          </p:grpSpPr>
          <p:grpSp>
            <p:nvGrpSpPr>
              <p:cNvPr id="12648" name="Google Shape;12648;p83"/>
              <p:cNvGrpSpPr/>
              <p:nvPr/>
            </p:nvGrpSpPr>
            <p:grpSpPr>
              <a:xfrm>
                <a:off x="7721175" y="2093194"/>
                <a:ext cx="291605" cy="623846"/>
                <a:chOff x="9405575" y="2061418"/>
                <a:chExt cx="291605" cy="623846"/>
              </a:xfrm>
            </p:grpSpPr>
            <p:sp>
              <p:nvSpPr>
                <p:cNvPr id="12649" name="Google Shape;12649;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83"/>
              <p:cNvGrpSpPr/>
              <p:nvPr/>
            </p:nvGrpSpPr>
            <p:grpSpPr>
              <a:xfrm flipH="1">
                <a:off x="8029157" y="2093194"/>
                <a:ext cx="291605" cy="623846"/>
                <a:chOff x="9405575" y="2061418"/>
                <a:chExt cx="291605" cy="623846"/>
              </a:xfrm>
            </p:grpSpPr>
            <p:sp>
              <p:nvSpPr>
                <p:cNvPr id="12657" name="Google Shape;12657;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664" name="Google Shape;12664;p83"/>
          <p:cNvGrpSpPr/>
          <p:nvPr/>
        </p:nvGrpSpPr>
        <p:grpSpPr>
          <a:xfrm>
            <a:off x="4031299" y="1191441"/>
            <a:ext cx="712557" cy="785901"/>
            <a:chOff x="4206459" y="1191441"/>
            <a:chExt cx="712557" cy="785901"/>
          </a:xfrm>
        </p:grpSpPr>
        <p:sp>
          <p:nvSpPr>
            <p:cNvPr id="12665" name="Google Shape;12665;p8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9" name="Google Shape;12669;p83"/>
            <p:cNvGrpSpPr/>
            <p:nvPr/>
          </p:nvGrpSpPr>
          <p:grpSpPr>
            <a:xfrm>
              <a:off x="4644280" y="1290523"/>
              <a:ext cx="143716" cy="29463"/>
              <a:chOff x="4644280" y="1290523"/>
              <a:chExt cx="143716" cy="29463"/>
            </a:xfrm>
          </p:grpSpPr>
          <p:sp>
            <p:nvSpPr>
              <p:cNvPr id="12670" name="Google Shape;12670;p8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83"/>
            <p:cNvGrpSpPr/>
            <p:nvPr/>
          </p:nvGrpSpPr>
          <p:grpSpPr>
            <a:xfrm>
              <a:off x="4356567" y="1191441"/>
              <a:ext cx="143690" cy="29488"/>
              <a:chOff x="4356567" y="1191441"/>
              <a:chExt cx="143690" cy="29488"/>
            </a:xfrm>
          </p:grpSpPr>
          <p:sp>
            <p:nvSpPr>
              <p:cNvPr id="12675" name="Google Shape;12675;p8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83"/>
            <p:cNvGrpSpPr/>
            <p:nvPr/>
          </p:nvGrpSpPr>
          <p:grpSpPr>
            <a:xfrm>
              <a:off x="4339009" y="1863727"/>
              <a:ext cx="143703" cy="29476"/>
              <a:chOff x="4339009" y="1863727"/>
              <a:chExt cx="143703" cy="29476"/>
            </a:xfrm>
          </p:grpSpPr>
          <p:sp>
            <p:nvSpPr>
              <p:cNvPr id="12680" name="Google Shape;12680;p8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83"/>
            <p:cNvGrpSpPr/>
            <p:nvPr/>
          </p:nvGrpSpPr>
          <p:grpSpPr>
            <a:xfrm>
              <a:off x="4206459" y="1607315"/>
              <a:ext cx="29539" cy="142899"/>
              <a:chOff x="4206459" y="1607315"/>
              <a:chExt cx="29539" cy="142899"/>
            </a:xfrm>
          </p:grpSpPr>
          <p:sp>
            <p:nvSpPr>
              <p:cNvPr id="12685" name="Google Shape;12685;p8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9" name="Google Shape;12689;p8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3" name="Google Shape;12693;p83"/>
            <p:cNvGrpSpPr/>
            <p:nvPr/>
          </p:nvGrpSpPr>
          <p:grpSpPr>
            <a:xfrm>
              <a:off x="4889463" y="1423737"/>
              <a:ext cx="29552" cy="142899"/>
              <a:chOff x="4889463" y="1423737"/>
              <a:chExt cx="29552" cy="142899"/>
            </a:xfrm>
          </p:grpSpPr>
          <p:sp>
            <p:nvSpPr>
              <p:cNvPr id="12694" name="Google Shape;12694;p8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83"/>
            <p:cNvGrpSpPr/>
            <p:nvPr/>
          </p:nvGrpSpPr>
          <p:grpSpPr>
            <a:xfrm>
              <a:off x="4771663" y="1876896"/>
              <a:ext cx="108651" cy="100447"/>
              <a:chOff x="4771663" y="1876896"/>
              <a:chExt cx="108651" cy="100447"/>
            </a:xfrm>
          </p:grpSpPr>
          <p:sp>
            <p:nvSpPr>
              <p:cNvPr id="12699" name="Google Shape;12699;p8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03" name="Google Shape;12703;p83"/>
          <p:cNvGrpSpPr/>
          <p:nvPr/>
        </p:nvGrpSpPr>
        <p:grpSpPr>
          <a:xfrm>
            <a:off x="4026774" y="2074664"/>
            <a:ext cx="791287" cy="720350"/>
            <a:chOff x="267375" y="1071875"/>
            <a:chExt cx="470500" cy="428550"/>
          </a:xfrm>
        </p:grpSpPr>
        <p:sp>
          <p:nvSpPr>
            <p:cNvPr id="12704" name="Google Shape;12704;p8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83"/>
          <p:cNvGrpSpPr/>
          <p:nvPr/>
        </p:nvGrpSpPr>
        <p:grpSpPr>
          <a:xfrm>
            <a:off x="727269" y="3719294"/>
            <a:ext cx="1408444" cy="673166"/>
            <a:chOff x="712664" y="3693287"/>
            <a:chExt cx="1460738" cy="698160"/>
          </a:xfrm>
        </p:grpSpPr>
        <p:grpSp>
          <p:nvGrpSpPr>
            <p:cNvPr id="12713" name="Google Shape;12713;p83"/>
            <p:cNvGrpSpPr/>
            <p:nvPr/>
          </p:nvGrpSpPr>
          <p:grpSpPr>
            <a:xfrm>
              <a:off x="1380079" y="4133090"/>
              <a:ext cx="234048" cy="258099"/>
              <a:chOff x="1380079" y="4133090"/>
              <a:chExt cx="234048" cy="258099"/>
            </a:xfrm>
          </p:grpSpPr>
          <p:sp>
            <p:nvSpPr>
              <p:cNvPr id="12714" name="Google Shape;12714;p8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83"/>
            <p:cNvGrpSpPr/>
            <p:nvPr/>
          </p:nvGrpSpPr>
          <p:grpSpPr>
            <a:xfrm>
              <a:off x="884610" y="3864082"/>
              <a:ext cx="1118566" cy="527275"/>
              <a:chOff x="890961" y="3865463"/>
              <a:chExt cx="1115221" cy="525698"/>
            </a:xfrm>
          </p:grpSpPr>
          <p:sp>
            <p:nvSpPr>
              <p:cNvPr id="12718" name="Google Shape;12718;p8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83"/>
            <p:cNvGrpSpPr/>
            <p:nvPr/>
          </p:nvGrpSpPr>
          <p:grpSpPr>
            <a:xfrm>
              <a:off x="712664" y="3693287"/>
              <a:ext cx="1460738" cy="698160"/>
              <a:chOff x="712664" y="3693025"/>
              <a:chExt cx="1460738" cy="698160"/>
            </a:xfrm>
          </p:grpSpPr>
          <p:sp>
            <p:nvSpPr>
              <p:cNvPr id="12722" name="Google Shape;12722;p8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28" name="Google Shape;12728;p83"/>
          <p:cNvGrpSpPr/>
          <p:nvPr/>
        </p:nvGrpSpPr>
        <p:grpSpPr>
          <a:xfrm>
            <a:off x="3164985" y="1191441"/>
            <a:ext cx="795485" cy="738831"/>
            <a:chOff x="3348603" y="1236445"/>
            <a:chExt cx="749256" cy="695894"/>
          </a:xfrm>
        </p:grpSpPr>
        <p:grpSp>
          <p:nvGrpSpPr>
            <p:cNvPr id="12729" name="Google Shape;12729;p83"/>
            <p:cNvGrpSpPr/>
            <p:nvPr/>
          </p:nvGrpSpPr>
          <p:grpSpPr>
            <a:xfrm>
              <a:off x="3583779" y="1236445"/>
              <a:ext cx="293795" cy="285811"/>
              <a:chOff x="3750225" y="1774000"/>
              <a:chExt cx="149575" cy="145525"/>
            </a:xfrm>
          </p:grpSpPr>
          <p:sp>
            <p:nvSpPr>
              <p:cNvPr id="12730" name="Google Shape;12730;p8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83"/>
            <p:cNvGrpSpPr/>
            <p:nvPr/>
          </p:nvGrpSpPr>
          <p:grpSpPr>
            <a:xfrm>
              <a:off x="3775534" y="1462599"/>
              <a:ext cx="322325" cy="285958"/>
              <a:chOff x="3847850" y="1889150"/>
              <a:chExt cx="164100" cy="145600"/>
            </a:xfrm>
          </p:grpSpPr>
          <p:sp>
            <p:nvSpPr>
              <p:cNvPr id="12733" name="Google Shape;12733;p8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5" name="Google Shape;12735;p83"/>
            <p:cNvGrpSpPr/>
            <p:nvPr/>
          </p:nvGrpSpPr>
          <p:grpSpPr>
            <a:xfrm>
              <a:off x="3545329" y="1646528"/>
              <a:ext cx="293746" cy="285811"/>
              <a:chOff x="3730650" y="1982800"/>
              <a:chExt cx="149550" cy="145525"/>
            </a:xfrm>
          </p:grpSpPr>
          <p:sp>
            <p:nvSpPr>
              <p:cNvPr id="12736" name="Google Shape;12736;p8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83"/>
            <p:cNvGrpSpPr/>
            <p:nvPr/>
          </p:nvGrpSpPr>
          <p:grpSpPr>
            <a:xfrm>
              <a:off x="3348603" y="1415046"/>
              <a:ext cx="294384" cy="284387"/>
              <a:chOff x="3630494" y="1864938"/>
              <a:chExt cx="149875" cy="144800"/>
            </a:xfrm>
          </p:grpSpPr>
          <p:sp>
            <p:nvSpPr>
              <p:cNvPr id="12739" name="Google Shape;12739;p8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41" name="Google Shape;12741;p83"/>
          <p:cNvGrpSpPr/>
          <p:nvPr/>
        </p:nvGrpSpPr>
        <p:grpSpPr>
          <a:xfrm>
            <a:off x="2286512" y="3714337"/>
            <a:ext cx="1324924" cy="678083"/>
            <a:chOff x="2413923" y="3711366"/>
            <a:chExt cx="1374117" cy="703260"/>
          </a:xfrm>
        </p:grpSpPr>
        <p:grpSp>
          <p:nvGrpSpPr>
            <p:cNvPr id="12742" name="Google Shape;12742;p83"/>
            <p:cNvGrpSpPr/>
            <p:nvPr/>
          </p:nvGrpSpPr>
          <p:grpSpPr>
            <a:xfrm>
              <a:off x="2413923" y="3711366"/>
              <a:ext cx="1374117" cy="703260"/>
              <a:chOff x="2413923" y="3711366"/>
              <a:chExt cx="1374117" cy="703260"/>
            </a:xfrm>
          </p:grpSpPr>
          <p:sp>
            <p:nvSpPr>
              <p:cNvPr id="12743" name="Google Shape;12743;p8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3"/>
              <p:cNvGrpSpPr/>
              <p:nvPr/>
            </p:nvGrpSpPr>
            <p:grpSpPr>
              <a:xfrm>
                <a:off x="2600284" y="3808654"/>
                <a:ext cx="234506" cy="138009"/>
                <a:chOff x="2600284" y="3808654"/>
                <a:chExt cx="234506" cy="138009"/>
              </a:xfrm>
            </p:grpSpPr>
            <p:sp>
              <p:nvSpPr>
                <p:cNvPr id="12745" name="Google Shape;12745;p8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46" name="Google Shape;12746;p8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747" name="Google Shape;12747;p83"/>
              <p:cNvGrpSpPr/>
              <p:nvPr/>
            </p:nvGrpSpPr>
            <p:grpSpPr>
              <a:xfrm>
                <a:off x="3359659" y="3805664"/>
                <a:ext cx="232294" cy="141000"/>
                <a:chOff x="3359659" y="3805664"/>
                <a:chExt cx="232294" cy="141000"/>
              </a:xfrm>
            </p:grpSpPr>
            <p:sp>
              <p:nvSpPr>
                <p:cNvPr id="12748" name="Google Shape;12748;p8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49" name="Google Shape;12749;p8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750" name="Google Shape;12750;p83"/>
              <p:cNvGrpSpPr/>
              <p:nvPr/>
            </p:nvGrpSpPr>
            <p:grpSpPr>
              <a:xfrm>
                <a:off x="3067316" y="3711366"/>
                <a:ext cx="66900" cy="166809"/>
                <a:chOff x="3067316" y="3711366"/>
                <a:chExt cx="66900" cy="166809"/>
              </a:xfrm>
            </p:grpSpPr>
            <p:sp>
              <p:nvSpPr>
                <p:cNvPr id="12751" name="Google Shape;12751;p8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52" name="Google Shape;12752;p8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753" name="Google Shape;12753;p83"/>
              <p:cNvGrpSpPr/>
              <p:nvPr/>
            </p:nvGrpSpPr>
            <p:grpSpPr>
              <a:xfrm>
                <a:off x="2413923" y="4058666"/>
                <a:ext cx="224119" cy="66900"/>
                <a:chOff x="2413923" y="4058666"/>
                <a:chExt cx="224119" cy="66900"/>
              </a:xfrm>
            </p:grpSpPr>
            <p:sp>
              <p:nvSpPr>
                <p:cNvPr id="12754" name="Google Shape;12754;p8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55" name="Google Shape;12755;p8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756" name="Google Shape;12756;p83"/>
              <p:cNvGrpSpPr/>
              <p:nvPr/>
            </p:nvGrpSpPr>
            <p:grpSpPr>
              <a:xfrm>
                <a:off x="3564643" y="4058666"/>
                <a:ext cx="223397" cy="66900"/>
                <a:chOff x="3564643" y="4058666"/>
                <a:chExt cx="223397" cy="66900"/>
              </a:xfrm>
            </p:grpSpPr>
            <p:sp>
              <p:nvSpPr>
                <p:cNvPr id="12757" name="Google Shape;12757;p8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58" name="Google Shape;12758;p8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2759" name="Google Shape;12759;p83"/>
            <p:cNvGrpSpPr/>
            <p:nvPr/>
          </p:nvGrpSpPr>
          <p:grpSpPr>
            <a:xfrm>
              <a:off x="2633353" y="3965763"/>
              <a:ext cx="933975" cy="445687"/>
              <a:chOff x="2633353" y="3965763"/>
              <a:chExt cx="933975" cy="445687"/>
            </a:xfrm>
          </p:grpSpPr>
          <p:sp>
            <p:nvSpPr>
              <p:cNvPr id="12760" name="Google Shape;12760;p8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2" name="Google Shape;12762;p83"/>
          <p:cNvGrpSpPr/>
          <p:nvPr/>
        </p:nvGrpSpPr>
        <p:grpSpPr>
          <a:xfrm>
            <a:off x="6410784" y="1264884"/>
            <a:ext cx="1131087" cy="587383"/>
            <a:chOff x="238125" y="999450"/>
            <a:chExt cx="7140700" cy="3708225"/>
          </a:xfrm>
        </p:grpSpPr>
        <p:sp>
          <p:nvSpPr>
            <p:cNvPr id="12763" name="Google Shape;12763;p8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3"/>
          <p:cNvGrpSpPr/>
          <p:nvPr/>
        </p:nvGrpSpPr>
        <p:grpSpPr>
          <a:xfrm>
            <a:off x="3762234" y="3714379"/>
            <a:ext cx="1375854" cy="678131"/>
            <a:chOff x="3913765" y="3641905"/>
            <a:chExt cx="1522805" cy="750560"/>
          </a:xfrm>
        </p:grpSpPr>
        <p:grpSp>
          <p:nvGrpSpPr>
            <p:cNvPr id="12773" name="Google Shape;12773;p83"/>
            <p:cNvGrpSpPr/>
            <p:nvPr/>
          </p:nvGrpSpPr>
          <p:grpSpPr>
            <a:xfrm>
              <a:off x="3913765" y="3997002"/>
              <a:ext cx="1522805" cy="395463"/>
              <a:chOff x="3913765" y="3997002"/>
              <a:chExt cx="1522805" cy="395463"/>
            </a:xfrm>
          </p:grpSpPr>
          <p:grpSp>
            <p:nvGrpSpPr>
              <p:cNvPr id="12774" name="Google Shape;12774;p83"/>
              <p:cNvGrpSpPr/>
              <p:nvPr/>
            </p:nvGrpSpPr>
            <p:grpSpPr>
              <a:xfrm>
                <a:off x="3913765" y="4138659"/>
                <a:ext cx="507602" cy="253806"/>
                <a:chOff x="3913765" y="4138659"/>
                <a:chExt cx="507602" cy="253806"/>
              </a:xfrm>
            </p:grpSpPr>
            <p:sp>
              <p:nvSpPr>
                <p:cNvPr id="12775" name="Google Shape;12775;p8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2777" name="Google Shape;12777;p83"/>
              <p:cNvGrpSpPr/>
              <p:nvPr/>
            </p:nvGrpSpPr>
            <p:grpSpPr>
              <a:xfrm>
                <a:off x="4421361" y="3997002"/>
                <a:ext cx="507618" cy="395463"/>
                <a:chOff x="4421361" y="3997002"/>
                <a:chExt cx="507618" cy="395463"/>
              </a:xfrm>
            </p:grpSpPr>
            <p:sp>
              <p:nvSpPr>
                <p:cNvPr id="12778" name="Google Shape;12778;p8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0" name="Google Shape;12780;p83"/>
              <p:cNvGrpSpPr/>
              <p:nvPr/>
            </p:nvGrpSpPr>
            <p:grpSpPr>
              <a:xfrm>
                <a:off x="4928973" y="4189418"/>
                <a:ext cx="507596" cy="203047"/>
                <a:chOff x="4928973" y="4189418"/>
                <a:chExt cx="507596" cy="203047"/>
              </a:xfrm>
            </p:grpSpPr>
            <p:sp>
              <p:nvSpPr>
                <p:cNvPr id="12781" name="Google Shape;12781;p8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83" name="Google Shape;12783;p83"/>
            <p:cNvGrpSpPr/>
            <p:nvPr/>
          </p:nvGrpSpPr>
          <p:grpSpPr>
            <a:xfrm>
              <a:off x="4482186" y="3641905"/>
              <a:ext cx="397605" cy="349784"/>
              <a:chOff x="2906375" y="1159725"/>
              <a:chExt cx="1860575" cy="1636800"/>
            </a:xfrm>
          </p:grpSpPr>
          <p:sp>
            <p:nvSpPr>
              <p:cNvPr id="12784" name="Google Shape;12784;p8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88" name="Google Shape;12788;p83"/>
          <p:cNvGrpSpPr/>
          <p:nvPr/>
        </p:nvGrpSpPr>
        <p:grpSpPr>
          <a:xfrm>
            <a:off x="6546943" y="2074305"/>
            <a:ext cx="940737" cy="721067"/>
            <a:chOff x="6599718" y="2068734"/>
            <a:chExt cx="940737" cy="721067"/>
          </a:xfrm>
        </p:grpSpPr>
        <p:sp>
          <p:nvSpPr>
            <p:cNvPr id="12789" name="Google Shape;12789;p8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5" name="Google Shape;12795;p83"/>
            <p:cNvGrpSpPr/>
            <p:nvPr/>
          </p:nvGrpSpPr>
          <p:grpSpPr>
            <a:xfrm>
              <a:off x="6836957" y="2068734"/>
              <a:ext cx="461892" cy="721067"/>
              <a:chOff x="6836957" y="2068734"/>
              <a:chExt cx="461892" cy="721067"/>
            </a:xfrm>
          </p:grpSpPr>
          <p:sp>
            <p:nvSpPr>
              <p:cNvPr id="12796" name="Google Shape;12796;p8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2" name="Google Shape;12802;p83"/>
              <p:cNvGrpSpPr/>
              <p:nvPr/>
            </p:nvGrpSpPr>
            <p:grpSpPr>
              <a:xfrm>
                <a:off x="6836957" y="2068734"/>
                <a:ext cx="461892" cy="721067"/>
                <a:chOff x="6836957" y="2068734"/>
                <a:chExt cx="461892" cy="721067"/>
              </a:xfrm>
            </p:grpSpPr>
            <p:sp>
              <p:nvSpPr>
                <p:cNvPr id="12803" name="Google Shape;12803;p8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810" name="Google Shape;12810;p83"/>
          <p:cNvGrpSpPr/>
          <p:nvPr/>
        </p:nvGrpSpPr>
        <p:grpSpPr>
          <a:xfrm>
            <a:off x="2430262" y="2078652"/>
            <a:ext cx="712577" cy="712374"/>
            <a:chOff x="2559249" y="2069323"/>
            <a:chExt cx="685566" cy="685634"/>
          </a:xfrm>
        </p:grpSpPr>
        <p:sp>
          <p:nvSpPr>
            <p:cNvPr id="12811" name="Google Shape;12811;p8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83"/>
          <p:cNvGrpSpPr/>
          <p:nvPr/>
        </p:nvGrpSpPr>
        <p:grpSpPr>
          <a:xfrm>
            <a:off x="7612699" y="1191441"/>
            <a:ext cx="845645" cy="711911"/>
            <a:chOff x="951975" y="315800"/>
            <a:chExt cx="5860325" cy="4933550"/>
          </a:xfrm>
        </p:grpSpPr>
        <p:sp>
          <p:nvSpPr>
            <p:cNvPr id="12825" name="Google Shape;12825;p8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83"/>
          <p:cNvGrpSpPr/>
          <p:nvPr/>
        </p:nvGrpSpPr>
        <p:grpSpPr>
          <a:xfrm>
            <a:off x="3709828" y="2927550"/>
            <a:ext cx="1617932" cy="621724"/>
            <a:chOff x="3862800" y="3038525"/>
            <a:chExt cx="1329006" cy="510698"/>
          </a:xfrm>
        </p:grpSpPr>
        <p:sp>
          <p:nvSpPr>
            <p:cNvPr id="12834" name="Google Shape;12834;p8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6" name="Google Shape;12836;p83"/>
            <p:cNvGrpSpPr/>
            <p:nvPr/>
          </p:nvGrpSpPr>
          <p:grpSpPr>
            <a:xfrm>
              <a:off x="3967075" y="3040337"/>
              <a:ext cx="1019927" cy="402126"/>
              <a:chOff x="3967075" y="3040337"/>
              <a:chExt cx="1019927" cy="402126"/>
            </a:xfrm>
          </p:grpSpPr>
          <p:sp>
            <p:nvSpPr>
              <p:cNvPr id="12837" name="Google Shape;12837;p8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9" name="Google Shape;12839;p83"/>
            <p:cNvGrpSpPr/>
            <p:nvPr/>
          </p:nvGrpSpPr>
          <p:grpSpPr>
            <a:xfrm>
              <a:off x="4186700" y="3040337"/>
              <a:ext cx="390475" cy="183289"/>
              <a:chOff x="4186700" y="3040337"/>
              <a:chExt cx="390475" cy="183289"/>
            </a:xfrm>
          </p:grpSpPr>
          <p:sp>
            <p:nvSpPr>
              <p:cNvPr id="12840" name="Google Shape;12840;p8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83"/>
            <p:cNvGrpSpPr/>
            <p:nvPr/>
          </p:nvGrpSpPr>
          <p:grpSpPr>
            <a:xfrm>
              <a:off x="4073727" y="3040337"/>
              <a:ext cx="697794" cy="296263"/>
              <a:chOff x="4073727" y="3040337"/>
              <a:chExt cx="697794" cy="296263"/>
            </a:xfrm>
          </p:grpSpPr>
          <p:sp>
            <p:nvSpPr>
              <p:cNvPr id="12843" name="Google Shape;12843;p8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83"/>
            <p:cNvGrpSpPr/>
            <p:nvPr/>
          </p:nvGrpSpPr>
          <p:grpSpPr>
            <a:xfrm>
              <a:off x="3862800" y="3038525"/>
              <a:ext cx="1329006" cy="510698"/>
              <a:chOff x="3862800" y="3038525"/>
              <a:chExt cx="1329006" cy="510698"/>
            </a:xfrm>
          </p:grpSpPr>
          <p:sp>
            <p:nvSpPr>
              <p:cNvPr id="12846" name="Google Shape;12846;p8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48" name="Google Shape;12848;p83"/>
          <p:cNvGrpSpPr/>
          <p:nvPr/>
        </p:nvGrpSpPr>
        <p:grpSpPr>
          <a:xfrm>
            <a:off x="718150" y="1191441"/>
            <a:ext cx="883205" cy="775176"/>
            <a:chOff x="649648" y="271400"/>
            <a:chExt cx="6215377" cy="5455143"/>
          </a:xfrm>
        </p:grpSpPr>
        <p:sp>
          <p:nvSpPr>
            <p:cNvPr id="12849" name="Google Shape;12849;p8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83"/>
          <p:cNvGrpSpPr/>
          <p:nvPr/>
        </p:nvGrpSpPr>
        <p:grpSpPr>
          <a:xfrm>
            <a:off x="2326452" y="1191441"/>
            <a:ext cx="767704" cy="815489"/>
            <a:chOff x="2499700" y="1135950"/>
            <a:chExt cx="732402" cy="777990"/>
          </a:xfrm>
        </p:grpSpPr>
        <p:grpSp>
          <p:nvGrpSpPr>
            <p:cNvPr id="12862" name="Google Shape;12862;p83"/>
            <p:cNvGrpSpPr/>
            <p:nvPr/>
          </p:nvGrpSpPr>
          <p:grpSpPr>
            <a:xfrm>
              <a:off x="2499700" y="1135950"/>
              <a:ext cx="732402" cy="694705"/>
              <a:chOff x="2499700" y="1135950"/>
              <a:chExt cx="732402" cy="694705"/>
            </a:xfrm>
          </p:grpSpPr>
          <p:sp>
            <p:nvSpPr>
              <p:cNvPr id="12863" name="Google Shape;12863;p8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0" name="Google Shape;12890;p83"/>
            <p:cNvGrpSpPr/>
            <p:nvPr/>
          </p:nvGrpSpPr>
          <p:grpSpPr>
            <a:xfrm>
              <a:off x="2517909" y="1188726"/>
              <a:ext cx="702702" cy="725214"/>
              <a:chOff x="2517909" y="1188726"/>
              <a:chExt cx="702702" cy="725214"/>
            </a:xfrm>
          </p:grpSpPr>
          <p:sp>
            <p:nvSpPr>
              <p:cNvPr id="12891" name="Google Shape;12891;p8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96" name="Google Shape;12896;p83"/>
          <p:cNvGrpSpPr/>
          <p:nvPr/>
        </p:nvGrpSpPr>
        <p:grpSpPr>
          <a:xfrm>
            <a:off x="1672184" y="1191441"/>
            <a:ext cx="583439" cy="870229"/>
            <a:chOff x="1716825" y="1121550"/>
            <a:chExt cx="622800" cy="928938"/>
          </a:xfrm>
        </p:grpSpPr>
        <p:grpSp>
          <p:nvGrpSpPr>
            <p:cNvPr id="12897" name="Google Shape;12897;p83"/>
            <p:cNvGrpSpPr/>
            <p:nvPr/>
          </p:nvGrpSpPr>
          <p:grpSpPr>
            <a:xfrm>
              <a:off x="1716825" y="1121550"/>
              <a:ext cx="622800" cy="928938"/>
              <a:chOff x="1716825" y="1121550"/>
              <a:chExt cx="622800" cy="928938"/>
            </a:xfrm>
          </p:grpSpPr>
          <p:cxnSp>
            <p:nvCxnSpPr>
              <p:cNvPr id="12898" name="Google Shape;12898;p8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2899" name="Google Shape;12899;p8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0" name="Google Shape;12900;p83"/>
            <p:cNvGrpSpPr/>
            <p:nvPr/>
          </p:nvGrpSpPr>
          <p:grpSpPr>
            <a:xfrm>
              <a:off x="1768050" y="1172775"/>
              <a:ext cx="520200" cy="832000"/>
              <a:chOff x="1768050" y="1172775"/>
              <a:chExt cx="520200" cy="832000"/>
            </a:xfrm>
          </p:grpSpPr>
          <p:cxnSp>
            <p:nvCxnSpPr>
              <p:cNvPr id="12901" name="Google Shape;12901;p8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2902" name="Google Shape;12902;p8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3" name="Google Shape;12903;p83"/>
            <p:cNvGrpSpPr/>
            <p:nvPr/>
          </p:nvGrpSpPr>
          <p:grpSpPr>
            <a:xfrm>
              <a:off x="1820100" y="1225475"/>
              <a:ext cx="416400" cy="729575"/>
              <a:chOff x="1820100" y="1225475"/>
              <a:chExt cx="416400" cy="729575"/>
            </a:xfrm>
          </p:grpSpPr>
          <p:cxnSp>
            <p:nvCxnSpPr>
              <p:cNvPr id="12904" name="Google Shape;12904;p8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2905" name="Google Shape;12905;p8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83"/>
            <p:cNvGrpSpPr/>
            <p:nvPr/>
          </p:nvGrpSpPr>
          <p:grpSpPr>
            <a:xfrm>
              <a:off x="1874250" y="1278825"/>
              <a:ext cx="308100" cy="605275"/>
              <a:chOff x="1874250" y="1278825"/>
              <a:chExt cx="308100" cy="605275"/>
            </a:xfrm>
          </p:grpSpPr>
          <p:cxnSp>
            <p:nvCxnSpPr>
              <p:cNvPr id="12907" name="Google Shape;12907;p8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2908" name="Google Shape;12908;p8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9" name="Google Shape;12909;p8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83"/>
          <p:cNvGrpSpPr/>
          <p:nvPr/>
        </p:nvGrpSpPr>
        <p:grpSpPr>
          <a:xfrm>
            <a:off x="1592007" y="2077763"/>
            <a:ext cx="739072" cy="714152"/>
            <a:chOff x="4334725" y="1355875"/>
            <a:chExt cx="3106650" cy="3001900"/>
          </a:xfrm>
        </p:grpSpPr>
        <p:grpSp>
          <p:nvGrpSpPr>
            <p:cNvPr id="12911" name="Google Shape;12911;p83"/>
            <p:cNvGrpSpPr/>
            <p:nvPr/>
          </p:nvGrpSpPr>
          <p:grpSpPr>
            <a:xfrm>
              <a:off x="4516050" y="1724875"/>
              <a:ext cx="2693725" cy="2632900"/>
              <a:chOff x="4516050" y="1724875"/>
              <a:chExt cx="2693725" cy="2632900"/>
            </a:xfrm>
          </p:grpSpPr>
          <p:sp>
            <p:nvSpPr>
              <p:cNvPr id="12912" name="Google Shape;12912;p8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83"/>
            <p:cNvGrpSpPr/>
            <p:nvPr/>
          </p:nvGrpSpPr>
          <p:grpSpPr>
            <a:xfrm>
              <a:off x="4334725" y="1355875"/>
              <a:ext cx="3106650" cy="2709650"/>
              <a:chOff x="4334725" y="1355875"/>
              <a:chExt cx="3106650" cy="2709650"/>
            </a:xfrm>
          </p:grpSpPr>
          <p:sp>
            <p:nvSpPr>
              <p:cNvPr id="12916" name="Google Shape;12916;p8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19" name="Google Shape;12919;p83"/>
          <p:cNvGrpSpPr/>
          <p:nvPr/>
        </p:nvGrpSpPr>
        <p:grpSpPr>
          <a:xfrm>
            <a:off x="7708956" y="3708534"/>
            <a:ext cx="312074" cy="684173"/>
            <a:chOff x="7645573" y="3754300"/>
            <a:chExt cx="293855" cy="644170"/>
          </a:xfrm>
        </p:grpSpPr>
        <p:sp>
          <p:nvSpPr>
            <p:cNvPr id="12920" name="Google Shape;12920;p8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2" name="Google Shape;12922;p83"/>
          <p:cNvGrpSpPr/>
          <p:nvPr/>
        </p:nvGrpSpPr>
        <p:grpSpPr>
          <a:xfrm>
            <a:off x="5630944" y="1191441"/>
            <a:ext cx="709011" cy="739359"/>
            <a:chOff x="5830645" y="1256617"/>
            <a:chExt cx="530340" cy="553040"/>
          </a:xfrm>
        </p:grpSpPr>
        <p:grpSp>
          <p:nvGrpSpPr>
            <p:cNvPr id="12923" name="Google Shape;12923;p83"/>
            <p:cNvGrpSpPr/>
            <p:nvPr/>
          </p:nvGrpSpPr>
          <p:grpSpPr>
            <a:xfrm>
              <a:off x="5830645" y="1256617"/>
              <a:ext cx="259743" cy="269909"/>
              <a:chOff x="5830645" y="1256617"/>
              <a:chExt cx="259743" cy="269909"/>
            </a:xfrm>
          </p:grpSpPr>
          <p:sp>
            <p:nvSpPr>
              <p:cNvPr id="12924" name="Google Shape;12924;p8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83"/>
            <p:cNvGrpSpPr/>
            <p:nvPr/>
          </p:nvGrpSpPr>
          <p:grpSpPr>
            <a:xfrm>
              <a:off x="6101293" y="1256617"/>
              <a:ext cx="259692" cy="269909"/>
              <a:chOff x="6101293" y="1256617"/>
              <a:chExt cx="259692" cy="269909"/>
            </a:xfrm>
          </p:grpSpPr>
          <p:sp>
            <p:nvSpPr>
              <p:cNvPr id="12927" name="Google Shape;12927;p8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9" name="Google Shape;12929;p83"/>
            <p:cNvGrpSpPr/>
            <p:nvPr/>
          </p:nvGrpSpPr>
          <p:grpSpPr>
            <a:xfrm>
              <a:off x="5830645" y="1539749"/>
              <a:ext cx="259692" cy="269909"/>
              <a:chOff x="5830645" y="1539749"/>
              <a:chExt cx="259692" cy="269909"/>
            </a:xfrm>
          </p:grpSpPr>
          <p:sp>
            <p:nvSpPr>
              <p:cNvPr id="12930" name="Google Shape;12930;p8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2" name="Google Shape;12932;p83"/>
            <p:cNvGrpSpPr/>
            <p:nvPr/>
          </p:nvGrpSpPr>
          <p:grpSpPr>
            <a:xfrm>
              <a:off x="6101293" y="1539749"/>
              <a:ext cx="259692" cy="269909"/>
              <a:chOff x="6101293" y="1539749"/>
              <a:chExt cx="259692" cy="269909"/>
            </a:xfrm>
          </p:grpSpPr>
          <p:sp>
            <p:nvSpPr>
              <p:cNvPr id="12933" name="Google Shape;12933;p8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5" name="Google Shape;12935;p8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83"/>
          <p:cNvGrpSpPr/>
          <p:nvPr/>
        </p:nvGrpSpPr>
        <p:grpSpPr>
          <a:xfrm>
            <a:off x="732438" y="2927557"/>
            <a:ext cx="1452955" cy="621360"/>
            <a:chOff x="732422" y="2990152"/>
            <a:chExt cx="1337773" cy="572102"/>
          </a:xfrm>
        </p:grpSpPr>
        <p:sp>
          <p:nvSpPr>
            <p:cNvPr id="12937" name="Google Shape;12937;p8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2946"/>
        <p:cNvGrpSpPr/>
        <p:nvPr/>
      </p:nvGrpSpPr>
      <p:grpSpPr>
        <a:xfrm>
          <a:off x="0" y="0"/>
          <a:ext cx="0" cy="0"/>
          <a:chOff x="0" y="0"/>
          <a:chExt cx="0" cy="0"/>
        </a:xfrm>
      </p:grpSpPr>
      <p:grpSp>
        <p:nvGrpSpPr>
          <p:cNvPr id="12947" name="Google Shape;12947;p84"/>
          <p:cNvGrpSpPr/>
          <p:nvPr/>
        </p:nvGrpSpPr>
        <p:grpSpPr>
          <a:xfrm>
            <a:off x="729238" y="1179665"/>
            <a:ext cx="1636117" cy="1526144"/>
            <a:chOff x="729238" y="1179665"/>
            <a:chExt cx="1636117" cy="1526144"/>
          </a:xfrm>
        </p:grpSpPr>
        <p:grpSp>
          <p:nvGrpSpPr>
            <p:cNvPr id="12948" name="Google Shape;12948;p84"/>
            <p:cNvGrpSpPr/>
            <p:nvPr/>
          </p:nvGrpSpPr>
          <p:grpSpPr>
            <a:xfrm>
              <a:off x="729238" y="1179665"/>
              <a:ext cx="80700" cy="1526144"/>
              <a:chOff x="729238" y="1179665"/>
              <a:chExt cx="80700" cy="1526144"/>
            </a:xfrm>
          </p:grpSpPr>
          <p:sp>
            <p:nvSpPr>
              <p:cNvPr id="12949" name="Google Shape;12949;p8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84"/>
            <p:cNvGrpSpPr/>
            <p:nvPr/>
          </p:nvGrpSpPr>
          <p:grpSpPr>
            <a:xfrm>
              <a:off x="903098" y="1179665"/>
              <a:ext cx="80700" cy="1526144"/>
              <a:chOff x="903098" y="1179665"/>
              <a:chExt cx="80700" cy="1526144"/>
            </a:xfrm>
          </p:grpSpPr>
          <p:sp>
            <p:nvSpPr>
              <p:cNvPr id="12960" name="Google Shape;12960;p8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84"/>
            <p:cNvGrpSpPr/>
            <p:nvPr/>
          </p:nvGrpSpPr>
          <p:grpSpPr>
            <a:xfrm>
              <a:off x="1076958" y="1179665"/>
              <a:ext cx="80700" cy="1526144"/>
              <a:chOff x="1076958" y="1179665"/>
              <a:chExt cx="80700" cy="1526144"/>
            </a:xfrm>
          </p:grpSpPr>
          <p:sp>
            <p:nvSpPr>
              <p:cNvPr id="12971" name="Google Shape;12971;p8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1" name="Google Shape;12981;p84"/>
            <p:cNvGrpSpPr/>
            <p:nvPr/>
          </p:nvGrpSpPr>
          <p:grpSpPr>
            <a:xfrm>
              <a:off x="1247707" y="1179665"/>
              <a:ext cx="80700" cy="1526144"/>
              <a:chOff x="1247707" y="1179665"/>
              <a:chExt cx="80700" cy="1526144"/>
            </a:xfrm>
          </p:grpSpPr>
          <p:sp>
            <p:nvSpPr>
              <p:cNvPr id="12982" name="Google Shape;12982;p8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2" name="Google Shape;12992;p84"/>
            <p:cNvGrpSpPr/>
            <p:nvPr/>
          </p:nvGrpSpPr>
          <p:grpSpPr>
            <a:xfrm>
              <a:off x="1421567" y="1179665"/>
              <a:ext cx="80700" cy="1526144"/>
              <a:chOff x="1421567" y="1179665"/>
              <a:chExt cx="80700" cy="1526144"/>
            </a:xfrm>
          </p:grpSpPr>
          <p:sp>
            <p:nvSpPr>
              <p:cNvPr id="12993" name="Google Shape;12993;p8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84"/>
            <p:cNvGrpSpPr/>
            <p:nvPr/>
          </p:nvGrpSpPr>
          <p:grpSpPr>
            <a:xfrm>
              <a:off x="1592327" y="1179665"/>
              <a:ext cx="80700" cy="1526144"/>
              <a:chOff x="1592327" y="1179665"/>
              <a:chExt cx="80700" cy="1526144"/>
            </a:xfrm>
          </p:grpSpPr>
          <p:sp>
            <p:nvSpPr>
              <p:cNvPr id="13004" name="Google Shape;13004;p8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4" name="Google Shape;13014;p84"/>
            <p:cNvGrpSpPr/>
            <p:nvPr/>
          </p:nvGrpSpPr>
          <p:grpSpPr>
            <a:xfrm>
              <a:off x="1766187" y="1179665"/>
              <a:ext cx="80700" cy="1526144"/>
              <a:chOff x="1766187" y="1179665"/>
              <a:chExt cx="80700" cy="1526144"/>
            </a:xfrm>
          </p:grpSpPr>
          <p:sp>
            <p:nvSpPr>
              <p:cNvPr id="13015" name="Google Shape;13015;p8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5" name="Google Shape;13025;p84"/>
            <p:cNvGrpSpPr/>
            <p:nvPr/>
          </p:nvGrpSpPr>
          <p:grpSpPr>
            <a:xfrm>
              <a:off x="1936935" y="1179665"/>
              <a:ext cx="80700" cy="1526144"/>
              <a:chOff x="1936935" y="1179665"/>
              <a:chExt cx="80700" cy="1526144"/>
            </a:xfrm>
          </p:grpSpPr>
          <p:sp>
            <p:nvSpPr>
              <p:cNvPr id="13026" name="Google Shape;13026;p8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84"/>
            <p:cNvGrpSpPr/>
            <p:nvPr/>
          </p:nvGrpSpPr>
          <p:grpSpPr>
            <a:xfrm>
              <a:off x="2110795" y="1179665"/>
              <a:ext cx="80700" cy="1526144"/>
              <a:chOff x="2110795" y="1179665"/>
              <a:chExt cx="80700" cy="1526144"/>
            </a:xfrm>
          </p:grpSpPr>
          <p:sp>
            <p:nvSpPr>
              <p:cNvPr id="13037" name="Google Shape;13037;p8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7" name="Google Shape;13047;p84"/>
            <p:cNvGrpSpPr/>
            <p:nvPr/>
          </p:nvGrpSpPr>
          <p:grpSpPr>
            <a:xfrm>
              <a:off x="2284655" y="1179665"/>
              <a:ext cx="80700" cy="1526144"/>
              <a:chOff x="2284655" y="1179665"/>
              <a:chExt cx="80700" cy="1526144"/>
            </a:xfrm>
          </p:grpSpPr>
          <p:sp>
            <p:nvSpPr>
              <p:cNvPr id="13048" name="Google Shape;13048;p8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58" name="Google Shape;13058;p84"/>
          <p:cNvGrpSpPr/>
          <p:nvPr/>
        </p:nvGrpSpPr>
        <p:grpSpPr>
          <a:xfrm>
            <a:off x="2623904" y="1198803"/>
            <a:ext cx="1364248" cy="1102133"/>
            <a:chOff x="2623904" y="1198803"/>
            <a:chExt cx="1364248" cy="1102133"/>
          </a:xfrm>
        </p:grpSpPr>
        <p:grpSp>
          <p:nvGrpSpPr>
            <p:cNvPr id="13059" name="Google Shape;13059;p84"/>
            <p:cNvGrpSpPr/>
            <p:nvPr/>
          </p:nvGrpSpPr>
          <p:grpSpPr>
            <a:xfrm>
              <a:off x="2623907" y="1198803"/>
              <a:ext cx="1364245" cy="273000"/>
              <a:chOff x="2623907" y="1198803"/>
              <a:chExt cx="1364245" cy="273000"/>
            </a:xfrm>
          </p:grpSpPr>
          <p:sp>
            <p:nvSpPr>
              <p:cNvPr id="13060" name="Google Shape;13060;p8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5" name="Google Shape;13065;p84"/>
            <p:cNvGrpSpPr/>
            <p:nvPr/>
          </p:nvGrpSpPr>
          <p:grpSpPr>
            <a:xfrm>
              <a:off x="2623904" y="1476964"/>
              <a:ext cx="1364245" cy="273000"/>
              <a:chOff x="2623904" y="1476964"/>
              <a:chExt cx="1364245" cy="273000"/>
            </a:xfrm>
          </p:grpSpPr>
          <p:sp>
            <p:nvSpPr>
              <p:cNvPr id="13066" name="Google Shape;13066;p8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84"/>
            <p:cNvGrpSpPr/>
            <p:nvPr/>
          </p:nvGrpSpPr>
          <p:grpSpPr>
            <a:xfrm>
              <a:off x="2623907" y="1749775"/>
              <a:ext cx="1364245" cy="273000"/>
              <a:chOff x="2623907" y="1749775"/>
              <a:chExt cx="1364245" cy="273000"/>
            </a:xfrm>
          </p:grpSpPr>
          <p:sp>
            <p:nvSpPr>
              <p:cNvPr id="13072" name="Google Shape;13072;p8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7" name="Google Shape;13077;p84"/>
            <p:cNvGrpSpPr/>
            <p:nvPr/>
          </p:nvGrpSpPr>
          <p:grpSpPr>
            <a:xfrm>
              <a:off x="2623904" y="2027936"/>
              <a:ext cx="1364245" cy="273000"/>
              <a:chOff x="2623904" y="2027936"/>
              <a:chExt cx="1364245" cy="273000"/>
            </a:xfrm>
          </p:grpSpPr>
          <p:sp>
            <p:nvSpPr>
              <p:cNvPr id="13078" name="Google Shape;13078;p8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83" name="Google Shape;13083;p84"/>
          <p:cNvGrpSpPr/>
          <p:nvPr/>
        </p:nvGrpSpPr>
        <p:grpSpPr>
          <a:xfrm>
            <a:off x="2613365" y="2657986"/>
            <a:ext cx="1387541" cy="159124"/>
            <a:chOff x="3200660" y="2180272"/>
            <a:chExt cx="2563824" cy="378237"/>
          </a:xfrm>
        </p:grpSpPr>
        <p:sp>
          <p:nvSpPr>
            <p:cNvPr id="13084" name="Google Shape;13084;p8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2" name="Google Shape;13102;p84"/>
          <p:cNvGrpSpPr/>
          <p:nvPr/>
        </p:nvGrpSpPr>
        <p:grpSpPr>
          <a:xfrm>
            <a:off x="2609890" y="2935811"/>
            <a:ext cx="1390502" cy="159625"/>
            <a:chOff x="3530150" y="2790075"/>
            <a:chExt cx="1962600" cy="225300"/>
          </a:xfrm>
        </p:grpSpPr>
        <p:sp>
          <p:nvSpPr>
            <p:cNvPr id="13103" name="Google Shape;13103;p8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5" name="Google Shape;13105;p84"/>
          <p:cNvGrpSpPr/>
          <p:nvPr/>
        </p:nvGrpSpPr>
        <p:grpSpPr>
          <a:xfrm>
            <a:off x="2610543" y="3214137"/>
            <a:ext cx="1411629" cy="153761"/>
            <a:chOff x="3558802" y="4011427"/>
            <a:chExt cx="1866000" cy="111300"/>
          </a:xfrm>
        </p:grpSpPr>
        <p:sp>
          <p:nvSpPr>
            <p:cNvPr id="13106" name="Google Shape;13106;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8" name="Google Shape;13108;p84"/>
          <p:cNvGrpSpPr/>
          <p:nvPr/>
        </p:nvGrpSpPr>
        <p:grpSpPr>
          <a:xfrm>
            <a:off x="2610235" y="2419536"/>
            <a:ext cx="1383503" cy="119749"/>
            <a:chOff x="3465975" y="2270276"/>
            <a:chExt cx="1986364" cy="171929"/>
          </a:xfrm>
        </p:grpSpPr>
        <p:sp>
          <p:nvSpPr>
            <p:cNvPr id="13109" name="Google Shape;13109;p8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84"/>
          <p:cNvGrpSpPr/>
          <p:nvPr/>
        </p:nvGrpSpPr>
        <p:grpSpPr>
          <a:xfrm>
            <a:off x="2621243" y="3783187"/>
            <a:ext cx="1369531" cy="195460"/>
            <a:chOff x="723300" y="4253549"/>
            <a:chExt cx="2276482" cy="324900"/>
          </a:xfrm>
        </p:grpSpPr>
        <p:sp>
          <p:nvSpPr>
            <p:cNvPr id="13118" name="Google Shape;13118;p8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3" name="Google Shape;13123;p84"/>
          <p:cNvGrpSpPr/>
          <p:nvPr/>
        </p:nvGrpSpPr>
        <p:grpSpPr>
          <a:xfrm>
            <a:off x="2610803" y="3484367"/>
            <a:ext cx="1389066" cy="180119"/>
            <a:chOff x="705948" y="3788465"/>
            <a:chExt cx="2308953" cy="299400"/>
          </a:xfrm>
        </p:grpSpPr>
        <p:sp>
          <p:nvSpPr>
            <p:cNvPr id="13124" name="Google Shape;13124;p8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84"/>
          <p:cNvGrpSpPr/>
          <p:nvPr/>
        </p:nvGrpSpPr>
        <p:grpSpPr>
          <a:xfrm>
            <a:off x="2658741" y="4097347"/>
            <a:ext cx="1304609" cy="294074"/>
            <a:chOff x="2658741" y="4097347"/>
            <a:chExt cx="1304609" cy="294074"/>
          </a:xfrm>
        </p:grpSpPr>
        <p:grpSp>
          <p:nvGrpSpPr>
            <p:cNvPr id="13130" name="Google Shape;13130;p84"/>
            <p:cNvGrpSpPr/>
            <p:nvPr/>
          </p:nvGrpSpPr>
          <p:grpSpPr>
            <a:xfrm>
              <a:off x="2658741" y="4097347"/>
              <a:ext cx="118572" cy="294074"/>
              <a:chOff x="3343310" y="4475555"/>
              <a:chExt cx="127717" cy="316753"/>
            </a:xfrm>
          </p:grpSpPr>
          <p:sp>
            <p:nvSpPr>
              <p:cNvPr id="13131" name="Google Shape;13131;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3" name="Google Shape;13133;p84"/>
            <p:cNvGrpSpPr/>
            <p:nvPr/>
          </p:nvGrpSpPr>
          <p:grpSpPr>
            <a:xfrm>
              <a:off x="3815519" y="4098388"/>
              <a:ext cx="147831" cy="291991"/>
              <a:chOff x="3527539" y="4476677"/>
              <a:chExt cx="159232" cy="314510"/>
            </a:xfrm>
          </p:grpSpPr>
          <p:sp>
            <p:nvSpPr>
              <p:cNvPr id="13134" name="Google Shape;13134;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84"/>
            <p:cNvGrpSpPr/>
            <p:nvPr/>
          </p:nvGrpSpPr>
          <p:grpSpPr>
            <a:xfrm>
              <a:off x="3511696" y="4098388"/>
              <a:ext cx="147831" cy="291991"/>
              <a:chOff x="3527539" y="4476677"/>
              <a:chExt cx="159232" cy="314510"/>
            </a:xfrm>
          </p:grpSpPr>
          <p:sp>
            <p:nvSpPr>
              <p:cNvPr id="13137" name="Google Shape;13137;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84"/>
            <p:cNvGrpSpPr/>
            <p:nvPr/>
          </p:nvGrpSpPr>
          <p:grpSpPr>
            <a:xfrm>
              <a:off x="3207874" y="4098388"/>
              <a:ext cx="147831" cy="291991"/>
              <a:chOff x="3527539" y="4476677"/>
              <a:chExt cx="159232" cy="314510"/>
            </a:xfrm>
          </p:grpSpPr>
          <p:sp>
            <p:nvSpPr>
              <p:cNvPr id="13140" name="Google Shape;13140;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84"/>
            <p:cNvGrpSpPr/>
            <p:nvPr/>
          </p:nvGrpSpPr>
          <p:grpSpPr>
            <a:xfrm>
              <a:off x="2933305" y="4097347"/>
              <a:ext cx="118572" cy="294074"/>
              <a:chOff x="3343310" y="4475555"/>
              <a:chExt cx="127717" cy="316753"/>
            </a:xfrm>
          </p:grpSpPr>
          <p:sp>
            <p:nvSpPr>
              <p:cNvPr id="13143" name="Google Shape;13143;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45" name="Google Shape;13145;p84"/>
          <p:cNvGrpSpPr/>
          <p:nvPr/>
        </p:nvGrpSpPr>
        <p:grpSpPr>
          <a:xfrm>
            <a:off x="4277571" y="2080469"/>
            <a:ext cx="1433821" cy="191501"/>
            <a:chOff x="4273350" y="2080469"/>
            <a:chExt cx="1433821" cy="191501"/>
          </a:xfrm>
        </p:grpSpPr>
        <p:grpSp>
          <p:nvGrpSpPr>
            <p:cNvPr id="13146" name="Google Shape;13146;p84"/>
            <p:cNvGrpSpPr/>
            <p:nvPr/>
          </p:nvGrpSpPr>
          <p:grpSpPr>
            <a:xfrm>
              <a:off x="4273350" y="2080469"/>
              <a:ext cx="1433821" cy="0"/>
              <a:chOff x="5224975" y="2962250"/>
              <a:chExt cx="1544400" cy="0"/>
            </a:xfrm>
          </p:grpSpPr>
          <p:cxnSp>
            <p:nvCxnSpPr>
              <p:cNvPr id="13147" name="Google Shape;13147;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3148" name="Google Shape;13148;p8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3149" name="Google Shape;13149;p84"/>
            <p:cNvGrpSpPr/>
            <p:nvPr/>
          </p:nvGrpSpPr>
          <p:grpSpPr>
            <a:xfrm>
              <a:off x="4273350" y="2271969"/>
              <a:ext cx="1433821" cy="0"/>
              <a:chOff x="5224975" y="2962250"/>
              <a:chExt cx="1544400" cy="0"/>
            </a:xfrm>
          </p:grpSpPr>
          <p:cxnSp>
            <p:nvCxnSpPr>
              <p:cNvPr id="13150" name="Google Shape;13150;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3151" name="Google Shape;13151;p8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3152" name="Google Shape;13152;p84"/>
          <p:cNvGrpSpPr/>
          <p:nvPr/>
        </p:nvGrpSpPr>
        <p:grpSpPr>
          <a:xfrm>
            <a:off x="4279126" y="1183036"/>
            <a:ext cx="1430711" cy="743389"/>
            <a:chOff x="5159450" y="1919950"/>
            <a:chExt cx="1541050" cy="862500"/>
          </a:xfrm>
        </p:grpSpPr>
        <p:sp>
          <p:nvSpPr>
            <p:cNvPr id="13153" name="Google Shape;13153;p8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3154" name="Google Shape;13154;p84"/>
            <p:cNvGrpSpPr/>
            <p:nvPr/>
          </p:nvGrpSpPr>
          <p:grpSpPr>
            <a:xfrm>
              <a:off x="5159450" y="1919950"/>
              <a:ext cx="1541050" cy="862500"/>
              <a:chOff x="5159450" y="1919950"/>
              <a:chExt cx="1541050" cy="862500"/>
            </a:xfrm>
          </p:grpSpPr>
          <p:cxnSp>
            <p:nvCxnSpPr>
              <p:cNvPr id="13155" name="Google Shape;13155;p8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3156" name="Google Shape;13156;p8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3157" name="Google Shape;13157;p84"/>
          <p:cNvGrpSpPr/>
          <p:nvPr/>
        </p:nvGrpSpPr>
        <p:grpSpPr>
          <a:xfrm>
            <a:off x="4269239" y="2406364"/>
            <a:ext cx="1450484" cy="1052087"/>
            <a:chOff x="5230575" y="1554475"/>
            <a:chExt cx="2137150" cy="1550150"/>
          </a:xfrm>
        </p:grpSpPr>
        <p:sp>
          <p:nvSpPr>
            <p:cNvPr id="13158" name="Google Shape;13158;p8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1" name="Google Shape;13171;p84"/>
          <p:cNvGrpSpPr/>
          <p:nvPr/>
        </p:nvGrpSpPr>
        <p:grpSpPr>
          <a:xfrm rot="10800000">
            <a:off x="4285790" y="3498553"/>
            <a:ext cx="1417383" cy="887946"/>
            <a:chOff x="5645403" y="2920021"/>
            <a:chExt cx="2650800" cy="2180614"/>
          </a:xfrm>
        </p:grpSpPr>
        <p:sp>
          <p:nvSpPr>
            <p:cNvPr id="13172" name="Google Shape;13172;p8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173" name="Google Shape;13173;p84"/>
            <p:cNvCxnSpPr>
              <a:stCxn id="13172"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3174" name="Google Shape;13174;p8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175" name="Google Shape;13175;p84"/>
            <p:cNvCxnSpPr>
              <a:endCxn id="13174"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3176" name="Google Shape;13176;p8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177" name="Google Shape;13177;p84"/>
            <p:cNvCxnSpPr>
              <a:stCxn id="13176"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3178" name="Google Shape;13178;p8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179" name="Google Shape;13179;p84"/>
            <p:cNvCxnSpPr>
              <a:endCxn id="13178"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3180" name="Google Shape;13180;p84"/>
          <p:cNvGrpSpPr/>
          <p:nvPr/>
        </p:nvGrpSpPr>
        <p:grpSpPr>
          <a:xfrm>
            <a:off x="7386150" y="2401908"/>
            <a:ext cx="1071743" cy="1021579"/>
            <a:chOff x="7189833" y="2022667"/>
            <a:chExt cx="1251159" cy="1192597"/>
          </a:xfrm>
        </p:grpSpPr>
        <p:sp>
          <p:nvSpPr>
            <p:cNvPr id="13181" name="Google Shape;13181;p8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5" name="Google Shape;13185;p84"/>
          <p:cNvGrpSpPr/>
          <p:nvPr/>
        </p:nvGrpSpPr>
        <p:grpSpPr>
          <a:xfrm>
            <a:off x="727421" y="2828315"/>
            <a:ext cx="1695374" cy="1560837"/>
            <a:chOff x="727421" y="2828315"/>
            <a:chExt cx="1695374" cy="1560837"/>
          </a:xfrm>
        </p:grpSpPr>
        <p:grpSp>
          <p:nvGrpSpPr>
            <p:cNvPr id="13186" name="Google Shape;13186;p84"/>
            <p:cNvGrpSpPr/>
            <p:nvPr/>
          </p:nvGrpSpPr>
          <p:grpSpPr>
            <a:xfrm>
              <a:off x="819108" y="2882501"/>
              <a:ext cx="103104" cy="1426186"/>
              <a:chOff x="4674013" y="3100904"/>
              <a:chExt cx="122758" cy="1698043"/>
            </a:xfrm>
          </p:grpSpPr>
          <p:sp>
            <p:nvSpPr>
              <p:cNvPr id="13187" name="Google Shape;13187;p8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4" name="Google Shape;13194;p84"/>
            <p:cNvGrpSpPr/>
            <p:nvPr/>
          </p:nvGrpSpPr>
          <p:grpSpPr>
            <a:xfrm>
              <a:off x="1062475" y="2882501"/>
              <a:ext cx="103104" cy="1426186"/>
              <a:chOff x="4940438" y="3100904"/>
              <a:chExt cx="122758" cy="1698043"/>
            </a:xfrm>
          </p:grpSpPr>
          <p:sp>
            <p:nvSpPr>
              <p:cNvPr id="13195" name="Google Shape;13195;p8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84"/>
            <p:cNvGrpSpPr/>
            <p:nvPr/>
          </p:nvGrpSpPr>
          <p:grpSpPr>
            <a:xfrm>
              <a:off x="1299324" y="2882501"/>
              <a:ext cx="103104" cy="1426186"/>
              <a:chOff x="5206863" y="3100904"/>
              <a:chExt cx="122758" cy="1698043"/>
            </a:xfrm>
          </p:grpSpPr>
          <p:sp>
            <p:nvSpPr>
              <p:cNvPr id="13203" name="Google Shape;13203;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84"/>
            <p:cNvGrpSpPr/>
            <p:nvPr/>
          </p:nvGrpSpPr>
          <p:grpSpPr>
            <a:xfrm>
              <a:off x="1786057" y="2882501"/>
              <a:ext cx="103104" cy="1426186"/>
              <a:chOff x="6006138" y="3143629"/>
              <a:chExt cx="122758" cy="1698043"/>
            </a:xfrm>
          </p:grpSpPr>
          <p:sp>
            <p:nvSpPr>
              <p:cNvPr id="13211" name="Google Shape;13211;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8" name="Google Shape;13218;p84"/>
            <p:cNvGrpSpPr/>
            <p:nvPr/>
          </p:nvGrpSpPr>
          <p:grpSpPr>
            <a:xfrm>
              <a:off x="2029422" y="2882501"/>
              <a:ext cx="103104" cy="1426186"/>
              <a:chOff x="6805413" y="3100904"/>
              <a:chExt cx="122758" cy="1698043"/>
            </a:xfrm>
          </p:grpSpPr>
          <p:sp>
            <p:nvSpPr>
              <p:cNvPr id="13219" name="Google Shape;13219;p8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84"/>
            <p:cNvGrpSpPr/>
            <p:nvPr/>
          </p:nvGrpSpPr>
          <p:grpSpPr>
            <a:xfrm>
              <a:off x="727421" y="2828315"/>
              <a:ext cx="1695374" cy="1560837"/>
              <a:chOff x="734799" y="2782450"/>
              <a:chExt cx="1571100" cy="1577400"/>
            </a:xfrm>
          </p:grpSpPr>
          <p:cxnSp>
            <p:nvCxnSpPr>
              <p:cNvPr id="13227" name="Google Shape;13227;p8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3228" name="Google Shape;13228;p8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3229" name="Google Shape;13229;p84"/>
            <p:cNvGrpSpPr/>
            <p:nvPr/>
          </p:nvGrpSpPr>
          <p:grpSpPr>
            <a:xfrm>
              <a:off x="2272795" y="2882501"/>
              <a:ext cx="103104" cy="1426186"/>
              <a:chOff x="5206863" y="3100904"/>
              <a:chExt cx="122758" cy="1698043"/>
            </a:xfrm>
          </p:grpSpPr>
          <p:sp>
            <p:nvSpPr>
              <p:cNvPr id="13230" name="Google Shape;13230;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84"/>
            <p:cNvGrpSpPr/>
            <p:nvPr/>
          </p:nvGrpSpPr>
          <p:grpSpPr>
            <a:xfrm>
              <a:off x="1542694" y="2882501"/>
              <a:ext cx="103104" cy="1426186"/>
              <a:chOff x="6006138" y="3143629"/>
              <a:chExt cx="122758" cy="1698043"/>
            </a:xfrm>
          </p:grpSpPr>
          <p:sp>
            <p:nvSpPr>
              <p:cNvPr id="13238" name="Google Shape;13238;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45" name="Google Shape;13245;p84"/>
          <p:cNvGrpSpPr/>
          <p:nvPr/>
        </p:nvGrpSpPr>
        <p:grpSpPr>
          <a:xfrm>
            <a:off x="5936000" y="2405887"/>
            <a:ext cx="1248543" cy="1025319"/>
            <a:chOff x="5183758" y="1210600"/>
            <a:chExt cx="3605380" cy="2960783"/>
          </a:xfrm>
        </p:grpSpPr>
        <p:sp>
          <p:nvSpPr>
            <p:cNvPr id="13246" name="Google Shape;13246;p8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250" name="Google Shape;13250;p8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3251" name="Google Shape;13251;p8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3252" name="Google Shape;13252;p8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3253" name="Google Shape;13253;p8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3254" name="Google Shape;13254;p8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5" name="Google Shape;13255;p84"/>
          <p:cNvGrpSpPr/>
          <p:nvPr/>
        </p:nvGrpSpPr>
        <p:grpSpPr>
          <a:xfrm>
            <a:off x="5793062" y="3544204"/>
            <a:ext cx="2664831" cy="843440"/>
            <a:chOff x="5916567" y="1099697"/>
            <a:chExt cx="2556683" cy="809211"/>
          </a:xfrm>
        </p:grpSpPr>
        <p:sp>
          <p:nvSpPr>
            <p:cNvPr id="13256" name="Google Shape;13256;p8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4" name="Google Shape;13264;p84"/>
          <p:cNvGrpSpPr/>
          <p:nvPr/>
        </p:nvGrpSpPr>
        <p:grpSpPr>
          <a:xfrm>
            <a:off x="5900602" y="1193063"/>
            <a:ext cx="1299851" cy="1023338"/>
            <a:chOff x="5900602" y="1193063"/>
            <a:chExt cx="1299851" cy="1023338"/>
          </a:xfrm>
        </p:grpSpPr>
        <p:grpSp>
          <p:nvGrpSpPr>
            <p:cNvPr id="13265" name="Google Shape;13265;p84"/>
            <p:cNvGrpSpPr/>
            <p:nvPr/>
          </p:nvGrpSpPr>
          <p:grpSpPr>
            <a:xfrm>
              <a:off x="6743564" y="1193063"/>
              <a:ext cx="456889" cy="700379"/>
              <a:chOff x="6743564" y="1193063"/>
              <a:chExt cx="456889" cy="700379"/>
            </a:xfrm>
          </p:grpSpPr>
          <p:grpSp>
            <p:nvGrpSpPr>
              <p:cNvPr id="13266" name="Google Shape;13266;p84"/>
              <p:cNvGrpSpPr/>
              <p:nvPr/>
            </p:nvGrpSpPr>
            <p:grpSpPr>
              <a:xfrm>
                <a:off x="6743564" y="1690731"/>
                <a:ext cx="214402" cy="202710"/>
                <a:chOff x="6743564" y="1690731"/>
                <a:chExt cx="214402" cy="202710"/>
              </a:xfrm>
            </p:grpSpPr>
            <p:sp>
              <p:nvSpPr>
                <p:cNvPr id="13267" name="Google Shape;13267;p8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9" name="Google Shape;13269;p84"/>
              <p:cNvGrpSpPr/>
              <p:nvPr/>
            </p:nvGrpSpPr>
            <p:grpSpPr>
              <a:xfrm>
                <a:off x="6915505" y="1193063"/>
                <a:ext cx="284947" cy="589637"/>
                <a:chOff x="6915505" y="1193063"/>
                <a:chExt cx="284947" cy="589637"/>
              </a:xfrm>
            </p:grpSpPr>
            <p:sp>
              <p:nvSpPr>
                <p:cNvPr id="13270" name="Google Shape;13270;p8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271" name="Google Shape;13271;p8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3272" name="Google Shape;13272;p84"/>
            <p:cNvGrpSpPr/>
            <p:nvPr/>
          </p:nvGrpSpPr>
          <p:grpSpPr>
            <a:xfrm>
              <a:off x="6520337" y="1193063"/>
              <a:ext cx="341815" cy="801589"/>
              <a:chOff x="6520337" y="1193063"/>
              <a:chExt cx="341815" cy="801589"/>
            </a:xfrm>
          </p:grpSpPr>
          <p:grpSp>
            <p:nvGrpSpPr>
              <p:cNvPr id="13273" name="Google Shape;13273;p84"/>
              <p:cNvGrpSpPr/>
              <p:nvPr/>
            </p:nvGrpSpPr>
            <p:grpSpPr>
              <a:xfrm>
                <a:off x="6520337" y="1589527"/>
                <a:ext cx="213950" cy="405125"/>
                <a:chOff x="6520337" y="1589527"/>
                <a:chExt cx="213950" cy="405125"/>
              </a:xfrm>
            </p:grpSpPr>
            <p:sp>
              <p:nvSpPr>
                <p:cNvPr id="13274" name="Google Shape;13274;p8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6" name="Google Shape;13276;p84"/>
              <p:cNvGrpSpPr/>
              <p:nvPr/>
            </p:nvGrpSpPr>
            <p:grpSpPr>
              <a:xfrm>
                <a:off x="6577204" y="1193063"/>
                <a:ext cx="284947" cy="453562"/>
                <a:chOff x="6577204" y="1193063"/>
                <a:chExt cx="284947" cy="453562"/>
              </a:xfrm>
            </p:grpSpPr>
            <p:sp>
              <p:nvSpPr>
                <p:cNvPr id="13277" name="Google Shape;13277;p8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278" name="Google Shape;13278;p8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3279" name="Google Shape;13279;p84"/>
            <p:cNvGrpSpPr/>
            <p:nvPr/>
          </p:nvGrpSpPr>
          <p:grpSpPr>
            <a:xfrm>
              <a:off x="6238903" y="1193063"/>
              <a:ext cx="300475" cy="901782"/>
              <a:chOff x="6238903" y="1193063"/>
              <a:chExt cx="300475" cy="901782"/>
            </a:xfrm>
          </p:grpSpPr>
          <p:grpSp>
            <p:nvGrpSpPr>
              <p:cNvPr id="13280" name="Google Shape;13280;p84"/>
              <p:cNvGrpSpPr/>
              <p:nvPr/>
            </p:nvGrpSpPr>
            <p:grpSpPr>
              <a:xfrm>
                <a:off x="6290865" y="1489315"/>
                <a:ext cx="248514" cy="605530"/>
                <a:chOff x="6290865" y="1489315"/>
                <a:chExt cx="248514" cy="605530"/>
              </a:xfrm>
            </p:grpSpPr>
            <p:sp>
              <p:nvSpPr>
                <p:cNvPr id="13281" name="Google Shape;13281;p8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3" name="Google Shape;13283;p84"/>
              <p:cNvGrpSpPr/>
              <p:nvPr/>
            </p:nvGrpSpPr>
            <p:grpSpPr>
              <a:xfrm>
                <a:off x="6238903" y="1193063"/>
                <a:ext cx="284947" cy="327512"/>
                <a:chOff x="6238903" y="1193063"/>
                <a:chExt cx="284947" cy="327512"/>
              </a:xfrm>
            </p:grpSpPr>
            <p:sp>
              <p:nvSpPr>
                <p:cNvPr id="13284" name="Google Shape;13284;p8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285" name="Google Shape;13285;p8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3286" name="Google Shape;13286;p84"/>
            <p:cNvGrpSpPr/>
            <p:nvPr/>
          </p:nvGrpSpPr>
          <p:grpSpPr>
            <a:xfrm>
              <a:off x="5900602" y="1193063"/>
              <a:ext cx="444345" cy="1023338"/>
              <a:chOff x="5900602" y="1193063"/>
              <a:chExt cx="444345" cy="1023338"/>
            </a:xfrm>
          </p:grpSpPr>
          <p:grpSp>
            <p:nvGrpSpPr>
              <p:cNvPr id="13287" name="Google Shape;13287;p84"/>
              <p:cNvGrpSpPr/>
              <p:nvPr/>
            </p:nvGrpSpPr>
            <p:grpSpPr>
              <a:xfrm>
                <a:off x="6046501" y="1367785"/>
                <a:ext cx="298446" cy="848616"/>
                <a:chOff x="6046501" y="1367785"/>
                <a:chExt cx="298446" cy="848616"/>
              </a:xfrm>
            </p:grpSpPr>
            <p:sp>
              <p:nvSpPr>
                <p:cNvPr id="13288" name="Google Shape;13288;p8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0" name="Google Shape;13290;p84"/>
              <p:cNvGrpSpPr/>
              <p:nvPr/>
            </p:nvGrpSpPr>
            <p:grpSpPr>
              <a:xfrm>
                <a:off x="5900602" y="1193063"/>
                <a:ext cx="284947" cy="182312"/>
                <a:chOff x="5900602" y="1193063"/>
                <a:chExt cx="284947" cy="182312"/>
              </a:xfrm>
            </p:grpSpPr>
            <p:sp>
              <p:nvSpPr>
                <p:cNvPr id="13291" name="Google Shape;13291;p8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292" name="Google Shape;13292;p8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3293" name="Google Shape;13293;p84"/>
          <p:cNvGrpSpPr/>
          <p:nvPr/>
        </p:nvGrpSpPr>
        <p:grpSpPr>
          <a:xfrm>
            <a:off x="7238484" y="1193208"/>
            <a:ext cx="1219413" cy="1051365"/>
            <a:chOff x="7287122" y="1165658"/>
            <a:chExt cx="1219413" cy="1051365"/>
          </a:xfrm>
        </p:grpSpPr>
        <p:grpSp>
          <p:nvGrpSpPr>
            <p:cNvPr id="13294" name="Google Shape;13294;p84"/>
            <p:cNvGrpSpPr/>
            <p:nvPr/>
          </p:nvGrpSpPr>
          <p:grpSpPr>
            <a:xfrm>
              <a:off x="7287122" y="1969723"/>
              <a:ext cx="1219413" cy="247300"/>
              <a:chOff x="7287122" y="1969723"/>
              <a:chExt cx="1219413" cy="247300"/>
            </a:xfrm>
          </p:grpSpPr>
          <p:sp>
            <p:nvSpPr>
              <p:cNvPr id="13295" name="Google Shape;13295;p8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6" name="Google Shape;13296;p84"/>
              <p:cNvGrpSpPr/>
              <p:nvPr/>
            </p:nvGrpSpPr>
            <p:grpSpPr>
              <a:xfrm>
                <a:off x="7287122" y="2063892"/>
                <a:ext cx="1151753" cy="73428"/>
                <a:chOff x="7287122" y="2063892"/>
                <a:chExt cx="1151753" cy="73428"/>
              </a:xfrm>
            </p:grpSpPr>
            <p:sp>
              <p:nvSpPr>
                <p:cNvPr id="13297" name="Google Shape;13297;p8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298" name="Google Shape;13298;p8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3299" name="Google Shape;13299;p84"/>
            <p:cNvGrpSpPr/>
            <p:nvPr/>
          </p:nvGrpSpPr>
          <p:grpSpPr>
            <a:xfrm>
              <a:off x="7287122" y="1712201"/>
              <a:ext cx="1219403" cy="246767"/>
              <a:chOff x="7287122" y="1712201"/>
              <a:chExt cx="1219403" cy="246767"/>
            </a:xfrm>
          </p:grpSpPr>
          <p:sp>
            <p:nvSpPr>
              <p:cNvPr id="13300" name="Google Shape;13300;p8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1" name="Google Shape;13301;p84"/>
              <p:cNvGrpSpPr/>
              <p:nvPr/>
            </p:nvGrpSpPr>
            <p:grpSpPr>
              <a:xfrm>
                <a:off x="7287122" y="1842861"/>
                <a:ext cx="1005303" cy="73419"/>
                <a:chOff x="7287122" y="1842861"/>
                <a:chExt cx="1005303" cy="73419"/>
              </a:xfrm>
            </p:grpSpPr>
            <p:sp>
              <p:nvSpPr>
                <p:cNvPr id="13302" name="Google Shape;13302;p8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03" name="Google Shape;13303;p8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3304" name="Google Shape;13304;p84"/>
            <p:cNvGrpSpPr/>
            <p:nvPr/>
          </p:nvGrpSpPr>
          <p:grpSpPr>
            <a:xfrm>
              <a:off x="7287122" y="1447520"/>
              <a:ext cx="1219403" cy="286667"/>
              <a:chOff x="7287122" y="1447520"/>
              <a:chExt cx="1219403" cy="286667"/>
            </a:xfrm>
          </p:grpSpPr>
          <p:sp>
            <p:nvSpPr>
              <p:cNvPr id="13305" name="Google Shape;13305;p8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6" name="Google Shape;13306;p84"/>
              <p:cNvGrpSpPr/>
              <p:nvPr/>
            </p:nvGrpSpPr>
            <p:grpSpPr>
              <a:xfrm>
                <a:off x="7287122" y="1581977"/>
                <a:ext cx="852803" cy="73428"/>
                <a:chOff x="7287122" y="1581977"/>
                <a:chExt cx="852803" cy="73428"/>
              </a:xfrm>
            </p:grpSpPr>
            <p:sp>
              <p:nvSpPr>
                <p:cNvPr id="13307" name="Google Shape;13307;p8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08" name="Google Shape;13308;p8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3309" name="Google Shape;13309;p84"/>
            <p:cNvGrpSpPr/>
            <p:nvPr/>
          </p:nvGrpSpPr>
          <p:grpSpPr>
            <a:xfrm>
              <a:off x="7287122" y="1165658"/>
              <a:ext cx="1219403" cy="344253"/>
              <a:chOff x="7287122" y="1165658"/>
              <a:chExt cx="1219403" cy="344253"/>
            </a:xfrm>
          </p:grpSpPr>
          <p:sp>
            <p:nvSpPr>
              <p:cNvPr id="13310" name="Google Shape;13310;p8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1" name="Google Shape;13311;p84"/>
              <p:cNvGrpSpPr/>
              <p:nvPr/>
            </p:nvGrpSpPr>
            <p:grpSpPr>
              <a:xfrm>
                <a:off x="7287122" y="1341025"/>
                <a:ext cx="695703" cy="73419"/>
                <a:chOff x="7287122" y="1341025"/>
                <a:chExt cx="695703" cy="73419"/>
              </a:xfrm>
            </p:grpSpPr>
            <p:sp>
              <p:nvSpPr>
                <p:cNvPr id="13312" name="Google Shape;13312;p8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13" name="Google Shape;13313;p8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17"/>
        <p:cNvGrpSpPr/>
        <p:nvPr/>
      </p:nvGrpSpPr>
      <p:grpSpPr>
        <a:xfrm>
          <a:off x="0" y="0"/>
          <a:ext cx="0" cy="0"/>
          <a:chOff x="0" y="0"/>
          <a:chExt cx="0" cy="0"/>
        </a:xfrm>
      </p:grpSpPr>
      <p:sp>
        <p:nvSpPr>
          <p:cNvPr id="13318" name="Google Shape;13318;p8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3319" name="Google Shape;13319;p8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xmlns=""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3320" name="Google Shape;13320;p85"/>
          <p:cNvGrpSpPr/>
          <p:nvPr/>
        </p:nvGrpSpPr>
        <p:grpSpPr>
          <a:xfrm>
            <a:off x="866243" y="2291587"/>
            <a:ext cx="415546" cy="355053"/>
            <a:chOff x="866243" y="2291587"/>
            <a:chExt cx="415546" cy="355053"/>
          </a:xfrm>
        </p:grpSpPr>
        <p:sp>
          <p:nvSpPr>
            <p:cNvPr id="13321" name="Google Shape;13321;p8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6" name="Google Shape;13326;p8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7" name="Google Shape;13327;p85"/>
          <p:cNvGrpSpPr/>
          <p:nvPr/>
        </p:nvGrpSpPr>
        <p:grpSpPr>
          <a:xfrm>
            <a:off x="1958520" y="2302574"/>
            <a:ext cx="359213" cy="327807"/>
            <a:chOff x="1958520" y="2302574"/>
            <a:chExt cx="359213" cy="327807"/>
          </a:xfrm>
        </p:grpSpPr>
        <p:sp>
          <p:nvSpPr>
            <p:cNvPr id="13328" name="Google Shape;13328;p8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1" name="Google Shape;13331;p85"/>
          <p:cNvGrpSpPr/>
          <p:nvPr/>
        </p:nvGrpSpPr>
        <p:grpSpPr>
          <a:xfrm>
            <a:off x="2579882" y="2287427"/>
            <a:ext cx="207582" cy="359594"/>
            <a:chOff x="2656082" y="2287427"/>
            <a:chExt cx="207582" cy="359594"/>
          </a:xfrm>
        </p:grpSpPr>
        <p:sp>
          <p:nvSpPr>
            <p:cNvPr id="13332" name="Google Shape;13332;p8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6" name="Google Shape;13336;p85"/>
          <p:cNvGrpSpPr/>
          <p:nvPr/>
        </p:nvGrpSpPr>
        <p:grpSpPr>
          <a:xfrm>
            <a:off x="3049653" y="2321468"/>
            <a:ext cx="362991" cy="290018"/>
            <a:chOff x="3049653" y="2321468"/>
            <a:chExt cx="362991" cy="290018"/>
          </a:xfrm>
        </p:grpSpPr>
        <p:sp>
          <p:nvSpPr>
            <p:cNvPr id="13337" name="Google Shape;13337;p8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1" name="Google Shape;13341;p85"/>
          <p:cNvGrpSpPr/>
          <p:nvPr/>
        </p:nvGrpSpPr>
        <p:grpSpPr>
          <a:xfrm>
            <a:off x="3564243" y="2289904"/>
            <a:ext cx="422342" cy="355243"/>
            <a:chOff x="3564243" y="2289904"/>
            <a:chExt cx="422342" cy="355243"/>
          </a:xfrm>
        </p:grpSpPr>
        <p:sp>
          <p:nvSpPr>
            <p:cNvPr id="13342" name="Google Shape;13342;p8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7" name="Google Shape;13347;p8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8" name="Google Shape;13348;p85"/>
          <p:cNvGrpSpPr/>
          <p:nvPr/>
        </p:nvGrpSpPr>
        <p:grpSpPr>
          <a:xfrm>
            <a:off x="4687894" y="2289713"/>
            <a:ext cx="359594" cy="353909"/>
            <a:chOff x="4687894" y="2289713"/>
            <a:chExt cx="359594" cy="353909"/>
          </a:xfrm>
        </p:grpSpPr>
        <p:sp>
          <p:nvSpPr>
            <p:cNvPr id="13349" name="Google Shape;13349;p8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2" name="Google Shape;13352;p8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3" name="Google Shape;13353;p85"/>
          <p:cNvGrpSpPr/>
          <p:nvPr/>
        </p:nvGrpSpPr>
        <p:grpSpPr>
          <a:xfrm>
            <a:off x="6372624" y="2308227"/>
            <a:ext cx="263567" cy="317614"/>
            <a:chOff x="6421399" y="2308227"/>
            <a:chExt cx="263567" cy="317614"/>
          </a:xfrm>
        </p:grpSpPr>
        <p:sp>
          <p:nvSpPr>
            <p:cNvPr id="13354" name="Google Shape;13354;p8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85"/>
          <p:cNvGrpSpPr/>
          <p:nvPr/>
        </p:nvGrpSpPr>
        <p:grpSpPr>
          <a:xfrm>
            <a:off x="6870193" y="2295620"/>
            <a:ext cx="360356" cy="343462"/>
            <a:chOff x="6870193" y="2295620"/>
            <a:chExt cx="360356" cy="343462"/>
          </a:xfrm>
        </p:grpSpPr>
        <p:sp>
          <p:nvSpPr>
            <p:cNvPr id="13359" name="Google Shape;13359;p8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85"/>
          <p:cNvGrpSpPr/>
          <p:nvPr/>
        </p:nvGrpSpPr>
        <p:grpSpPr>
          <a:xfrm>
            <a:off x="7441465" y="2302860"/>
            <a:ext cx="342192" cy="327140"/>
            <a:chOff x="7441465" y="2302860"/>
            <a:chExt cx="342192" cy="327140"/>
          </a:xfrm>
        </p:grpSpPr>
        <p:sp>
          <p:nvSpPr>
            <p:cNvPr id="13362" name="Google Shape;13362;p8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4" name="Google Shape;13364;p85"/>
          <p:cNvGrpSpPr/>
          <p:nvPr/>
        </p:nvGrpSpPr>
        <p:grpSpPr>
          <a:xfrm>
            <a:off x="7989683" y="2350207"/>
            <a:ext cx="332761" cy="234066"/>
            <a:chOff x="7989683" y="2350207"/>
            <a:chExt cx="332761" cy="234066"/>
          </a:xfrm>
        </p:grpSpPr>
        <p:sp>
          <p:nvSpPr>
            <p:cNvPr id="13365" name="Google Shape;13365;p8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85"/>
          <p:cNvGrpSpPr/>
          <p:nvPr/>
        </p:nvGrpSpPr>
        <p:grpSpPr>
          <a:xfrm>
            <a:off x="5823294" y="2309751"/>
            <a:ext cx="315327" cy="314978"/>
            <a:chOff x="5823294" y="2309751"/>
            <a:chExt cx="315327" cy="314978"/>
          </a:xfrm>
        </p:grpSpPr>
        <p:sp>
          <p:nvSpPr>
            <p:cNvPr id="13372" name="Google Shape;13372;p8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9" name="Google Shape;13389;p85"/>
          <p:cNvGrpSpPr/>
          <p:nvPr/>
        </p:nvGrpSpPr>
        <p:grpSpPr>
          <a:xfrm>
            <a:off x="2497275" y="2744159"/>
            <a:ext cx="370930" cy="370549"/>
            <a:chOff x="2497275" y="2744159"/>
            <a:chExt cx="370930" cy="370549"/>
          </a:xfrm>
        </p:grpSpPr>
        <p:sp>
          <p:nvSpPr>
            <p:cNvPr id="13390" name="Google Shape;13390;p8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85"/>
          <p:cNvGrpSpPr/>
          <p:nvPr/>
        </p:nvGrpSpPr>
        <p:grpSpPr>
          <a:xfrm>
            <a:off x="860940" y="2746477"/>
            <a:ext cx="371883" cy="365691"/>
            <a:chOff x="860940" y="2746477"/>
            <a:chExt cx="371883" cy="365691"/>
          </a:xfrm>
        </p:grpSpPr>
        <p:sp>
          <p:nvSpPr>
            <p:cNvPr id="13397" name="Google Shape;13397;p8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85"/>
          <p:cNvGrpSpPr/>
          <p:nvPr/>
        </p:nvGrpSpPr>
        <p:grpSpPr>
          <a:xfrm>
            <a:off x="1493849" y="2775533"/>
            <a:ext cx="283985" cy="341080"/>
            <a:chOff x="1493849" y="2775533"/>
            <a:chExt cx="283985" cy="341080"/>
          </a:xfrm>
        </p:grpSpPr>
        <p:sp>
          <p:nvSpPr>
            <p:cNvPr id="13403" name="Google Shape;13403;p8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5" name="Google Shape;13405;p85"/>
          <p:cNvGrpSpPr/>
          <p:nvPr/>
        </p:nvGrpSpPr>
        <p:grpSpPr>
          <a:xfrm>
            <a:off x="1952836" y="2774422"/>
            <a:ext cx="372835" cy="342573"/>
            <a:chOff x="1952836" y="2774422"/>
            <a:chExt cx="372835" cy="342573"/>
          </a:xfrm>
        </p:grpSpPr>
        <p:sp>
          <p:nvSpPr>
            <p:cNvPr id="13406" name="Google Shape;13406;p8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85"/>
          <p:cNvGrpSpPr/>
          <p:nvPr/>
        </p:nvGrpSpPr>
        <p:grpSpPr>
          <a:xfrm>
            <a:off x="3079916" y="2744477"/>
            <a:ext cx="332729" cy="372518"/>
            <a:chOff x="3079916" y="2744477"/>
            <a:chExt cx="332729" cy="372518"/>
          </a:xfrm>
        </p:grpSpPr>
        <p:sp>
          <p:nvSpPr>
            <p:cNvPr id="13410" name="Google Shape;13410;p8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3" name="Google Shape;13413;p85"/>
          <p:cNvGrpSpPr/>
          <p:nvPr/>
        </p:nvGrpSpPr>
        <p:grpSpPr>
          <a:xfrm>
            <a:off x="3620576" y="2745525"/>
            <a:ext cx="336889" cy="355592"/>
            <a:chOff x="3620576" y="2745525"/>
            <a:chExt cx="336889" cy="355592"/>
          </a:xfrm>
        </p:grpSpPr>
        <p:sp>
          <p:nvSpPr>
            <p:cNvPr id="13414" name="Google Shape;13414;p8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85"/>
          <p:cNvGrpSpPr/>
          <p:nvPr/>
        </p:nvGrpSpPr>
        <p:grpSpPr>
          <a:xfrm>
            <a:off x="4126815" y="2760704"/>
            <a:ext cx="380393" cy="363118"/>
            <a:chOff x="4126815" y="2760704"/>
            <a:chExt cx="380393" cy="363118"/>
          </a:xfrm>
        </p:grpSpPr>
        <p:sp>
          <p:nvSpPr>
            <p:cNvPr id="13417" name="Google Shape;13417;p8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85"/>
          <p:cNvGrpSpPr/>
          <p:nvPr/>
        </p:nvGrpSpPr>
        <p:grpSpPr>
          <a:xfrm>
            <a:off x="4675986" y="2745684"/>
            <a:ext cx="381346" cy="368644"/>
            <a:chOff x="4675986" y="2745684"/>
            <a:chExt cx="381346" cy="368644"/>
          </a:xfrm>
        </p:grpSpPr>
        <p:sp>
          <p:nvSpPr>
            <p:cNvPr id="13422" name="Google Shape;13422;p8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85"/>
          <p:cNvGrpSpPr/>
          <p:nvPr/>
        </p:nvGrpSpPr>
        <p:grpSpPr>
          <a:xfrm>
            <a:off x="5220616" y="2791061"/>
            <a:ext cx="373185" cy="302466"/>
            <a:chOff x="5220616" y="2791061"/>
            <a:chExt cx="373185" cy="302466"/>
          </a:xfrm>
        </p:grpSpPr>
        <p:sp>
          <p:nvSpPr>
            <p:cNvPr id="13425" name="Google Shape;13425;p8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85"/>
          <p:cNvGrpSpPr/>
          <p:nvPr/>
        </p:nvGrpSpPr>
        <p:grpSpPr>
          <a:xfrm>
            <a:off x="5788661" y="2772517"/>
            <a:ext cx="284366" cy="344097"/>
            <a:chOff x="5864861" y="2772517"/>
            <a:chExt cx="284366" cy="344097"/>
          </a:xfrm>
        </p:grpSpPr>
        <p:sp>
          <p:nvSpPr>
            <p:cNvPr id="13444" name="Google Shape;13444;p8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50" name="Google Shape;13450;p8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1" name="Google Shape;13451;p85"/>
          <p:cNvGrpSpPr/>
          <p:nvPr/>
        </p:nvGrpSpPr>
        <p:grpSpPr>
          <a:xfrm>
            <a:off x="6974158" y="2789537"/>
            <a:ext cx="255247" cy="327458"/>
            <a:chOff x="6974158" y="2789537"/>
            <a:chExt cx="255247" cy="327458"/>
          </a:xfrm>
        </p:grpSpPr>
        <p:sp>
          <p:nvSpPr>
            <p:cNvPr id="13452" name="Google Shape;13452;p8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8" name="Google Shape;13458;p85"/>
          <p:cNvGrpSpPr/>
          <p:nvPr/>
        </p:nvGrpSpPr>
        <p:grpSpPr>
          <a:xfrm>
            <a:off x="7530697" y="2790299"/>
            <a:ext cx="244291" cy="326314"/>
            <a:chOff x="7530697" y="2790299"/>
            <a:chExt cx="244291" cy="326314"/>
          </a:xfrm>
        </p:grpSpPr>
        <p:sp>
          <p:nvSpPr>
            <p:cNvPr id="13459" name="Google Shape;13459;p8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85"/>
          <p:cNvGrpSpPr/>
          <p:nvPr/>
        </p:nvGrpSpPr>
        <p:grpSpPr>
          <a:xfrm>
            <a:off x="7988191" y="2832248"/>
            <a:ext cx="332348" cy="283985"/>
            <a:chOff x="7988191" y="2832248"/>
            <a:chExt cx="332348" cy="283985"/>
          </a:xfrm>
        </p:grpSpPr>
        <p:sp>
          <p:nvSpPr>
            <p:cNvPr id="13466" name="Google Shape;13466;p8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69" name="Google Shape;13469;p8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0" name="Google Shape;13470;p85"/>
          <p:cNvGrpSpPr/>
          <p:nvPr/>
        </p:nvGrpSpPr>
        <p:grpSpPr>
          <a:xfrm>
            <a:off x="3588440" y="3258368"/>
            <a:ext cx="364484" cy="262423"/>
            <a:chOff x="3588440" y="3258368"/>
            <a:chExt cx="364484" cy="262423"/>
          </a:xfrm>
        </p:grpSpPr>
        <p:sp>
          <p:nvSpPr>
            <p:cNvPr id="13471" name="Google Shape;13471;p8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7" name="Google Shape;13477;p8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8" name="Google Shape;13478;p85"/>
          <p:cNvGrpSpPr/>
          <p:nvPr/>
        </p:nvGrpSpPr>
        <p:grpSpPr>
          <a:xfrm>
            <a:off x="5765817" y="3227724"/>
            <a:ext cx="364865" cy="324822"/>
            <a:chOff x="5765817" y="3227724"/>
            <a:chExt cx="364865" cy="324822"/>
          </a:xfrm>
        </p:grpSpPr>
        <p:sp>
          <p:nvSpPr>
            <p:cNvPr id="13479" name="Google Shape;13479;p8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2" name="Google Shape;13482;p85"/>
          <p:cNvGrpSpPr/>
          <p:nvPr/>
        </p:nvGrpSpPr>
        <p:grpSpPr>
          <a:xfrm>
            <a:off x="6228583" y="3237664"/>
            <a:ext cx="446539" cy="303895"/>
            <a:chOff x="6228583" y="3237664"/>
            <a:chExt cx="446539" cy="303895"/>
          </a:xfrm>
        </p:grpSpPr>
        <p:sp>
          <p:nvSpPr>
            <p:cNvPr id="13483" name="Google Shape;13483;p8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0" name="Google Shape;13500;p85"/>
          <p:cNvGrpSpPr/>
          <p:nvPr/>
        </p:nvGrpSpPr>
        <p:grpSpPr>
          <a:xfrm>
            <a:off x="865862" y="3207306"/>
            <a:ext cx="364484" cy="364897"/>
            <a:chOff x="865862" y="3207306"/>
            <a:chExt cx="364484" cy="364897"/>
          </a:xfrm>
        </p:grpSpPr>
        <p:sp>
          <p:nvSpPr>
            <p:cNvPr id="13501" name="Google Shape;13501;p8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5" name="Google Shape;13515;p85"/>
          <p:cNvGrpSpPr/>
          <p:nvPr/>
        </p:nvGrpSpPr>
        <p:grpSpPr>
          <a:xfrm>
            <a:off x="1404617" y="3226962"/>
            <a:ext cx="370168" cy="325965"/>
            <a:chOff x="1404617" y="3226962"/>
            <a:chExt cx="370168" cy="325965"/>
          </a:xfrm>
        </p:grpSpPr>
        <p:sp>
          <p:nvSpPr>
            <p:cNvPr id="13516" name="Google Shape;13516;p8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5" name="Google Shape;13525;p85"/>
          <p:cNvGrpSpPr/>
          <p:nvPr/>
        </p:nvGrpSpPr>
        <p:grpSpPr>
          <a:xfrm>
            <a:off x="1954741" y="3212419"/>
            <a:ext cx="366389" cy="354481"/>
            <a:chOff x="1954741" y="3212419"/>
            <a:chExt cx="366389" cy="354481"/>
          </a:xfrm>
        </p:grpSpPr>
        <p:sp>
          <p:nvSpPr>
            <p:cNvPr id="13526" name="Google Shape;13526;p8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3" name="Google Shape;13533;p85"/>
          <p:cNvGrpSpPr/>
          <p:nvPr/>
        </p:nvGrpSpPr>
        <p:grpSpPr>
          <a:xfrm>
            <a:off x="3043239" y="3215626"/>
            <a:ext cx="366008" cy="348670"/>
            <a:chOff x="3043239" y="3215626"/>
            <a:chExt cx="366008" cy="348670"/>
          </a:xfrm>
        </p:grpSpPr>
        <p:sp>
          <p:nvSpPr>
            <p:cNvPr id="13534" name="Google Shape;13534;p8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6" name="Google Shape;13536;p85"/>
          <p:cNvGrpSpPr/>
          <p:nvPr/>
        </p:nvGrpSpPr>
        <p:grpSpPr>
          <a:xfrm>
            <a:off x="4218333" y="3184982"/>
            <a:ext cx="209107" cy="383442"/>
            <a:chOff x="4218333" y="3184982"/>
            <a:chExt cx="209107" cy="383442"/>
          </a:xfrm>
        </p:grpSpPr>
        <p:sp>
          <p:nvSpPr>
            <p:cNvPr id="13537" name="Google Shape;13537;p8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9" name="Google Shape;13539;p8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0" name="Google Shape;13540;p85"/>
          <p:cNvGrpSpPr/>
          <p:nvPr/>
        </p:nvGrpSpPr>
        <p:grpSpPr>
          <a:xfrm>
            <a:off x="6896644" y="3216007"/>
            <a:ext cx="322917" cy="347876"/>
            <a:chOff x="6896644" y="3216007"/>
            <a:chExt cx="322917" cy="347876"/>
          </a:xfrm>
        </p:grpSpPr>
        <p:sp>
          <p:nvSpPr>
            <p:cNvPr id="13541" name="Google Shape;13541;p8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85"/>
          <p:cNvGrpSpPr/>
          <p:nvPr/>
        </p:nvGrpSpPr>
        <p:grpSpPr>
          <a:xfrm>
            <a:off x="7429366" y="3223183"/>
            <a:ext cx="334634" cy="333904"/>
            <a:chOff x="7429366" y="3223183"/>
            <a:chExt cx="334634" cy="333904"/>
          </a:xfrm>
        </p:grpSpPr>
        <p:sp>
          <p:nvSpPr>
            <p:cNvPr id="13549" name="Google Shape;13549;p8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1" name="Google Shape;13551;p8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52" name="Google Shape;13552;p85"/>
          <p:cNvGrpSpPr/>
          <p:nvPr/>
        </p:nvGrpSpPr>
        <p:grpSpPr>
          <a:xfrm>
            <a:off x="5216456" y="3725484"/>
            <a:ext cx="356196" cy="265631"/>
            <a:chOff x="5216456" y="3725484"/>
            <a:chExt cx="356196" cy="265631"/>
          </a:xfrm>
        </p:grpSpPr>
        <p:sp>
          <p:nvSpPr>
            <p:cNvPr id="13553" name="Google Shape;13553;p8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85"/>
          <p:cNvGrpSpPr/>
          <p:nvPr/>
        </p:nvGrpSpPr>
        <p:grpSpPr>
          <a:xfrm>
            <a:off x="6849393" y="3733994"/>
            <a:ext cx="355053" cy="248038"/>
            <a:chOff x="6849393" y="3733994"/>
            <a:chExt cx="355053" cy="248038"/>
          </a:xfrm>
        </p:grpSpPr>
        <p:sp>
          <p:nvSpPr>
            <p:cNvPr id="13556" name="Google Shape;13556;p8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85"/>
          <p:cNvGrpSpPr/>
          <p:nvPr/>
        </p:nvGrpSpPr>
        <p:grpSpPr>
          <a:xfrm>
            <a:off x="7918997" y="3714687"/>
            <a:ext cx="392111" cy="280206"/>
            <a:chOff x="7918997" y="3714687"/>
            <a:chExt cx="392111" cy="280206"/>
          </a:xfrm>
        </p:grpSpPr>
        <p:sp>
          <p:nvSpPr>
            <p:cNvPr id="13562" name="Google Shape;13562;p8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67" name="Google Shape;13567;p8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68" name="Google Shape;13568;p85"/>
          <p:cNvGrpSpPr/>
          <p:nvPr/>
        </p:nvGrpSpPr>
        <p:grpSpPr>
          <a:xfrm>
            <a:off x="1408777" y="3680964"/>
            <a:ext cx="357720" cy="355148"/>
            <a:chOff x="1408777" y="3680964"/>
            <a:chExt cx="357720" cy="355148"/>
          </a:xfrm>
        </p:grpSpPr>
        <p:sp>
          <p:nvSpPr>
            <p:cNvPr id="13569" name="Google Shape;13569;p8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85"/>
          <p:cNvGrpSpPr/>
          <p:nvPr/>
        </p:nvGrpSpPr>
        <p:grpSpPr>
          <a:xfrm>
            <a:off x="1952836" y="3680964"/>
            <a:ext cx="357720" cy="355148"/>
            <a:chOff x="1952836" y="3680964"/>
            <a:chExt cx="357720" cy="355148"/>
          </a:xfrm>
        </p:grpSpPr>
        <p:sp>
          <p:nvSpPr>
            <p:cNvPr id="13575" name="Google Shape;13575;p8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0" name="Google Shape;13580;p85"/>
          <p:cNvGrpSpPr/>
          <p:nvPr/>
        </p:nvGrpSpPr>
        <p:grpSpPr>
          <a:xfrm>
            <a:off x="2496894" y="3680964"/>
            <a:ext cx="357720" cy="355148"/>
            <a:chOff x="2496894" y="3680964"/>
            <a:chExt cx="357720" cy="355148"/>
          </a:xfrm>
        </p:grpSpPr>
        <p:sp>
          <p:nvSpPr>
            <p:cNvPr id="13581" name="Google Shape;13581;p8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6" name="Google Shape;13586;p85"/>
          <p:cNvGrpSpPr/>
          <p:nvPr/>
        </p:nvGrpSpPr>
        <p:grpSpPr>
          <a:xfrm>
            <a:off x="3040984" y="3681059"/>
            <a:ext cx="356164" cy="355815"/>
            <a:chOff x="3040984" y="3681059"/>
            <a:chExt cx="356164" cy="355815"/>
          </a:xfrm>
        </p:grpSpPr>
        <p:sp>
          <p:nvSpPr>
            <p:cNvPr id="13587" name="Google Shape;13587;p8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85"/>
          <p:cNvGrpSpPr/>
          <p:nvPr/>
        </p:nvGrpSpPr>
        <p:grpSpPr>
          <a:xfrm>
            <a:off x="3584280" y="3699191"/>
            <a:ext cx="358069" cy="317995"/>
            <a:chOff x="3584280" y="3699191"/>
            <a:chExt cx="358069" cy="317995"/>
          </a:xfrm>
        </p:grpSpPr>
        <p:sp>
          <p:nvSpPr>
            <p:cNvPr id="13591" name="Google Shape;13591;p8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5" name="Google Shape;13595;p85"/>
          <p:cNvGrpSpPr/>
          <p:nvPr/>
        </p:nvGrpSpPr>
        <p:grpSpPr>
          <a:xfrm>
            <a:off x="4129482" y="3681059"/>
            <a:ext cx="355402" cy="354291"/>
            <a:chOff x="4129482" y="3681059"/>
            <a:chExt cx="355402" cy="354291"/>
          </a:xfrm>
        </p:grpSpPr>
        <p:sp>
          <p:nvSpPr>
            <p:cNvPr id="13596" name="Google Shape;13596;p8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85"/>
          <p:cNvGrpSpPr/>
          <p:nvPr/>
        </p:nvGrpSpPr>
        <p:grpSpPr>
          <a:xfrm>
            <a:off x="4673540" y="3680297"/>
            <a:ext cx="355434" cy="355815"/>
            <a:chOff x="4673540" y="3680297"/>
            <a:chExt cx="355434" cy="355815"/>
          </a:xfrm>
        </p:grpSpPr>
        <p:sp>
          <p:nvSpPr>
            <p:cNvPr id="13601" name="Google Shape;13601;p8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4" name="Google Shape;13604;p85"/>
          <p:cNvGrpSpPr/>
          <p:nvPr/>
        </p:nvGrpSpPr>
        <p:grpSpPr>
          <a:xfrm>
            <a:off x="5779408" y="3699191"/>
            <a:ext cx="317645" cy="318757"/>
            <a:chOff x="5779408" y="3699191"/>
            <a:chExt cx="317645" cy="318757"/>
          </a:xfrm>
        </p:grpSpPr>
        <p:sp>
          <p:nvSpPr>
            <p:cNvPr id="13605" name="Google Shape;13605;p8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7" name="Google Shape;13607;p8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8" name="Google Shape;13608;p85"/>
          <p:cNvGrpSpPr/>
          <p:nvPr/>
        </p:nvGrpSpPr>
        <p:grpSpPr>
          <a:xfrm>
            <a:off x="7390435" y="3680868"/>
            <a:ext cx="372073" cy="355243"/>
            <a:chOff x="7390435" y="3680868"/>
            <a:chExt cx="372073" cy="355243"/>
          </a:xfrm>
        </p:grpSpPr>
        <p:sp>
          <p:nvSpPr>
            <p:cNvPr id="13609" name="Google Shape;13609;p8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5" name="Google Shape;13615;p85"/>
          <p:cNvGrpSpPr/>
          <p:nvPr/>
        </p:nvGrpSpPr>
        <p:grpSpPr>
          <a:xfrm>
            <a:off x="1421638" y="4125629"/>
            <a:ext cx="374709" cy="374010"/>
            <a:chOff x="1421638" y="4125629"/>
            <a:chExt cx="374709" cy="374010"/>
          </a:xfrm>
        </p:grpSpPr>
        <p:sp>
          <p:nvSpPr>
            <p:cNvPr id="13616" name="Google Shape;13616;p8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8" name="Google Shape;13618;p85"/>
          <p:cNvGrpSpPr/>
          <p:nvPr/>
        </p:nvGrpSpPr>
        <p:grpSpPr>
          <a:xfrm>
            <a:off x="1973254" y="4156304"/>
            <a:ext cx="357720" cy="342192"/>
            <a:chOff x="1973254" y="4156304"/>
            <a:chExt cx="357720" cy="342192"/>
          </a:xfrm>
        </p:grpSpPr>
        <p:sp>
          <p:nvSpPr>
            <p:cNvPr id="13619" name="Google Shape;13619;p8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85"/>
          <p:cNvGrpSpPr/>
          <p:nvPr/>
        </p:nvGrpSpPr>
        <p:grpSpPr>
          <a:xfrm>
            <a:off x="2523759" y="4135505"/>
            <a:ext cx="341049" cy="340318"/>
            <a:chOff x="2523759" y="4135505"/>
            <a:chExt cx="341049" cy="340318"/>
          </a:xfrm>
        </p:grpSpPr>
        <p:sp>
          <p:nvSpPr>
            <p:cNvPr id="13626" name="Google Shape;13626;p8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8" name="Google Shape;13628;p85"/>
          <p:cNvGrpSpPr/>
          <p:nvPr/>
        </p:nvGrpSpPr>
        <p:grpSpPr>
          <a:xfrm>
            <a:off x="3040603" y="4130360"/>
            <a:ext cx="392079" cy="350353"/>
            <a:chOff x="3040603" y="4130360"/>
            <a:chExt cx="392079" cy="350353"/>
          </a:xfrm>
        </p:grpSpPr>
        <p:sp>
          <p:nvSpPr>
            <p:cNvPr id="13629" name="Google Shape;13629;p8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9" name="Google Shape;13639;p85"/>
          <p:cNvGrpSpPr/>
          <p:nvPr/>
        </p:nvGrpSpPr>
        <p:grpSpPr>
          <a:xfrm>
            <a:off x="3662144" y="4135505"/>
            <a:ext cx="232955" cy="340318"/>
            <a:chOff x="3662144" y="4135505"/>
            <a:chExt cx="232955" cy="340318"/>
          </a:xfrm>
        </p:grpSpPr>
        <p:sp>
          <p:nvSpPr>
            <p:cNvPr id="13640" name="Google Shape;13640;p8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85"/>
          <p:cNvGrpSpPr/>
          <p:nvPr/>
        </p:nvGrpSpPr>
        <p:grpSpPr>
          <a:xfrm>
            <a:off x="4149138" y="4121151"/>
            <a:ext cx="344065" cy="368644"/>
            <a:chOff x="4149138" y="4121151"/>
            <a:chExt cx="344065" cy="368644"/>
          </a:xfrm>
        </p:grpSpPr>
        <p:sp>
          <p:nvSpPr>
            <p:cNvPr id="13645" name="Google Shape;13645;p8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57" name="Google Shape;13657;p8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58" name="Google Shape;13658;p85"/>
          <p:cNvGrpSpPr/>
          <p:nvPr/>
        </p:nvGrpSpPr>
        <p:grpSpPr>
          <a:xfrm>
            <a:off x="5206262" y="4174817"/>
            <a:ext cx="397763" cy="262804"/>
            <a:chOff x="5206262" y="4174817"/>
            <a:chExt cx="397763" cy="262804"/>
          </a:xfrm>
        </p:grpSpPr>
        <p:sp>
          <p:nvSpPr>
            <p:cNvPr id="13659" name="Google Shape;13659;p8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85"/>
          <p:cNvGrpSpPr/>
          <p:nvPr/>
        </p:nvGrpSpPr>
        <p:grpSpPr>
          <a:xfrm>
            <a:off x="5727616" y="4204699"/>
            <a:ext cx="440505" cy="290018"/>
            <a:chOff x="5727616" y="4204699"/>
            <a:chExt cx="440505" cy="290018"/>
          </a:xfrm>
        </p:grpSpPr>
        <p:sp>
          <p:nvSpPr>
            <p:cNvPr id="13667" name="Google Shape;13667;p8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5" name="Google Shape;13675;p85"/>
          <p:cNvGrpSpPr/>
          <p:nvPr/>
        </p:nvGrpSpPr>
        <p:grpSpPr>
          <a:xfrm>
            <a:off x="6410063" y="4135124"/>
            <a:ext cx="159950" cy="364516"/>
            <a:chOff x="6410063" y="4135124"/>
            <a:chExt cx="159950" cy="364516"/>
          </a:xfrm>
        </p:grpSpPr>
        <p:sp>
          <p:nvSpPr>
            <p:cNvPr id="13676" name="Google Shape;13676;p8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0" name="Google Shape;13680;p85"/>
          <p:cNvGrpSpPr/>
          <p:nvPr/>
        </p:nvGrpSpPr>
        <p:grpSpPr>
          <a:xfrm>
            <a:off x="6924652" y="4135505"/>
            <a:ext cx="214378" cy="364135"/>
            <a:chOff x="6924652" y="4135505"/>
            <a:chExt cx="214378" cy="364135"/>
          </a:xfrm>
        </p:grpSpPr>
        <p:sp>
          <p:nvSpPr>
            <p:cNvPr id="13681" name="Google Shape;13681;p8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85"/>
          <p:cNvGrpSpPr/>
          <p:nvPr/>
        </p:nvGrpSpPr>
        <p:grpSpPr>
          <a:xfrm>
            <a:off x="7384751" y="4147984"/>
            <a:ext cx="380012" cy="351274"/>
            <a:chOff x="7384751" y="4147984"/>
            <a:chExt cx="380012" cy="351274"/>
          </a:xfrm>
        </p:grpSpPr>
        <p:sp>
          <p:nvSpPr>
            <p:cNvPr id="13686" name="Google Shape;13686;p8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3694"/>
        <p:cNvGrpSpPr/>
        <p:nvPr/>
      </p:nvGrpSpPr>
      <p:grpSpPr>
        <a:xfrm>
          <a:off x="0" y="0"/>
          <a:ext cx="0" cy="0"/>
          <a:chOff x="0" y="0"/>
          <a:chExt cx="0" cy="0"/>
        </a:xfrm>
      </p:grpSpPr>
      <p:sp>
        <p:nvSpPr>
          <p:cNvPr id="13695" name="Google Shape;13695;p8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696" name="Google Shape;13696;p8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3697" name="Google Shape;13697;p86"/>
          <p:cNvGrpSpPr/>
          <p:nvPr/>
        </p:nvGrpSpPr>
        <p:grpSpPr>
          <a:xfrm>
            <a:off x="1989449" y="4282269"/>
            <a:ext cx="374774" cy="346073"/>
            <a:chOff x="1989449" y="4282269"/>
            <a:chExt cx="374774" cy="346073"/>
          </a:xfrm>
        </p:grpSpPr>
        <p:sp>
          <p:nvSpPr>
            <p:cNvPr id="13698" name="Google Shape;13698;p8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86"/>
          <p:cNvGrpSpPr/>
          <p:nvPr/>
        </p:nvGrpSpPr>
        <p:grpSpPr>
          <a:xfrm>
            <a:off x="2487439" y="4280740"/>
            <a:ext cx="198775" cy="348972"/>
            <a:chOff x="2487439" y="4280740"/>
            <a:chExt cx="198775" cy="348972"/>
          </a:xfrm>
        </p:grpSpPr>
        <p:sp>
          <p:nvSpPr>
            <p:cNvPr id="13704" name="Google Shape;13704;p8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8" name="Google Shape;13708;p86"/>
          <p:cNvGrpSpPr/>
          <p:nvPr/>
        </p:nvGrpSpPr>
        <p:grpSpPr>
          <a:xfrm>
            <a:off x="2810958" y="4273923"/>
            <a:ext cx="353145" cy="361873"/>
            <a:chOff x="2810958" y="4273923"/>
            <a:chExt cx="353145" cy="361873"/>
          </a:xfrm>
        </p:grpSpPr>
        <p:sp>
          <p:nvSpPr>
            <p:cNvPr id="13709" name="Google Shape;13709;p8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6" name="Google Shape;13716;p86"/>
          <p:cNvGrpSpPr/>
          <p:nvPr/>
        </p:nvGrpSpPr>
        <p:grpSpPr>
          <a:xfrm>
            <a:off x="6275635" y="4282651"/>
            <a:ext cx="209383" cy="366778"/>
            <a:chOff x="6275635" y="4282651"/>
            <a:chExt cx="209383" cy="366778"/>
          </a:xfrm>
        </p:grpSpPr>
        <p:sp>
          <p:nvSpPr>
            <p:cNvPr id="13717" name="Google Shape;13717;p8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86"/>
          <p:cNvGrpSpPr/>
          <p:nvPr/>
        </p:nvGrpSpPr>
        <p:grpSpPr>
          <a:xfrm>
            <a:off x="6701186" y="4283033"/>
            <a:ext cx="280292" cy="366396"/>
            <a:chOff x="6701186" y="4283033"/>
            <a:chExt cx="280292" cy="366396"/>
          </a:xfrm>
        </p:grpSpPr>
        <p:sp>
          <p:nvSpPr>
            <p:cNvPr id="13720" name="Google Shape;13720;p8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2" name="Google Shape;13722;p86"/>
          <p:cNvGrpSpPr/>
          <p:nvPr/>
        </p:nvGrpSpPr>
        <p:grpSpPr>
          <a:xfrm>
            <a:off x="2609571" y="3824958"/>
            <a:ext cx="373627" cy="347347"/>
            <a:chOff x="2609571" y="3824958"/>
            <a:chExt cx="373627" cy="347347"/>
          </a:xfrm>
        </p:grpSpPr>
        <p:sp>
          <p:nvSpPr>
            <p:cNvPr id="13723" name="Google Shape;13723;p8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5" name="Google Shape;13725;p86"/>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6" name="Google Shape;13726;p86"/>
          <p:cNvGrpSpPr/>
          <p:nvPr/>
        </p:nvGrpSpPr>
        <p:grpSpPr>
          <a:xfrm>
            <a:off x="916127" y="3807056"/>
            <a:ext cx="221902" cy="380795"/>
            <a:chOff x="916127" y="3807056"/>
            <a:chExt cx="221902" cy="380795"/>
          </a:xfrm>
        </p:grpSpPr>
        <p:sp>
          <p:nvSpPr>
            <p:cNvPr id="13727" name="Google Shape;13727;p8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31" name="Google Shape;13731;p86"/>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6"/>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33" name="Google Shape;13733;p86"/>
          <p:cNvGrpSpPr/>
          <p:nvPr/>
        </p:nvGrpSpPr>
        <p:grpSpPr>
          <a:xfrm>
            <a:off x="3513010" y="3816134"/>
            <a:ext cx="362223" cy="361108"/>
            <a:chOff x="3513010" y="3816134"/>
            <a:chExt cx="362223" cy="361108"/>
          </a:xfrm>
        </p:grpSpPr>
        <p:sp>
          <p:nvSpPr>
            <p:cNvPr id="13734" name="Google Shape;13734;p8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86"/>
          <p:cNvGrpSpPr/>
          <p:nvPr/>
        </p:nvGrpSpPr>
        <p:grpSpPr>
          <a:xfrm>
            <a:off x="3950316" y="3820307"/>
            <a:ext cx="369805" cy="353782"/>
            <a:chOff x="3950316" y="3820307"/>
            <a:chExt cx="369805" cy="353782"/>
          </a:xfrm>
        </p:grpSpPr>
        <p:sp>
          <p:nvSpPr>
            <p:cNvPr id="13739" name="Google Shape;13739;p8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3" name="Google Shape;13743;p86"/>
          <p:cNvGrpSpPr/>
          <p:nvPr/>
        </p:nvGrpSpPr>
        <p:grpSpPr>
          <a:xfrm>
            <a:off x="1761909" y="3811961"/>
            <a:ext cx="307974" cy="371716"/>
            <a:chOff x="1761909" y="3811961"/>
            <a:chExt cx="307974" cy="371716"/>
          </a:xfrm>
        </p:grpSpPr>
        <p:sp>
          <p:nvSpPr>
            <p:cNvPr id="13744" name="Google Shape;13744;p8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4" name="Google Shape;13754;p86"/>
          <p:cNvGrpSpPr/>
          <p:nvPr/>
        </p:nvGrpSpPr>
        <p:grpSpPr>
          <a:xfrm>
            <a:off x="5373342" y="3808935"/>
            <a:ext cx="231395" cy="353145"/>
            <a:chOff x="5373342" y="3808935"/>
            <a:chExt cx="231395" cy="353145"/>
          </a:xfrm>
        </p:grpSpPr>
        <p:sp>
          <p:nvSpPr>
            <p:cNvPr id="13755" name="Google Shape;13755;p8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4" name="Google Shape;13764;p86"/>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5" name="Google Shape;13765;p86"/>
          <p:cNvGrpSpPr/>
          <p:nvPr/>
        </p:nvGrpSpPr>
        <p:grpSpPr>
          <a:xfrm>
            <a:off x="5833775" y="3809445"/>
            <a:ext cx="235185" cy="352253"/>
            <a:chOff x="5833775" y="3809445"/>
            <a:chExt cx="235185" cy="352253"/>
          </a:xfrm>
        </p:grpSpPr>
        <p:sp>
          <p:nvSpPr>
            <p:cNvPr id="13766" name="Google Shape;13766;p8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9" name="Google Shape;13769;p86"/>
          <p:cNvGrpSpPr/>
          <p:nvPr/>
        </p:nvGrpSpPr>
        <p:grpSpPr>
          <a:xfrm>
            <a:off x="4942472" y="3809318"/>
            <a:ext cx="238976" cy="352762"/>
            <a:chOff x="4942472" y="3809318"/>
            <a:chExt cx="238976" cy="352762"/>
          </a:xfrm>
        </p:grpSpPr>
        <p:sp>
          <p:nvSpPr>
            <p:cNvPr id="13770" name="Google Shape;13770;p8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7" name="Google Shape;13777;p86"/>
          <p:cNvGrpSpPr/>
          <p:nvPr/>
        </p:nvGrpSpPr>
        <p:grpSpPr>
          <a:xfrm>
            <a:off x="6266525" y="3807788"/>
            <a:ext cx="260223" cy="353527"/>
            <a:chOff x="6266525" y="3807788"/>
            <a:chExt cx="260223" cy="353527"/>
          </a:xfrm>
        </p:grpSpPr>
        <p:sp>
          <p:nvSpPr>
            <p:cNvPr id="13778" name="Google Shape;13778;p8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82" name="Google Shape;13782;p86"/>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3" name="Google Shape;13783;p86"/>
          <p:cNvGrpSpPr/>
          <p:nvPr/>
        </p:nvGrpSpPr>
        <p:grpSpPr>
          <a:xfrm>
            <a:off x="7184363" y="3809604"/>
            <a:ext cx="202184" cy="352762"/>
            <a:chOff x="7184363" y="3809604"/>
            <a:chExt cx="202184" cy="352762"/>
          </a:xfrm>
        </p:grpSpPr>
        <p:sp>
          <p:nvSpPr>
            <p:cNvPr id="13784" name="Google Shape;13784;p8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86"/>
          <p:cNvGrpSpPr/>
          <p:nvPr/>
        </p:nvGrpSpPr>
        <p:grpSpPr>
          <a:xfrm>
            <a:off x="7571624" y="3808935"/>
            <a:ext cx="292047" cy="352762"/>
            <a:chOff x="7571624" y="3808935"/>
            <a:chExt cx="292047" cy="352762"/>
          </a:xfrm>
        </p:grpSpPr>
        <p:sp>
          <p:nvSpPr>
            <p:cNvPr id="13787" name="Google Shape;13787;p8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3" name="Google Shape;13793;p86"/>
          <p:cNvGrpSpPr/>
          <p:nvPr/>
        </p:nvGrpSpPr>
        <p:grpSpPr>
          <a:xfrm>
            <a:off x="2174559" y="3356116"/>
            <a:ext cx="364135" cy="359930"/>
            <a:chOff x="2174559" y="3356116"/>
            <a:chExt cx="364135" cy="359930"/>
          </a:xfrm>
        </p:grpSpPr>
        <p:sp>
          <p:nvSpPr>
            <p:cNvPr id="13794" name="Google Shape;13794;p8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86"/>
          <p:cNvGrpSpPr/>
          <p:nvPr/>
        </p:nvGrpSpPr>
        <p:grpSpPr>
          <a:xfrm>
            <a:off x="1731934" y="3355639"/>
            <a:ext cx="368371" cy="361554"/>
            <a:chOff x="1731934" y="3355639"/>
            <a:chExt cx="368371" cy="361554"/>
          </a:xfrm>
        </p:grpSpPr>
        <p:sp>
          <p:nvSpPr>
            <p:cNvPr id="13797" name="Google Shape;13797;p8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86"/>
          <p:cNvGrpSpPr/>
          <p:nvPr/>
        </p:nvGrpSpPr>
        <p:grpSpPr>
          <a:xfrm>
            <a:off x="3990517" y="3354173"/>
            <a:ext cx="279559" cy="363402"/>
            <a:chOff x="3990517" y="3354173"/>
            <a:chExt cx="279559" cy="363402"/>
          </a:xfrm>
        </p:grpSpPr>
        <p:sp>
          <p:nvSpPr>
            <p:cNvPr id="13800" name="Google Shape;13800;p8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3" name="Google Shape;13803;p86"/>
          <p:cNvGrpSpPr/>
          <p:nvPr/>
        </p:nvGrpSpPr>
        <p:grpSpPr>
          <a:xfrm>
            <a:off x="3497847" y="3417374"/>
            <a:ext cx="379680" cy="237606"/>
            <a:chOff x="3497847" y="3417374"/>
            <a:chExt cx="379680" cy="237606"/>
          </a:xfrm>
        </p:grpSpPr>
        <p:sp>
          <p:nvSpPr>
            <p:cNvPr id="13804" name="Google Shape;13804;p8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8" name="Google Shape;13808;p86"/>
          <p:cNvGrpSpPr/>
          <p:nvPr/>
        </p:nvGrpSpPr>
        <p:grpSpPr>
          <a:xfrm>
            <a:off x="2612597" y="3367075"/>
            <a:ext cx="376271" cy="337982"/>
            <a:chOff x="2612597" y="3367075"/>
            <a:chExt cx="376271" cy="337982"/>
          </a:xfrm>
        </p:grpSpPr>
        <p:sp>
          <p:nvSpPr>
            <p:cNvPr id="13809" name="Google Shape;13809;p8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1" name="Google Shape;13811;p86"/>
          <p:cNvGrpSpPr/>
          <p:nvPr/>
        </p:nvGrpSpPr>
        <p:grpSpPr>
          <a:xfrm>
            <a:off x="3071914" y="3364431"/>
            <a:ext cx="343652" cy="342505"/>
            <a:chOff x="3071914" y="3364431"/>
            <a:chExt cx="343652" cy="342505"/>
          </a:xfrm>
        </p:grpSpPr>
        <p:sp>
          <p:nvSpPr>
            <p:cNvPr id="13812" name="Google Shape;13812;p8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7" name="Google Shape;13817;p86"/>
          <p:cNvGrpSpPr/>
          <p:nvPr/>
        </p:nvGrpSpPr>
        <p:grpSpPr>
          <a:xfrm>
            <a:off x="897141" y="3359875"/>
            <a:ext cx="257962" cy="352762"/>
            <a:chOff x="897141" y="3359875"/>
            <a:chExt cx="257962" cy="352762"/>
          </a:xfrm>
        </p:grpSpPr>
        <p:sp>
          <p:nvSpPr>
            <p:cNvPr id="13818" name="Google Shape;13818;p8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6" name="Google Shape;13826;p86"/>
          <p:cNvGrpSpPr/>
          <p:nvPr/>
        </p:nvGrpSpPr>
        <p:grpSpPr>
          <a:xfrm>
            <a:off x="1333682" y="3344330"/>
            <a:ext cx="271213" cy="383088"/>
            <a:chOff x="1333682" y="3344330"/>
            <a:chExt cx="271213" cy="383088"/>
          </a:xfrm>
        </p:grpSpPr>
        <p:sp>
          <p:nvSpPr>
            <p:cNvPr id="13827" name="Google Shape;13827;p8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8" name="Google Shape;13838;p86"/>
          <p:cNvGrpSpPr/>
          <p:nvPr/>
        </p:nvGrpSpPr>
        <p:grpSpPr>
          <a:xfrm>
            <a:off x="6664394" y="3346974"/>
            <a:ext cx="353113" cy="351998"/>
            <a:chOff x="6664394" y="3346974"/>
            <a:chExt cx="353113" cy="351998"/>
          </a:xfrm>
        </p:grpSpPr>
        <p:sp>
          <p:nvSpPr>
            <p:cNvPr id="13839" name="Google Shape;13839;p8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4" name="Google Shape;13844;p86"/>
          <p:cNvGrpSpPr/>
          <p:nvPr/>
        </p:nvGrpSpPr>
        <p:grpSpPr>
          <a:xfrm>
            <a:off x="849741" y="1959307"/>
            <a:ext cx="399398" cy="375443"/>
            <a:chOff x="849741" y="1959307"/>
            <a:chExt cx="399398" cy="375443"/>
          </a:xfrm>
        </p:grpSpPr>
        <p:sp>
          <p:nvSpPr>
            <p:cNvPr id="13845" name="Google Shape;13845;p8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7" name="Google Shape;13847;p86"/>
          <p:cNvGrpSpPr/>
          <p:nvPr/>
        </p:nvGrpSpPr>
        <p:grpSpPr>
          <a:xfrm>
            <a:off x="1284212" y="1963766"/>
            <a:ext cx="379489" cy="366046"/>
            <a:chOff x="1284212" y="1963766"/>
            <a:chExt cx="379489" cy="366046"/>
          </a:xfrm>
        </p:grpSpPr>
        <p:sp>
          <p:nvSpPr>
            <p:cNvPr id="13848" name="Google Shape;13848;p8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86"/>
          <p:cNvGrpSpPr/>
          <p:nvPr/>
        </p:nvGrpSpPr>
        <p:grpSpPr>
          <a:xfrm>
            <a:off x="3037766" y="1969564"/>
            <a:ext cx="370219" cy="354928"/>
            <a:chOff x="3037766" y="1969564"/>
            <a:chExt cx="370219" cy="354928"/>
          </a:xfrm>
        </p:grpSpPr>
        <p:sp>
          <p:nvSpPr>
            <p:cNvPr id="13851" name="Google Shape;13851;p8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5" name="Google Shape;13855;p86"/>
          <p:cNvGrpSpPr/>
          <p:nvPr/>
        </p:nvGrpSpPr>
        <p:grpSpPr>
          <a:xfrm>
            <a:off x="3982553" y="1971730"/>
            <a:ext cx="304566" cy="350501"/>
            <a:chOff x="3982553" y="1971730"/>
            <a:chExt cx="304566" cy="350501"/>
          </a:xfrm>
        </p:grpSpPr>
        <p:sp>
          <p:nvSpPr>
            <p:cNvPr id="13856" name="Google Shape;13856;p8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86"/>
          <p:cNvGrpSpPr/>
          <p:nvPr/>
        </p:nvGrpSpPr>
        <p:grpSpPr>
          <a:xfrm>
            <a:off x="2567841" y="1994124"/>
            <a:ext cx="399812" cy="306477"/>
            <a:chOff x="2567841" y="1994124"/>
            <a:chExt cx="399812" cy="306477"/>
          </a:xfrm>
        </p:grpSpPr>
        <p:sp>
          <p:nvSpPr>
            <p:cNvPr id="13859" name="Google Shape;13859;p8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2" name="Google Shape;13862;p86"/>
          <p:cNvGrpSpPr/>
          <p:nvPr/>
        </p:nvGrpSpPr>
        <p:grpSpPr>
          <a:xfrm>
            <a:off x="2212084" y="1960358"/>
            <a:ext cx="324698" cy="372863"/>
            <a:chOff x="2212084" y="1960358"/>
            <a:chExt cx="324698" cy="372863"/>
          </a:xfrm>
        </p:grpSpPr>
        <p:sp>
          <p:nvSpPr>
            <p:cNvPr id="13863" name="Google Shape;13863;p8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6" name="Google Shape;13866;p86"/>
          <p:cNvGrpSpPr/>
          <p:nvPr/>
        </p:nvGrpSpPr>
        <p:grpSpPr>
          <a:xfrm>
            <a:off x="1805901" y="1960358"/>
            <a:ext cx="284847" cy="373627"/>
            <a:chOff x="1805901" y="1960358"/>
            <a:chExt cx="284847" cy="373627"/>
          </a:xfrm>
        </p:grpSpPr>
        <p:sp>
          <p:nvSpPr>
            <p:cNvPr id="13867" name="Google Shape;13867;p8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9" name="Google Shape;13869;p86"/>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6"/>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2" name="Google Shape;13872;p86"/>
          <p:cNvGrpSpPr/>
          <p:nvPr/>
        </p:nvGrpSpPr>
        <p:grpSpPr>
          <a:xfrm>
            <a:off x="6656812" y="2029388"/>
            <a:ext cx="368690" cy="245793"/>
            <a:chOff x="6656812" y="2029388"/>
            <a:chExt cx="368690" cy="245793"/>
          </a:xfrm>
        </p:grpSpPr>
        <p:sp>
          <p:nvSpPr>
            <p:cNvPr id="13873" name="Google Shape;13873;p8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3" name="Google Shape;13883;p86"/>
          <p:cNvGrpSpPr/>
          <p:nvPr/>
        </p:nvGrpSpPr>
        <p:grpSpPr>
          <a:xfrm>
            <a:off x="4869651" y="2012218"/>
            <a:ext cx="376654" cy="281566"/>
            <a:chOff x="4869651" y="2012218"/>
            <a:chExt cx="376654" cy="281566"/>
          </a:xfrm>
        </p:grpSpPr>
        <p:sp>
          <p:nvSpPr>
            <p:cNvPr id="13884" name="Google Shape;13884;p8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8" name="Google Shape;13888;p86"/>
          <p:cNvGrpSpPr/>
          <p:nvPr/>
        </p:nvGrpSpPr>
        <p:grpSpPr>
          <a:xfrm>
            <a:off x="5306224" y="2012313"/>
            <a:ext cx="367925" cy="281694"/>
            <a:chOff x="5306224" y="2012313"/>
            <a:chExt cx="367925" cy="281694"/>
          </a:xfrm>
        </p:grpSpPr>
        <p:sp>
          <p:nvSpPr>
            <p:cNvPr id="13889" name="Google Shape;13889;p8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91" name="Google Shape;13891;p86"/>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2" name="Google Shape;13892;p86"/>
          <p:cNvGrpSpPr/>
          <p:nvPr/>
        </p:nvGrpSpPr>
        <p:grpSpPr>
          <a:xfrm>
            <a:off x="6195998" y="1983102"/>
            <a:ext cx="368308" cy="338746"/>
            <a:chOff x="6195998" y="1983102"/>
            <a:chExt cx="368308" cy="338746"/>
          </a:xfrm>
        </p:grpSpPr>
        <p:sp>
          <p:nvSpPr>
            <p:cNvPr id="13893" name="Google Shape;13893;p8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6" name="Google Shape;13896;p86"/>
          <p:cNvGrpSpPr/>
          <p:nvPr/>
        </p:nvGrpSpPr>
        <p:grpSpPr>
          <a:xfrm>
            <a:off x="7542031" y="2011835"/>
            <a:ext cx="369072" cy="280037"/>
            <a:chOff x="7542031" y="2011835"/>
            <a:chExt cx="369072" cy="280037"/>
          </a:xfrm>
        </p:grpSpPr>
        <p:sp>
          <p:nvSpPr>
            <p:cNvPr id="13897" name="Google Shape;13897;p8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6" name="Google Shape;13906;p86"/>
          <p:cNvGrpSpPr/>
          <p:nvPr/>
        </p:nvGrpSpPr>
        <p:grpSpPr>
          <a:xfrm>
            <a:off x="8010427" y="3348503"/>
            <a:ext cx="278795" cy="351615"/>
            <a:chOff x="8010427" y="3348503"/>
            <a:chExt cx="278795" cy="351615"/>
          </a:xfrm>
        </p:grpSpPr>
        <p:sp>
          <p:nvSpPr>
            <p:cNvPr id="13907" name="Google Shape;13907;p8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1" name="Google Shape;13911;p86"/>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2" name="Google Shape;13912;p86"/>
          <p:cNvGrpSpPr/>
          <p:nvPr/>
        </p:nvGrpSpPr>
        <p:grpSpPr>
          <a:xfrm>
            <a:off x="7141900" y="3349204"/>
            <a:ext cx="281057" cy="351010"/>
            <a:chOff x="7141900" y="3349204"/>
            <a:chExt cx="281057" cy="351010"/>
          </a:xfrm>
        </p:grpSpPr>
        <p:sp>
          <p:nvSpPr>
            <p:cNvPr id="13913" name="Google Shape;13913;p8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6" name="Google Shape;13916;p86"/>
          <p:cNvGrpSpPr/>
          <p:nvPr/>
        </p:nvGrpSpPr>
        <p:grpSpPr>
          <a:xfrm>
            <a:off x="5314188" y="3350032"/>
            <a:ext cx="363752" cy="353113"/>
            <a:chOff x="5314188" y="3350032"/>
            <a:chExt cx="363752" cy="353113"/>
          </a:xfrm>
        </p:grpSpPr>
        <p:sp>
          <p:nvSpPr>
            <p:cNvPr id="13917" name="Google Shape;13917;p8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9" name="Google Shape;13919;p86"/>
          <p:cNvGrpSpPr/>
          <p:nvPr/>
        </p:nvGrpSpPr>
        <p:grpSpPr>
          <a:xfrm>
            <a:off x="6203579" y="3348981"/>
            <a:ext cx="351615" cy="350373"/>
            <a:chOff x="6203579" y="3348981"/>
            <a:chExt cx="351615" cy="350373"/>
          </a:xfrm>
        </p:grpSpPr>
        <p:sp>
          <p:nvSpPr>
            <p:cNvPr id="13920" name="Google Shape;13920;p8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86"/>
          <p:cNvGrpSpPr/>
          <p:nvPr/>
        </p:nvGrpSpPr>
        <p:grpSpPr>
          <a:xfrm>
            <a:off x="5829984" y="3350032"/>
            <a:ext cx="220755" cy="352348"/>
            <a:chOff x="5829984" y="3350032"/>
            <a:chExt cx="220755" cy="352348"/>
          </a:xfrm>
        </p:grpSpPr>
        <p:sp>
          <p:nvSpPr>
            <p:cNvPr id="13926" name="Google Shape;13926;p8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0" name="Google Shape;13930;p86"/>
          <p:cNvGrpSpPr/>
          <p:nvPr/>
        </p:nvGrpSpPr>
        <p:grpSpPr>
          <a:xfrm>
            <a:off x="4882170" y="3349841"/>
            <a:ext cx="358464" cy="352316"/>
            <a:chOff x="4882170" y="3349841"/>
            <a:chExt cx="358464" cy="352316"/>
          </a:xfrm>
        </p:grpSpPr>
        <p:sp>
          <p:nvSpPr>
            <p:cNvPr id="13931" name="Google Shape;13931;p8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3" name="Google Shape;13933;p8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6"/>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5" name="Google Shape;13935;p86"/>
          <p:cNvGrpSpPr/>
          <p:nvPr/>
        </p:nvGrpSpPr>
        <p:grpSpPr>
          <a:xfrm>
            <a:off x="3044965" y="2435220"/>
            <a:ext cx="400194" cy="324316"/>
            <a:chOff x="3044965" y="2435220"/>
            <a:chExt cx="400194" cy="324316"/>
          </a:xfrm>
        </p:grpSpPr>
        <p:sp>
          <p:nvSpPr>
            <p:cNvPr id="13936" name="Google Shape;13936;p8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9" name="Google Shape;13939;p86"/>
          <p:cNvGrpSpPr/>
          <p:nvPr/>
        </p:nvGrpSpPr>
        <p:grpSpPr>
          <a:xfrm>
            <a:off x="4878379" y="2473892"/>
            <a:ext cx="367161" cy="287523"/>
            <a:chOff x="4878379" y="2473892"/>
            <a:chExt cx="367161" cy="287523"/>
          </a:xfrm>
        </p:grpSpPr>
        <p:sp>
          <p:nvSpPr>
            <p:cNvPr id="13940" name="Google Shape;13940;p8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5" name="Google Shape;13945;p86"/>
          <p:cNvGrpSpPr/>
          <p:nvPr/>
        </p:nvGrpSpPr>
        <p:grpSpPr>
          <a:xfrm>
            <a:off x="1325719" y="2887689"/>
            <a:ext cx="290581" cy="372481"/>
            <a:chOff x="1325719" y="2887689"/>
            <a:chExt cx="290581" cy="372481"/>
          </a:xfrm>
        </p:grpSpPr>
        <p:sp>
          <p:nvSpPr>
            <p:cNvPr id="13946" name="Google Shape;13946;p8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8" name="Google Shape;13948;p86"/>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49" name="Google Shape;13949;p86"/>
          <p:cNvGrpSpPr/>
          <p:nvPr/>
        </p:nvGrpSpPr>
        <p:grpSpPr>
          <a:xfrm>
            <a:off x="3510335" y="2892499"/>
            <a:ext cx="360726" cy="361204"/>
            <a:chOff x="3510335" y="2892499"/>
            <a:chExt cx="360726" cy="361204"/>
          </a:xfrm>
        </p:grpSpPr>
        <p:sp>
          <p:nvSpPr>
            <p:cNvPr id="13950" name="Google Shape;13950;p8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5" name="Google Shape;13955;p86"/>
          <p:cNvGrpSpPr/>
          <p:nvPr/>
        </p:nvGrpSpPr>
        <p:grpSpPr>
          <a:xfrm>
            <a:off x="3086313" y="2877049"/>
            <a:ext cx="320143" cy="392581"/>
            <a:chOff x="3086313" y="2877049"/>
            <a:chExt cx="320143" cy="392581"/>
          </a:xfrm>
        </p:grpSpPr>
        <p:sp>
          <p:nvSpPr>
            <p:cNvPr id="13956" name="Google Shape;13956;p8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8" name="Google Shape;13968;p86"/>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9" name="Google Shape;13969;p86"/>
          <p:cNvGrpSpPr/>
          <p:nvPr/>
        </p:nvGrpSpPr>
        <p:grpSpPr>
          <a:xfrm>
            <a:off x="861113" y="2885746"/>
            <a:ext cx="333809" cy="373277"/>
            <a:chOff x="861113" y="2885746"/>
            <a:chExt cx="333809" cy="373277"/>
          </a:xfrm>
        </p:grpSpPr>
        <p:sp>
          <p:nvSpPr>
            <p:cNvPr id="13970" name="Google Shape;13970;p8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3" name="Google Shape;13973;p86"/>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6"/>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5" name="Google Shape;13975;p86"/>
          <p:cNvGrpSpPr/>
          <p:nvPr/>
        </p:nvGrpSpPr>
        <p:grpSpPr>
          <a:xfrm>
            <a:off x="1297654" y="1504481"/>
            <a:ext cx="349354" cy="362223"/>
            <a:chOff x="1297654" y="1504481"/>
            <a:chExt cx="349354" cy="362223"/>
          </a:xfrm>
        </p:grpSpPr>
        <p:sp>
          <p:nvSpPr>
            <p:cNvPr id="13976" name="Google Shape;13976;p8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9" name="Google Shape;13979;p86"/>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0" name="Google Shape;13980;p86"/>
          <p:cNvGrpSpPr/>
          <p:nvPr/>
        </p:nvGrpSpPr>
        <p:grpSpPr>
          <a:xfrm>
            <a:off x="852385" y="1510916"/>
            <a:ext cx="353145" cy="351998"/>
            <a:chOff x="852385" y="1510916"/>
            <a:chExt cx="353145" cy="351998"/>
          </a:xfrm>
        </p:grpSpPr>
        <p:sp>
          <p:nvSpPr>
            <p:cNvPr id="13981" name="Google Shape;13981;p8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4" name="Google Shape;13984;p86"/>
          <p:cNvGrpSpPr/>
          <p:nvPr/>
        </p:nvGrpSpPr>
        <p:grpSpPr>
          <a:xfrm>
            <a:off x="1745217" y="1515471"/>
            <a:ext cx="343269" cy="342505"/>
            <a:chOff x="1745217" y="1515471"/>
            <a:chExt cx="343269" cy="342505"/>
          </a:xfrm>
        </p:grpSpPr>
        <p:sp>
          <p:nvSpPr>
            <p:cNvPr id="13985" name="Google Shape;13985;p8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9" name="Google Shape;13989;p86"/>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90" name="Google Shape;13990;p86"/>
          <p:cNvGrpSpPr/>
          <p:nvPr/>
        </p:nvGrpSpPr>
        <p:grpSpPr>
          <a:xfrm>
            <a:off x="3042703" y="1529137"/>
            <a:ext cx="411535" cy="315587"/>
            <a:chOff x="3042703" y="1529137"/>
            <a:chExt cx="411535" cy="315587"/>
          </a:xfrm>
        </p:grpSpPr>
        <p:sp>
          <p:nvSpPr>
            <p:cNvPr id="13991" name="Google Shape;13991;p8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1" name="Google Shape;14001;p86"/>
          <p:cNvGrpSpPr/>
          <p:nvPr/>
        </p:nvGrpSpPr>
        <p:grpSpPr>
          <a:xfrm>
            <a:off x="2629289" y="1544682"/>
            <a:ext cx="350501" cy="284497"/>
            <a:chOff x="2629289" y="1544682"/>
            <a:chExt cx="350501" cy="284497"/>
          </a:xfrm>
        </p:grpSpPr>
        <p:sp>
          <p:nvSpPr>
            <p:cNvPr id="14002" name="Google Shape;14002;p8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7" name="Google Shape;14007;p86"/>
          <p:cNvGrpSpPr/>
          <p:nvPr/>
        </p:nvGrpSpPr>
        <p:grpSpPr>
          <a:xfrm>
            <a:off x="5305077" y="1502633"/>
            <a:ext cx="367893" cy="365218"/>
            <a:chOff x="5305077" y="1502633"/>
            <a:chExt cx="367893" cy="365218"/>
          </a:xfrm>
        </p:grpSpPr>
        <p:sp>
          <p:nvSpPr>
            <p:cNvPr id="14008" name="Google Shape;14008;p8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0" name="Google Shape;14010;p86"/>
          <p:cNvGrpSpPr/>
          <p:nvPr/>
        </p:nvGrpSpPr>
        <p:grpSpPr>
          <a:xfrm>
            <a:off x="7100170" y="1500117"/>
            <a:ext cx="368308" cy="367033"/>
            <a:chOff x="7100170" y="1500117"/>
            <a:chExt cx="368308" cy="367033"/>
          </a:xfrm>
        </p:grpSpPr>
        <p:sp>
          <p:nvSpPr>
            <p:cNvPr id="14011" name="Google Shape;14011;p8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4" name="Google Shape;14024;p86"/>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5" name="Google Shape;14025;p86"/>
          <p:cNvGrpSpPr/>
          <p:nvPr/>
        </p:nvGrpSpPr>
        <p:grpSpPr>
          <a:xfrm>
            <a:off x="6649231" y="1500021"/>
            <a:ext cx="390287" cy="367065"/>
            <a:chOff x="6649231" y="1500021"/>
            <a:chExt cx="390287" cy="367065"/>
          </a:xfrm>
        </p:grpSpPr>
        <p:sp>
          <p:nvSpPr>
            <p:cNvPr id="14026" name="Google Shape;14026;p8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8" name="Google Shape;14038;p86"/>
          <p:cNvGrpSpPr/>
          <p:nvPr/>
        </p:nvGrpSpPr>
        <p:grpSpPr>
          <a:xfrm>
            <a:off x="5746938" y="1543503"/>
            <a:ext cx="387261" cy="280356"/>
            <a:chOff x="5746938" y="1543503"/>
            <a:chExt cx="387261" cy="280356"/>
          </a:xfrm>
        </p:grpSpPr>
        <p:sp>
          <p:nvSpPr>
            <p:cNvPr id="14039" name="Google Shape;14039;p8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1" name="Google Shape;14041;p86"/>
          <p:cNvGrpSpPr/>
          <p:nvPr/>
        </p:nvGrpSpPr>
        <p:grpSpPr>
          <a:xfrm>
            <a:off x="6196730" y="1525346"/>
            <a:ext cx="369072" cy="317467"/>
            <a:chOff x="6196730" y="1525346"/>
            <a:chExt cx="369072" cy="317467"/>
          </a:xfrm>
        </p:grpSpPr>
        <p:sp>
          <p:nvSpPr>
            <p:cNvPr id="14042" name="Google Shape;14042;p8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5" name="Google Shape;14045;p86"/>
          <p:cNvGrpSpPr/>
          <p:nvPr/>
        </p:nvGrpSpPr>
        <p:grpSpPr>
          <a:xfrm>
            <a:off x="4940592" y="1500690"/>
            <a:ext cx="246558" cy="367161"/>
            <a:chOff x="4940592" y="1500690"/>
            <a:chExt cx="246558" cy="367161"/>
          </a:xfrm>
        </p:grpSpPr>
        <p:sp>
          <p:nvSpPr>
            <p:cNvPr id="14046" name="Google Shape;14046;p8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0" name="Google Shape;14050;p86"/>
          <p:cNvGrpSpPr/>
          <p:nvPr/>
        </p:nvGrpSpPr>
        <p:grpSpPr>
          <a:xfrm>
            <a:off x="7964906" y="1499894"/>
            <a:ext cx="380858" cy="367575"/>
            <a:chOff x="7964906" y="1499894"/>
            <a:chExt cx="380858" cy="367575"/>
          </a:xfrm>
        </p:grpSpPr>
        <p:sp>
          <p:nvSpPr>
            <p:cNvPr id="14051" name="Google Shape;14051;p8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4" name="Google Shape;14054;p86"/>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5" name="Google Shape;14055;p86"/>
          <p:cNvGrpSpPr/>
          <p:nvPr/>
        </p:nvGrpSpPr>
        <p:grpSpPr>
          <a:xfrm>
            <a:off x="8007400" y="2902278"/>
            <a:ext cx="285230" cy="355597"/>
            <a:chOff x="8007400" y="2902278"/>
            <a:chExt cx="285230" cy="355597"/>
          </a:xfrm>
        </p:grpSpPr>
        <p:sp>
          <p:nvSpPr>
            <p:cNvPr id="14056" name="Google Shape;14056;p8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8" name="Google Shape;14058;p86"/>
          <p:cNvGrpSpPr/>
          <p:nvPr/>
        </p:nvGrpSpPr>
        <p:grpSpPr>
          <a:xfrm>
            <a:off x="6219124" y="2902788"/>
            <a:ext cx="318231" cy="355470"/>
            <a:chOff x="6219124" y="2902788"/>
            <a:chExt cx="318231" cy="355470"/>
          </a:xfrm>
        </p:grpSpPr>
        <p:sp>
          <p:nvSpPr>
            <p:cNvPr id="14059" name="Google Shape;14059;p8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2" name="Google Shape;14062;p86"/>
          <p:cNvGrpSpPr/>
          <p:nvPr/>
        </p:nvGrpSpPr>
        <p:grpSpPr>
          <a:xfrm>
            <a:off x="4969421" y="2902852"/>
            <a:ext cx="185109" cy="355406"/>
            <a:chOff x="4969421" y="2902852"/>
            <a:chExt cx="185109" cy="355406"/>
          </a:xfrm>
        </p:grpSpPr>
        <p:sp>
          <p:nvSpPr>
            <p:cNvPr id="14063" name="Google Shape;14063;p8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9" name="Google Shape;14069;p86"/>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6"/>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1" name="Google Shape;14071;p86"/>
          <p:cNvGrpSpPr/>
          <p:nvPr/>
        </p:nvGrpSpPr>
        <p:grpSpPr>
          <a:xfrm>
            <a:off x="6685259" y="2902852"/>
            <a:ext cx="311414" cy="355406"/>
            <a:chOff x="6685259" y="2902852"/>
            <a:chExt cx="311414" cy="355406"/>
          </a:xfrm>
        </p:grpSpPr>
        <p:sp>
          <p:nvSpPr>
            <p:cNvPr id="14072" name="Google Shape;14072;p8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5" name="Google Shape;14075;p86"/>
          <p:cNvGrpSpPr/>
          <p:nvPr/>
        </p:nvGrpSpPr>
        <p:grpSpPr>
          <a:xfrm>
            <a:off x="5309250" y="2903170"/>
            <a:ext cx="359579" cy="355852"/>
            <a:chOff x="5309250" y="2903170"/>
            <a:chExt cx="359579" cy="355852"/>
          </a:xfrm>
        </p:grpSpPr>
        <p:sp>
          <p:nvSpPr>
            <p:cNvPr id="14076" name="Google Shape;14076;p8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9" name="Google Shape;14079;p86"/>
          <p:cNvGrpSpPr/>
          <p:nvPr/>
        </p:nvGrpSpPr>
        <p:grpSpPr>
          <a:xfrm>
            <a:off x="2199565" y="2421172"/>
            <a:ext cx="312179" cy="353431"/>
            <a:chOff x="2199565" y="2421172"/>
            <a:chExt cx="312179" cy="353431"/>
          </a:xfrm>
        </p:grpSpPr>
        <p:sp>
          <p:nvSpPr>
            <p:cNvPr id="14080" name="Google Shape;14080;p8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2" name="Google Shape;14082;p86"/>
          <p:cNvGrpSpPr/>
          <p:nvPr/>
        </p:nvGrpSpPr>
        <p:grpSpPr>
          <a:xfrm>
            <a:off x="1750887" y="2425727"/>
            <a:ext cx="320143" cy="343269"/>
            <a:chOff x="1750887" y="2425727"/>
            <a:chExt cx="320143" cy="343269"/>
          </a:xfrm>
        </p:grpSpPr>
        <p:sp>
          <p:nvSpPr>
            <p:cNvPr id="14083" name="Google Shape;14083;p8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5" name="Google Shape;14085;p86"/>
          <p:cNvGrpSpPr/>
          <p:nvPr/>
        </p:nvGrpSpPr>
        <p:grpSpPr>
          <a:xfrm>
            <a:off x="1298037" y="2425727"/>
            <a:ext cx="338364" cy="342887"/>
            <a:chOff x="1298037" y="2425727"/>
            <a:chExt cx="338364" cy="342887"/>
          </a:xfrm>
        </p:grpSpPr>
        <p:sp>
          <p:nvSpPr>
            <p:cNvPr id="14086" name="Google Shape;14086;p8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0" name="Google Shape;14090;p8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1" name="Google Shape;14091;p86"/>
          <p:cNvGrpSpPr/>
          <p:nvPr/>
        </p:nvGrpSpPr>
        <p:grpSpPr>
          <a:xfrm>
            <a:off x="3974207" y="2429009"/>
            <a:ext cx="320143" cy="338491"/>
            <a:chOff x="3974207" y="2429009"/>
            <a:chExt cx="320143" cy="338491"/>
          </a:xfrm>
        </p:grpSpPr>
        <p:sp>
          <p:nvSpPr>
            <p:cNvPr id="14092" name="Google Shape;14092;p8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86"/>
          <p:cNvGrpSpPr/>
          <p:nvPr/>
        </p:nvGrpSpPr>
        <p:grpSpPr>
          <a:xfrm>
            <a:off x="2623237" y="2431047"/>
            <a:ext cx="355024" cy="332630"/>
            <a:chOff x="2623237" y="2431047"/>
            <a:chExt cx="355024" cy="332630"/>
          </a:xfrm>
        </p:grpSpPr>
        <p:sp>
          <p:nvSpPr>
            <p:cNvPr id="14095" name="Google Shape;14095;p8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9" name="Google Shape;14099;p86"/>
          <p:cNvGrpSpPr/>
          <p:nvPr/>
        </p:nvGrpSpPr>
        <p:grpSpPr>
          <a:xfrm>
            <a:off x="6657194" y="2434073"/>
            <a:ext cx="375507" cy="367925"/>
            <a:chOff x="6657194" y="2434073"/>
            <a:chExt cx="375507" cy="367925"/>
          </a:xfrm>
        </p:grpSpPr>
        <p:sp>
          <p:nvSpPr>
            <p:cNvPr id="14100" name="Google Shape;14100;p8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3" name="Google Shape;14103;p86"/>
          <p:cNvGrpSpPr/>
          <p:nvPr/>
        </p:nvGrpSpPr>
        <p:grpSpPr>
          <a:xfrm>
            <a:off x="7101317" y="2441655"/>
            <a:ext cx="367925" cy="352380"/>
            <a:chOff x="7101317" y="2441655"/>
            <a:chExt cx="367925" cy="352380"/>
          </a:xfrm>
        </p:grpSpPr>
        <p:sp>
          <p:nvSpPr>
            <p:cNvPr id="14104" name="Google Shape;14104;p8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86"/>
          <p:cNvGrpSpPr/>
          <p:nvPr/>
        </p:nvGrpSpPr>
        <p:grpSpPr>
          <a:xfrm>
            <a:off x="5756399" y="2434456"/>
            <a:ext cx="367925" cy="367161"/>
            <a:chOff x="5756399" y="2434456"/>
            <a:chExt cx="367925" cy="367161"/>
          </a:xfrm>
        </p:grpSpPr>
        <p:sp>
          <p:nvSpPr>
            <p:cNvPr id="14107" name="Google Shape;14107;p8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4" name="Google Shape;14114;p86"/>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6"/>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6" name="Google Shape;14116;p86"/>
          <p:cNvGrpSpPr/>
          <p:nvPr/>
        </p:nvGrpSpPr>
        <p:grpSpPr>
          <a:xfrm>
            <a:off x="7964906" y="2434073"/>
            <a:ext cx="373627" cy="367925"/>
            <a:chOff x="7964906" y="2434073"/>
            <a:chExt cx="373627" cy="367925"/>
          </a:xfrm>
        </p:grpSpPr>
        <p:sp>
          <p:nvSpPr>
            <p:cNvPr id="14117" name="Google Shape;14117;p8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86"/>
          <p:cNvGrpSpPr/>
          <p:nvPr/>
        </p:nvGrpSpPr>
        <p:grpSpPr>
          <a:xfrm>
            <a:off x="6194086" y="2437737"/>
            <a:ext cx="369837" cy="360471"/>
            <a:chOff x="6194086" y="2437737"/>
            <a:chExt cx="369837" cy="360471"/>
          </a:xfrm>
        </p:grpSpPr>
        <p:sp>
          <p:nvSpPr>
            <p:cNvPr id="14120" name="Google Shape;14120;p8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125"/>
        <p:cNvGrpSpPr/>
        <p:nvPr/>
      </p:nvGrpSpPr>
      <p:grpSpPr>
        <a:xfrm>
          <a:off x="0" y="0"/>
          <a:ext cx="0" cy="0"/>
          <a:chOff x="0" y="0"/>
          <a:chExt cx="0" cy="0"/>
        </a:xfrm>
      </p:grpSpPr>
      <p:sp>
        <p:nvSpPr>
          <p:cNvPr id="14126" name="Google Shape;14126;p8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127" name="Google Shape;14127;p8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4128" name="Google Shape;14128;p87"/>
          <p:cNvGrpSpPr/>
          <p:nvPr/>
        </p:nvGrpSpPr>
        <p:grpSpPr>
          <a:xfrm>
            <a:off x="3541011" y="1508594"/>
            <a:ext cx="350166" cy="349434"/>
            <a:chOff x="3541011" y="1508594"/>
            <a:chExt cx="350166" cy="349434"/>
          </a:xfrm>
        </p:grpSpPr>
        <p:sp>
          <p:nvSpPr>
            <p:cNvPr id="14129" name="Google Shape;14129;p8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2" name="Google Shape;14142;p87"/>
          <p:cNvGrpSpPr/>
          <p:nvPr/>
        </p:nvGrpSpPr>
        <p:grpSpPr>
          <a:xfrm>
            <a:off x="3122257" y="1508594"/>
            <a:ext cx="294850" cy="349434"/>
            <a:chOff x="3122257" y="1508594"/>
            <a:chExt cx="294850" cy="349434"/>
          </a:xfrm>
        </p:grpSpPr>
        <p:sp>
          <p:nvSpPr>
            <p:cNvPr id="14143" name="Google Shape;14143;p8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8" name="Google Shape;14148;p87"/>
          <p:cNvGrpSpPr/>
          <p:nvPr/>
        </p:nvGrpSpPr>
        <p:grpSpPr>
          <a:xfrm>
            <a:off x="910723" y="1508212"/>
            <a:ext cx="251660" cy="350166"/>
            <a:chOff x="910723" y="1508212"/>
            <a:chExt cx="251660" cy="350166"/>
          </a:xfrm>
        </p:grpSpPr>
        <p:sp>
          <p:nvSpPr>
            <p:cNvPr id="14149" name="Google Shape;14149;p8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6" name="Google Shape;14166;p87"/>
          <p:cNvGrpSpPr/>
          <p:nvPr/>
        </p:nvGrpSpPr>
        <p:grpSpPr>
          <a:xfrm>
            <a:off x="1308631" y="1507830"/>
            <a:ext cx="350166" cy="350198"/>
            <a:chOff x="1308631" y="1507830"/>
            <a:chExt cx="350166" cy="350198"/>
          </a:xfrm>
        </p:grpSpPr>
        <p:sp>
          <p:nvSpPr>
            <p:cNvPr id="14167" name="Google Shape;14167;p8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1" name="Google Shape;14171;p87"/>
          <p:cNvGrpSpPr/>
          <p:nvPr/>
        </p:nvGrpSpPr>
        <p:grpSpPr>
          <a:xfrm>
            <a:off x="1756921" y="1509739"/>
            <a:ext cx="345997" cy="345997"/>
            <a:chOff x="1756921" y="1509739"/>
            <a:chExt cx="345997" cy="345997"/>
          </a:xfrm>
        </p:grpSpPr>
        <p:sp>
          <p:nvSpPr>
            <p:cNvPr id="14172" name="Google Shape;14172;p8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9" name="Google Shape;14189;p87"/>
          <p:cNvGrpSpPr/>
          <p:nvPr/>
        </p:nvGrpSpPr>
        <p:grpSpPr>
          <a:xfrm>
            <a:off x="2216956" y="1510503"/>
            <a:ext cx="318721" cy="345615"/>
            <a:chOff x="2216956" y="1510503"/>
            <a:chExt cx="318721" cy="345615"/>
          </a:xfrm>
        </p:grpSpPr>
        <p:sp>
          <p:nvSpPr>
            <p:cNvPr id="14190" name="Google Shape;14190;p8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87"/>
          <p:cNvGrpSpPr/>
          <p:nvPr/>
        </p:nvGrpSpPr>
        <p:grpSpPr>
          <a:xfrm>
            <a:off x="3988156" y="1568461"/>
            <a:ext cx="349052" cy="230049"/>
            <a:chOff x="3988156" y="1568461"/>
            <a:chExt cx="349052" cy="230049"/>
          </a:xfrm>
        </p:grpSpPr>
        <p:sp>
          <p:nvSpPr>
            <p:cNvPr id="14196" name="Google Shape;14196;p8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3" name="Google Shape;14203;p87"/>
          <p:cNvGrpSpPr/>
          <p:nvPr/>
        </p:nvGrpSpPr>
        <p:grpSpPr>
          <a:xfrm>
            <a:off x="2633037" y="1499873"/>
            <a:ext cx="379002" cy="366112"/>
            <a:chOff x="2633037" y="1499873"/>
            <a:chExt cx="379002" cy="366112"/>
          </a:xfrm>
        </p:grpSpPr>
        <p:sp>
          <p:nvSpPr>
            <p:cNvPr id="14204" name="Google Shape;14204;p8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0" name="Google Shape;14210;p87"/>
          <p:cNvGrpSpPr/>
          <p:nvPr/>
        </p:nvGrpSpPr>
        <p:grpSpPr>
          <a:xfrm>
            <a:off x="6675256" y="1516169"/>
            <a:ext cx="327823" cy="357009"/>
            <a:chOff x="6675256" y="1516169"/>
            <a:chExt cx="327823" cy="357009"/>
          </a:xfrm>
        </p:grpSpPr>
        <p:sp>
          <p:nvSpPr>
            <p:cNvPr id="14211" name="Google Shape;14211;p8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0" name="Google Shape;14220;p87"/>
          <p:cNvGrpSpPr/>
          <p:nvPr/>
        </p:nvGrpSpPr>
        <p:grpSpPr>
          <a:xfrm>
            <a:off x="8020159" y="1516551"/>
            <a:ext cx="300897" cy="356627"/>
            <a:chOff x="8020159" y="1516551"/>
            <a:chExt cx="300897" cy="356627"/>
          </a:xfrm>
        </p:grpSpPr>
        <p:sp>
          <p:nvSpPr>
            <p:cNvPr id="14221" name="Google Shape;14221;p8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6" name="Google Shape;14226;p87"/>
          <p:cNvGrpSpPr/>
          <p:nvPr/>
        </p:nvGrpSpPr>
        <p:grpSpPr>
          <a:xfrm>
            <a:off x="5377363" y="1516169"/>
            <a:ext cx="257357" cy="356627"/>
            <a:chOff x="5377363" y="1516169"/>
            <a:chExt cx="257357" cy="356627"/>
          </a:xfrm>
        </p:grpSpPr>
        <p:sp>
          <p:nvSpPr>
            <p:cNvPr id="14227" name="Google Shape;14227;p8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4" name="Google Shape;14244;p87"/>
          <p:cNvGrpSpPr/>
          <p:nvPr/>
        </p:nvGrpSpPr>
        <p:grpSpPr>
          <a:xfrm>
            <a:off x="4880567" y="1535870"/>
            <a:ext cx="356245" cy="317607"/>
            <a:chOff x="4880567" y="1535870"/>
            <a:chExt cx="356245" cy="317607"/>
          </a:xfrm>
        </p:grpSpPr>
        <p:sp>
          <p:nvSpPr>
            <p:cNvPr id="14245" name="Google Shape;14245;p8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0" name="Google Shape;14250;p87"/>
          <p:cNvGrpSpPr/>
          <p:nvPr/>
        </p:nvGrpSpPr>
        <p:grpSpPr>
          <a:xfrm>
            <a:off x="5771483" y="1515787"/>
            <a:ext cx="357359" cy="357391"/>
            <a:chOff x="5771483" y="1515787"/>
            <a:chExt cx="357359" cy="357391"/>
          </a:xfrm>
        </p:grpSpPr>
        <p:sp>
          <p:nvSpPr>
            <p:cNvPr id="14251" name="Google Shape;14251;p8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5" name="Google Shape;14255;p87"/>
          <p:cNvGrpSpPr/>
          <p:nvPr/>
        </p:nvGrpSpPr>
        <p:grpSpPr>
          <a:xfrm>
            <a:off x="7121669" y="1533610"/>
            <a:ext cx="321362" cy="321362"/>
            <a:chOff x="7121669" y="1533610"/>
            <a:chExt cx="321362" cy="321362"/>
          </a:xfrm>
        </p:grpSpPr>
        <p:sp>
          <p:nvSpPr>
            <p:cNvPr id="14256" name="Google Shape;14256;p8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0" name="Google Shape;14260;p87"/>
          <p:cNvGrpSpPr/>
          <p:nvPr/>
        </p:nvGrpSpPr>
        <p:grpSpPr>
          <a:xfrm>
            <a:off x="7562766" y="1514864"/>
            <a:ext cx="327059" cy="360192"/>
            <a:chOff x="7562766" y="1514864"/>
            <a:chExt cx="327059" cy="360192"/>
          </a:xfrm>
        </p:grpSpPr>
        <p:sp>
          <p:nvSpPr>
            <p:cNvPr id="14261" name="Google Shape;14261;p8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87"/>
          <p:cNvGrpSpPr/>
          <p:nvPr/>
        </p:nvGrpSpPr>
        <p:grpSpPr>
          <a:xfrm>
            <a:off x="6221229" y="1498673"/>
            <a:ext cx="361636" cy="362183"/>
            <a:chOff x="6259175" y="1559008"/>
            <a:chExt cx="271743" cy="272093"/>
          </a:xfrm>
        </p:grpSpPr>
        <p:sp>
          <p:nvSpPr>
            <p:cNvPr id="14266" name="Google Shape;14266;p8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3" name="Google Shape;14283;p87"/>
          <p:cNvGrpSpPr/>
          <p:nvPr/>
        </p:nvGrpSpPr>
        <p:grpSpPr>
          <a:xfrm>
            <a:off x="2661459" y="2015001"/>
            <a:ext cx="322508" cy="273494"/>
            <a:chOff x="2661459" y="2015001"/>
            <a:chExt cx="322508" cy="273494"/>
          </a:xfrm>
        </p:grpSpPr>
        <p:sp>
          <p:nvSpPr>
            <p:cNvPr id="14284" name="Google Shape;14284;p8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87"/>
          <p:cNvGrpSpPr/>
          <p:nvPr/>
        </p:nvGrpSpPr>
        <p:grpSpPr>
          <a:xfrm>
            <a:off x="6671087" y="2009304"/>
            <a:ext cx="332757" cy="281833"/>
            <a:chOff x="6671087" y="2009304"/>
            <a:chExt cx="332757" cy="281833"/>
          </a:xfrm>
        </p:grpSpPr>
        <p:sp>
          <p:nvSpPr>
            <p:cNvPr id="14287" name="Google Shape;14287;p8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9" name="Google Shape;14289;p87"/>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0" name="Google Shape;14290;p87"/>
          <p:cNvGrpSpPr/>
          <p:nvPr/>
        </p:nvGrpSpPr>
        <p:grpSpPr>
          <a:xfrm>
            <a:off x="2201806" y="1976585"/>
            <a:ext cx="349784" cy="349434"/>
            <a:chOff x="2201806" y="1976585"/>
            <a:chExt cx="349784" cy="349434"/>
          </a:xfrm>
        </p:grpSpPr>
        <p:sp>
          <p:nvSpPr>
            <p:cNvPr id="14291" name="Google Shape;14291;p8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5" name="Google Shape;14295;p87"/>
          <p:cNvGrpSpPr/>
          <p:nvPr/>
        </p:nvGrpSpPr>
        <p:grpSpPr>
          <a:xfrm>
            <a:off x="3094217" y="1976585"/>
            <a:ext cx="350198" cy="350548"/>
            <a:chOff x="3094217" y="1976585"/>
            <a:chExt cx="350198" cy="350548"/>
          </a:xfrm>
        </p:grpSpPr>
        <p:sp>
          <p:nvSpPr>
            <p:cNvPr id="14296" name="Google Shape;14296;p8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9" name="Google Shape;14309;p87"/>
          <p:cNvGrpSpPr/>
          <p:nvPr/>
        </p:nvGrpSpPr>
        <p:grpSpPr>
          <a:xfrm>
            <a:off x="870939" y="1975821"/>
            <a:ext cx="332375" cy="350071"/>
            <a:chOff x="870939" y="1975821"/>
            <a:chExt cx="332375" cy="350071"/>
          </a:xfrm>
        </p:grpSpPr>
        <p:sp>
          <p:nvSpPr>
            <p:cNvPr id="14310" name="Google Shape;14310;p8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4" name="Google Shape;14314;p87"/>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5" name="Google Shape;14315;p87"/>
          <p:cNvGrpSpPr/>
          <p:nvPr/>
        </p:nvGrpSpPr>
        <p:grpSpPr>
          <a:xfrm>
            <a:off x="3979435" y="1976585"/>
            <a:ext cx="345265" cy="349848"/>
            <a:chOff x="3979435" y="1976585"/>
            <a:chExt cx="345265" cy="349848"/>
          </a:xfrm>
        </p:grpSpPr>
        <p:sp>
          <p:nvSpPr>
            <p:cNvPr id="14316" name="Google Shape;14316;p8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3" name="Google Shape;14333;p87"/>
          <p:cNvGrpSpPr/>
          <p:nvPr/>
        </p:nvGrpSpPr>
        <p:grpSpPr>
          <a:xfrm>
            <a:off x="3576626" y="1975821"/>
            <a:ext cx="284251" cy="351694"/>
            <a:chOff x="3576626" y="1975821"/>
            <a:chExt cx="284251" cy="351694"/>
          </a:xfrm>
        </p:grpSpPr>
        <p:sp>
          <p:nvSpPr>
            <p:cNvPr id="14334" name="Google Shape;14334;p8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7" name="Google Shape;14337;p87"/>
          <p:cNvGrpSpPr/>
          <p:nvPr/>
        </p:nvGrpSpPr>
        <p:grpSpPr>
          <a:xfrm>
            <a:off x="2722090" y="2890162"/>
            <a:ext cx="238770" cy="371841"/>
            <a:chOff x="2722090" y="2890162"/>
            <a:chExt cx="238770" cy="371841"/>
          </a:xfrm>
        </p:grpSpPr>
        <p:sp>
          <p:nvSpPr>
            <p:cNvPr id="14338" name="Google Shape;14338;p8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41" name="Google Shape;14341;p87"/>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42" name="Google Shape;14342;p87"/>
          <p:cNvGrpSpPr/>
          <p:nvPr/>
        </p:nvGrpSpPr>
        <p:grpSpPr>
          <a:xfrm>
            <a:off x="6216367" y="1970156"/>
            <a:ext cx="361147" cy="361147"/>
            <a:chOff x="6216367" y="1970156"/>
            <a:chExt cx="361147" cy="361147"/>
          </a:xfrm>
        </p:grpSpPr>
        <p:sp>
          <p:nvSpPr>
            <p:cNvPr id="14343" name="Google Shape;14343;p8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7" name="Google Shape;14347;p87"/>
          <p:cNvGrpSpPr/>
          <p:nvPr/>
        </p:nvGrpSpPr>
        <p:grpSpPr>
          <a:xfrm>
            <a:off x="1289311" y="2926222"/>
            <a:ext cx="408156" cy="299783"/>
            <a:chOff x="1289311" y="2926222"/>
            <a:chExt cx="408156" cy="299783"/>
          </a:xfrm>
        </p:grpSpPr>
        <p:sp>
          <p:nvSpPr>
            <p:cNvPr id="14348" name="Google Shape;14348;p8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0" name="Google Shape;14350;p87"/>
          <p:cNvGrpSpPr/>
          <p:nvPr/>
        </p:nvGrpSpPr>
        <p:grpSpPr>
          <a:xfrm>
            <a:off x="7978465" y="1969392"/>
            <a:ext cx="361147" cy="360797"/>
            <a:chOff x="7978465" y="1969392"/>
            <a:chExt cx="361147" cy="360797"/>
          </a:xfrm>
        </p:grpSpPr>
        <p:sp>
          <p:nvSpPr>
            <p:cNvPr id="14351" name="Google Shape;14351;p8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0" name="Google Shape;14360;p87"/>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61" name="Google Shape;14361;p87"/>
          <p:cNvGrpSpPr/>
          <p:nvPr/>
        </p:nvGrpSpPr>
        <p:grpSpPr>
          <a:xfrm>
            <a:off x="854261" y="2908813"/>
            <a:ext cx="377474" cy="335748"/>
            <a:chOff x="854261" y="2908813"/>
            <a:chExt cx="377474" cy="335748"/>
          </a:xfrm>
        </p:grpSpPr>
        <p:sp>
          <p:nvSpPr>
            <p:cNvPr id="14362" name="Google Shape;14362;p8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87"/>
          <p:cNvGrpSpPr/>
          <p:nvPr/>
        </p:nvGrpSpPr>
        <p:grpSpPr>
          <a:xfrm>
            <a:off x="1749728" y="2894777"/>
            <a:ext cx="386927" cy="363438"/>
            <a:chOff x="1749728" y="2894777"/>
            <a:chExt cx="386927" cy="363438"/>
          </a:xfrm>
        </p:grpSpPr>
        <p:sp>
          <p:nvSpPr>
            <p:cNvPr id="14368" name="Google Shape;14368;p8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5" name="Google Shape;14375;p87"/>
          <p:cNvGrpSpPr/>
          <p:nvPr/>
        </p:nvGrpSpPr>
        <p:grpSpPr>
          <a:xfrm>
            <a:off x="7098912" y="1969392"/>
            <a:ext cx="359651" cy="361560"/>
            <a:chOff x="7098912" y="1969392"/>
            <a:chExt cx="359651" cy="361560"/>
          </a:xfrm>
        </p:grpSpPr>
        <p:sp>
          <p:nvSpPr>
            <p:cNvPr id="14376" name="Google Shape;14376;p8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89" name="Google Shape;14389;p87"/>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0" name="Google Shape;14390;p87"/>
          <p:cNvGrpSpPr/>
          <p:nvPr/>
        </p:nvGrpSpPr>
        <p:grpSpPr>
          <a:xfrm>
            <a:off x="5352728" y="1990239"/>
            <a:ext cx="327091" cy="322508"/>
            <a:chOff x="5352728" y="1990239"/>
            <a:chExt cx="327091" cy="322508"/>
          </a:xfrm>
        </p:grpSpPr>
        <p:sp>
          <p:nvSpPr>
            <p:cNvPr id="14391" name="Google Shape;14391;p8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87"/>
          <p:cNvGrpSpPr/>
          <p:nvPr/>
        </p:nvGrpSpPr>
        <p:grpSpPr>
          <a:xfrm>
            <a:off x="7538896" y="1970156"/>
            <a:ext cx="361147" cy="361529"/>
            <a:chOff x="7538896" y="1970156"/>
            <a:chExt cx="361147" cy="361529"/>
          </a:xfrm>
        </p:grpSpPr>
        <p:sp>
          <p:nvSpPr>
            <p:cNvPr id="14395" name="Google Shape;14395;p8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1" name="Google Shape;14401;p87"/>
          <p:cNvGrpSpPr/>
          <p:nvPr/>
        </p:nvGrpSpPr>
        <p:grpSpPr>
          <a:xfrm>
            <a:off x="4896099" y="1970920"/>
            <a:ext cx="358155" cy="358123"/>
            <a:chOff x="4896099" y="1970920"/>
            <a:chExt cx="358155" cy="358123"/>
          </a:xfrm>
        </p:grpSpPr>
        <p:sp>
          <p:nvSpPr>
            <p:cNvPr id="14402" name="Google Shape;14402;p8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5" name="Google Shape;14405;p87"/>
          <p:cNvGrpSpPr/>
          <p:nvPr/>
        </p:nvGrpSpPr>
        <p:grpSpPr>
          <a:xfrm>
            <a:off x="4048787" y="2977019"/>
            <a:ext cx="283488" cy="198604"/>
            <a:chOff x="4048787" y="2977019"/>
            <a:chExt cx="283488" cy="198604"/>
          </a:xfrm>
        </p:grpSpPr>
        <p:sp>
          <p:nvSpPr>
            <p:cNvPr id="14406" name="Google Shape;14406;p8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2" name="Google Shape;14412;p87"/>
          <p:cNvGrpSpPr/>
          <p:nvPr/>
        </p:nvGrpSpPr>
        <p:grpSpPr>
          <a:xfrm>
            <a:off x="4054103" y="2430191"/>
            <a:ext cx="218687" cy="349052"/>
            <a:chOff x="4054103" y="2430191"/>
            <a:chExt cx="218687" cy="349052"/>
          </a:xfrm>
        </p:grpSpPr>
        <p:sp>
          <p:nvSpPr>
            <p:cNvPr id="14413" name="Google Shape;14413;p8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5" name="Google Shape;14415;p87"/>
          <p:cNvGrpSpPr/>
          <p:nvPr/>
        </p:nvGrpSpPr>
        <p:grpSpPr>
          <a:xfrm>
            <a:off x="2185128" y="2427549"/>
            <a:ext cx="382758" cy="356595"/>
            <a:chOff x="2185128" y="2427549"/>
            <a:chExt cx="382758" cy="356595"/>
          </a:xfrm>
        </p:grpSpPr>
        <p:sp>
          <p:nvSpPr>
            <p:cNvPr id="14416" name="Google Shape;14416;p8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87"/>
          <p:cNvGrpSpPr/>
          <p:nvPr/>
        </p:nvGrpSpPr>
        <p:grpSpPr>
          <a:xfrm>
            <a:off x="3539102" y="2427549"/>
            <a:ext cx="355099" cy="355481"/>
            <a:chOff x="3539102" y="2427549"/>
            <a:chExt cx="355099" cy="355481"/>
          </a:xfrm>
        </p:grpSpPr>
        <p:sp>
          <p:nvSpPr>
            <p:cNvPr id="14421" name="Google Shape;14421;p8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3" name="Google Shape;14423;p87"/>
          <p:cNvGrpSpPr/>
          <p:nvPr/>
        </p:nvGrpSpPr>
        <p:grpSpPr>
          <a:xfrm>
            <a:off x="2656907" y="2439293"/>
            <a:ext cx="332757" cy="332343"/>
            <a:chOff x="2656907" y="2439293"/>
            <a:chExt cx="332757" cy="332343"/>
          </a:xfrm>
        </p:grpSpPr>
        <p:sp>
          <p:nvSpPr>
            <p:cNvPr id="14424" name="Google Shape;14424;p8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87"/>
          <p:cNvGrpSpPr/>
          <p:nvPr/>
        </p:nvGrpSpPr>
        <p:grpSpPr>
          <a:xfrm>
            <a:off x="1731523" y="2422616"/>
            <a:ext cx="399435" cy="365698"/>
            <a:chOff x="1731523" y="2422616"/>
            <a:chExt cx="399435" cy="365698"/>
          </a:xfrm>
        </p:grpSpPr>
        <p:sp>
          <p:nvSpPr>
            <p:cNvPr id="14432" name="Google Shape;14432;p8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5" name="Google Shape;14435;p87"/>
          <p:cNvGrpSpPr/>
          <p:nvPr/>
        </p:nvGrpSpPr>
        <p:grpSpPr>
          <a:xfrm>
            <a:off x="3097241" y="2433564"/>
            <a:ext cx="344883" cy="343387"/>
            <a:chOff x="3097241" y="2433564"/>
            <a:chExt cx="344883" cy="343387"/>
          </a:xfrm>
        </p:grpSpPr>
        <p:sp>
          <p:nvSpPr>
            <p:cNvPr id="14436" name="Google Shape;14436;p8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5" name="Google Shape;14445;p87"/>
          <p:cNvGrpSpPr/>
          <p:nvPr/>
        </p:nvGrpSpPr>
        <p:grpSpPr>
          <a:xfrm>
            <a:off x="1278299" y="2439293"/>
            <a:ext cx="410829" cy="332343"/>
            <a:chOff x="1278299" y="2439293"/>
            <a:chExt cx="410829" cy="332343"/>
          </a:xfrm>
        </p:grpSpPr>
        <p:sp>
          <p:nvSpPr>
            <p:cNvPr id="14446" name="Google Shape;14446;p8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4" name="Google Shape;14454;p87"/>
          <p:cNvGrpSpPr/>
          <p:nvPr/>
        </p:nvGrpSpPr>
        <p:grpSpPr>
          <a:xfrm>
            <a:off x="870939" y="2439293"/>
            <a:ext cx="331993" cy="331993"/>
            <a:chOff x="870939" y="2439293"/>
            <a:chExt cx="331993" cy="331993"/>
          </a:xfrm>
        </p:grpSpPr>
        <p:sp>
          <p:nvSpPr>
            <p:cNvPr id="14455" name="Google Shape;14455;p8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87"/>
          <p:cNvGrpSpPr/>
          <p:nvPr/>
        </p:nvGrpSpPr>
        <p:grpSpPr>
          <a:xfrm>
            <a:off x="6644957" y="2456353"/>
            <a:ext cx="371395" cy="278904"/>
            <a:chOff x="6644957" y="2456353"/>
            <a:chExt cx="371395" cy="278904"/>
          </a:xfrm>
        </p:grpSpPr>
        <p:sp>
          <p:nvSpPr>
            <p:cNvPr id="14472" name="Google Shape;14472;p8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7" name="Google Shape;14477;p87"/>
          <p:cNvGrpSpPr/>
          <p:nvPr/>
        </p:nvGrpSpPr>
        <p:grpSpPr>
          <a:xfrm>
            <a:off x="5388757" y="2414659"/>
            <a:ext cx="260349" cy="362292"/>
            <a:chOff x="5388757" y="2414659"/>
            <a:chExt cx="260349" cy="362292"/>
          </a:xfrm>
        </p:grpSpPr>
        <p:sp>
          <p:nvSpPr>
            <p:cNvPr id="14478" name="Google Shape;14478;p8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8" name="Google Shape;14498;p87"/>
          <p:cNvGrpSpPr/>
          <p:nvPr/>
        </p:nvGrpSpPr>
        <p:grpSpPr>
          <a:xfrm>
            <a:off x="3567142" y="2905757"/>
            <a:ext cx="348288" cy="340331"/>
            <a:chOff x="3567142" y="2905757"/>
            <a:chExt cx="348288" cy="340331"/>
          </a:xfrm>
        </p:grpSpPr>
        <p:sp>
          <p:nvSpPr>
            <p:cNvPr id="14499" name="Google Shape;14499;p8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4" name="Google Shape;14504;p87"/>
          <p:cNvGrpSpPr/>
          <p:nvPr/>
        </p:nvGrpSpPr>
        <p:grpSpPr>
          <a:xfrm>
            <a:off x="7967103" y="2415041"/>
            <a:ext cx="355863" cy="361911"/>
            <a:chOff x="7967103" y="2415041"/>
            <a:chExt cx="355863" cy="361911"/>
          </a:xfrm>
        </p:grpSpPr>
        <p:sp>
          <p:nvSpPr>
            <p:cNvPr id="14505" name="Google Shape;14505;p8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6" name="Google Shape;14516;p87"/>
          <p:cNvGrpSpPr/>
          <p:nvPr/>
        </p:nvGrpSpPr>
        <p:grpSpPr>
          <a:xfrm>
            <a:off x="7529411" y="2414659"/>
            <a:ext cx="355863" cy="362292"/>
            <a:chOff x="7529411" y="2414659"/>
            <a:chExt cx="355863" cy="362292"/>
          </a:xfrm>
        </p:grpSpPr>
        <p:sp>
          <p:nvSpPr>
            <p:cNvPr id="14517" name="Google Shape;14517;p8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9" name="Google Shape;14529;p87"/>
          <p:cNvGrpSpPr/>
          <p:nvPr/>
        </p:nvGrpSpPr>
        <p:grpSpPr>
          <a:xfrm>
            <a:off x="5733194" y="2431718"/>
            <a:ext cx="446826" cy="327059"/>
            <a:chOff x="5733194" y="2431718"/>
            <a:chExt cx="446826" cy="327059"/>
          </a:xfrm>
        </p:grpSpPr>
        <p:sp>
          <p:nvSpPr>
            <p:cNvPr id="14530" name="Google Shape;14530;p8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3" name="Google Shape;14533;p87"/>
          <p:cNvGrpSpPr/>
          <p:nvPr/>
        </p:nvGrpSpPr>
        <p:grpSpPr>
          <a:xfrm>
            <a:off x="4876780" y="2418064"/>
            <a:ext cx="407774" cy="356627"/>
            <a:chOff x="4876780" y="2418064"/>
            <a:chExt cx="407774" cy="356627"/>
          </a:xfrm>
        </p:grpSpPr>
        <p:sp>
          <p:nvSpPr>
            <p:cNvPr id="14534" name="Google Shape;14534;p8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2" name="Google Shape;14542;p87"/>
          <p:cNvGrpSpPr/>
          <p:nvPr/>
        </p:nvGrpSpPr>
        <p:grpSpPr>
          <a:xfrm>
            <a:off x="7070872" y="2410871"/>
            <a:ext cx="398321" cy="371013"/>
            <a:chOff x="7070872" y="2410871"/>
            <a:chExt cx="398321" cy="371013"/>
          </a:xfrm>
        </p:grpSpPr>
        <p:sp>
          <p:nvSpPr>
            <p:cNvPr id="14543" name="Google Shape;14543;p8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47" name="Google Shape;14547;p87"/>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48" name="Google Shape;14548;p87"/>
          <p:cNvGrpSpPr/>
          <p:nvPr/>
        </p:nvGrpSpPr>
        <p:grpSpPr>
          <a:xfrm>
            <a:off x="5318259" y="2982111"/>
            <a:ext cx="371013" cy="220787"/>
            <a:chOff x="5318259" y="2982111"/>
            <a:chExt cx="371013" cy="220787"/>
          </a:xfrm>
        </p:grpSpPr>
        <p:sp>
          <p:nvSpPr>
            <p:cNvPr id="14549" name="Google Shape;14549;p8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7" name="Google Shape;14557;p87"/>
          <p:cNvGrpSpPr/>
          <p:nvPr/>
        </p:nvGrpSpPr>
        <p:grpSpPr>
          <a:xfrm>
            <a:off x="7073928" y="2905757"/>
            <a:ext cx="371395" cy="371809"/>
            <a:chOff x="7073928" y="2905757"/>
            <a:chExt cx="371395" cy="371809"/>
          </a:xfrm>
        </p:grpSpPr>
        <p:sp>
          <p:nvSpPr>
            <p:cNvPr id="14558" name="Google Shape;14558;p8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1" name="Google Shape;14561;p87"/>
          <p:cNvGrpSpPr/>
          <p:nvPr/>
        </p:nvGrpSpPr>
        <p:grpSpPr>
          <a:xfrm>
            <a:off x="6188327" y="2955408"/>
            <a:ext cx="371395" cy="272857"/>
            <a:chOff x="6188327" y="2955408"/>
            <a:chExt cx="371395" cy="272857"/>
          </a:xfrm>
        </p:grpSpPr>
        <p:sp>
          <p:nvSpPr>
            <p:cNvPr id="14562" name="Google Shape;14562;p8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4" name="Google Shape;14564;p87"/>
          <p:cNvGrpSpPr/>
          <p:nvPr/>
        </p:nvGrpSpPr>
        <p:grpSpPr>
          <a:xfrm>
            <a:off x="7521454" y="2906139"/>
            <a:ext cx="359651" cy="371013"/>
            <a:chOff x="7521454" y="2906139"/>
            <a:chExt cx="359651" cy="371013"/>
          </a:xfrm>
        </p:grpSpPr>
        <p:sp>
          <p:nvSpPr>
            <p:cNvPr id="14565" name="Google Shape;14565;p8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0" name="Google Shape;14570;p87"/>
          <p:cNvGrpSpPr/>
          <p:nvPr/>
        </p:nvGrpSpPr>
        <p:grpSpPr>
          <a:xfrm>
            <a:off x="5782845" y="2906521"/>
            <a:ext cx="301661" cy="371013"/>
            <a:chOff x="5782845" y="2906521"/>
            <a:chExt cx="301661" cy="371013"/>
          </a:xfrm>
        </p:grpSpPr>
        <p:sp>
          <p:nvSpPr>
            <p:cNvPr id="14571" name="Google Shape;14571;p8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4" name="Google Shape;14574;p87"/>
          <p:cNvGrpSpPr/>
          <p:nvPr/>
        </p:nvGrpSpPr>
        <p:grpSpPr>
          <a:xfrm>
            <a:off x="6630539" y="2917502"/>
            <a:ext cx="371777" cy="349434"/>
            <a:chOff x="6630539" y="2917502"/>
            <a:chExt cx="371777" cy="349434"/>
          </a:xfrm>
        </p:grpSpPr>
        <p:sp>
          <p:nvSpPr>
            <p:cNvPr id="14575" name="Google Shape;14575;p8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2" name="Google Shape;14582;p87"/>
          <p:cNvGrpSpPr/>
          <p:nvPr/>
        </p:nvGrpSpPr>
        <p:grpSpPr>
          <a:xfrm>
            <a:off x="2171474" y="3369229"/>
            <a:ext cx="408156" cy="343737"/>
            <a:chOff x="2171474" y="3369229"/>
            <a:chExt cx="408156" cy="343737"/>
          </a:xfrm>
        </p:grpSpPr>
        <p:sp>
          <p:nvSpPr>
            <p:cNvPr id="14583" name="Google Shape;14583;p8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87"/>
          <p:cNvGrpSpPr/>
          <p:nvPr/>
        </p:nvGrpSpPr>
        <p:grpSpPr>
          <a:xfrm>
            <a:off x="4891198" y="2925108"/>
            <a:ext cx="334634" cy="334634"/>
            <a:chOff x="4891198" y="2925108"/>
            <a:chExt cx="334634" cy="334634"/>
          </a:xfrm>
        </p:grpSpPr>
        <p:sp>
          <p:nvSpPr>
            <p:cNvPr id="14588" name="Google Shape;14588;p8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6" name="Google Shape;14596;p87"/>
          <p:cNvGrpSpPr/>
          <p:nvPr/>
        </p:nvGrpSpPr>
        <p:grpSpPr>
          <a:xfrm>
            <a:off x="7976174" y="2925108"/>
            <a:ext cx="334666" cy="334634"/>
            <a:chOff x="7976174" y="2925108"/>
            <a:chExt cx="334666" cy="334634"/>
          </a:xfrm>
        </p:grpSpPr>
        <p:sp>
          <p:nvSpPr>
            <p:cNvPr id="14597" name="Google Shape;14597;p8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6" name="Google Shape;14606;p87"/>
          <p:cNvGrpSpPr/>
          <p:nvPr/>
        </p:nvGrpSpPr>
        <p:grpSpPr>
          <a:xfrm>
            <a:off x="3091957" y="3374131"/>
            <a:ext cx="354717" cy="332757"/>
            <a:chOff x="3091957" y="3374131"/>
            <a:chExt cx="354717" cy="332757"/>
          </a:xfrm>
        </p:grpSpPr>
        <p:sp>
          <p:nvSpPr>
            <p:cNvPr id="14607" name="Google Shape;14607;p8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3" name="Google Shape;14613;p87"/>
          <p:cNvGrpSpPr/>
          <p:nvPr/>
        </p:nvGrpSpPr>
        <p:grpSpPr>
          <a:xfrm>
            <a:off x="3988156" y="3380210"/>
            <a:ext cx="353954" cy="318880"/>
            <a:chOff x="3988156" y="3380210"/>
            <a:chExt cx="353954" cy="318880"/>
          </a:xfrm>
        </p:grpSpPr>
        <p:sp>
          <p:nvSpPr>
            <p:cNvPr id="14614" name="Google Shape;14614;p8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9" name="Google Shape;14619;p87"/>
          <p:cNvGrpSpPr/>
          <p:nvPr/>
        </p:nvGrpSpPr>
        <p:grpSpPr>
          <a:xfrm>
            <a:off x="3541011" y="3367320"/>
            <a:ext cx="348257" cy="346188"/>
            <a:chOff x="3541011" y="3367320"/>
            <a:chExt cx="348257" cy="346188"/>
          </a:xfrm>
        </p:grpSpPr>
        <p:sp>
          <p:nvSpPr>
            <p:cNvPr id="14620" name="Google Shape;14620;p8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4" name="Google Shape;14624;p87"/>
          <p:cNvGrpSpPr/>
          <p:nvPr/>
        </p:nvGrpSpPr>
        <p:grpSpPr>
          <a:xfrm>
            <a:off x="850092" y="3352934"/>
            <a:ext cx="369517" cy="375660"/>
            <a:chOff x="850092" y="3352934"/>
            <a:chExt cx="369517" cy="375660"/>
          </a:xfrm>
        </p:grpSpPr>
        <p:sp>
          <p:nvSpPr>
            <p:cNvPr id="14625" name="Google Shape;14625;p8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87"/>
          <p:cNvGrpSpPr/>
          <p:nvPr/>
        </p:nvGrpSpPr>
        <p:grpSpPr>
          <a:xfrm>
            <a:off x="1314678" y="3358217"/>
            <a:ext cx="334666" cy="365348"/>
            <a:chOff x="1314678" y="3358217"/>
            <a:chExt cx="334666" cy="365348"/>
          </a:xfrm>
        </p:grpSpPr>
        <p:sp>
          <p:nvSpPr>
            <p:cNvPr id="14631" name="Google Shape;14631;p8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6" name="Google Shape;14636;p87"/>
          <p:cNvGrpSpPr/>
          <p:nvPr/>
        </p:nvGrpSpPr>
        <p:grpSpPr>
          <a:xfrm>
            <a:off x="1748582" y="3372635"/>
            <a:ext cx="359269" cy="335780"/>
            <a:chOff x="1748582" y="3372635"/>
            <a:chExt cx="359269" cy="335780"/>
          </a:xfrm>
        </p:grpSpPr>
        <p:sp>
          <p:nvSpPr>
            <p:cNvPr id="14637" name="Google Shape;14637;p8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38" name="Google Shape;14638;p87"/>
            <p:cNvGrpSpPr/>
            <p:nvPr/>
          </p:nvGrpSpPr>
          <p:grpSpPr>
            <a:xfrm>
              <a:off x="1748582" y="3372635"/>
              <a:ext cx="333520" cy="335780"/>
              <a:chOff x="1748582" y="3372635"/>
              <a:chExt cx="333520" cy="335780"/>
            </a:xfrm>
          </p:grpSpPr>
          <p:sp>
            <p:nvSpPr>
              <p:cNvPr id="14639" name="Google Shape;14639;p8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42" name="Google Shape;14642;p87"/>
          <p:cNvGrpSpPr/>
          <p:nvPr/>
        </p:nvGrpSpPr>
        <p:grpSpPr>
          <a:xfrm>
            <a:off x="2640993" y="3357835"/>
            <a:ext cx="365348" cy="364966"/>
            <a:chOff x="2640993" y="3357835"/>
            <a:chExt cx="365348" cy="364966"/>
          </a:xfrm>
        </p:grpSpPr>
        <p:sp>
          <p:nvSpPr>
            <p:cNvPr id="14643" name="Google Shape;14643;p8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3" name="Google Shape;14653;p87"/>
          <p:cNvGrpSpPr/>
          <p:nvPr/>
        </p:nvGrpSpPr>
        <p:grpSpPr>
          <a:xfrm>
            <a:off x="4886264" y="3366174"/>
            <a:ext cx="350548" cy="350198"/>
            <a:chOff x="4886264" y="3366174"/>
            <a:chExt cx="350548" cy="350198"/>
          </a:xfrm>
        </p:grpSpPr>
        <p:sp>
          <p:nvSpPr>
            <p:cNvPr id="14654" name="Google Shape;14654;p8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7" name="Google Shape;14667;p87"/>
          <p:cNvGrpSpPr/>
          <p:nvPr/>
        </p:nvGrpSpPr>
        <p:grpSpPr>
          <a:xfrm>
            <a:off x="5331913" y="3413947"/>
            <a:ext cx="347143" cy="254684"/>
            <a:chOff x="5331913" y="3413947"/>
            <a:chExt cx="347143" cy="254684"/>
          </a:xfrm>
        </p:grpSpPr>
        <p:sp>
          <p:nvSpPr>
            <p:cNvPr id="14668" name="Google Shape;14668;p8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4" name="Google Shape;14674;p87"/>
          <p:cNvGrpSpPr/>
          <p:nvPr/>
        </p:nvGrpSpPr>
        <p:grpSpPr>
          <a:xfrm>
            <a:off x="5776798" y="3409778"/>
            <a:ext cx="346379" cy="264518"/>
            <a:chOff x="5776798" y="3409778"/>
            <a:chExt cx="346379" cy="264518"/>
          </a:xfrm>
        </p:grpSpPr>
        <p:sp>
          <p:nvSpPr>
            <p:cNvPr id="14675" name="Google Shape;14675;p8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1" name="Google Shape;14681;p87"/>
          <p:cNvGrpSpPr/>
          <p:nvPr/>
        </p:nvGrpSpPr>
        <p:grpSpPr>
          <a:xfrm>
            <a:off x="7108015" y="3396505"/>
            <a:ext cx="344883" cy="290299"/>
            <a:chOff x="7108015" y="3396505"/>
            <a:chExt cx="344883" cy="290299"/>
          </a:xfrm>
        </p:grpSpPr>
        <p:sp>
          <p:nvSpPr>
            <p:cNvPr id="14682" name="Google Shape;14682;p8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6" name="Google Shape;14686;p87"/>
          <p:cNvGrpSpPr/>
          <p:nvPr/>
        </p:nvGrpSpPr>
        <p:grpSpPr>
          <a:xfrm>
            <a:off x="7551754" y="3390808"/>
            <a:ext cx="344883" cy="301311"/>
            <a:chOff x="7551754" y="3390808"/>
            <a:chExt cx="344883" cy="301311"/>
          </a:xfrm>
        </p:grpSpPr>
        <p:sp>
          <p:nvSpPr>
            <p:cNvPr id="14687" name="Google Shape;14687;p8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87"/>
          <p:cNvGrpSpPr/>
          <p:nvPr/>
        </p:nvGrpSpPr>
        <p:grpSpPr>
          <a:xfrm>
            <a:off x="6707084" y="3387403"/>
            <a:ext cx="261145" cy="308504"/>
            <a:chOff x="6707084" y="3387403"/>
            <a:chExt cx="261145" cy="308504"/>
          </a:xfrm>
        </p:grpSpPr>
        <p:sp>
          <p:nvSpPr>
            <p:cNvPr id="14699" name="Google Shape;14699;p8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3" name="Google Shape;14703;p87"/>
          <p:cNvGrpSpPr/>
          <p:nvPr/>
        </p:nvGrpSpPr>
        <p:grpSpPr>
          <a:xfrm>
            <a:off x="848978" y="4297637"/>
            <a:ext cx="377824" cy="324418"/>
            <a:chOff x="848978" y="4297637"/>
            <a:chExt cx="377824" cy="324418"/>
          </a:xfrm>
        </p:grpSpPr>
        <p:sp>
          <p:nvSpPr>
            <p:cNvPr id="14704" name="Google Shape;14704;p8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87"/>
          <p:cNvGrpSpPr/>
          <p:nvPr/>
        </p:nvGrpSpPr>
        <p:grpSpPr>
          <a:xfrm>
            <a:off x="1754279" y="4286593"/>
            <a:ext cx="351439" cy="345965"/>
            <a:chOff x="1754279" y="4286593"/>
            <a:chExt cx="351439" cy="345965"/>
          </a:xfrm>
        </p:grpSpPr>
        <p:sp>
          <p:nvSpPr>
            <p:cNvPr id="14707" name="Google Shape;14707;p8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2" name="Google Shape;14712;p87"/>
          <p:cNvGrpSpPr/>
          <p:nvPr/>
        </p:nvGrpSpPr>
        <p:grpSpPr>
          <a:xfrm>
            <a:off x="3996113" y="4291176"/>
            <a:ext cx="336512" cy="335048"/>
            <a:chOff x="3996113" y="4291176"/>
            <a:chExt cx="336512" cy="335048"/>
          </a:xfrm>
        </p:grpSpPr>
        <p:sp>
          <p:nvSpPr>
            <p:cNvPr id="14713" name="Google Shape;14713;p8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6" name="Google Shape;14716;p87"/>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7" name="Google Shape;14717;p87"/>
          <p:cNvGrpSpPr/>
          <p:nvPr/>
        </p:nvGrpSpPr>
        <p:grpSpPr>
          <a:xfrm>
            <a:off x="2179081" y="4285511"/>
            <a:ext cx="397525" cy="348670"/>
            <a:chOff x="2179081" y="4285511"/>
            <a:chExt cx="397525" cy="348670"/>
          </a:xfrm>
        </p:grpSpPr>
        <p:sp>
          <p:nvSpPr>
            <p:cNvPr id="14718" name="Google Shape;14718;p8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0" name="Google Shape;14720;p87"/>
          <p:cNvGrpSpPr/>
          <p:nvPr/>
        </p:nvGrpSpPr>
        <p:grpSpPr>
          <a:xfrm>
            <a:off x="3584201" y="4294996"/>
            <a:ext cx="267574" cy="329415"/>
            <a:chOff x="3584201" y="4294996"/>
            <a:chExt cx="267574" cy="329415"/>
          </a:xfrm>
        </p:grpSpPr>
        <p:sp>
          <p:nvSpPr>
            <p:cNvPr id="14721" name="Google Shape;14721;p8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5" name="Google Shape;14725;p87"/>
          <p:cNvGrpSpPr/>
          <p:nvPr/>
        </p:nvGrpSpPr>
        <p:grpSpPr>
          <a:xfrm>
            <a:off x="3082855" y="4295728"/>
            <a:ext cx="375946" cy="327823"/>
            <a:chOff x="3082855" y="4295728"/>
            <a:chExt cx="375946" cy="327823"/>
          </a:xfrm>
        </p:grpSpPr>
        <p:sp>
          <p:nvSpPr>
            <p:cNvPr id="14726" name="Google Shape;14726;p8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7" name="Google Shape;14737;p87"/>
          <p:cNvGrpSpPr/>
          <p:nvPr/>
        </p:nvGrpSpPr>
        <p:grpSpPr>
          <a:xfrm>
            <a:off x="2749016" y="4291176"/>
            <a:ext cx="150831" cy="336926"/>
            <a:chOff x="2749016" y="4291176"/>
            <a:chExt cx="150831" cy="336926"/>
          </a:xfrm>
        </p:grpSpPr>
        <p:sp>
          <p:nvSpPr>
            <p:cNvPr id="14738" name="Google Shape;14738;p8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2" name="Google Shape;14742;p87"/>
          <p:cNvGrpSpPr/>
          <p:nvPr/>
        </p:nvGrpSpPr>
        <p:grpSpPr>
          <a:xfrm>
            <a:off x="7127716" y="4279432"/>
            <a:ext cx="248254" cy="361942"/>
            <a:chOff x="7127716" y="4279432"/>
            <a:chExt cx="248254" cy="361942"/>
          </a:xfrm>
        </p:grpSpPr>
        <p:sp>
          <p:nvSpPr>
            <p:cNvPr id="14743" name="Google Shape;14743;p8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2" name="Google Shape;14752;p87"/>
          <p:cNvGrpSpPr/>
          <p:nvPr/>
        </p:nvGrpSpPr>
        <p:grpSpPr>
          <a:xfrm>
            <a:off x="7565408" y="4279432"/>
            <a:ext cx="248255" cy="361942"/>
            <a:chOff x="7565408" y="4279432"/>
            <a:chExt cx="248255" cy="361942"/>
          </a:xfrm>
        </p:grpSpPr>
        <p:sp>
          <p:nvSpPr>
            <p:cNvPr id="14753" name="Google Shape;14753;p8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1" name="Google Shape;14761;p87"/>
          <p:cNvGrpSpPr/>
          <p:nvPr/>
        </p:nvGrpSpPr>
        <p:grpSpPr>
          <a:xfrm>
            <a:off x="6264109" y="4279432"/>
            <a:ext cx="225498" cy="361560"/>
            <a:chOff x="6264109" y="4279432"/>
            <a:chExt cx="225498" cy="361560"/>
          </a:xfrm>
        </p:grpSpPr>
        <p:sp>
          <p:nvSpPr>
            <p:cNvPr id="14762" name="Google Shape;14762;p8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4" name="Google Shape;14764;p87"/>
          <p:cNvGrpSpPr/>
          <p:nvPr/>
        </p:nvGrpSpPr>
        <p:grpSpPr>
          <a:xfrm>
            <a:off x="7929578" y="4284365"/>
            <a:ext cx="395266" cy="351312"/>
            <a:chOff x="7929578" y="4284365"/>
            <a:chExt cx="395266" cy="351312"/>
          </a:xfrm>
        </p:grpSpPr>
        <p:sp>
          <p:nvSpPr>
            <p:cNvPr id="14765" name="Google Shape;14765;p8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9" name="Google Shape;14769;p87"/>
          <p:cNvGrpSpPr/>
          <p:nvPr/>
        </p:nvGrpSpPr>
        <p:grpSpPr>
          <a:xfrm>
            <a:off x="6595502" y="4323777"/>
            <a:ext cx="426315" cy="332826"/>
            <a:chOff x="6639652" y="4323777"/>
            <a:chExt cx="426315" cy="332826"/>
          </a:xfrm>
        </p:grpSpPr>
        <p:sp>
          <p:nvSpPr>
            <p:cNvPr id="14770" name="Google Shape;14770;p8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0" name="Google Shape;14780;p87"/>
          <p:cNvGrpSpPr/>
          <p:nvPr/>
        </p:nvGrpSpPr>
        <p:grpSpPr>
          <a:xfrm>
            <a:off x="5357662" y="4297637"/>
            <a:ext cx="287275" cy="326296"/>
            <a:chOff x="5357662" y="4297637"/>
            <a:chExt cx="287275" cy="326296"/>
          </a:xfrm>
        </p:grpSpPr>
        <p:sp>
          <p:nvSpPr>
            <p:cNvPr id="14781" name="Google Shape;14781;p8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6" name="Google Shape;14786;p87"/>
          <p:cNvGrpSpPr/>
          <p:nvPr/>
        </p:nvGrpSpPr>
        <p:grpSpPr>
          <a:xfrm>
            <a:off x="5774124" y="4294550"/>
            <a:ext cx="331611" cy="331674"/>
            <a:chOff x="5774124" y="4294550"/>
            <a:chExt cx="331611" cy="331674"/>
          </a:xfrm>
        </p:grpSpPr>
        <p:sp>
          <p:nvSpPr>
            <p:cNvPr id="14787" name="Google Shape;14787;p8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9" name="Google Shape;14789;p87"/>
          <p:cNvGrpSpPr/>
          <p:nvPr/>
        </p:nvGrpSpPr>
        <p:grpSpPr>
          <a:xfrm>
            <a:off x="4890434" y="4287389"/>
            <a:ext cx="345997" cy="346029"/>
            <a:chOff x="4890434" y="4287389"/>
            <a:chExt cx="345997" cy="346029"/>
          </a:xfrm>
        </p:grpSpPr>
        <p:sp>
          <p:nvSpPr>
            <p:cNvPr id="14790" name="Google Shape;14790;p8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87"/>
          <p:cNvGrpSpPr/>
          <p:nvPr/>
        </p:nvGrpSpPr>
        <p:grpSpPr>
          <a:xfrm>
            <a:off x="2165809" y="3811059"/>
            <a:ext cx="422542" cy="342973"/>
            <a:chOff x="2165809" y="3811059"/>
            <a:chExt cx="422542" cy="342973"/>
          </a:xfrm>
        </p:grpSpPr>
        <p:sp>
          <p:nvSpPr>
            <p:cNvPr id="14798" name="Google Shape;14798;p8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6" name="Google Shape;14816;p87"/>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7" name="Google Shape;14817;p87"/>
          <p:cNvGrpSpPr/>
          <p:nvPr/>
        </p:nvGrpSpPr>
        <p:grpSpPr>
          <a:xfrm>
            <a:off x="903530" y="3806125"/>
            <a:ext cx="264550" cy="353222"/>
            <a:chOff x="903530" y="3806125"/>
            <a:chExt cx="264550" cy="353222"/>
          </a:xfrm>
        </p:grpSpPr>
        <p:sp>
          <p:nvSpPr>
            <p:cNvPr id="14818" name="Google Shape;14818;p8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2" name="Google Shape;14822;p87"/>
          <p:cNvGrpSpPr/>
          <p:nvPr/>
        </p:nvGrpSpPr>
        <p:grpSpPr>
          <a:xfrm>
            <a:off x="2611458" y="3816374"/>
            <a:ext cx="426329" cy="332375"/>
            <a:chOff x="2611458" y="3816374"/>
            <a:chExt cx="426329" cy="332375"/>
          </a:xfrm>
        </p:grpSpPr>
        <p:sp>
          <p:nvSpPr>
            <p:cNvPr id="14823" name="Google Shape;14823;p8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33" name="Google Shape;14833;p87"/>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34" name="Google Shape;14834;p87"/>
          <p:cNvGrpSpPr/>
          <p:nvPr/>
        </p:nvGrpSpPr>
        <p:grpSpPr>
          <a:xfrm>
            <a:off x="4019984" y="3805393"/>
            <a:ext cx="293704" cy="353954"/>
            <a:chOff x="4019984" y="3805393"/>
            <a:chExt cx="293704" cy="353954"/>
          </a:xfrm>
        </p:grpSpPr>
        <p:sp>
          <p:nvSpPr>
            <p:cNvPr id="14835" name="Google Shape;14835;p8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7" name="Google Shape;14837;p87"/>
          <p:cNvGrpSpPr/>
          <p:nvPr/>
        </p:nvGrpSpPr>
        <p:grpSpPr>
          <a:xfrm>
            <a:off x="8006505" y="3390044"/>
            <a:ext cx="323654" cy="303189"/>
            <a:chOff x="8006505" y="3390044"/>
            <a:chExt cx="323654" cy="303189"/>
          </a:xfrm>
        </p:grpSpPr>
        <p:sp>
          <p:nvSpPr>
            <p:cNvPr id="14838" name="Google Shape;14838;p8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4" name="Google Shape;14844;p87"/>
          <p:cNvGrpSpPr/>
          <p:nvPr/>
        </p:nvGrpSpPr>
        <p:grpSpPr>
          <a:xfrm>
            <a:off x="1299146" y="3806507"/>
            <a:ext cx="367990" cy="351312"/>
            <a:chOff x="1299146" y="3806507"/>
            <a:chExt cx="367990" cy="351312"/>
          </a:xfrm>
        </p:grpSpPr>
        <p:sp>
          <p:nvSpPr>
            <p:cNvPr id="14845" name="Google Shape;14845;p8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7" name="Google Shape;14847;p87"/>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8" name="Google Shape;14848;p87"/>
          <p:cNvGrpSpPr/>
          <p:nvPr/>
        </p:nvGrpSpPr>
        <p:grpSpPr>
          <a:xfrm>
            <a:off x="3095745" y="3805393"/>
            <a:ext cx="352840" cy="354717"/>
            <a:chOff x="3095745" y="3805393"/>
            <a:chExt cx="352840" cy="354717"/>
          </a:xfrm>
        </p:grpSpPr>
        <p:sp>
          <p:nvSpPr>
            <p:cNvPr id="14849" name="Google Shape;14849;p8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5" name="Google Shape;14855;p87"/>
          <p:cNvGrpSpPr/>
          <p:nvPr/>
        </p:nvGrpSpPr>
        <p:grpSpPr>
          <a:xfrm>
            <a:off x="7550258" y="3832670"/>
            <a:ext cx="371395" cy="301279"/>
            <a:chOff x="7550258" y="3832670"/>
            <a:chExt cx="371395" cy="301279"/>
          </a:xfrm>
        </p:grpSpPr>
        <p:sp>
          <p:nvSpPr>
            <p:cNvPr id="14856" name="Google Shape;14856;p8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74" name="Google Shape;14874;p87"/>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5" name="Google Shape;14875;p87"/>
          <p:cNvGrpSpPr/>
          <p:nvPr/>
        </p:nvGrpSpPr>
        <p:grpSpPr>
          <a:xfrm>
            <a:off x="6659725" y="3808035"/>
            <a:ext cx="367608" cy="350548"/>
            <a:chOff x="6659725" y="3808035"/>
            <a:chExt cx="367608" cy="350548"/>
          </a:xfrm>
        </p:grpSpPr>
        <p:sp>
          <p:nvSpPr>
            <p:cNvPr id="14876" name="Google Shape;14876;p8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8" name="Google Shape;14878;p87"/>
          <p:cNvGrpSpPr/>
          <p:nvPr/>
        </p:nvGrpSpPr>
        <p:grpSpPr>
          <a:xfrm>
            <a:off x="6219391" y="3816756"/>
            <a:ext cx="356627" cy="334252"/>
            <a:chOff x="6219391" y="3816756"/>
            <a:chExt cx="356627" cy="334252"/>
          </a:xfrm>
        </p:grpSpPr>
        <p:sp>
          <p:nvSpPr>
            <p:cNvPr id="14879" name="Google Shape;14879;p8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3" name="Google Shape;14883;p87"/>
          <p:cNvGrpSpPr/>
          <p:nvPr/>
        </p:nvGrpSpPr>
        <p:grpSpPr>
          <a:xfrm>
            <a:off x="5778676" y="3826972"/>
            <a:ext cx="349052" cy="313055"/>
            <a:chOff x="5778676" y="3826972"/>
            <a:chExt cx="349052" cy="313055"/>
          </a:xfrm>
        </p:grpSpPr>
        <p:sp>
          <p:nvSpPr>
            <p:cNvPr id="14884" name="Google Shape;14884;p8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9" name="Google Shape;14889;p87"/>
          <p:cNvGrpSpPr/>
          <p:nvPr/>
        </p:nvGrpSpPr>
        <p:grpSpPr>
          <a:xfrm>
            <a:off x="5355784" y="3834547"/>
            <a:ext cx="299019" cy="297905"/>
            <a:chOff x="5355784" y="3834547"/>
            <a:chExt cx="299019" cy="297905"/>
          </a:xfrm>
        </p:grpSpPr>
        <p:sp>
          <p:nvSpPr>
            <p:cNvPr id="14890" name="Google Shape;14890;p8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4" name="Google Shape;14894;p87"/>
          <p:cNvGrpSpPr/>
          <p:nvPr/>
        </p:nvGrpSpPr>
        <p:grpSpPr>
          <a:xfrm>
            <a:off x="8036455" y="3807271"/>
            <a:ext cx="292176" cy="353985"/>
            <a:chOff x="8036455" y="3807271"/>
            <a:chExt cx="292176" cy="353985"/>
          </a:xfrm>
        </p:grpSpPr>
        <p:sp>
          <p:nvSpPr>
            <p:cNvPr id="14895" name="Google Shape;14895;p8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7" name="Google Shape;14897;p87"/>
          <p:cNvGrpSpPr/>
          <p:nvPr/>
        </p:nvGrpSpPr>
        <p:grpSpPr>
          <a:xfrm>
            <a:off x="4874902" y="3808799"/>
            <a:ext cx="345615" cy="350835"/>
            <a:chOff x="4874902" y="3808799"/>
            <a:chExt cx="345615" cy="350835"/>
          </a:xfrm>
        </p:grpSpPr>
        <p:sp>
          <p:nvSpPr>
            <p:cNvPr id="14898" name="Google Shape;14898;p8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918"/>
        <p:cNvGrpSpPr/>
        <p:nvPr/>
      </p:nvGrpSpPr>
      <p:grpSpPr>
        <a:xfrm>
          <a:off x="0" y="0"/>
          <a:ext cx="0" cy="0"/>
          <a:chOff x="0" y="0"/>
          <a:chExt cx="0" cy="0"/>
        </a:xfrm>
      </p:grpSpPr>
      <p:sp>
        <p:nvSpPr>
          <p:cNvPr id="14919" name="Google Shape;14919;p8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920" name="Google Shape;14920;p8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4921" name="Google Shape;14921;p88"/>
          <p:cNvGrpSpPr/>
          <p:nvPr/>
        </p:nvGrpSpPr>
        <p:grpSpPr>
          <a:xfrm>
            <a:off x="2704005" y="4258781"/>
            <a:ext cx="342144" cy="362704"/>
            <a:chOff x="2704005" y="4258781"/>
            <a:chExt cx="342144" cy="362704"/>
          </a:xfrm>
        </p:grpSpPr>
        <p:sp>
          <p:nvSpPr>
            <p:cNvPr id="14922" name="Google Shape;14922;p8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9" name="Google Shape;14929;p88"/>
          <p:cNvGrpSpPr/>
          <p:nvPr/>
        </p:nvGrpSpPr>
        <p:grpSpPr>
          <a:xfrm>
            <a:off x="2157462" y="4258496"/>
            <a:ext cx="347435" cy="363370"/>
            <a:chOff x="2157462" y="4258496"/>
            <a:chExt cx="347435" cy="363370"/>
          </a:xfrm>
        </p:grpSpPr>
        <p:sp>
          <p:nvSpPr>
            <p:cNvPr id="14930" name="Google Shape;14930;p8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3" name="Google Shape;14933;p88"/>
          <p:cNvGrpSpPr/>
          <p:nvPr/>
        </p:nvGrpSpPr>
        <p:grpSpPr>
          <a:xfrm>
            <a:off x="4010963" y="3763781"/>
            <a:ext cx="343665" cy="363211"/>
            <a:chOff x="4010963" y="3763781"/>
            <a:chExt cx="343665" cy="363211"/>
          </a:xfrm>
        </p:grpSpPr>
        <p:sp>
          <p:nvSpPr>
            <p:cNvPr id="14934" name="Google Shape;14934;p8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9" name="Google Shape;14939;p88"/>
          <p:cNvGrpSpPr/>
          <p:nvPr/>
        </p:nvGrpSpPr>
        <p:grpSpPr>
          <a:xfrm>
            <a:off x="2214042" y="3810509"/>
            <a:ext cx="368153" cy="311193"/>
            <a:chOff x="2214042" y="3810509"/>
            <a:chExt cx="368153" cy="311193"/>
          </a:xfrm>
        </p:grpSpPr>
        <p:sp>
          <p:nvSpPr>
            <p:cNvPr id="14940" name="Google Shape;14940;p8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2" name="Google Shape;14942;p88"/>
          <p:cNvGrpSpPr/>
          <p:nvPr/>
        </p:nvGrpSpPr>
        <p:grpSpPr>
          <a:xfrm>
            <a:off x="1768938" y="3782219"/>
            <a:ext cx="367805" cy="367773"/>
            <a:chOff x="1768938" y="3782219"/>
            <a:chExt cx="367805" cy="367773"/>
          </a:xfrm>
        </p:grpSpPr>
        <p:sp>
          <p:nvSpPr>
            <p:cNvPr id="14943" name="Google Shape;14943;p8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8" name="Google Shape;14948;p88"/>
          <p:cNvGrpSpPr/>
          <p:nvPr/>
        </p:nvGrpSpPr>
        <p:grpSpPr>
          <a:xfrm>
            <a:off x="2681385" y="3798439"/>
            <a:ext cx="325544" cy="327413"/>
            <a:chOff x="2681385" y="3798439"/>
            <a:chExt cx="325544" cy="327413"/>
          </a:xfrm>
        </p:grpSpPr>
        <p:sp>
          <p:nvSpPr>
            <p:cNvPr id="14949" name="Google Shape;14949;p8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6" name="Google Shape;14956;p88"/>
          <p:cNvGrpSpPr/>
          <p:nvPr/>
        </p:nvGrpSpPr>
        <p:grpSpPr>
          <a:xfrm>
            <a:off x="6243928" y="4263502"/>
            <a:ext cx="274254" cy="350824"/>
            <a:chOff x="6243928" y="4263502"/>
            <a:chExt cx="274254" cy="350824"/>
          </a:xfrm>
        </p:grpSpPr>
        <p:sp>
          <p:nvSpPr>
            <p:cNvPr id="14957" name="Google Shape;14957;p8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5" name="Google Shape;14965;p88"/>
          <p:cNvGrpSpPr/>
          <p:nvPr/>
        </p:nvGrpSpPr>
        <p:grpSpPr>
          <a:xfrm>
            <a:off x="3560600" y="3763338"/>
            <a:ext cx="352345" cy="363655"/>
            <a:chOff x="3560600" y="3763338"/>
            <a:chExt cx="352345" cy="363655"/>
          </a:xfrm>
        </p:grpSpPr>
        <p:sp>
          <p:nvSpPr>
            <p:cNvPr id="14966" name="Google Shape;14966;p8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9" name="Google Shape;14969;p88"/>
          <p:cNvGrpSpPr/>
          <p:nvPr/>
        </p:nvGrpSpPr>
        <p:grpSpPr>
          <a:xfrm>
            <a:off x="5790556" y="4261252"/>
            <a:ext cx="279513" cy="356083"/>
            <a:chOff x="5790556" y="4261252"/>
            <a:chExt cx="279513" cy="356083"/>
          </a:xfrm>
        </p:grpSpPr>
        <p:sp>
          <p:nvSpPr>
            <p:cNvPr id="14970" name="Google Shape;14970;p8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7" name="Google Shape;14977;p88"/>
          <p:cNvGrpSpPr/>
          <p:nvPr/>
        </p:nvGrpSpPr>
        <p:grpSpPr>
          <a:xfrm>
            <a:off x="5341333" y="4261252"/>
            <a:ext cx="278752" cy="356463"/>
            <a:chOff x="5341333" y="4261252"/>
            <a:chExt cx="278752" cy="356463"/>
          </a:xfrm>
        </p:grpSpPr>
        <p:sp>
          <p:nvSpPr>
            <p:cNvPr id="14978" name="Google Shape;14978;p8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85" name="Google Shape;14985;p88"/>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86" name="Google Shape;14986;p88"/>
          <p:cNvGrpSpPr/>
          <p:nvPr/>
        </p:nvGrpSpPr>
        <p:grpSpPr>
          <a:xfrm>
            <a:off x="3103646" y="3766076"/>
            <a:ext cx="360233" cy="362451"/>
            <a:chOff x="3107608" y="3763401"/>
            <a:chExt cx="360233" cy="362451"/>
          </a:xfrm>
        </p:grpSpPr>
        <p:sp>
          <p:nvSpPr>
            <p:cNvPr id="14987" name="Google Shape;14987;p8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0" name="Google Shape;14990;p88"/>
          <p:cNvGrpSpPr/>
          <p:nvPr/>
        </p:nvGrpSpPr>
        <p:grpSpPr>
          <a:xfrm>
            <a:off x="889343" y="3801227"/>
            <a:ext cx="351585" cy="339705"/>
            <a:chOff x="889343" y="3801227"/>
            <a:chExt cx="351585" cy="339705"/>
          </a:xfrm>
        </p:grpSpPr>
        <p:sp>
          <p:nvSpPr>
            <p:cNvPr id="14991" name="Google Shape;14991;p8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6" name="Google Shape;14996;p88"/>
          <p:cNvGrpSpPr/>
          <p:nvPr/>
        </p:nvGrpSpPr>
        <p:grpSpPr>
          <a:xfrm>
            <a:off x="4896609" y="4260872"/>
            <a:ext cx="278784" cy="355323"/>
            <a:chOff x="4896609" y="4260872"/>
            <a:chExt cx="278784" cy="355323"/>
          </a:xfrm>
        </p:grpSpPr>
        <p:sp>
          <p:nvSpPr>
            <p:cNvPr id="14997" name="Google Shape;14997;p8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3" name="Google Shape;15003;p88"/>
          <p:cNvGrpSpPr/>
          <p:nvPr/>
        </p:nvGrpSpPr>
        <p:grpSpPr>
          <a:xfrm>
            <a:off x="7598438" y="4266131"/>
            <a:ext cx="260283" cy="345914"/>
            <a:chOff x="7598438" y="4266131"/>
            <a:chExt cx="260283" cy="345914"/>
          </a:xfrm>
        </p:grpSpPr>
        <p:sp>
          <p:nvSpPr>
            <p:cNvPr id="15004" name="Google Shape;15004;p8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1" name="Google Shape;15011;p88"/>
          <p:cNvGrpSpPr/>
          <p:nvPr/>
        </p:nvGrpSpPr>
        <p:grpSpPr>
          <a:xfrm>
            <a:off x="1767069" y="3360146"/>
            <a:ext cx="286324" cy="348163"/>
            <a:chOff x="1767069" y="3360146"/>
            <a:chExt cx="286324" cy="348163"/>
          </a:xfrm>
        </p:grpSpPr>
        <p:sp>
          <p:nvSpPr>
            <p:cNvPr id="15012" name="Google Shape;15012;p8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9" name="Google Shape;15019;p88"/>
          <p:cNvGrpSpPr/>
          <p:nvPr/>
        </p:nvGrpSpPr>
        <p:grpSpPr>
          <a:xfrm>
            <a:off x="7149944" y="4266131"/>
            <a:ext cx="260283" cy="345914"/>
            <a:chOff x="7149944" y="4266131"/>
            <a:chExt cx="260283" cy="345914"/>
          </a:xfrm>
        </p:grpSpPr>
        <p:sp>
          <p:nvSpPr>
            <p:cNvPr id="15020" name="Google Shape;15020;p8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6" name="Google Shape;15026;p88"/>
          <p:cNvGrpSpPr/>
          <p:nvPr/>
        </p:nvGrpSpPr>
        <p:grpSpPr>
          <a:xfrm>
            <a:off x="6695051" y="4259351"/>
            <a:ext cx="270104" cy="360233"/>
            <a:chOff x="6695051" y="4259351"/>
            <a:chExt cx="270104" cy="360233"/>
          </a:xfrm>
        </p:grpSpPr>
        <p:sp>
          <p:nvSpPr>
            <p:cNvPr id="15027" name="Google Shape;15027;p8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1" name="Google Shape;15031;p88"/>
          <p:cNvGrpSpPr/>
          <p:nvPr/>
        </p:nvGrpSpPr>
        <p:grpSpPr>
          <a:xfrm>
            <a:off x="8047661" y="4257451"/>
            <a:ext cx="277263" cy="362514"/>
            <a:chOff x="8047661" y="4257451"/>
            <a:chExt cx="277263" cy="362514"/>
          </a:xfrm>
        </p:grpSpPr>
        <p:sp>
          <p:nvSpPr>
            <p:cNvPr id="15032" name="Google Shape;15032;p8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6" name="Google Shape;15036;p88"/>
          <p:cNvGrpSpPr/>
          <p:nvPr/>
        </p:nvGrpSpPr>
        <p:grpSpPr>
          <a:xfrm>
            <a:off x="6248078" y="3784468"/>
            <a:ext cx="277263" cy="356115"/>
            <a:chOff x="6248078" y="3784468"/>
            <a:chExt cx="277263" cy="356115"/>
          </a:xfrm>
        </p:grpSpPr>
        <p:sp>
          <p:nvSpPr>
            <p:cNvPr id="15037" name="Google Shape;15037;p8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2" name="Google Shape;15042;p88"/>
          <p:cNvGrpSpPr/>
          <p:nvPr/>
        </p:nvGrpSpPr>
        <p:grpSpPr>
          <a:xfrm>
            <a:off x="5800725" y="3785989"/>
            <a:ext cx="277644" cy="354594"/>
            <a:chOff x="5800725" y="3785989"/>
            <a:chExt cx="277644" cy="354594"/>
          </a:xfrm>
        </p:grpSpPr>
        <p:sp>
          <p:nvSpPr>
            <p:cNvPr id="15043" name="Google Shape;15043;p8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0" name="Google Shape;15050;p88"/>
          <p:cNvGrpSpPr/>
          <p:nvPr/>
        </p:nvGrpSpPr>
        <p:grpSpPr>
          <a:xfrm>
            <a:off x="2206122" y="3360748"/>
            <a:ext cx="308183" cy="347561"/>
            <a:chOff x="2206122" y="3360748"/>
            <a:chExt cx="308183" cy="347561"/>
          </a:xfrm>
        </p:grpSpPr>
        <p:sp>
          <p:nvSpPr>
            <p:cNvPr id="15051" name="Google Shape;15051;p8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88"/>
          <p:cNvGrpSpPr/>
          <p:nvPr/>
        </p:nvGrpSpPr>
        <p:grpSpPr>
          <a:xfrm>
            <a:off x="5353403" y="3785609"/>
            <a:ext cx="277992" cy="354974"/>
            <a:chOff x="5353403" y="3785609"/>
            <a:chExt cx="277992" cy="354974"/>
          </a:xfrm>
        </p:grpSpPr>
        <p:sp>
          <p:nvSpPr>
            <p:cNvPr id="15057" name="Google Shape;15057;p8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3" name="Google Shape;15063;p88"/>
          <p:cNvGrpSpPr/>
          <p:nvPr/>
        </p:nvGrpSpPr>
        <p:grpSpPr>
          <a:xfrm>
            <a:off x="4896229" y="3785989"/>
            <a:ext cx="278784" cy="354594"/>
            <a:chOff x="4896229" y="3785989"/>
            <a:chExt cx="278784" cy="354594"/>
          </a:xfrm>
        </p:grpSpPr>
        <p:sp>
          <p:nvSpPr>
            <p:cNvPr id="15064" name="Google Shape;15064;p8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0" name="Google Shape;15070;p88"/>
          <p:cNvGrpSpPr/>
          <p:nvPr/>
        </p:nvGrpSpPr>
        <p:grpSpPr>
          <a:xfrm>
            <a:off x="7592387" y="3787858"/>
            <a:ext cx="273874" cy="351204"/>
            <a:chOff x="7592387" y="3787858"/>
            <a:chExt cx="273874" cy="351204"/>
          </a:xfrm>
        </p:grpSpPr>
        <p:sp>
          <p:nvSpPr>
            <p:cNvPr id="15071" name="Google Shape;15071;p8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5" name="Google Shape;15075;p88"/>
          <p:cNvGrpSpPr/>
          <p:nvPr/>
        </p:nvGrpSpPr>
        <p:grpSpPr>
          <a:xfrm>
            <a:off x="7145794" y="3787858"/>
            <a:ext cx="274254" cy="350444"/>
            <a:chOff x="7145794" y="3787858"/>
            <a:chExt cx="274254" cy="350444"/>
          </a:xfrm>
        </p:grpSpPr>
        <p:sp>
          <p:nvSpPr>
            <p:cNvPr id="15076" name="Google Shape;15076;p8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2" name="Google Shape;15082;p88"/>
          <p:cNvGrpSpPr/>
          <p:nvPr/>
        </p:nvGrpSpPr>
        <p:grpSpPr>
          <a:xfrm>
            <a:off x="8054060" y="3787098"/>
            <a:ext cx="266334" cy="353834"/>
            <a:chOff x="8054060" y="3787098"/>
            <a:chExt cx="266334" cy="353834"/>
          </a:xfrm>
        </p:grpSpPr>
        <p:sp>
          <p:nvSpPr>
            <p:cNvPr id="15083" name="Google Shape;15083;p8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7" name="Google Shape;15087;p88"/>
          <p:cNvGrpSpPr/>
          <p:nvPr/>
        </p:nvGrpSpPr>
        <p:grpSpPr>
          <a:xfrm>
            <a:off x="6702211" y="3782599"/>
            <a:ext cx="270104" cy="361754"/>
            <a:chOff x="6702211" y="3782599"/>
            <a:chExt cx="270104" cy="361754"/>
          </a:xfrm>
        </p:grpSpPr>
        <p:sp>
          <p:nvSpPr>
            <p:cNvPr id="15088" name="Google Shape;15088;p8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3" name="Google Shape;15093;p88"/>
          <p:cNvGrpSpPr/>
          <p:nvPr/>
        </p:nvGrpSpPr>
        <p:grpSpPr>
          <a:xfrm>
            <a:off x="3516886" y="3438727"/>
            <a:ext cx="391854" cy="269922"/>
            <a:chOff x="3516850" y="3406526"/>
            <a:chExt cx="369674" cy="254644"/>
          </a:xfrm>
        </p:grpSpPr>
        <p:sp>
          <p:nvSpPr>
            <p:cNvPr id="15094" name="Google Shape;15094;p8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88"/>
          <p:cNvGrpSpPr/>
          <p:nvPr/>
        </p:nvGrpSpPr>
        <p:grpSpPr>
          <a:xfrm>
            <a:off x="1310655" y="3360527"/>
            <a:ext cx="306314" cy="347403"/>
            <a:chOff x="1310655" y="3360527"/>
            <a:chExt cx="306314" cy="347403"/>
          </a:xfrm>
        </p:grpSpPr>
        <p:sp>
          <p:nvSpPr>
            <p:cNvPr id="15099" name="Google Shape;15099;p8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4" name="Google Shape;15104;p88"/>
          <p:cNvGrpSpPr/>
          <p:nvPr/>
        </p:nvGrpSpPr>
        <p:grpSpPr>
          <a:xfrm>
            <a:off x="3119678" y="3360146"/>
            <a:ext cx="269343" cy="348543"/>
            <a:chOff x="3119678" y="3360146"/>
            <a:chExt cx="269343" cy="348543"/>
          </a:xfrm>
        </p:grpSpPr>
        <p:sp>
          <p:nvSpPr>
            <p:cNvPr id="15105" name="Google Shape;15105;p8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2" name="Google Shape;15112;p88"/>
          <p:cNvGrpSpPr/>
          <p:nvPr/>
        </p:nvGrpSpPr>
        <p:grpSpPr>
          <a:xfrm>
            <a:off x="3967213" y="3356947"/>
            <a:ext cx="368185" cy="354753"/>
            <a:chOff x="3967213" y="3356947"/>
            <a:chExt cx="368185" cy="354753"/>
          </a:xfrm>
        </p:grpSpPr>
        <p:sp>
          <p:nvSpPr>
            <p:cNvPr id="15113" name="Google Shape;15113;p8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8" name="Google Shape;15118;p88"/>
          <p:cNvGrpSpPr/>
          <p:nvPr/>
        </p:nvGrpSpPr>
        <p:grpSpPr>
          <a:xfrm>
            <a:off x="871254" y="3360146"/>
            <a:ext cx="285183" cy="347023"/>
            <a:chOff x="871254" y="3360146"/>
            <a:chExt cx="285183" cy="347023"/>
          </a:xfrm>
        </p:grpSpPr>
        <p:sp>
          <p:nvSpPr>
            <p:cNvPr id="15119" name="Google Shape;15119;p8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3" name="Google Shape;15123;p88"/>
          <p:cNvGrpSpPr/>
          <p:nvPr/>
        </p:nvGrpSpPr>
        <p:grpSpPr>
          <a:xfrm>
            <a:off x="2665165" y="3360146"/>
            <a:ext cx="281794" cy="349684"/>
            <a:chOff x="2665165" y="3360146"/>
            <a:chExt cx="281794" cy="349684"/>
          </a:xfrm>
        </p:grpSpPr>
        <p:sp>
          <p:nvSpPr>
            <p:cNvPr id="15124" name="Google Shape;15124;p8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9" name="Google Shape;15129;p88"/>
          <p:cNvGrpSpPr/>
          <p:nvPr/>
        </p:nvGrpSpPr>
        <p:grpSpPr>
          <a:xfrm>
            <a:off x="7156344" y="3347696"/>
            <a:ext cx="264465" cy="353074"/>
            <a:chOff x="7156344" y="3347696"/>
            <a:chExt cx="264465" cy="353074"/>
          </a:xfrm>
        </p:grpSpPr>
        <p:sp>
          <p:nvSpPr>
            <p:cNvPr id="15130" name="Google Shape;15130;p8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5" name="Google Shape;15135;p88"/>
          <p:cNvGrpSpPr/>
          <p:nvPr/>
        </p:nvGrpSpPr>
        <p:grpSpPr>
          <a:xfrm>
            <a:off x="6703732" y="3346936"/>
            <a:ext cx="264813" cy="352693"/>
            <a:chOff x="6703732" y="3346936"/>
            <a:chExt cx="264813" cy="352693"/>
          </a:xfrm>
        </p:grpSpPr>
        <p:sp>
          <p:nvSpPr>
            <p:cNvPr id="15136" name="Google Shape;15136;p8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1" name="Google Shape;15141;p88"/>
          <p:cNvGrpSpPr/>
          <p:nvPr/>
        </p:nvGrpSpPr>
        <p:grpSpPr>
          <a:xfrm>
            <a:off x="6252228" y="3346936"/>
            <a:ext cx="265193" cy="352693"/>
            <a:chOff x="6252228" y="3346936"/>
            <a:chExt cx="265193" cy="352693"/>
          </a:xfrm>
        </p:grpSpPr>
        <p:sp>
          <p:nvSpPr>
            <p:cNvPr id="15142" name="Google Shape;15142;p8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5" name="Google Shape;15145;p88"/>
          <p:cNvGrpSpPr/>
          <p:nvPr/>
        </p:nvGrpSpPr>
        <p:grpSpPr>
          <a:xfrm>
            <a:off x="5801105" y="3347696"/>
            <a:ext cx="264813" cy="351933"/>
            <a:chOff x="5801105" y="3347696"/>
            <a:chExt cx="264813" cy="351933"/>
          </a:xfrm>
        </p:grpSpPr>
        <p:sp>
          <p:nvSpPr>
            <p:cNvPr id="15146" name="Google Shape;15146;p8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0" name="Google Shape;15150;p88"/>
          <p:cNvGrpSpPr/>
          <p:nvPr/>
        </p:nvGrpSpPr>
        <p:grpSpPr>
          <a:xfrm>
            <a:off x="5349253" y="3346936"/>
            <a:ext cx="265922" cy="352693"/>
            <a:chOff x="5349253" y="3346936"/>
            <a:chExt cx="265922" cy="352693"/>
          </a:xfrm>
        </p:grpSpPr>
        <p:sp>
          <p:nvSpPr>
            <p:cNvPr id="15151" name="Google Shape;15151;p8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7" name="Google Shape;15157;p88"/>
          <p:cNvGrpSpPr/>
          <p:nvPr/>
        </p:nvGrpSpPr>
        <p:grpSpPr>
          <a:xfrm>
            <a:off x="4907159" y="3346936"/>
            <a:ext cx="264845" cy="354214"/>
            <a:chOff x="4907159" y="3346936"/>
            <a:chExt cx="264845" cy="354214"/>
          </a:xfrm>
        </p:grpSpPr>
        <p:sp>
          <p:nvSpPr>
            <p:cNvPr id="15158" name="Google Shape;15158;p8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0" name="Google Shape;15160;p88"/>
          <p:cNvGrpSpPr/>
          <p:nvPr/>
        </p:nvGrpSpPr>
        <p:grpSpPr>
          <a:xfrm>
            <a:off x="8048421" y="3334486"/>
            <a:ext cx="276503" cy="369674"/>
            <a:chOff x="8048421" y="3334486"/>
            <a:chExt cx="276503" cy="369674"/>
          </a:xfrm>
        </p:grpSpPr>
        <p:sp>
          <p:nvSpPr>
            <p:cNvPr id="15161" name="Google Shape;15161;p8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7" name="Google Shape;15167;p88"/>
          <p:cNvGrpSpPr/>
          <p:nvPr/>
        </p:nvGrpSpPr>
        <p:grpSpPr>
          <a:xfrm>
            <a:off x="7575787" y="3329955"/>
            <a:ext cx="295384" cy="376834"/>
            <a:chOff x="7575787" y="3329955"/>
            <a:chExt cx="295384" cy="376834"/>
          </a:xfrm>
        </p:grpSpPr>
        <p:sp>
          <p:nvSpPr>
            <p:cNvPr id="15168" name="Google Shape;15168;p8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4" name="Google Shape;15174;p88"/>
          <p:cNvGrpSpPr/>
          <p:nvPr/>
        </p:nvGrpSpPr>
        <p:grpSpPr>
          <a:xfrm>
            <a:off x="864062" y="2884503"/>
            <a:ext cx="264084" cy="347783"/>
            <a:chOff x="864062" y="2884503"/>
            <a:chExt cx="264084" cy="347783"/>
          </a:xfrm>
        </p:grpSpPr>
        <p:sp>
          <p:nvSpPr>
            <p:cNvPr id="15175" name="Google Shape;15175;p8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5" name="Google Shape;15185;p88"/>
          <p:cNvGrpSpPr/>
          <p:nvPr/>
        </p:nvGrpSpPr>
        <p:grpSpPr>
          <a:xfrm>
            <a:off x="3978523" y="2884661"/>
            <a:ext cx="348955" cy="346516"/>
            <a:chOff x="3978523" y="2884661"/>
            <a:chExt cx="348955" cy="346516"/>
          </a:xfrm>
        </p:grpSpPr>
        <p:sp>
          <p:nvSpPr>
            <p:cNvPr id="15186" name="Google Shape;15186;p8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4" name="Google Shape;15194;p88"/>
          <p:cNvGrpSpPr/>
          <p:nvPr/>
        </p:nvGrpSpPr>
        <p:grpSpPr>
          <a:xfrm>
            <a:off x="3527780" y="2885263"/>
            <a:ext cx="347435" cy="345534"/>
            <a:chOff x="3527780" y="2885263"/>
            <a:chExt cx="347435" cy="345534"/>
          </a:xfrm>
        </p:grpSpPr>
        <p:sp>
          <p:nvSpPr>
            <p:cNvPr id="15195" name="Google Shape;15195;p8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8" name="Google Shape;15218;p88"/>
          <p:cNvGrpSpPr/>
          <p:nvPr/>
        </p:nvGrpSpPr>
        <p:grpSpPr>
          <a:xfrm>
            <a:off x="2239671" y="2884503"/>
            <a:ext cx="218053" cy="348543"/>
            <a:chOff x="2239671" y="2884503"/>
            <a:chExt cx="218053" cy="348543"/>
          </a:xfrm>
        </p:grpSpPr>
        <p:sp>
          <p:nvSpPr>
            <p:cNvPr id="15219" name="Google Shape;15219;p8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4" name="Google Shape;15224;p88"/>
          <p:cNvGrpSpPr/>
          <p:nvPr/>
        </p:nvGrpSpPr>
        <p:grpSpPr>
          <a:xfrm>
            <a:off x="2691555" y="2884503"/>
            <a:ext cx="215044" cy="348924"/>
            <a:chOff x="2691555" y="2884503"/>
            <a:chExt cx="215044" cy="348924"/>
          </a:xfrm>
        </p:grpSpPr>
        <p:sp>
          <p:nvSpPr>
            <p:cNvPr id="15225" name="Google Shape;15225;p8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8" name="Google Shape;15228;p88"/>
          <p:cNvGrpSpPr/>
          <p:nvPr/>
        </p:nvGrpSpPr>
        <p:grpSpPr>
          <a:xfrm>
            <a:off x="1770459" y="2884503"/>
            <a:ext cx="254644" cy="348828"/>
            <a:chOff x="1770459" y="2884503"/>
            <a:chExt cx="254644" cy="348828"/>
          </a:xfrm>
        </p:grpSpPr>
        <p:sp>
          <p:nvSpPr>
            <p:cNvPr id="15229" name="Google Shape;15229;p8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7" name="Google Shape;15237;p88"/>
          <p:cNvGrpSpPr/>
          <p:nvPr/>
        </p:nvGrpSpPr>
        <p:grpSpPr>
          <a:xfrm>
            <a:off x="1317466" y="2884883"/>
            <a:ext cx="258382" cy="348543"/>
            <a:chOff x="1317466" y="2884883"/>
            <a:chExt cx="258382" cy="348543"/>
          </a:xfrm>
        </p:grpSpPr>
        <p:sp>
          <p:nvSpPr>
            <p:cNvPr id="15238" name="Google Shape;15238;p8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6" name="Google Shape;15246;p88"/>
          <p:cNvGrpSpPr/>
          <p:nvPr/>
        </p:nvGrpSpPr>
        <p:grpSpPr>
          <a:xfrm>
            <a:off x="3121167" y="2884883"/>
            <a:ext cx="258414" cy="348543"/>
            <a:chOff x="3121167" y="2884883"/>
            <a:chExt cx="258414" cy="348543"/>
          </a:xfrm>
        </p:grpSpPr>
        <p:sp>
          <p:nvSpPr>
            <p:cNvPr id="15247" name="Google Shape;15247;p8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5" name="Google Shape;15255;p88"/>
          <p:cNvGrpSpPr/>
          <p:nvPr/>
        </p:nvGrpSpPr>
        <p:grpSpPr>
          <a:xfrm>
            <a:off x="4899999" y="2882095"/>
            <a:ext cx="271244" cy="346801"/>
            <a:chOff x="4899999" y="2882095"/>
            <a:chExt cx="271244" cy="346801"/>
          </a:xfrm>
        </p:grpSpPr>
        <p:sp>
          <p:nvSpPr>
            <p:cNvPr id="15256" name="Google Shape;15256;p8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6" name="Google Shape;15266;p88"/>
          <p:cNvGrpSpPr/>
          <p:nvPr/>
        </p:nvGrpSpPr>
        <p:grpSpPr>
          <a:xfrm>
            <a:off x="7162775" y="2881113"/>
            <a:ext cx="259523" cy="346294"/>
            <a:chOff x="7162775" y="2881113"/>
            <a:chExt cx="259523" cy="346294"/>
          </a:xfrm>
        </p:grpSpPr>
        <p:sp>
          <p:nvSpPr>
            <p:cNvPr id="15267" name="Google Shape;15267;p8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3" name="Google Shape;15273;p88"/>
          <p:cNvGrpSpPr/>
          <p:nvPr/>
        </p:nvGrpSpPr>
        <p:grpSpPr>
          <a:xfrm>
            <a:off x="6709751" y="2881842"/>
            <a:ext cx="261075" cy="347815"/>
            <a:chOff x="6709751" y="2881842"/>
            <a:chExt cx="261075" cy="347815"/>
          </a:xfrm>
        </p:grpSpPr>
        <p:sp>
          <p:nvSpPr>
            <p:cNvPr id="15274" name="Google Shape;15274;p8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0" name="Google Shape;15280;p88"/>
          <p:cNvGrpSpPr/>
          <p:nvPr/>
        </p:nvGrpSpPr>
        <p:grpSpPr>
          <a:xfrm>
            <a:off x="5807156" y="2881113"/>
            <a:ext cx="261043" cy="348163"/>
            <a:chOff x="5807156" y="2881113"/>
            <a:chExt cx="261043" cy="348163"/>
          </a:xfrm>
        </p:grpSpPr>
        <p:sp>
          <p:nvSpPr>
            <p:cNvPr id="15281" name="Google Shape;15281;p8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6" name="Google Shape;15286;p88"/>
          <p:cNvGrpSpPr/>
          <p:nvPr/>
        </p:nvGrpSpPr>
        <p:grpSpPr>
          <a:xfrm>
            <a:off x="5355653" y="2881493"/>
            <a:ext cx="262184" cy="346643"/>
            <a:chOff x="5355653" y="2881493"/>
            <a:chExt cx="262184" cy="346643"/>
          </a:xfrm>
        </p:grpSpPr>
        <p:sp>
          <p:nvSpPr>
            <p:cNvPr id="15287" name="Google Shape;15287;p8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2" name="Google Shape;15292;p88"/>
          <p:cNvGrpSpPr/>
          <p:nvPr/>
        </p:nvGrpSpPr>
        <p:grpSpPr>
          <a:xfrm>
            <a:off x="8055961" y="2881842"/>
            <a:ext cx="260283" cy="345914"/>
            <a:chOff x="8055961" y="2881842"/>
            <a:chExt cx="260283" cy="345914"/>
          </a:xfrm>
        </p:grpSpPr>
        <p:sp>
          <p:nvSpPr>
            <p:cNvPr id="15293" name="Google Shape;15293;p8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7" name="Google Shape;15297;p88"/>
          <p:cNvGrpSpPr/>
          <p:nvPr/>
        </p:nvGrpSpPr>
        <p:grpSpPr>
          <a:xfrm>
            <a:off x="7609368" y="2893912"/>
            <a:ext cx="264813" cy="353105"/>
            <a:chOff x="7609368" y="2893912"/>
            <a:chExt cx="264813" cy="353105"/>
          </a:xfrm>
        </p:grpSpPr>
        <p:sp>
          <p:nvSpPr>
            <p:cNvPr id="15298" name="Google Shape;15298;p8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4" name="Google Shape;15304;p88"/>
          <p:cNvGrpSpPr/>
          <p:nvPr/>
        </p:nvGrpSpPr>
        <p:grpSpPr>
          <a:xfrm>
            <a:off x="6248458" y="2869772"/>
            <a:ext cx="270864" cy="360645"/>
            <a:chOff x="6248458" y="2869772"/>
            <a:chExt cx="270864" cy="360645"/>
          </a:xfrm>
        </p:grpSpPr>
        <p:sp>
          <p:nvSpPr>
            <p:cNvPr id="15305" name="Google Shape;15305;p8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0" name="Google Shape;15310;p88"/>
          <p:cNvGrpSpPr/>
          <p:nvPr/>
        </p:nvGrpSpPr>
        <p:grpSpPr>
          <a:xfrm>
            <a:off x="3075928" y="2445798"/>
            <a:ext cx="363243" cy="300675"/>
            <a:chOff x="3075928" y="2445798"/>
            <a:chExt cx="363243" cy="300675"/>
          </a:xfrm>
        </p:grpSpPr>
        <p:sp>
          <p:nvSpPr>
            <p:cNvPr id="15311" name="Google Shape;15311;p8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2" name="Google Shape;15322;p88"/>
          <p:cNvGrpSpPr/>
          <p:nvPr/>
        </p:nvGrpSpPr>
        <p:grpSpPr>
          <a:xfrm>
            <a:off x="2633105" y="2431859"/>
            <a:ext cx="363243" cy="328585"/>
            <a:chOff x="2633105" y="2431859"/>
            <a:chExt cx="363243" cy="328585"/>
          </a:xfrm>
        </p:grpSpPr>
        <p:sp>
          <p:nvSpPr>
            <p:cNvPr id="15323" name="Google Shape;15323;p8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1" name="Google Shape;15331;p88"/>
          <p:cNvGrpSpPr/>
          <p:nvPr/>
        </p:nvGrpSpPr>
        <p:grpSpPr>
          <a:xfrm>
            <a:off x="2189142" y="2421310"/>
            <a:ext cx="365904" cy="350064"/>
            <a:chOff x="2189142" y="2421310"/>
            <a:chExt cx="365904" cy="350064"/>
          </a:xfrm>
        </p:grpSpPr>
        <p:sp>
          <p:nvSpPr>
            <p:cNvPr id="15332" name="Google Shape;15332;p8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41" name="Google Shape;15341;p88"/>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42" name="Google Shape;15342;p88"/>
          <p:cNvGrpSpPr/>
          <p:nvPr/>
        </p:nvGrpSpPr>
        <p:grpSpPr>
          <a:xfrm>
            <a:off x="3961923" y="2486317"/>
            <a:ext cx="364415" cy="220936"/>
            <a:chOff x="3961923" y="2486317"/>
            <a:chExt cx="364415" cy="220936"/>
          </a:xfrm>
        </p:grpSpPr>
        <p:sp>
          <p:nvSpPr>
            <p:cNvPr id="15343" name="Google Shape;15343;p8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47" name="Google Shape;15347;p88"/>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48" name="Google Shape;15348;p88"/>
          <p:cNvGrpSpPr/>
          <p:nvPr/>
        </p:nvGrpSpPr>
        <p:grpSpPr>
          <a:xfrm>
            <a:off x="1303876" y="2419377"/>
            <a:ext cx="363275" cy="354626"/>
            <a:chOff x="1303876" y="2419377"/>
            <a:chExt cx="363275" cy="354626"/>
          </a:xfrm>
        </p:grpSpPr>
        <p:sp>
          <p:nvSpPr>
            <p:cNvPr id="15349" name="Google Shape;15349;p8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8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7" name="Google Shape;15357;p88"/>
          <p:cNvGrpSpPr/>
          <p:nvPr/>
        </p:nvGrpSpPr>
        <p:grpSpPr>
          <a:xfrm>
            <a:off x="861053" y="2414910"/>
            <a:ext cx="362134" cy="363623"/>
            <a:chOff x="861053" y="2414910"/>
            <a:chExt cx="362134" cy="363623"/>
          </a:xfrm>
        </p:grpSpPr>
        <p:sp>
          <p:nvSpPr>
            <p:cNvPr id="15358" name="Google Shape;15358;p8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3" name="Google Shape;15363;p88"/>
          <p:cNvGrpSpPr/>
          <p:nvPr/>
        </p:nvGrpSpPr>
        <p:grpSpPr>
          <a:xfrm>
            <a:off x="7594288" y="2415259"/>
            <a:ext cx="279513" cy="355735"/>
            <a:chOff x="7594288" y="2415259"/>
            <a:chExt cx="279513" cy="355735"/>
          </a:xfrm>
        </p:grpSpPr>
        <p:sp>
          <p:nvSpPr>
            <p:cNvPr id="15364" name="Google Shape;15364;p8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0" name="Google Shape;15370;p88"/>
          <p:cNvGrpSpPr/>
          <p:nvPr/>
        </p:nvGrpSpPr>
        <p:grpSpPr>
          <a:xfrm>
            <a:off x="7145794" y="2415639"/>
            <a:ext cx="278784" cy="355735"/>
            <a:chOff x="7145794" y="2415639"/>
            <a:chExt cx="278784" cy="355735"/>
          </a:xfrm>
        </p:grpSpPr>
        <p:sp>
          <p:nvSpPr>
            <p:cNvPr id="15371" name="Google Shape;15371;p8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88"/>
          <p:cNvGrpSpPr/>
          <p:nvPr/>
        </p:nvGrpSpPr>
        <p:grpSpPr>
          <a:xfrm>
            <a:off x="6698441" y="2414530"/>
            <a:ext cx="277644" cy="357984"/>
            <a:chOff x="6698441" y="2414530"/>
            <a:chExt cx="277644" cy="357984"/>
          </a:xfrm>
        </p:grpSpPr>
        <p:sp>
          <p:nvSpPr>
            <p:cNvPr id="15382" name="Google Shape;15382;p8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88"/>
          <p:cNvGrpSpPr/>
          <p:nvPr/>
        </p:nvGrpSpPr>
        <p:grpSpPr>
          <a:xfrm>
            <a:off x="4897750" y="2415639"/>
            <a:ext cx="279513" cy="357255"/>
            <a:chOff x="4897750" y="2415639"/>
            <a:chExt cx="279513" cy="357255"/>
          </a:xfrm>
        </p:grpSpPr>
        <p:sp>
          <p:nvSpPr>
            <p:cNvPr id="15389" name="Google Shape;15389;p8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7" name="Google Shape;15397;p88"/>
          <p:cNvGrpSpPr/>
          <p:nvPr/>
        </p:nvGrpSpPr>
        <p:grpSpPr>
          <a:xfrm>
            <a:off x="5812066" y="2416019"/>
            <a:ext cx="264813" cy="353454"/>
            <a:chOff x="5812066" y="2416019"/>
            <a:chExt cx="264813" cy="353454"/>
          </a:xfrm>
        </p:grpSpPr>
        <p:sp>
          <p:nvSpPr>
            <p:cNvPr id="15398" name="Google Shape;15398;p8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5" name="Google Shape;15405;p88"/>
          <p:cNvGrpSpPr/>
          <p:nvPr/>
        </p:nvGrpSpPr>
        <p:grpSpPr>
          <a:xfrm>
            <a:off x="8054820" y="2416399"/>
            <a:ext cx="264433" cy="353454"/>
            <a:chOff x="8054820" y="2416399"/>
            <a:chExt cx="264433" cy="353454"/>
          </a:xfrm>
        </p:grpSpPr>
        <p:sp>
          <p:nvSpPr>
            <p:cNvPr id="15406" name="Google Shape;15406;p8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2" name="Google Shape;15412;p88"/>
          <p:cNvGrpSpPr/>
          <p:nvPr/>
        </p:nvGrpSpPr>
        <p:grpSpPr>
          <a:xfrm>
            <a:off x="5356413" y="2413390"/>
            <a:ext cx="271212" cy="361374"/>
            <a:chOff x="5356413" y="2413390"/>
            <a:chExt cx="271212" cy="361374"/>
          </a:xfrm>
        </p:grpSpPr>
        <p:sp>
          <p:nvSpPr>
            <p:cNvPr id="15413" name="Google Shape;15413;p8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8" name="Google Shape;15418;p88"/>
          <p:cNvGrpSpPr/>
          <p:nvPr/>
        </p:nvGrpSpPr>
        <p:grpSpPr>
          <a:xfrm>
            <a:off x="6255238" y="2412249"/>
            <a:ext cx="271244" cy="360994"/>
            <a:chOff x="6255238" y="2412249"/>
            <a:chExt cx="271244" cy="360994"/>
          </a:xfrm>
        </p:grpSpPr>
        <p:sp>
          <p:nvSpPr>
            <p:cNvPr id="15419" name="Google Shape;15419;p8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5" name="Google Shape;15425;p88"/>
          <p:cNvGrpSpPr/>
          <p:nvPr/>
        </p:nvGrpSpPr>
        <p:grpSpPr>
          <a:xfrm>
            <a:off x="2185372" y="1957799"/>
            <a:ext cx="366664" cy="366981"/>
            <a:chOff x="2185372" y="1957799"/>
            <a:chExt cx="366664" cy="366981"/>
          </a:xfrm>
        </p:grpSpPr>
        <p:sp>
          <p:nvSpPr>
            <p:cNvPr id="15426" name="Google Shape;15426;p8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88"/>
          <p:cNvGrpSpPr/>
          <p:nvPr/>
        </p:nvGrpSpPr>
        <p:grpSpPr>
          <a:xfrm>
            <a:off x="1737258" y="1988371"/>
            <a:ext cx="370814" cy="307359"/>
            <a:chOff x="1737258" y="1988371"/>
            <a:chExt cx="370814" cy="307359"/>
          </a:xfrm>
        </p:grpSpPr>
        <p:sp>
          <p:nvSpPr>
            <p:cNvPr id="15435" name="Google Shape;15435;p8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9" name="Google Shape;15439;p88"/>
          <p:cNvGrpSpPr/>
          <p:nvPr/>
        </p:nvGrpSpPr>
        <p:grpSpPr>
          <a:xfrm>
            <a:off x="848983" y="1989511"/>
            <a:ext cx="369294" cy="304350"/>
            <a:chOff x="848983" y="1989511"/>
            <a:chExt cx="369294" cy="304350"/>
          </a:xfrm>
        </p:grpSpPr>
        <p:sp>
          <p:nvSpPr>
            <p:cNvPr id="15440" name="Google Shape;15440;p8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5" name="Google Shape;15445;p88"/>
          <p:cNvGrpSpPr/>
          <p:nvPr/>
        </p:nvGrpSpPr>
        <p:grpSpPr>
          <a:xfrm>
            <a:off x="3074027" y="1983777"/>
            <a:ext cx="380604" cy="313854"/>
            <a:chOff x="3074027" y="1983777"/>
            <a:chExt cx="380604" cy="313854"/>
          </a:xfrm>
        </p:grpSpPr>
        <p:sp>
          <p:nvSpPr>
            <p:cNvPr id="15446" name="Google Shape;15446;p8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1" name="Google Shape;15451;p88"/>
          <p:cNvGrpSpPr/>
          <p:nvPr/>
        </p:nvGrpSpPr>
        <p:grpSpPr>
          <a:xfrm>
            <a:off x="3522521" y="1975857"/>
            <a:ext cx="367013" cy="331278"/>
            <a:chOff x="3522521" y="1975857"/>
            <a:chExt cx="367013" cy="331278"/>
          </a:xfrm>
        </p:grpSpPr>
        <p:sp>
          <p:nvSpPr>
            <p:cNvPr id="15452" name="Google Shape;15452;p8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88"/>
          <p:cNvGrpSpPr/>
          <p:nvPr/>
        </p:nvGrpSpPr>
        <p:grpSpPr>
          <a:xfrm>
            <a:off x="2630824" y="1976966"/>
            <a:ext cx="368185" cy="330454"/>
            <a:chOff x="2630824" y="1976966"/>
            <a:chExt cx="368185" cy="330454"/>
          </a:xfrm>
        </p:grpSpPr>
        <p:sp>
          <p:nvSpPr>
            <p:cNvPr id="15460" name="Google Shape;15460;p8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8" name="Google Shape;15468;p88"/>
          <p:cNvGrpSpPr/>
          <p:nvPr/>
        </p:nvGrpSpPr>
        <p:grpSpPr>
          <a:xfrm>
            <a:off x="1293706" y="1966416"/>
            <a:ext cx="369294" cy="350444"/>
            <a:chOff x="1293706" y="1966416"/>
            <a:chExt cx="369294" cy="350444"/>
          </a:xfrm>
        </p:grpSpPr>
        <p:sp>
          <p:nvSpPr>
            <p:cNvPr id="15469" name="Google Shape;15469;p8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88"/>
          <p:cNvGrpSpPr/>
          <p:nvPr/>
        </p:nvGrpSpPr>
        <p:grpSpPr>
          <a:xfrm>
            <a:off x="3967213" y="1975477"/>
            <a:ext cx="368185" cy="331816"/>
            <a:chOff x="3967213" y="1975477"/>
            <a:chExt cx="368185" cy="331816"/>
          </a:xfrm>
        </p:grpSpPr>
        <p:sp>
          <p:nvSpPr>
            <p:cNvPr id="15478" name="Google Shape;15478;p8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8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1" name="Google Shape;15481;p88"/>
          <p:cNvGrpSpPr/>
          <p:nvPr/>
        </p:nvGrpSpPr>
        <p:grpSpPr>
          <a:xfrm>
            <a:off x="8047661" y="1969046"/>
            <a:ext cx="279132" cy="356875"/>
            <a:chOff x="8047661" y="1969046"/>
            <a:chExt cx="279132" cy="356875"/>
          </a:xfrm>
        </p:grpSpPr>
        <p:sp>
          <p:nvSpPr>
            <p:cNvPr id="15482" name="Google Shape;15482;p8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88"/>
          <p:cNvGrpSpPr/>
          <p:nvPr/>
        </p:nvGrpSpPr>
        <p:grpSpPr>
          <a:xfrm>
            <a:off x="7596157" y="1968159"/>
            <a:ext cx="279544" cy="358142"/>
            <a:chOff x="7596157" y="1968159"/>
            <a:chExt cx="279544" cy="358142"/>
          </a:xfrm>
        </p:grpSpPr>
        <p:sp>
          <p:nvSpPr>
            <p:cNvPr id="15487" name="Google Shape;15487;p8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3" name="Google Shape;15493;p88"/>
          <p:cNvGrpSpPr/>
          <p:nvPr/>
        </p:nvGrpSpPr>
        <p:grpSpPr>
          <a:xfrm>
            <a:off x="7147315" y="1969046"/>
            <a:ext cx="279513" cy="357636"/>
            <a:chOff x="7147315" y="1969046"/>
            <a:chExt cx="279513" cy="357636"/>
          </a:xfrm>
        </p:grpSpPr>
        <p:sp>
          <p:nvSpPr>
            <p:cNvPr id="15494" name="Google Shape;15494;p8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1" name="Google Shape;15501;p88"/>
          <p:cNvGrpSpPr/>
          <p:nvPr/>
        </p:nvGrpSpPr>
        <p:grpSpPr>
          <a:xfrm>
            <a:off x="6697681" y="1968317"/>
            <a:ext cx="280305" cy="359093"/>
            <a:chOff x="6697681" y="1968317"/>
            <a:chExt cx="280305" cy="359093"/>
          </a:xfrm>
        </p:grpSpPr>
        <p:sp>
          <p:nvSpPr>
            <p:cNvPr id="15502" name="Google Shape;15502;p8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9" name="Google Shape;15509;p88"/>
          <p:cNvGrpSpPr/>
          <p:nvPr/>
        </p:nvGrpSpPr>
        <p:grpSpPr>
          <a:xfrm>
            <a:off x="6248839" y="1967937"/>
            <a:ext cx="280273" cy="358744"/>
            <a:chOff x="6248839" y="1967937"/>
            <a:chExt cx="280273" cy="358744"/>
          </a:xfrm>
        </p:grpSpPr>
        <p:sp>
          <p:nvSpPr>
            <p:cNvPr id="15510" name="Google Shape;15510;p8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6" name="Google Shape;15516;p88"/>
          <p:cNvGrpSpPr/>
          <p:nvPr/>
        </p:nvGrpSpPr>
        <p:grpSpPr>
          <a:xfrm>
            <a:off x="5801485" y="1969046"/>
            <a:ext cx="279164" cy="357794"/>
            <a:chOff x="5801485" y="1969046"/>
            <a:chExt cx="279164" cy="357794"/>
          </a:xfrm>
        </p:grpSpPr>
        <p:sp>
          <p:nvSpPr>
            <p:cNvPr id="15517" name="Google Shape;15517;p8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8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0" name="Google Shape;15530;p88"/>
          <p:cNvGrpSpPr/>
          <p:nvPr/>
        </p:nvGrpSpPr>
        <p:grpSpPr>
          <a:xfrm>
            <a:off x="5352643" y="1969046"/>
            <a:ext cx="278404" cy="358364"/>
            <a:chOff x="5352643" y="1969046"/>
            <a:chExt cx="278404" cy="358364"/>
          </a:xfrm>
        </p:grpSpPr>
        <p:sp>
          <p:nvSpPr>
            <p:cNvPr id="15531" name="Google Shape;15531;p8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5" name="Google Shape;15535;p88"/>
          <p:cNvGrpSpPr/>
          <p:nvPr/>
        </p:nvGrpSpPr>
        <p:grpSpPr>
          <a:xfrm>
            <a:off x="4897750" y="1968317"/>
            <a:ext cx="279132" cy="358364"/>
            <a:chOff x="4897750" y="1968317"/>
            <a:chExt cx="279132" cy="358364"/>
          </a:xfrm>
        </p:grpSpPr>
        <p:sp>
          <p:nvSpPr>
            <p:cNvPr id="15536" name="Google Shape;15536;p8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9" name="Google Shape;15549;p8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50" name="Google Shape;15550;p88"/>
          <p:cNvGrpSpPr/>
          <p:nvPr/>
        </p:nvGrpSpPr>
        <p:grpSpPr>
          <a:xfrm>
            <a:off x="1767449" y="1513044"/>
            <a:ext cx="324403" cy="347783"/>
            <a:chOff x="1767449" y="1513044"/>
            <a:chExt cx="324403" cy="347783"/>
          </a:xfrm>
        </p:grpSpPr>
        <p:sp>
          <p:nvSpPr>
            <p:cNvPr id="15551" name="Google Shape;15551;p8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0" name="Google Shape;15560;p88"/>
          <p:cNvGrpSpPr/>
          <p:nvPr/>
        </p:nvGrpSpPr>
        <p:grpSpPr>
          <a:xfrm>
            <a:off x="4007193" y="1512727"/>
            <a:ext cx="320633" cy="348100"/>
            <a:chOff x="4007193" y="1512727"/>
            <a:chExt cx="320633" cy="348100"/>
          </a:xfrm>
        </p:grpSpPr>
        <p:sp>
          <p:nvSpPr>
            <p:cNvPr id="15561" name="Google Shape;15561;p8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6" name="Google Shape;15566;p88"/>
          <p:cNvGrpSpPr/>
          <p:nvPr/>
        </p:nvGrpSpPr>
        <p:grpSpPr>
          <a:xfrm>
            <a:off x="3530425" y="1508747"/>
            <a:ext cx="368175" cy="344594"/>
            <a:chOff x="3530425" y="1508747"/>
            <a:chExt cx="368175" cy="344594"/>
          </a:xfrm>
        </p:grpSpPr>
        <p:sp>
          <p:nvSpPr>
            <p:cNvPr id="15567" name="Google Shape;15567;p8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1" name="Google Shape;15571;p88"/>
          <p:cNvGrpSpPr/>
          <p:nvPr/>
        </p:nvGrpSpPr>
        <p:grpSpPr>
          <a:xfrm>
            <a:off x="3127598" y="1513234"/>
            <a:ext cx="289714" cy="347593"/>
            <a:chOff x="3127598" y="1513234"/>
            <a:chExt cx="289714" cy="347593"/>
          </a:xfrm>
        </p:grpSpPr>
        <p:sp>
          <p:nvSpPr>
            <p:cNvPr id="15572" name="Google Shape;15572;p8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8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7" name="Google Shape;15577;p88"/>
          <p:cNvGrpSpPr/>
          <p:nvPr/>
        </p:nvGrpSpPr>
        <p:grpSpPr>
          <a:xfrm>
            <a:off x="2662884" y="1513044"/>
            <a:ext cx="322914" cy="348543"/>
            <a:chOff x="2662884" y="1513044"/>
            <a:chExt cx="322914" cy="348543"/>
          </a:xfrm>
        </p:grpSpPr>
        <p:sp>
          <p:nvSpPr>
            <p:cNvPr id="15578" name="Google Shape;15578;p8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8" name="Google Shape;15588;p88"/>
          <p:cNvGrpSpPr/>
          <p:nvPr/>
        </p:nvGrpSpPr>
        <p:grpSpPr>
          <a:xfrm>
            <a:off x="2232511" y="1512759"/>
            <a:ext cx="299534" cy="348068"/>
            <a:chOff x="2232511" y="1512759"/>
            <a:chExt cx="299534" cy="348068"/>
          </a:xfrm>
        </p:grpSpPr>
        <p:sp>
          <p:nvSpPr>
            <p:cNvPr id="15589" name="Google Shape;15589;p8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8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0" name="Google Shape;15600;p88"/>
          <p:cNvGrpSpPr/>
          <p:nvPr/>
        </p:nvGrpSpPr>
        <p:grpSpPr>
          <a:xfrm>
            <a:off x="1331406" y="1513361"/>
            <a:ext cx="301784" cy="348607"/>
            <a:chOff x="1331406" y="1513361"/>
            <a:chExt cx="301784" cy="348607"/>
          </a:xfrm>
        </p:grpSpPr>
        <p:sp>
          <p:nvSpPr>
            <p:cNvPr id="15601" name="Google Shape;15601;p8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5" name="Google Shape;15605;p88"/>
          <p:cNvGrpSpPr/>
          <p:nvPr/>
        </p:nvGrpSpPr>
        <p:grpSpPr>
          <a:xfrm>
            <a:off x="7144274" y="1500214"/>
            <a:ext cx="282174" cy="355735"/>
            <a:chOff x="7144274" y="1500214"/>
            <a:chExt cx="282174" cy="355735"/>
          </a:xfrm>
        </p:grpSpPr>
        <p:sp>
          <p:nvSpPr>
            <p:cNvPr id="15606" name="Google Shape;15606;p8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2" name="Google Shape;15612;p88"/>
          <p:cNvGrpSpPr/>
          <p:nvPr/>
        </p:nvGrpSpPr>
        <p:grpSpPr>
          <a:xfrm>
            <a:off x="6685262" y="1500214"/>
            <a:ext cx="289682" cy="354594"/>
            <a:chOff x="6685262" y="1500214"/>
            <a:chExt cx="289682" cy="354594"/>
          </a:xfrm>
        </p:grpSpPr>
        <p:sp>
          <p:nvSpPr>
            <p:cNvPr id="15613" name="Google Shape;15613;p8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7" name="Google Shape;15617;p88"/>
          <p:cNvGrpSpPr/>
          <p:nvPr/>
        </p:nvGrpSpPr>
        <p:grpSpPr>
          <a:xfrm>
            <a:off x="6200938" y="1500594"/>
            <a:ext cx="322154" cy="355355"/>
            <a:chOff x="6200938" y="1500594"/>
            <a:chExt cx="322154" cy="355355"/>
          </a:xfrm>
        </p:grpSpPr>
        <p:sp>
          <p:nvSpPr>
            <p:cNvPr id="15618" name="Google Shape;15618;p8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3" name="Google Shape;15623;p88"/>
          <p:cNvGrpSpPr/>
          <p:nvPr/>
        </p:nvGrpSpPr>
        <p:grpSpPr>
          <a:xfrm>
            <a:off x="5289631" y="1500214"/>
            <a:ext cx="332355" cy="354974"/>
            <a:chOff x="5289631" y="1500214"/>
            <a:chExt cx="332355" cy="354974"/>
          </a:xfrm>
        </p:grpSpPr>
        <p:sp>
          <p:nvSpPr>
            <p:cNvPr id="15624" name="Google Shape;15624;p8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8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0" name="Google Shape;15630;p88"/>
          <p:cNvGrpSpPr/>
          <p:nvPr/>
        </p:nvGrpSpPr>
        <p:grpSpPr>
          <a:xfrm>
            <a:off x="5748295" y="1499833"/>
            <a:ext cx="323294" cy="356115"/>
            <a:chOff x="5748295" y="1499833"/>
            <a:chExt cx="323294" cy="356115"/>
          </a:xfrm>
        </p:grpSpPr>
        <p:sp>
          <p:nvSpPr>
            <p:cNvPr id="15631" name="Google Shape;15631;p8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8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8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8" name="Google Shape;15638;p88"/>
          <p:cNvGrpSpPr/>
          <p:nvPr/>
        </p:nvGrpSpPr>
        <p:grpSpPr>
          <a:xfrm>
            <a:off x="8047661" y="1501037"/>
            <a:ext cx="278404" cy="355260"/>
            <a:chOff x="8047661" y="1501037"/>
            <a:chExt cx="278404" cy="355260"/>
          </a:xfrm>
        </p:grpSpPr>
        <p:sp>
          <p:nvSpPr>
            <p:cNvPr id="15639" name="Google Shape;15639;p8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8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3" name="Google Shape;15643;p88"/>
          <p:cNvGrpSpPr/>
          <p:nvPr/>
        </p:nvGrpSpPr>
        <p:grpSpPr>
          <a:xfrm>
            <a:off x="4903389" y="1500214"/>
            <a:ext cx="267854" cy="355735"/>
            <a:chOff x="4903389" y="1500214"/>
            <a:chExt cx="267854" cy="355735"/>
          </a:xfrm>
        </p:grpSpPr>
        <p:sp>
          <p:nvSpPr>
            <p:cNvPr id="15644" name="Google Shape;15644;p8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8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9" name="Google Shape;15649;p88"/>
          <p:cNvGrpSpPr/>
          <p:nvPr/>
        </p:nvGrpSpPr>
        <p:grpSpPr>
          <a:xfrm>
            <a:off x="7613518" y="1501354"/>
            <a:ext cx="264433" cy="353074"/>
            <a:chOff x="7613518" y="1501354"/>
            <a:chExt cx="264433" cy="353074"/>
          </a:xfrm>
        </p:grpSpPr>
        <p:sp>
          <p:nvSpPr>
            <p:cNvPr id="15650" name="Google Shape;15650;p8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pic>
        <p:nvPicPr>
          <p:cNvPr id="302" name="Google Shape;302;p38" title="Gráfico">
            <a:hlinkClick r:id="rId3"/>
          </p:cNvPr>
          <p:cNvPicPr preferRelativeResize="0"/>
          <p:nvPr/>
        </p:nvPicPr>
        <p:blipFill rotWithShape="1">
          <a:blip r:embed="rId4">
            <a:alphaModFix/>
          </a:blip>
          <a:srcRect l="823" t="9502"/>
          <a:stretch/>
        </p:blipFill>
        <p:spPr>
          <a:xfrm>
            <a:off x="3021285" y="1636500"/>
            <a:ext cx="5471575" cy="2649849"/>
          </a:xfrm>
          <a:prstGeom prst="rect">
            <a:avLst/>
          </a:prstGeom>
          <a:noFill/>
          <a:ln>
            <a:noFill/>
          </a:ln>
        </p:spPr>
      </p:pic>
      <p:sp>
        <p:nvSpPr>
          <p:cNvPr id="303" name="Google Shape;303;p38"/>
          <p:cNvSpPr/>
          <p:nvPr/>
        </p:nvSpPr>
        <p:spPr>
          <a:xfrm>
            <a:off x="2695650" y="383025"/>
            <a:ext cx="37527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8"/>
          <p:cNvSpPr txBox="1">
            <a:spLocks noGrp="1"/>
          </p:cNvSpPr>
          <p:nvPr>
            <p:ph type="title"/>
          </p:nvPr>
        </p:nvSpPr>
        <p:spPr>
          <a:xfrm>
            <a:off x="2805000" y="429775"/>
            <a:ext cx="3534000" cy="49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TRENDS</a:t>
            </a:r>
            <a:endParaRPr/>
          </a:p>
        </p:txBody>
      </p:sp>
      <p:sp>
        <p:nvSpPr>
          <p:cNvPr id="305" name="Google Shape;305;p38"/>
          <p:cNvSpPr txBox="1"/>
          <p:nvPr/>
        </p:nvSpPr>
        <p:spPr>
          <a:xfrm>
            <a:off x="2805000" y="4335475"/>
            <a:ext cx="5847300" cy="38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rgbClr val="93C47D"/>
                </a:solidFill>
                <a:latin typeface="Aleo Light"/>
                <a:ea typeface="Aleo Light"/>
                <a:cs typeface="Aleo Light"/>
                <a:sym typeface="Aleo Light"/>
              </a:rPr>
              <a:t>T</a:t>
            </a:r>
            <a:r>
              <a:rPr lang="en" sz="1100">
                <a:solidFill>
                  <a:srgbClr val="93C47D"/>
                </a:solidFill>
                <a:uFill>
                  <a:noFill/>
                </a:uFill>
                <a:latin typeface="Aleo Light"/>
                <a:ea typeface="Aleo Light"/>
                <a:cs typeface="Aleo Light"/>
                <a:sym typeface="Aleo Light"/>
                <a:hlinkClick r:id="rId5">
                  <a:extLst>
                    <a:ext uri="{A12FA001-AC4F-418D-AE19-62706E023703}">
                      <ahyp:hlinkClr xmlns:ahyp="http://schemas.microsoft.com/office/drawing/2018/hyperlinkcolor" xmlns="" val="tx"/>
                    </a:ext>
                  </a:extLst>
                </a:hlinkClick>
              </a:rPr>
              <a:t>o</a:t>
            </a:r>
            <a:r>
              <a:rPr lang="en" sz="1100">
                <a:uFill>
                  <a:noFill/>
                </a:uFill>
                <a:latin typeface="Aleo Light"/>
                <a:ea typeface="Aleo Light"/>
                <a:cs typeface="Aleo Light"/>
                <a:sym typeface="Aleo Light"/>
                <a:hlinkClick r:id="rId5"/>
              </a:rPr>
              <a:t> </a:t>
            </a:r>
            <a:r>
              <a:rPr lang="en" sz="1100">
                <a:solidFill>
                  <a:srgbClr val="93C47D"/>
                </a:solidFill>
                <a:uFill>
                  <a:noFill/>
                </a:uFill>
                <a:latin typeface="Aleo Light"/>
                <a:ea typeface="Aleo Light"/>
                <a:cs typeface="Aleo Light"/>
                <a:sym typeface="Aleo Light"/>
                <a:hlinkClick r:id="rId5">
                  <a:extLst>
                    <a:ext uri="{A12FA001-AC4F-418D-AE19-62706E023703}">
                      <ahyp:hlinkClr xmlns:ahyp="http://schemas.microsoft.com/office/drawing/2018/hyperlinkcolor" xmlns="" val="tx"/>
                    </a:ext>
                  </a:extLst>
                </a:hlinkClick>
              </a:rPr>
              <a:t>modify this graph, click on it, follow the link, change the data and</a:t>
            </a:r>
            <a:r>
              <a:rPr lang="en" sz="1100">
                <a:solidFill>
                  <a:srgbClr val="93C47D"/>
                </a:solidFill>
                <a:latin typeface="Aleo Light"/>
                <a:ea typeface="Aleo Light"/>
                <a:cs typeface="Aleo Light"/>
                <a:sym typeface="Aleo Light"/>
              </a:rPr>
              <a:t> replace it here</a:t>
            </a:r>
            <a:endParaRPr sz="1100">
              <a:solidFill>
                <a:srgbClr val="93C47D"/>
              </a:solidFill>
              <a:latin typeface="Aleo Light"/>
              <a:ea typeface="Aleo Light"/>
              <a:cs typeface="Aleo Light"/>
              <a:sym typeface="Aleo Light"/>
            </a:endParaRPr>
          </a:p>
        </p:txBody>
      </p:sp>
      <p:sp>
        <p:nvSpPr>
          <p:cNvPr id="306" name="Google Shape;306;p38"/>
          <p:cNvSpPr txBox="1"/>
          <p:nvPr/>
        </p:nvSpPr>
        <p:spPr>
          <a:xfrm>
            <a:off x="722250" y="1988275"/>
            <a:ext cx="1916400" cy="5304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1600"/>
              </a:spcAft>
              <a:buNone/>
            </a:pPr>
            <a:r>
              <a:rPr lang="en" sz="1500">
                <a:solidFill>
                  <a:schemeClr val="dk2"/>
                </a:solidFill>
                <a:latin typeface="Aleo"/>
                <a:ea typeface="Aleo"/>
                <a:cs typeface="Aleo"/>
                <a:sym typeface="Aleo"/>
              </a:rPr>
              <a:t>Saturn is a gas giant and has rings</a:t>
            </a:r>
            <a:endParaRPr>
              <a:solidFill>
                <a:srgbClr val="93C47D"/>
              </a:solidFill>
              <a:latin typeface="Aleo"/>
              <a:ea typeface="Aleo"/>
              <a:cs typeface="Aleo"/>
              <a:sym typeface="Aleo"/>
            </a:endParaRPr>
          </a:p>
        </p:txBody>
      </p:sp>
      <p:sp>
        <p:nvSpPr>
          <p:cNvPr id="307" name="Google Shape;307;p38"/>
          <p:cNvSpPr txBox="1"/>
          <p:nvPr/>
        </p:nvSpPr>
        <p:spPr>
          <a:xfrm>
            <a:off x="722250" y="1690725"/>
            <a:ext cx="1513500" cy="411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600">
                <a:solidFill>
                  <a:srgbClr val="FFFFFF"/>
                </a:solidFill>
                <a:latin typeface="Oswald Medium"/>
                <a:ea typeface="Oswald Medium"/>
                <a:cs typeface="Oswald Medium"/>
                <a:sym typeface="Oswald Medium"/>
              </a:rPr>
              <a:t>SATURN</a:t>
            </a:r>
            <a:endParaRPr sz="1600">
              <a:solidFill>
                <a:srgbClr val="FFFFFF"/>
              </a:solidFill>
              <a:latin typeface="Oswald Medium"/>
              <a:ea typeface="Oswald Medium"/>
              <a:cs typeface="Oswald Medium"/>
              <a:sym typeface="Oswald Medium"/>
            </a:endParaRPr>
          </a:p>
        </p:txBody>
      </p:sp>
      <p:sp>
        <p:nvSpPr>
          <p:cNvPr id="308" name="Google Shape;308;p38"/>
          <p:cNvSpPr txBox="1"/>
          <p:nvPr/>
        </p:nvSpPr>
        <p:spPr>
          <a:xfrm>
            <a:off x="722250" y="2813381"/>
            <a:ext cx="1916400" cy="5304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1600"/>
              </a:spcAft>
              <a:buNone/>
            </a:pPr>
            <a:r>
              <a:rPr lang="en">
                <a:solidFill>
                  <a:srgbClr val="93C47D"/>
                </a:solidFill>
                <a:latin typeface="Aleo"/>
                <a:ea typeface="Aleo"/>
                <a:cs typeface="Aleo"/>
                <a:sym typeface="Aleo"/>
              </a:rPr>
              <a:t>Venus has a beautiful name, but it’s hot</a:t>
            </a:r>
            <a:endParaRPr>
              <a:solidFill>
                <a:srgbClr val="93C47D"/>
              </a:solidFill>
              <a:latin typeface="Aleo"/>
              <a:ea typeface="Aleo"/>
              <a:cs typeface="Aleo"/>
              <a:sym typeface="Aleo"/>
            </a:endParaRPr>
          </a:p>
        </p:txBody>
      </p:sp>
      <p:sp>
        <p:nvSpPr>
          <p:cNvPr id="309" name="Google Shape;309;p38"/>
          <p:cNvSpPr txBox="1"/>
          <p:nvPr/>
        </p:nvSpPr>
        <p:spPr>
          <a:xfrm>
            <a:off x="722250" y="2515838"/>
            <a:ext cx="1513500" cy="411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600">
                <a:solidFill>
                  <a:srgbClr val="FFFFFF"/>
                </a:solidFill>
                <a:latin typeface="Oswald Medium"/>
                <a:ea typeface="Oswald Medium"/>
                <a:cs typeface="Oswald Medium"/>
                <a:sym typeface="Oswald Medium"/>
              </a:rPr>
              <a:t>VENUS</a:t>
            </a:r>
            <a:endParaRPr sz="1600">
              <a:solidFill>
                <a:srgbClr val="FFFFFF"/>
              </a:solidFill>
              <a:latin typeface="Oswald Medium"/>
              <a:ea typeface="Oswald Medium"/>
              <a:cs typeface="Oswald Medium"/>
              <a:sym typeface="Oswald Medium"/>
            </a:endParaRPr>
          </a:p>
        </p:txBody>
      </p:sp>
      <p:sp>
        <p:nvSpPr>
          <p:cNvPr id="310" name="Google Shape;310;p38"/>
          <p:cNvSpPr txBox="1"/>
          <p:nvPr/>
        </p:nvSpPr>
        <p:spPr>
          <a:xfrm>
            <a:off x="722250" y="3631750"/>
            <a:ext cx="1916400" cy="5304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1600"/>
              </a:spcAft>
              <a:buNone/>
            </a:pPr>
            <a:r>
              <a:rPr lang="en" sz="1500">
                <a:solidFill>
                  <a:srgbClr val="93C47D"/>
                </a:solidFill>
                <a:latin typeface="Aleo"/>
                <a:ea typeface="Aleo"/>
                <a:cs typeface="Aleo"/>
                <a:sym typeface="Aleo"/>
              </a:rPr>
              <a:t>Despite being red, Mars is a cold place</a:t>
            </a:r>
            <a:endParaRPr sz="1500">
              <a:solidFill>
                <a:srgbClr val="93C47D"/>
              </a:solidFill>
              <a:latin typeface="Aleo"/>
              <a:ea typeface="Aleo"/>
              <a:cs typeface="Aleo"/>
              <a:sym typeface="Aleo"/>
            </a:endParaRPr>
          </a:p>
        </p:txBody>
      </p:sp>
      <p:sp>
        <p:nvSpPr>
          <p:cNvPr id="311" name="Google Shape;311;p38"/>
          <p:cNvSpPr txBox="1"/>
          <p:nvPr/>
        </p:nvSpPr>
        <p:spPr>
          <a:xfrm>
            <a:off x="722250" y="3334196"/>
            <a:ext cx="1513500" cy="411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600">
                <a:solidFill>
                  <a:srgbClr val="FFFFFF"/>
                </a:solidFill>
                <a:latin typeface="Oswald Medium"/>
                <a:ea typeface="Oswald Medium"/>
                <a:cs typeface="Oswald Medium"/>
                <a:sym typeface="Oswald Medium"/>
              </a:rPr>
              <a:t>MARS</a:t>
            </a:r>
            <a:endParaRPr sz="1600">
              <a:solidFill>
                <a:srgbClr val="FFFFFF"/>
              </a:solidFill>
              <a:latin typeface="Oswald Medium"/>
              <a:ea typeface="Oswald Medium"/>
              <a:cs typeface="Oswald Medium"/>
              <a:sym typeface="Oswald Medium"/>
            </a:endParaRP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59"/>
        <p:cNvGrpSpPr/>
        <p:nvPr/>
      </p:nvGrpSpPr>
      <p:grpSpPr>
        <a:xfrm>
          <a:off x="0" y="0"/>
          <a:ext cx="0" cy="0"/>
          <a:chOff x="0" y="0"/>
          <a:chExt cx="0" cy="0"/>
        </a:xfrm>
      </p:grpSpPr>
      <p:sp>
        <p:nvSpPr>
          <p:cNvPr id="15660" name="Google Shape;15660;p8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661" name="Google Shape;15661;p8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662" name="Google Shape;15662;p89"/>
          <p:cNvGrpSpPr/>
          <p:nvPr/>
        </p:nvGrpSpPr>
        <p:grpSpPr>
          <a:xfrm>
            <a:off x="1757085" y="1500675"/>
            <a:ext cx="371069" cy="359396"/>
            <a:chOff x="1757085" y="1500675"/>
            <a:chExt cx="371069" cy="359396"/>
          </a:xfrm>
        </p:grpSpPr>
        <p:sp>
          <p:nvSpPr>
            <p:cNvPr id="15663" name="Google Shape;15663;p8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8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8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8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8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8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8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2" name="Google Shape;15692;p89"/>
          <p:cNvGrpSpPr/>
          <p:nvPr/>
        </p:nvGrpSpPr>
        <p:grpSpPr>
          <a:xfrm>
            <a:off x="2774209" y="1954691"/>
            <a:ext cx="116693" cy="374186"/>
            <a:chOff x="2774209" y="1954691"/>
            <a:chExt cx="116693" cy="374186"/>
          </a:xfrm>
        </p:grpSpPr>
        <p:sp>
          <p:nvSpPr>
            <p:cNvPr id="15693" name="Google Shape;15693;p8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8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5" name="Google Shape;15695;p89"/>
          <p:cNvGrpSpPr/>
          <p:nvPr/>
        </p:nvGrpSpPr>
        <p:grpSpPr>
          <a:xfrm>
            <a:off x="4017435" y="1499912"/>
            <a:ext cx="315092" cy="359397"/>
            <a:chOff x="4017435" y="1499912"/>
            <a:chExt cx="315092" cy="359397"/>
          </a:xfrm>
        </p:grpSpPr>
        <p:sp>
          <p:nvSpPr>
            <p:cNvPr id="15696" name="Google Shape;15696;p8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8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8" name="Google Shape;15698;p89"/>
          <p:cNvGrpSpPr/>
          <p:nvPr/>
        </p:nvGrpSpPr>
        <p:grpSpPr>
          <a:xfrm>
            <a:off x="3963652" y="1999759"/>
            <a:ext cx="374154" cy="284050"/>
            <a:chOff x="3963652" y="1999759"/>
            <a:chExt cx="374154" cy="284050"/>
          </a:xfrm>
        </p:grpSpPr>
        <p:sp>
          <p:nvSpPr>
            <p:cNvPr id="15699" name="Google Shape;15699;p8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2" name="Google Shape;15702;p89"/>
          <p:cNvGrpSpPr/>
          <p:nvPr/>
        </p:nvGrpSpPr>
        <p:grpSpPr>
          <a:xfrm>
            <a:off x="1777536" y="2014866"/>
            <a:ext cx="376444" cy="253772"/>
            <a:chOff x="1777536" y="2014866"/>
            <a:chExt cx="376444" cy="253772"/>
          </a:xfrm>
        </p:grpSpPr>
        <p:sp>
          <p:nvSpPr>
            <p:cNvPr id="15703" name="Google Shape;15703;p8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8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8" name="Google Shape;15708;p89"/>
          <p:cNvGrpSpPr/>
          <p:nvPr/>
        </p:nvGrpSpPr>
        <p:grpSpPr>
          <a:xfrm>
            <a:off x="1309875" y="2057326"/>
            <a:ext cx="374154" cy="169680"/>
            <a:chOff x="1309875" y="2057326"/>
            <a:chExt cx="374154" cy="169680"/>
          </a:xfrm>
        </p:grpSpPr>
        <p:sp>
          <p:nvSpPr>
            <p:cNvPr id="15709" name="Google Shape;15709;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8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8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0" name="Google Shape;15720;p8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21" name="Google Shape;15721;p89"/>
          <p:cNvGrpSpPr/>
          <p:nvPr/>
        </p:nvGrpSpPr>
        <p:grpSpPr>
          <a:xfrm>
            <a:off x="2347450" y="1954564"/>
            <a:ext cx="113639" cy="373168"/>
            <a:chOff x="2347450" y="1954564"/>
            <a:chExt cx="113639" cy="373168"/>
          </a:xfrm>
        </p:grpSpPr>
        <p:sp>
          <p:nvSpPr>
            <p:cNvPr id="15722" name="Google Shape;15722;p8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4" name="Google Shape;15724;p8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25" name="Google Shape;15725;p89"/>
          <p:cNvGrpSpPr/>
          <p:nvPr/>
        </p:nvGrpSpPr>
        <p:grpSpPr>
          <a:xfrm>
            <a:off x="3110102" y="1499880"/>
            <a:ext cx="330613" cy="358379"/>
            <a:chOff x="3110102" y="1499880"/>
            <a:chExt cx="330613" cy="358379"/>
          </a:xfrm>
        </p:grpSpPr>
        <p:sp>
          <p:nvSpPr>
            <p:cNvPr id="15726" name="Google Shape;15726;p8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8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33" name="Google Shape;15733;p89"/>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34" name="Google Shape;15734;p89"/>
          <p:cNvGrpSpPr/>
          <p:nvPr/>
        </p:nvGrpSpPr>
        <p:grpSpPr>
          <a:xfrm>
            <a:off x="3485575" y="1999759"/>
            <a:ext cx="373772" cy="284050"/>
            <a:chOff x="3531200" y="1999759"/>
            <a:chExt cx="373772" cy="284050"/>
          </a:xfrm>
        </p:grpSpPr>
        <p:sp>
          <p:nvSpPr>
            <p:cNvPr id="15735" name="Google Shape;15735;p8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9" name="Google Shape;15739;p89"/>
          <p:cNvGrpSpPr/>
          <p:nvPr/>
        </p:nvGrpSpPr>
        <p:grpSpPr>
          <a:xfrm>
            <a:off x="2667058" y="1500293"/>
            <a:ext cx="330231" cy="359015"/>
            <a:chOff x="2667058" y="1500293"/>
            <a:chExt cx="330231" cy="359015"/>
          </a:xfrm>
        </p:grpSpPr>
        <p:sp>
          <p:nvSpPr>
            <p:cNvPr id="15740" name="Google Shape;15740;p8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8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8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8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8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8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8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8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8" name="Google Shape;15758;p89"/>
          <p:cNvGrpSpPr/>
          <p:nvPr/>
        </p:nvGrpSpPr>
        <p:grpSpPr>
          <a:xfrm>
            <a:off x="3567553" y="1499912"/>
            <a:ext cx="320022" cy="359778"/>
            <a:chOff x="3567553" y="1499912"/>
            <a:chExt cx="320022" cy="359778"/>
          </a:xfrm>
        </p:grpSpPr>
        <p:sp>
          <p:nvSpPr>
            <p:cNvPr id="15759" name="Google Shape;15759;p8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5" name="Google Shape;15765;p89"/>
          <p:cNvGrpSpPr/>
          <p:nvPr/>
        </p:nvGrpSpPr>
        <p:grpSpPr>
          <a:xfrm>
            <a:off x="1309875" y="1499912"/>
            <a:ext cx="359015" cy="358633"/>
            <a:chOff x="1309875" y="1499912"/>
            <a:chExt cx="359015" cy="358633"/>
          </a:xfrm>
        </p:grpSpPr>
        <p:sp>
          <p:nvSpPr>
            <p:cNvPr id="15766" name="Google Shape;15766;p8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8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5" name="Google Shape;15775;p89"/>
          <p:cNvGrpSpPr/>
          <p:nvPr/>
        </p:nvGrpSpPr>
        <p:grpSpPr>
          <a:xfrm>
            <a:off x="2219466" y="1500293"/>
            <a:ext cx="330613" cy="359015"/>
            <a:chOff x="2219466" y="1500293"/>
            <a:chExt cx="330613" cy="359015"/>
          </a:xfrm>
        </p:grpSpPr>
        <p:sp>
          <p:nvSpPr>
            <p:cNvPr id="15776" name="Google Shape;15776;p8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8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8" name="Google Shape;15778;p89"/>
          <p:cNvGrpSpPr/>
          <p:nvPr/>
        </p:nvGrpSpPr>
        <p:grpSpPr>
          <a:xfrm>
            <a:off x="5343544" y="1509358"/>
            <a:ext cx="244676" cy="351095"/>
            <a:chOff x="5343544" y="1509358"/>
            <a:chExt cx="244676" cy="351095"/>
          </a:xfrm>
        </p:grpSpPr>
        <p:sp>
          <p:nvSpPr>
            <p:cNvPr id="15779" name="Google Shape;15779;p8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2" name="Google Shape;15782;p89"/>
          <p:cNvGrpSpPr/>
          <p:nvPr/>
        </p:nvGrpSpPr>
        <p:grpSpPr>
          <a:xfrm>
            <a:off x="4882340" y="1509358"/>
            <a:ext cx="246171" cy="351095"/>
            <a:chOff x="4882340" y="1509358"/>
            <a:chExt cx="246171" cy="351095"/>
          </a:xfrm>
        </p:grpSpPr>
        <p:sp>
          <p:nvSpPr>
            <p:cNvPr id="15783" name="Google Shape;15783;p8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8" name="Google Shape;15788;p89"/>
          <p:cNvGrpSpPr/>
          <p:nvPr/>
        </p:nvGrpSpPr>
        <p:grpSpPr>
          <a:xfrm>
            <a:off x="6273204" y="1509008"/>
            <a:ext cx="236343" cy="351445"/>
            <a:chOff x="6273204" y="1509008"/>
            <a:chExt cx="236343" cy="351445"/>
          </a:xfrm>
        </p:grpSpPr>
        <p:sp>
          <p:nvSpPr>
            <p:cNvPr id="15789" name="Google Shape;15789;p8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8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1" name="Google Shape;15791;p89"/>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92" name="Google Shape;15792;p89"/>
          <p:cNvGrpSpPr/>
          <p:nvPr/>
        </p:nvGrpSpPr>
        <p:grpSpPr>
          <a:xfrm>
            <a:off x="7219530" y="1508244"/>
            <a:ext cx="191625" cy="352209"/>
            <a:chOff x="7219530" y="1508244"/>
            <a:chExt cx="191625" cy="352209"/>
          </a:xfrm>
        </p:grpSpPr>
        <p:sp>
          <p:nvSpPr>
            <p:cNvPr id="15793" name="Google Shape;15793;p8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5" name="Google Shape;15795;p89"/>
          <p:cNvGrpSpPr/>
          <p:nvPr/>
        </p:nvGrpSpPr>
        <p:grpSpPr>
          <a:xfrm>
            <a:off x="7699309" y="1508626"/>
            <a:ext cx="154922" cy="351827"/>
            <a:chOff x="7699309" y="1508626"/>
            <a:chExt cx="154922" cy="351827"/>
          </a:xfrm>
        </p:grpSpPr>
        <p:sp>
          <p:nvSpPr>
            <p:cNvPr id="15796" name="Google Shape;15796;p8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8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3" name="Google Shape;15803;p89"/>
          <p:cNvGrpSpPr/>
          <p:nvPr/>
        </p:nvGrpSpPr>
        <p:grpSpPr>
          <a:xfrm>
            <a:off x="8161690" y="1509008"/>
            <a:ext cx="153396" cy="351064"/>
            <a:chOff x="8161690" y="1509008"/>
            <a:chExt cx="153396" cy="351064"/>
          </a:xfrm>
        </p:grpSpPr>
        <p:sp>
          <p:nvSpPr>
            <p:cNvPr id="15804" name="Google Shape;15804;p8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8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8" name="Google Shape;15808;p89"/>
          <p:cNvGrpSpPr/>
          <p:nvPr/>
        </p:nvGrpSpPr>
        <p:grpSpPr>
          <a:xfrm>
            <a:off x="6746940" y="1508881"/>
            <a:ext cx="213221" cy="352304"/>
            <a:chOff x="6746940" y="1508881"/>
            <a:chExt cx="213221" cy="352304"/>
          </a:xfrm>
        </p:grpSpPr>
        <p:sp>
          <p:nvSpPr>
            <p:cNvPr id="15809" name="Google Shape;15809;p8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8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8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8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3" name="Google Shape;15813;p89"/>
          <p:cNvGrpSpPr/>
          <p:nvPr/>
        </p:nvGrpSpPr>
        <p:grpSpPr>
          <a:xfrm>
            <a:off x="5770336" y="2007615"/>
            <a:ext cx="350682" cy="292097"/>
            <a:chOff x="5770336" y="2007615"/>
            <a:chExt cx="350682" cy="292097"/>
          </a:xfrm>
        </p:grpSpPr>
        <p:sp>
          <p:nvSpPr>
            <p:cNvPr id="15814" name="Google Shape;15814;p8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8" name="Google Shape;15818;p89"/>
          <p:cNvGrpSpPr/>
          <p:nvPr/>
        </p:nvGrpSpPr>
        <p:grpSpPr>
          <a:xfrm>
            <a:off x="5326878" y="1980358"/>
            <a:ext cx="350332" cy="346229"/>
            <a:chOff x="5326878" y="1980358"/>
            <a:chExt cx="350332" cy="346229"/>
          </a:xfrm>
        </p:grpSpPr>
        <p:sp>
          <p:nvSpPr>
            <p:cNvPr id="15819" name="Google Shape;15819;p8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3" name="Google Shape;15823;p89"/>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4" name="Google Shape;15824;p89"/>
          <p:cNvGrpSpPr/>
          <p:nvPr/>
        </p:nvGrpSpPr>
        <p:grpSpPr>
          <a:xfrm>
            <a:off x="4883835" y="1992571"/>
            <a:ext cx="350300" cy="323043"/>
            <a:chOff x="4883835" y="1992571"/>
            <a:chExt cx="350300" cy="323043"/>
          </a:xfrm>
        </p:grpSpPr>
        <p:sp>
          <p:nvSpPr>
            <p:cNvPr id="15825" name="Google Shape;15825;p8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1" name="Google Shape;15831;p89"/>
          <p:cNvGrpSpPr/>
          <p:nvPr/>
        </p:nvGrpSpPr>
        <p:grpSpPr>
          <a:xfrm>
            <a:off x="7548967" y="1978927"/>
            <a:ext cx="333285" cy="349950"/>
            <a:chOff x="7548967" y="1978927"/>
            <a:chExt cx="333285" cy="349950"/>
          </a:xfrm>
        </p:grpSpPr>
        <p:sp>
          <p:nvSpPr>
            <p:cNvPr id="15832" name="Google Shape;15832;p8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9" name="Google Shape;15839;p89"/>
          <p:cNvGrpSpPr/>
          <p:nvPr/>
        </p:nvGrpSpPr>
        <p:grpSpPr>
          <a:xfrm>
            <a:off x="6214142" y="1978927"/>
            <a:ext cx="346515" cy="350300"/>
            <a:chOff x="6214142" y="1978927"/>
            <a:chExt cx="346515" cy="350300"/>
          </a:xfrm>
        </p:grpSpPr>
        <p:sp>
          <p:nvSpPr>
            <p:cNvPr id="15840" name="Google Shape;15840;p8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2" name="Google Shape;15842;p89"/>
          <p:cNvGrpSpPr/>
          <p:nvPr/>
        </p:nvGrpSpPr>
        <p:grpSpPr>
          <a:xfrm>
            <a:off x="7105923" y="1978545"/>
            <a:ext cx="333285" cy="350682"/>
            <a:chOff x="7105923" y="1978545"/>
            <a:chExt cx="333285" cy="350682"/>
          </a:xfrm>
        </p:grpSpPr>
        <p:sp>
          <p:nvSpPr>
            <p:cNvPr id="15843" name="Google Shape;15843;p8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50" name="Google Shape;15850;p89"/>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9"/>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2" name="Google Shape;15852;p89"/>
          <p:cNvGrpSpPr/>
          <p:nvPr/>
        </p:nvGrpSpPr>
        <p:grpSpPr>
          <a:xfrm>
            <a:off x="3616406" y="2422352"/>
            <a:ext cx="203393" cy="351827"/>
            <a:chOff x="3616406" y="2422352"/>
            <a:chExt cx="203393" cy="351827"/>
          </a:xfrm>
        </p:grpSpPr>
        <p:sp>
          <p:nvSpPr>
            <p:cNvPr id="15853" name="Google Shape;15853;p8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5" name="Google Shape;15855;p89"/>
          <p:cNvGrpSpPr/>
          <p:nvPr/>
        </p:nvGrpSpPr>
        <p:grpSpPr>
          <a:xfrm>
            <a:off x="878187" y="2421970"/>
            <a:ext cx="272696" cy="351827"/>
            <a:chOff x="913012" y="2421970"/>
            <a:chExt cx="272696" cy="351827"/>
          </a:xfrm>
        </p:grpSpPr>
        <p:sp>
          <p:nvSpPr>
            <p:cNvPr id="15856" name="Google Shape;15856;p8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8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8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0" name="Google Shape;15860;p89"/>
          <p:cNvGrpSpPr/>
          <p:nvPr/>
        </p:nvGrpSpPr>
        <p:grpSpPr>
          <a:xfrm>
            <a:off x="2274743" y="2422352"/>
            <a:ext cx="255649" cy="351445"/>
            <a:chOff x="2274743" y="2422352"/>
            <a:chExt cx="255649" cy="351445"/>
          </a:xfrm>
        </p:grpSpPr>
        <p:sp>
          <p:nvSpPr>
            <p:cNvPr id="15861" name="Google Shape;15861;p8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4" name="Google Shape;15864;p89"/>
          <p:cNvGrpSpPr/>
          <p:nvPr/>
        </p:nvGrpSpPr>
        <p:grpSpPr>
          <a:xfrm>
            <a:off x="2708723" y="2421239"/>
            <a:ext cx="246552" cy="352558"/>
            <a:chOff x="2708723" y="2421239"/>
            <a:chExt cx="246552" cy="352558"/>
          </a:xfrm>
        </p:grpSpPr>
        <p:sp>
          <p:nvSpPr>
            <p:cNvPr id="15865" name="Google Shape;15865;p8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7" name="Google Shape;15867;p89"/>
          <p:cNvGrpSpPr/>
          <p:nvPr/>
        </p:nvGrpSpPr>
        <p:grpSpPr>
          <a:xfrm>
            <a:off x="1835485" y="2422352"/>
            <a:ext cx="259433" cy="350714"/>
            <a:chOff x="1835485" y="2422352"/>
            <a:chExt cx="259433" cy="350714"/>
          </a:xfrm>
        </p:grpSpPr>
        <p:sp>
          <p:nvSpPr>
            <p:cNvPr id="15868" name="Google Shape;15868;p8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8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5" name="Google Shape;15875;p89"/>
          <p:cNvGrpSpPr/>
          <p:nvPr/>
        </p:nvGrpSpPr>
        <p:grpSpPr>
          <a:xfrm>
            <a:off x="3150240" y="2422352"/>
            <a:ext cx="212489" cy="351445"/>
            <a:chOff x="3150240" y="2422352"/>
            <a:chExt cx="212489" cy="351445"/>
          </a:xfrm>
        </p:grpSpPr>
        <p:sp>
          <p:nvSpPr>
            <p:cNvPr id="15876" name="Google Shape;15876;p8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8" name="Google Shape;15878;p89"/>
          <p:cNvGrpSpPr/>
          <p:nvPr/>
        </p:nvGrpSpPr>
        <p:grpSpPr>
          <a:xfrm>
            <a:off x="1367060" y="2422129"/>
            <a:ext cx="269261" cy="352050"/>
            <a:chOff x="1367060" y="2422129"/>
            <a:chExt cx="269261" cy="352050"/>
          </a:xfrm>
        </p:grpSpPr>
        <p:sp>
          <p:nvSpPr>
            <p:cNvPr id="15879" name="Google Shape;15879;p8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8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8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93" name="Google Shape;15893;p89"/>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94" name="Google Shape;15894;p89"/>
          <p:cNvGrpSpPr/>
          <p:nvPr/>
        </p:nvGrpSpPr>
        <p:grpSpPr>
          <a:xfrm>
            <a:off x="4882690" y="2425405"/>
            <a:ext cx="274573" cy="350682"/>
            <a:chOff x="4882690" y="2425405"/>
            <a:chExt cx="274573" cy="350682"/>
          </a:xfrm>
        </p:grpSpPr>
        <p:sp>
          <p:nvSpPr>
            <p:cNvPr id="15895" name="Google Shape;15895;p8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7" name="Google Shape;15897;p89"/>
          <p:cNvGrpSpPr/>
          <p:nvPr/>
        </p:nvGrpSpPr>
        <p:grpSpPr>
          <a:xfrm>
            <a:off x="6627639" y="2443884"/>
            <a:ext cx="355993" cy="313247"/>
            <a:chOff x="6627639" y="2443884"/>
            <a:chExt cx="355993" cy="313247"/>
          </a:xfrm>
        </p:grpSpPr>
        <p:sp>
          <p:nvSpPr>
            <p:cNvPr id="15898" name="Google Shape;15898;p8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1" name="Google Shape;15901;p89"/>
          <p:cNvGrpSpPr/>
          <p:nvPr/>
        </p:nvGrpSpPr>
        <p:grpSpPr>
          <a:xfrm>
            <a:off x="6183451" y="2462140"/>
            <a:ext cx="351445" cy="277976"/>
            <a:chOff x="6183451" y="2462140"/>
            <a:chExt cx="351445" cy="277976"/>
          </a:xfrm>
        </p:grpSpPr>
        <p:sp>
          <p:nvSpPr>
            <p:cNvPr id="15902" name="Google Shape;15902;p8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9" name="Google Shape;15909;p89"/>
          <p:cNvGrpSpPr/>
          <p:nvPr/>
        </p:nvGrpSpPr>
        <p:grpSpPr>
          <a:xfrm>
            <a:off x="5735477" y="2429858"/>
            <a:ext cx="353354" cy="341299"/>
            <a:chOff x="5735477" y="2429858"/>
            <a:chExt cx="353354" cy="341299"/>
          </a:xfrm>
        </p:grpSpPr>
        <p:sp>
          <p:nvSpPr>
            <p:cNvPr id="15910" name="Google Shape;15910;p8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8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6" name="Google Shape;15916;p89"/>
          <p:cNvGrpSpPr/>
          <p:nvPr/>
        </p:nvGrpSpPr>
        <p:grpSpPr>
          <a:xfrm>
            <a:off x="5243735" y="2446973"/>
            <a:ext cx="405255" cy="275499"/>
            <a:chOff x="5283337" y="2478774"/>
            <a:chExt cx="358633" cy="243913"/>
          </a:xfrm>
        </p:grpSpPr>
        <p:sp>
          <p:nvSpPr>
            <p:cNvPr id="15917" name="Google Shape;15917;p8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8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8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8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4" name="Google Shape;15934;p89"/>
          <p:cNvGrpSpPr/>
          <p:nvPr/>
        </p:nvGrpSpPr>
        <p:grpSpPr>
          <a:xfrm>
            <a:off x="7964753" y="2470823"/>
            <a:ext cx="362068" cy="258670"/>
            <a:chOff x="7964753" y="2470823"/>
            <a:chExt cx="362068" cy="258670"/>
          </a:xfrm>
        </p:grpSpPr>
        <p:sp>
          <p:nvSpPr>
            <p:cNvPr id="15935" name="Google Shape;15935;p8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8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4" name="Google Shape;15944;p89"/>
          <p:cNvGrpSpPr/>
          <p:nvPr/>
        </p:nvGrpSpPr>
        <p:grpSpPr>
          <a:xfrm>
            <a:off x="7524349" y="2456447"/>
            <a:ext cx="350332" cy="288948"/>
            <a:chOff x="7524349" y="2456447"/>
            <a:chExt cx="350332" cy="288948"/>
          </a:xfrm>
        </p:grpSpPr>
        <p:sp>
          <p:nvSpPr>
            <p:cNvPr id="15945" name="Google Shape;15945;p8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0" name="Google Shape;15950;p89"/>
          <p:cNvGrpSpPr/>
          <p:nvPr/>
        </p:nvGrpSpPr>
        <p:grpSpPr>
          <a:xfrm>
            <a:off x="3972749" y="2894211"/>
            <a:ext cx="355230" cy="356725"/>
            <a:chOff x="3972749" y="2894211"/>
            <a:chExt cx="355230" cy="356725"/>
          </a:xfrm>
        </p:grpSpPr>
        <p:sp>
          <p:nvSpPr>
            <p:cNvPr id="15951" name="Google Shape;15951;p8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8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6" name="Google Shape;15956;p89"/>
          <p:cNvGrpSpPr/>
          <p:nvPr/>
        </p:nvGrpSpPr>
        <p:grpSpPr>
          <a:xfrm>
            <a:off x="3527797" y="2918796"/>
            <a:ext cx="355993" cy="307904"/>
            <a:chOff x="3527797" y="2918796"/>
            <a:chExt cx="355993" cy="307904"/>
          </a:xfrm>
        </p:grpSpPr>
        <p:sp>
          <p:nvSpPr>
            <p:cNvPr id="15957" name="Google Shape;15957;p8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8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8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7" name="Google Shape;15967;p89"/>
          <p:cNvGrpSpPr/>
          <p:nvPr/>
        </p:nvGrpSpPr>
        <p:grpSpPr>
          <a:xfrm>
            <a:off x="3082845" y="2920959"/>
            <a:ext cx="356375" cy="302338"/>
            <a:chOff x="3082845" y="2920959"/>
            <a:chExt cx="356375" cy="302338"/>
          </a:xfrm>
        </p:grpSpPr>
        <p:sp>
          <p:nvSpPr>
            <p:cNvPr id="15968" name="Google Shape;15968;p8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89"/>
          <p:cNvGrpSpPr/>
          <p:nvPr/>
        </p:nvGrpSpPr>
        <p:grpSpPr>
          <a:xfrm>
            <a:off x="2639038" y="2894942"/>
            <a:ext cx="355612" cy="355612"/>
            <a:chOff x="2639038" y="2894942"/>
            <a:chExt cx="355612" cy="355612"/>
          </a:xfrm>
        </p:grpSpPr>
        <p:sp>
          <p:nvSpPr>
            <p:cNvPr id="15971" name="Google Shape;15971;p8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8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3" name="Google Shape;15973;p89"/>
          <p:cNvGrpSpPr/>
          <p:nvPr/>
        </p:nvGrpSpPr>
        <p:grpSpPr>
          <a:xfrm>
            <a:off x="2194468" y="2938865"/>
            <a:ext cx="355993" cy="267766"/>
            <a:chOff x="2194468" y="2938865"/>
            <a:chExt cx="355993" cy="267766"/>
          </a:xfrm>
        </p:grpSpPr>
        <p:sp>
          <p:nvSpPr>
            <p:cNvPr id="15974" name="Google Shape;15974;p8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8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8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4" name="Google Shape;15994;p89"/>
          <p:cNvGrpSpPr/>
          <p:nvPr/>
        </p:nvGrpSpPr>
        <p:grpSpPr>
          <a:xfrm>
            <a:off x="1749897" y="2894561"/>
            <a:ext cx="355993" cy="355612"/>
            <a:chOff x="1749897" y="2894561"/>
            <a:chExt cx="355993" cy="355612"/>
          </a:xfrm>
        </p:grpSpPr>
        <p:sp>
          <p:nvSpPr>
            <p:cNvPr id="15995" name="Google Shape;15995;p8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8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8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6" name="Google Shape;16006;p89"/>
          <p:cNvGrpSpPr/>
          <p:nvPr/>
        </p:nvGrpSpPr>
        <p:grpSpPr>
          <a:xfrm>
            <a:off x="1305327" y="2894211"/>
            <a:ext cx="357520" cy="357488"/>
            <a:chOff x="1305327" y="2894211"/>
            <a:chExt cx="357520" cy="357488"/>
          </a:xfrm>
        </p:grpSpPr>
        <p:sp>
          <p:nvSpPr>
            <p:cNvPr id="16007" name="Google Shape;16007;p8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8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8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2" name="Google Shape;16012;p89"/>
          <p:cNvGrpSpPr/>
          <p:nvPr/>
        </p:nvGrpSpPr>
        <p:grpSpPr>
          <a:xfrm>
            <a:off x="853950" y="2894720"/>
            <a:ext cx="364104" cy="353290"/>
            <a:chOff x="853950" y="2894720"/>
            <a:chExt cx="364104" cy="353290"/>
          </a:xfrm>
        </p:grpSpPr>
        <p:sp>
          <p:nvSpPr>
            <p:cNvPr id="16013" name="Google Shape;16013;p8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0" name="Google Shape;16020;p89"/>
          <p:cNvGrpSpPr/>
          <p:nvPr/>
        </p:nvGrpSpPr>
        <p:grpSpPr>
          <a:xfrm>
            <a:off x="7066548" y="2912594"/>
            <a:ext cx="352209" cy="334938"/>
            <a:chOff x="7066548" y="2912594"/>
            <a:chExt cx="352209" cy="334938"/>
          </a:xfrm>
        </p:grpSpPr>
        <p:sp>
          <p:nvSpPr>
            <p:cNvPr id="16021" name="Google Shape;16021;p8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27" name="Google Shape;16027;p89"/>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8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9" name="Google Shape;16029;p89"/>
          <p:cNvGrpSpPr/>
          <p:nvPr/>
        </p:nvGrpSpPr>
        <p:grpSpPr>
          <a:xfrm>
            <a:off x="7541397" y="2904802"/>
            <a:ext cx="318495" cy="352209"/>
            <a:chOff x="7541397" y="2904802"/>
            <a:chExt cx="318495" cy="352209"/>
          </a:xfrm>
        </p:grpSpPr>
        <p:sp>
          <p:nvSpPr>
            <p:cNvPr id="16030" name="Google Shape;16030;p8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8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2" name="Google Shape;16032;p89"/>
          <p:cNvGrpSpPr/>
          <p:nvPr/>
        </p:nvGrpSpPr>
        <p:grpSpPr>
          <a:xfrm>
            <a:off x="8003015" y="2904039"/>
            <a:ext cx="306759" cy="351445"/>
            <a:chOff x="8003015" y="2904039"/>
            <a:chExt cx="306759" cy="351445"/>
          </a:xfrm>
        </p:grpSpPr>
        <p:sp>
          <p:nvSpPr>
            <p:cNvPr id="16033" name="Google Shape;16033;p8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9" name="Google Shape;16039;p89"/>
          <p:cNvGrpSpPr/>
          <p:nvPr/>
        </p:nvGrpSpPr>
        <p:grpSpPr>
          <a:xfrm>
            <a:off x="5687770" y="2885496"/>
            <a:ext cx="369638" cy="369606"/>
            <a:chOff x="5687770" y="2885496"/>
            <a:chExt cx="369638" cy="369606"/>
          </a:xfrm>
        </p:grpSpPr>
        <p:sp>
          <p:nvSpPr>
            <p:cNvPr id="16040" name="Google Shape;16040;p8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8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8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0" name="Google Shape;16050;p89"/>
          <p:cNvGrpSpPr/>
          <p:nvPr/>
        </p:nvGrpSpPr>
        <p:grpSpPr>
          <a:xfrm>
            <a:off x="4881958" y="2904802"/>
            <a:ext cx="156417" cy="349537"/>
            <a:chOff x="4881958" y="2904802"/>
            <a:chExt cx="156417" cy="349537"/>
          </a:xfrm>
        </p:grpSpPr>
        <p:sp>
          <p:nvSpPr>
            <p:cNvPr id="16051" name="Google Shape;16051;p8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8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8" name="Google Shape;16058;p89"/>
          <p:cNvGrpSpPr/>
          <p:nvPr/>
        </p:nvGrpSpPr>
        <p:grpSpPr>
          <a:xfrm>
            <a:off x="5230318" y="2886514"/>
            <a:ext cx="371133" cy="367443"/>
            <a:chOff x="5230318" y="2886514"/>
            <a:chExt cx="371133" cy="367443"/>
          </a:xfrm>
        </p:grpSpPr>
        <p:sp>
          <p:nvSpPr>
            <p:cNvPr id="16059" name="Google Shape;16059;p8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8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8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8" name="Google Shape;16068;p89"/>
          <p:cNvGrpSpPr/>
          <p:nvPr/>
        </p:nvGrpSpPr>
        <p:grpSpPr>
          <a:xfrm>
            <a:off x="5748358" y="3434578"/>
            <a:ext cx="352590" cy="182561"/>
            <a:chOff x="5748358" y="3434578"/>
            <a:chExt cx="352590" cy="182561"/>
          </a:xfrm>
        </p:grpSpPr>
        <p:sp>
          <p:nvSpPr>
            <p:cNvPr id="16069" name="Google Shape;16069;p8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5" name="Google Shape;16075;p89"/>
          <p:cNvGrpSpPr/>
          <p:nvPr/>
        </p:nvGrpSpPr>
        <p:grpSpPr>
          <a:xfrm>
            <a:off x="862283" y="4274771"/>
            <a:ext cx="341204" cy="359301"/>
            <a:chOff x="862283" y="4274771"/>
            <a:chExt cx="341204" cy="359301"/>
          </a:xfrm>
        </p:grpSpPr>
        <p:sp>
          <p:nvSpPr>
            <p:cNvPr id="16076" name="Google Shape;16076;p8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9" name="Google Shape;16079;p89"/>
          <p:cNvGrpSpPr/>
          <p:nvPr/>
        </p:nvGrpSpPr>
        <p:grpSpPr>
          <a:xfrm>
            <a:off x="1396957" y="4287365"/>
            <a:ext cx="301861" cy="332871"/>
            <a:chOff x="1396957" y="4287365"/>
            <a:chExt cx="301861" cy="332871"/>
          </a:xfrm>
        </p:grpSpPr>
        <p:sp>
          <p:nvSpPr>
            <p:cNvPr id="16080" name="Google Shape;16080;p8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8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5" name="Google Shape;16095;p89"/>
          <p:cNvGrpSpPr/>
          <p:nvPr/>
        </p:nvGrpSpPr>
        <p:grpSpPr>
          <a:xfrm>
            <a:off x="1865381" y="4277506"/>
            <a:ext cx="396131" cy="355612"/>
            <a:chOff x="1865381" y="4277506"/>
            <a:chExt cx="396131" cy="355612"/>
          </a:xfrm>
        </p:grpSpPr>
        <p:sp>
          <p:nvSpPr>
            <p:cNvPr id="16096" name="Google Shape;16096;p8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8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8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8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8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2" name="Google Shape;16102;p89"/>
          <p:cNvGrpSpPr/>
          <p:nvPr/>
        </p:nvGrpSpPr>
        <p:grpSpPr>
          <a:xfrm>
            <a:off x="2411823" y="4303999"/>
            <a:ext cx="334398" cy="299953"/>
            <a:chOff x="2411823" y="4303999"/>
            <a:chExt cx="334398" cy="299953"/>
          </a:xfrm>
        </p:grpSpPr>
        <p:sp>
          <p:nvSpPr>
            <p:cNvPr id="16103" name="Google Shape;16103;p8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0" name="Google Shape;16110;p89"/>
          <p:cNvGrpSpPr/>
          <p:nvPr/>
        </p:nvGrpSpPr>
        <p:grpSpPr>
          <a:xfrm>
            <a:off x="2903337" y="4279032"/>
            <a:ext cx="382519" cy="350682"/>
            <a:chOff x="2903337" y="4279032"/>
            <a:chExt cx="382519" cy="350682"/>
          </a:xfrm>
        </p:grpSpPr>
        <p:sp>
          <p:nvSpPr>
            <p:cNvPr id="16111" name="Google Shape;16111;p8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8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6" name="Google Shape;16126;p89"/>
          <p:cNvGrpSpPr/>
          <p:nvPr/>
        </p:nvGrpSpPr>
        <p:grpSpPr>
          <a:xfrm>
            <a:off x="3933342" y="4315767"/>
            <a:ext cx="383632" cy="276449"/>
            <a:chOff x="3933342" y="4315767"/>
            <a:chExt cx="383632" cy="276449"/>
          </a:xfrm>
        </p:grpSpPr>
        <p:sp>
          <p:nvSpPr>
            <p:cNvPr id="16127" name="Google Shape;16127;p8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8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3" name="Google Shape;16133;p89"/>
          <p:cNvGrpSpPr/>
          <p:nvPr/>
        </p:nvGrpSpPr>
        <p:grpSpPr>
          <a:xfrm>
            <a:off x="3441065" y="4302505"/>
            <a:ext cx="337069" cy="302593"/>
            <a:chOff x="3441065" y="4302505"/>
            <a:chExt cx="337069" cy="302593"/>
          </a:xfrm>
        </p:grpSpPr>
        <p:sp>
          <p:nvSpPr>
            <p:cNvPr id="16134" name="Google Shape;16134;p8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8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7" name="Google Shape;16147;p89"/>
          <p:cNvGrpSpPr/>
          <p:nvPr/>
        </p:nvGrpSpPr>
        <p:grpSpPr>
          <a:xfrm>
            <a:off x="3532345" y="3362635"/>
            <a:ext cx="339328" cy="336274"/>
            <a:chOff x="3532345" y="3362635"/>
            <a:chExt cx="339328" cy="336274"/>
          </a:xfrm>
        </p:grpSpPr>
        <p:sp>
          <p:nvSpPr>
            <p:cNvPr id="16148" name="Google Shape;16148;p8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8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8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3" name="Google Shape;16153;p89"/>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54" name="Google Shape;16154;p89"/>
          <p:cNvGrpSpPr/>
          <p:nvPr/>
        </p:nvGrpSpPr>
        <p:grpSpPr>
          <a:xfrm>
            <a:off x="1883955" y="3808700"/>
            <a:ext cx="162873" cy="351445"/>
            <a:chOff x="1883955" y="3808700"/>
            <a:chExt cx="162873" cy="351445"/>
          </a:xfrm>
        </p:grpSpPr>
        <p:sp>
          <p:nvSpPr>
            <p:cNvPr id="16155" name="Google Shape;16155;p8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7" name="Google Shape;16157;p89"/>
          <p:cNvGrpSpPr/>
          <p:nvPr/>
        </p:nvGrpSpPr>
        <p:grpSpPr>
          <a:xfrm>
            <a:off x="939156" y="3809209"/>
            <a:ext cx="192007" cy="351318"/>
            <a:chOff x="939156" y="3809209"/>
            <a:chExt cx="192007" cy="351318"/>
          </a:xfrm>
        </p:grpSpPr>
        <p:sp>
          <p:nvSpPr>
            <p:cNvPr id="16158" name="Google Shape;16158;p8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0" name="Google Shape;16160;p89"/>
          <p:cNvGrpSpPr/>
          <p:nvPr/>
        </p:nvGrpSpPr>
        <p:grpSpPr>
          <a:xfrm>
            <a:off x="2306167" y="3809845"/>
            <a:ext cx="193915" cy="349155"/>
            <a:chOff x="2306167" y="3809845"/>
            <a:chExt cx="193915" cy="349155"/>
          </a:xfrm>
        </p:grpSpPr>
        <p:sp>
          <p:nvSpPr>
            <p:cNvPr id="16161" name="Google Shape;16161;p8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8" name="Google Shape;16168;p89"/>
          <p:cNvGrpSpPr/>
          <p:nvPr/>
        </p:nvGrpSpPr>
        <p:grpSpPr>
          <a:xfrm>
            <a:off x="1323901" y="3807173"/>
            <a:ext cx="356343" cy="356757"/>
            <a:chOff x="1323901" y="3807173"/>
            <a:chExt cx="356343" cy="356757"/>
          </a:xfrm>
        </p:grpSpPr>
        <p:sp>
          <p:nvSpPr>
            <p:cNvPr id="16169" name="Google Shape;16169;p8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93" name="Google Shape;16193;p8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94" name="Google Shape;16194;p89"/>
          <p:cNvGrpSpPr/>
          <p:nvPr/>
        </p:nvGrpSpPr>
        <p:grpSpPr>
          <a:xfrm>
            <a:off x="859262" y="3353920"/>
            <a:ext cx="306759" cy="351445"/>
            <a:chOff x="859262" y="3353920"/>
            <a:chExt cx="306759" cy="351445"/>
          </a:xfrm>
        </p:grpSpPr>
        <p:sp>
          <p:nvSpPr>
            <p:cNvPr id="16195" name="Google Shape;16195;p8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00" name="Google Shape;16200;p89"/>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01" name="Google Shape;16201;p89"/>
          <p:cNvGrpSpPr/>
          <p:nvPr/>
        </p:nvGrpSpPr>
        <p:grpSpPr>
          <a:xfrm>
            <a:off x="3967437" y="3837102"/>
            <a:ext cx="364708" cy="295405"/>
            <a:chOff x="3967437" y="3837102"/>
            <a:chExt cx="364708" cy="295405"/>
          </a:xfrm>
        </p:grpSpPr>
        <p:sp>
          <p:nvSpPr>
            <p:cNvPr id="16202" name="Google Shape;16202;p8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07" name="Google Shape;16207;p89"/>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9"/>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9"/>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10" name="Google Shape;16210;p89"/>
          <p:cNvGrpSpPr/>
          <p:nvPr/>
        </p:nvGrpSpPr>
        <p:grpSpPr>
          <a:xfrm>
            <a:off x="5811827" y="3806451"/>
            <a:ext cx="283743" cy="308444"/>
            <a:chOff x="5964227" y="3858701"/>
            <a:chExt cx="283743" cy="308444"/>
          </a:xfrm>
        </p:grpSpPr>
        <p:sp>
          <p:nvSpPr>
            <p:cNvPr id="16211" name="Google Shape;16211;p8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5" name="Google Shape;16215;p89"/>
          <p:cNvGrpSpPr/>
          <p:nvPr/>
        </p:nvGrpSpPr>
        <p:grpSpPr>
          <a:xfrm>
            <a:off x="6243508" y="3873073"/>
            <a:ext cx="320372" cy="213602"/>
            <a:chOff x="6395908" y="3873073"/>
            <a:chExt cx="320372" cy="213602"/>
          </a:xfrm>
        </p:grpSpPr>
        <p:sp>
          <p:nvSpPr>
            <p:cNvPr id="16216" name="Google Shape;16216;p8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6" name="Google Shape;16226;p89"/>
          <p:cNvGrpSpPr/>
          <p:nvPr/>
        </p:nvGrpSpPr>
        <p:grpSpPr>
          <a:xfrm>
            <a:off x="7262890" y="3802816"/>
            <a:ext cx="357138" cy="352018"/>
            <a:chOff x="7415290" y="3802816"/>
            <a:chExt cx="357138" cy="352018"/>
          </a:xfrm>
        </p:grpSpPr>
        <p:sp>
          <p:nvSpPr>
            <p:cNvPr id="16227" name="Google Shape;16227;p8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5" name="Google Shape;16235;p89"/>
          <p:cNvGrpSpPr/>
          <p:nvPr/>
        </p:nvGrpSpPr>
        <p:grpSpPr>
          <a:xfrm>
            <a:off x="6737312" y="3833413"/>
            <a:ext cx="355230" cy="293401"/>
            <a:chOff x="6889712" y="3833413"/>
            <a:chExt cx="355230" cy="293401"/>
          </a:xfrm>
        </p:grpSpPr>
        <p:sp>
          <p:nvSpPr>
            <p:cNvPr id="16236" name="Google Shape;16236;p8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1" name="Google Shape;16241;p89"/>
          <p:cNvGrpSpPr/>
          <p:nvPr/>
        </p:nvGrpSpPr>
        <p:grpSpPr>
          <a:xfrm>
            <a:off x="7707152" y="3835870"/>
            <a:ext cx="282318" cy="337168"/>
            <a:chOff x="1635875" y="237775"/>
            <a:chExt cx="4370250" cy="5219325"/>
          </a:xfrm>
        </p:grpSpPr>
        <p:sp>
          <p:nvSpPr>
            <p:cNvPr id="16242" name="Google Shape;16242;p8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4" name="Google Shape;16244;p89"/>
          <p:cNvGrpSpPr/>
          <p:nvPr/>
        </p:nvGrpSpPr>
        <p:grpSpPr>
          <a:xfrm>
            <a:off x="3103963" y="3361140"/>
            <a:ext cx="297886" cy="337578"/>
            <a:chOff x="3103963" y="3361140"/>
            <a:chExt cx="297886" cy="337578"/>
          </a:xfrm>
        </p:grpSpPr>
        <p:sp>
          <p:nvSpPr>
            <p:cNvPr id="16245" name="Google Shape;16245;p8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9" name="Google Shape;16269;p89"/>
          <p:cNvGrpSpPr/>
          <p:nvPr/>
        </p:nvGrpSpPr>
        <p:grpSpPr>
          <a:xfrm>
            <a:off x="2667821" y="3361108"/>
            <a:ext cx="273046" cy="337801"/>
            <a:chOff x="2667821" y="3361108"/>
            <a:chExt cx="273046" cy="337801"/>
          </a:xfrm>
        </p:grpSpPr>
        <p:sp>
          <p:nvSpPr>
            <p:cNvPr id="16270" name="Google Shape;16270;p8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9" name="Google Shape;16289;p89"/>
          <p:cNvGrpSpPr/>
          <p:nvPr/>
        </p:nvGrpSpPr>
        <p:grpSpPr>
          <a:xfrm>
            <a:off x="2212469" y="3360313"/>
            <a:ext cx="282715" cy="338660"/>
            <a:chOff x="2212469" y="3360313"/>
            <a:chExt cx="282715" cy="338660"/>
          </a:xfrm>
        </p:grpSpPr>
        <p:sp>
          <p:nvSpPr>
            <p:cNvPr id="16290" name="Google Shape;16290;p8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3" name="Google Shape;16293;p89"/>
          <p:cNvGrpSpPr/>
          <p:nvPr/>
        </p:nvGrpSpPr>
        <p:grpSpPr>
          <a:xfrm>
            <a:off x="1768821" y="3361108"/>
            <a:ext cx="278739" cy="339073"/>
            <a:chOff x="1768821" y="3361108"/>
            <a:chExt cx="278739" cy="339073"/>
          </a:xfrm>
        </p:grpSpPr>
        <p:sp>
          <p:nvSpPr>
            <p:cNvPr id="16294" name="Google Shape;16294;p8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5" name="Google Shape;16305;p89"/>
          <p:cNvGrpSpPr/>
          <p:nvPr/>
        </p:nvGrpSpPr>
        <p:grpSpPr>
          <a:xfrm>
            <a:off x="5337883" y="3336873"/>
            <a:ext cx="307141" cy="376826"/>
            <a:chOff x="5337883" y="3336873"/>
            <a:chExt cx="307141" cy="376826"/>
          </a:xfrm>
        </p:grpSpPr>
        <p:sp>
          <p:nvSpPr>
            <p:cNvPr id="16306" name="Google Shape;16306;p8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8" name="Google Shape;16308;p89"/>
          <p:cNvGrpSpPr/>
          <p:nvPr/>
        </p:nvGrpSpPr>
        <p:grpSpPr>
          <a:xfrm>
            <a:off x="4883835" y="3337255"/>
            <a:ext cx="323425" cy="377557"/>
            <a:chOff x="4883835" y="3337255"/>
            <a:chExt cx="323425" cy="377557"/>
          </a:xfrm>
        </p:grpSpPr>
        <p:sp>
          <p:nvSpPr>
            <p:cNvPr id="16309" name="Google Shape;16309;p8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2" name="Google Shape;16312;p89"/>
          <p:cNvGrpSpPr/>
          <p:nvPr/>
        </p:nvGrpSpPr>
        <p:grpSpPr>
          <a:xfrm>
            <a:off x="6193310" y="3407289"/>
            <a:ext cx="352590" cy="237488"/>
            <a:chOff x="6193310" y="3407289"/>
            <a:chExt cx="352590" cy="237488"/>
          </a:xfrm>
        </p:grpSpPr>
        <p:sp>
          <p:nvSpPr>
            <p:cNvPr id="16313" name="Google Shape;16313;p8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8" name="Google Shape;16318;p89"/>
          <p:cNvGrpSpPr/>
          <p:nvPr/>
        </p:nvGrpSpPr>
        <p:grpSpPr>
          <a:xfrm>
            <a:off x="6637117" y="3397843"/>
            <a:ext cx="353735" cy="254504"/>
            <a:chOff x="6637117" y="3397843"/>
            <a:chExt cx="353735" cy="254504"/>
          </a:xfrm>
        </p:grpSpPr>
        <p:sp>
          <p:nvSpPr>
            <p:cNvPr id="16319" name="Google Shape;16319;p8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5" name="Google Shape;16325;p89"/>
          <p:cNvGrpSpPr/>
          <p:nvPr/>
        </p:nvGrpSpPr>
        <p:grpSpPr>
          <a:xfrm>
            <a:off x="7075994" y="3349531"/>
            <a:ext cx="360637" cy="352336"/>
            <a:chOff x="7075994" y="3349531"/>
            <a:chExt cx="360637" cy="352336"/>
          </a:xfrm>
        </p:grpSpPr>
        <p:sp>
          <p:nvSpPr>
            <p:cNvPr id="16326" name="Google Shape;16326;p8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3" name="Google Shape;16333;p89"/>
          <p:cNvGrpSpPr/>
          <p:nvPr/>
        </p:nvGrpSpPr>
        <p:grpSpPr>
          <a:xfrm>
            <a:off x="7651983" y="3349181"/>
            <a:ext cx="107183" cy="352399"/>
            <a:chOff x="7651983" y="3349181"/>
            <a:chExt cx="107183" cy="352399"/>
          </a:xfrm>
        </p:grpSpPr>
        <p:sp>
          <p:nvSpPr>
            <p:cNvPr id="16334" name="Google Shape;16334;p8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6" name="Google Shape;16336;p89"/>
          <p:cNvGrpSpPr/>
          <p:nvPr/>
        </p:nvGrpSpPr>
        <p:grpSpPr>
          <a:xfrm>
            <a:off x="7973468" y="3382322"/>
            <a:ext cx="352590" cy="287072"/>
            <a:chOff x="7973468" y="3382322"/>
            <a:chExt cx="352590" cy="287072"/>
          </a:xfrm>
        </p:grpSpPr>
        <p:sp>
          <p:nvSpPr>
            <p:cNvPr id="16337" name="Google Shape;16337;p8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8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352"/>
        <p:cNvGrpSpPr/>
        <p:nvPr/>
      </p:nvGrpSpPr>
      <p:grpSpPr>
        <a:xfrm>
          <a:off x="0" y="0"/>
          <a:ext cx="0" cy="0"/>
          <a:chOff x="0" y="0"/>
          <a:chExt cx="0" cy="0"/>
        </a:xfrm>
      </p:grpSpPr>
      <p:sp>
        <p:nvSpPr>
          <p:cNvPr id="16353" name="Google Shape;16353;p9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354" name="Google Shape;16354;p90"/>
          <p:cNvGrpSpPr/>
          <p:nvPr/>
        </p:nvGrpSpPr>
        <p:grpSpPr>
          <a:xfrm>
            <a:off x="849677" y="1500658"/>
            <a:ext cx="347872" cy="347488"/>
            <a:chOff x="849677" y="1500658"/>
            <a:chExt cx="347872" cy="347488"/>
          </a:xfrm>
        </p:grpSpPr>
        <p:sp>
          <p:nvSpPr>
            <p:cNvPr id="16355" name="Google Shape;16355;p9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9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1" name="Google Shape;16361;p90"/>
          <p:cNvGrpSpPr/>
          <p:nvPr/>
        </p:nvGrpSpPr>
        <p:grpSpPr>
          <a:xfrm>
            <a:off x="1415853" y="1500658"/>
            <a:ext cx="315872" cy="347488"/>
            <a:chOff x="1415853" y="1500658"/>
            <a:chExt cx="315872" cy="347488"/>
          </a:xfrm>
        </p:grpSpPr>
        <p:sp>
          <p:nvSpPr>
            <p:cNvPr id="16362" name="Google Shape;16362;p9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6" name="Google Shape;16366;p90"/>
          <p:cNvGrpSpPr/>
          <p:nvPr/>
        </p:nvGrpSpPr>
        <p:grpSpPr>
          <a:xfrm>
            <a:off x="4697389" y="1500658"/>
            <a:ext cx="347520" cy="347104"/>
            <a:chOff x="4697389" y="1500658"/>
            <a:chExt cx="347520" cy="347104"/>
          </a:xfrm>
        </p:grpSpPr>
        <p:sp>
          <p:nvSpPr>
            <p:cNvPr id="16367" name="Google Shape;16367;p9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0" name="Google Shape;16370;p90"/>
          <p:cNvGrpSpPr/>
          <p:nvPr/>
        </p:nvGrpSpPr>
        <p:grpSpPr>
          <a:xfrm>
            <a:off x="3603533" y="1964946"/>
            <a:ext cx="347520" cy="353760"/>
            <a:chOff x="3603533" y="1964946"/>
            <a:chExt cx="347520" cy="353760"/>
          </a:xfrm>
        </p:grpSpPr>
        <p:sp>
          <p:nvSpPr>
            <p:cNvPr id="16371" name="Google Shape;16371;p9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4" name="Google Shape;16374;p90"/>
          <p:cNvGrpSpPr/>
          <p:nvPr/>
        </p:nvGrpSpPr>
        <p:grpSpPr>
          <a:xfrm>
            <a:off x="1950765" y="1964338"/>
            <a:ext cx="357792" cy="352448"/>
            <a:chOff x="1950765" y="1964338"/>
            <a:chExt cx="357792" cy="352448"/>
          </a:xfrm>
        </p:grpSpPr>
        <p:sp>
          <p:nvSpPr>
            <p:cNvPr id="16375" name="Google Shape;16375;p9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9" name="Google Shape;16379;p90"/>
          <p:cNvGrpSpPr/>
          <p:nvPr/>
        </p:nvGrpSpPr>
        <p:grpSpPr>
          <a:xfrm>
            <a:off x="7435629" y="1964690"/>
            <a:ext cx="367712" cy="353248"/>
            <a:chOff x="7435629" y="1964690"/>
            <a:chExt cx="367712" cy="353248"/>
          </a:xfrm>
        </p:grpSpPr>
        <p:sp>
          <p:nvSpPr>
            <p:cNvPr id="16380" name="Google Shape;16380;p9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9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9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4" name="Google Shape;16384;p90"/>
          <p:cNvGrpSpPr/>
          <p:nvPr/>
        </p:nvGrpSpPr>
        <p:grpSpPr>
          <a:xfrm>
            <a:off x="2512749" y="1965042"/>
            <a:ext cx="333024" cy="352896"/>
            <a:chOff x="2512749" y="1965042"/>
            <a:chExt cx="333024" cy="352896"/>
          </a:xfrm>
        </p:grpSpPr>
        <p:sp>
          <p:nvSpPr>
            <p:cNvPr id="16385" name="Google Shape;16385;p9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0" name="Google Shape;16390;p90"/>
          <p:cNvGrpSpPr/>
          <p:nvPr/>
        </p:nvGrpSpPr>
        <p:grpSpPr>
          <a:xfrm>
            <a:off x="1398317" y="1981778"/>
            <a:ext cx="365792" cy="335392"/>
            <a:chOff x="1398317" y="1981778"/>
            <a:chExt cx="365792" cy="335392"/>
          </a:xfrm>
        </p:grpSpPr>
        <p:sp>
          <p:nvSpPr>
            <p:cNvPr id="16391" name="Google Shape;16391;p9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9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9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90"/>
          <p:cNvGrpSpPr/>
          <p:nvPr/>
        </p:nvGrpSpPr>
        <p:grpSpPr>
          <a:xfrm>
            <a:off x="3052237" y="2003570"/>
            <a:ext cx="353600" cy="314752"/>
            <a:chOff x="3052237" y="2003570"/>
            <a:chExt cx="353600" cy="314752"/>
          </a:xfrm>
        </p:grpSpPr>
        <p:sp>
          <p:nvSpPr>
            <p:cNvPr id="16398" name="Google Shape;16398;p9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1" name="Google Shape;16401;p90"/>
          <p:cNvGrpSpPr/>
          <p:nvPr/>
        </p:nvGrpSpPr>
        <p:grpSpPr>
          <a:xfrm>
            <a:off x="1404013" y="2958066"/>
            <a:ext cx="368096" cy="223968"/>
            <a:chOff x="1404013" y="2958066"/>
            <a:chExt cx="368096" cy="223968"/>
          </a:xfrm>
        </p:grpSpPr>
        <p:sp>
          <p:nvSpPr>
            <p:cNvPr id="16402" name="Google Shape;16402;p9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9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04" name="Google Shape;16404;p9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06" name="Google Shape;16406;p90"/>
          <p:cNvGrpSpPr/>
          <p:nvPr/>
        </p:nvGrpSpPr>
        <p:grpSpPr>
          <a:xfrm>
            <a:off x="1951149" y="2885202"/>
            <a:ext cx="370368" cy="367328"/>
            <a:chOff x="1951149" y="2885202"/>
            <a:chExt cx="370368" cy="367328"/>
          </a:xfrm>
        </p:grpSpPr>
        <p:sp>
          <p:nvSpPr>
            <p:cNvPr id="16407" name="Google Shape;16407;p9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9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9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0" name="Google Shape;16410;p90"/>
          <p:cNvGrpSpPr/>
          <p:nvPr/>
        </p:nvGrpSpPr>
        <p:grpSpPr>
          <a:xfrm>
            <a:off x="2501677" y="2906162"/>
            <a:ext cx="367328" cy="327296"/>
            <a:chOff x="2501677" y="2906162"/>
            <a:chExt cx="367328" cy="327296"/>
          </a:xfrm>
        </p:grpSpPr>
        <p:sp>
          <p:nvSpPr>
            <p:cNvPr id="16411" name="Google Shape;16411;p9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14" name="Google Shape;16414;p90"/>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15" name="Google Shape;16415;p90"/>
          <p:cNvGrpSpPr/>
          <p:nvPr/>
        </p:nvGrpSpPr>
        <p:grpSpPr>
          <a:xfrm>
            <a:off x="3050317" y="2893714"/>
            <a:ext cx="367712" cy="354240"/>
            <a:chOff x="3050317" y="2893714"/>
            <a:chExt cx="367712" cy="354240"/>
          </a:xfrm>
        </p:grpSpPr>
        <p:sp>
          <p:nvSpPr>
            <p:cNvPr id="16416" name="Google Shape;16416;p9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18" name="Google Shape;16418;p90"/>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20" name="Google Shape;16420;p90"/>
          <p:cNvGrpSpPr/>
          <p:nvPr/>
        </p:nvGrpSpPr>
        <p:grpSpPr>
          <a:xfrm>
            <a:off x="7531277" y="2886354"/>
            <a:ext cx="185184" cy="367296"/>
            <a:chOff x="7531277" y="2886354"/>
            <a:chExt cx="185184" cy="367296"/>
          </a:xfrm>
        </p:grpSpPr>
        <p:sp>
          <p:nvSpPr>
            <p:cNvPr id="16421" name="Google Shape;16421;p9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9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4" name="Google Shape;16424;p90"/>
          <p:cNvGrpSpPr/>
          <p:nvPr/>
        </p:nvGrpSpPr>
        <p:grpSpPr>
          <a:xfrm>
            <a:off x="6926637" y="2886738"/>
            <a:ext cx="297184" cy="367296"/>
            <a:chOff x="6926637" y="2886738"/>
            <a:chExt cx="297184" cy="367296"/>
          </a:xfrm>
        </p:grpSpPr>
        <p:sp>
          <p:nvSpPr>
            <p:cNvPr id="16425" name="Google Shape;16425;p9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9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28" name="Google Shape;16428;p9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0"/>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30" name="Google Shape;16430;p90"/>
          <p:cNvGrpSpPr/>
          <p:nvPr/>
        </p:nvGrpSpPr>
        <p:grpSpPr>
          <a:xfrm>
            <a:off x="6340653" y="2886354"/>
            <a:ext cx="370368" cy="368064"/>
            <a:chOff x="6340653" y="2886354"/>
            <a:chExt cx="370368" cy="368064"/>
          </a:xfrm>
        </p:grpSpPr>
        <p:sp>
          <p:nvSpPr>
            <p:cNvPr id="16431" name="Google Shape;16431;p9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7" name="Google Shape;16437;p90"/>
          <p:cNvGrpSpPr/>
          <p:nvPr/>
        </p:nvGrpSpPr>
        <p:grpSpPr>
          <a:xfrm>
            <a:off x="5246797" y="1981426"/>
            <a:ext cx="354752" cy="336512"/>
            <a:chOff x="5246797" y="1981426"/>
            <a:chExt cx="354752" cy="336512"/>
          </a:xfrm>
        </p:grpSpPr>
        <p:sp>
          <p:nvSpPr>
            <p:cNvPr id="16438" name="Google Shape;16438;p9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0" name="Google Shape;16440;p90"/>
          <p:cNvGrpSpPr/>
          <p:nvPr/>
        </p:nvGrpSpPr>
        <p:grpSpPr>
          <a:xfrm>
            <a:off x="4148749" y="2102066"/>
            <a:ext cx="355136" cy="216256"/>
            <a:chOff x="4148749" y="2102066"/>
            <a:chExt cx="355136" cy="216256"/>
          </a:xfrm>
        </p:grpSpPr>
        <p:sp>
          <p:nvSpPr>
            <p:cNvPr id="16441" name="Google Shape;16441;p9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9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3" name="Google Shape;16443;p90"/>
          <p:cNvGrpSpPr/>
          <p:nvPr/>
        </p:nvGrpSpPr>
        <p:grpSpPr>
          <a:xfrm>
            <a:off x="5794669" y="2001426"/>
            <a:ext cx="354752" cy="315360"/>
            <a:chOff x="5794669" y="2001426"/>
            <a:chExt cx="354752" cy="315360"/>
          </a:xfrm>
        </p:grpSpPr>
        <p:sp>
          <p:nvSpPr>
            <p:cNvPr id="16444" name="Google Shape;16444;p9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9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6" name="Google Shape;16446;p90"/>
          <p:cNvGrpSpPr/>
          <p:nvPr/>
        </p:nvGrpSpPr>
        <p:grpSpPr>
          <a:xfrm>
            <a:off x="6345229" y="2029842"/>
            <a:ext cx="352832" cy="289216"/>
            <a:chOff x="6345229" y="2029842"/>
            <a:chExt cx="352832" cy="289216"/>
          </a:xfrm>
        </p:grpSpPr>
        <p:sp>
          <p:nvSpPr>
            <p:cNvPr id="16447" name="Google Shape;16447;p9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9" name="Google Shape;16449;p90"/>
          <p:cNvGrpSpPr/>
          <p:nvPr/>
        </p:nvGrpSpPr>
        <p:grpSpPr>
          <a:xfrm>
            <a:off x="4697389" y="2036338"/>
            <a:ext cx="354752" cy="281984"/>
            <a:chOff x="4697389" y="2036338"/>
            <a:chExt cx="354752" cy="281984"/>
          </a:xfrm>
        </p:grpSpPr>
        <p:sp>
          <p:nvSpPr>
            <p:cNvPr id="16450" name="Google Shape;16450;p9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2" name="Google Shape;16452;p90"/>
          <p:cNvGrpSpPr/>
          <p:nvPr/>
        </p:nvGrpSpPr>
        <p:grpSpPr>
          <a:xfrm>
            <a:off x="1404013" y="2424754"/>
            <a:ext cx="353600" cy="354944"/>
            <a:chOff x="1404013" y="2424754"/>
            <a:chExt cx="353600" cy="354944"/>
          </a:xfrm>
        </p:grpSpPr>
        <p:sp>
          <p:nvSpPr>
            <p:cNvPr id="16453" name="Google Shape;16453;p9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8" name="Google Shape;16458;p90"/>
          <p:cNvGrpSpPr/>
          <p:nvPr/>
        </p:nvGrpSpPr>
        <p:grpSpPr>
          <a:xfrm>
            <a:off x="854253" y="2428274"/>
            <a:ext cx="355104" cy="351040"/>
            <a:chOff x="854253" y="2428274"/>
            <a:chExt cx="355104" cy="351040"/>
          </a:xfrm>
        </p:grpSpPr>
        <p:sp>
          <p:nvSpPr>
            <p:cNvPr id="16459" name="Google Shape;16459;p9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9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1" name="Google Shape;16461;p90"/>
          <p:cNvGrpSpPr/>
          <p:nvPr/>
        </p:nvGrpSpPr>
        <p:grpSpPr>
          <a:xfrm>
            <a:off x="6896909" y="2440946"/>
            <a:ext cx="354752" cy="275904"/>
            <a:chOff x="6896909" y="2440946"/>
            <a:chExt cx="354752" cy="275904"/>
          </a:xfrm>
        </p:grpSpPr>
        <p:sp>
          <p:nvSpPr>
            <p:cNvPr id="16462" name="Google Shape;16462;p9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64" name="Google Shape;16464;p90"/>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65" name="Google Shape;16465;p90"/>
          <p:cNvGrpSpPr/>
          <p:nvPr/>
        </p:nvGrpSpPr>
        <p:grpSpPr>
          <a:xfrm>
            <a:off x="5265069" y="2424754"/>
            <a:ext cx="321984" cy="354560"/>
            <a:chOff x="5265069" y="2424754"/>
            <a:chExt cx="321984" cy="354560"/>
          </a:xfrm>
        </p:grpSpPr>
        <p:sp>
          <p:nvSpPr>
            <p:cNvPr id="16466" name="Google Shape;16466;p9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8" name="Google Shape;16468;p90"/>
          <p:cNvGrpSpPr/>
          <p:nvPr/>
        </p:nvGrpSpPr>
        <p:grpSpPr>
          <a:xfrm>
            <a:off x="4150669" y="2466770"/>
            <a:ext cx="355104" cy="259584"/>
            <a:chOff x="4150669" y="2466770"/>
            <a:chExt cx="355104" cy="259584"/>
          </a:xfrm>
        </p:grpSpPr>
        <p:sp>
          <p:nvSpPr>
            <p:cNvPr id="16469" name="Google Shape;16469;p9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3" name="Google Shape;16473;p90"/>
          <p:cNvGrpSpPr/>
          <p:nvPr/>
        </p:nvGrpSpPr>
        <p:grpSpPr>
          <a:xfrm>
            <a:off x="4699693" y="2424946"/>
            <a:ext cx="354336" cy="353984"/>
            <a:chOff x="4699693" y="2424946"/>
            <a:chExt cx="354336" cy="353984"/>
          </a:xfrm>
        </p:grpSpPr>
        <p:sp>
          <p:nvSpPr>
            <p:cNvPr id="16474" name="Google Shape;16474;p9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76" name="Google Shape;16476;p90"/>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78" name="Google Shape;16478;p90"/>
          <p:cNvGrpSpPr/>
          <p:nvPr/>
        </p:nvGrpSpPr>
        <p:grpSpPr>
          <a:xfrm>
            <a:off x="1953037" y="2552242"/>
            <a:ext cx="355136" cy="227072"/>
            <a:chOff x="1953037" y="2552242"/>
            <a:chExt cx="355136" cy="227072"/>
          </a:xfrm>
        </p:grpSpPr>
        <p:sp>
          <p:nvSpPr>
            <p:cNvPr id="16479" name="Google Shape;16479;p9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9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81" name="Google Shape;16481;p90"/>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82" name="Google Shape;16482;p90"/>
          <p:cNvGrpSpPr/>
          <p:nvPr/>
        </p:nvGrpSpPr>
        <p:grpSpPr>
          <a:xfrm>
            <a:off x="2500941" y="2527218"/>
            <a:ext cx="355104" cy="250944"/>
            <a:chOff x="2500941" y="2527218"/>
            <a:chExt cx="355104" cy="250944"/>
          </a:xfrm>
        </p:grpSpPr>
        <p:sp>
          <p:nvSpPr>
            <p:cNvPr id="16483" name="Google Shape;16483;p9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9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88" name="Google Shape;16488;p90"/>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89" name="Google Shape;16489;p90"/>
          <p:cNvGrpSpPr/>
          <p:nvPr/>
        </p:nvGrpSpPr>
        <p:grpSpPr>
          <a:xfrm>
            <a:off x="7993805" y="2427122"/>
            <a:ext cx="356256" cy="351808"/>
            <a:chOff x="7993805" y="2427122"/>
            <a:chExt cx="356256" cy="351808"/>
          </a:xfrm>
        </p:grpSpPr>
        <p:sp>
          <p:nvSpPr>
            <p:cNvPr id="16490" name="Google Shape;16490;p9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3" name="Google Shape;16493;p90"/>
          <p:cNvGrpSpPr/>
          <p:nvPr/>
        </p:nvGrpSpPr>
        <p:grpSpPr>
          <a:xfrm>
            <a:off x="878637" y="1965010"/>
            <a:ext cx="308640" cy="353312"/>
            <a:chOff x="878637" y="1965010"/>
            <a:chExt cx="308640" cy="353312"/>
          </a:xfrm>
        </p:grpSpPr>
        <p:sp>
          <p:nvSpPr>
            <p:cNvPr id="16494" name="Google Shape;16494;p9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9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7" name="Google Shape;16497;p90"/>
          <p:cNvGrpSpPr/>
          <p:nvPr/>
        </p:nvGrpSpPr>
        <p:grpSpPr>
          <a:xfrm>
            <a:off x="6896141" y="1964722"/>
            <a:ext cx="348256" cy="352448"/>
            <a:chOff x="6896141" y="1964722"/>
            <a:chExt cx="348256" cy="352448"/>
          </a:xfrm>
        </p:grpSpPr>
        <p:sp>
          <p:nvSpPr>
            <p:cNvPr id="16498" name="Google Shape;16498;p9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1" name="Google Shape;16501;p90"/>
          <p:cNvGrpSpPr/>
          <p:nvPr/>
        </p:nvGrpSpPr>
        <p:grpSpPr>
          <a:xfrm>
            <a:off x="7989997" y="2015378"/>
            <a:ext cx="355136" cy="303328"/>
            <a:chOff x="7989997" y="2015378"/>
            <a:chExt cx="355136" cy="303328"/>
          </a:xfrm>
        </p:grpSpPr>
        <p:sp>
          <p:nvSpPr>
            <p:cNvPr id="16502" name="Google Shape;16502;p9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5" name="Google Shape;16505;p90"/>
          <p:cNvGrpSpPr/>
          <p:nvPr/>
        </p:nvGrpSpPr>
        <p:grpSpPr>
          <a:xfrm>
            <a:off x="3598221" y="1509362"/>
            <a:ext cx="348640" cy="330784"/>
            <a:chOff x="3598221" y="1509362"/>
            <a:chExt cx="348640" cy="330784"/>
          </a:xfrm>
        </p:grpSpPr>
        <p:sp>
          <p:nvSpPr>
            <p:cNvPr id="16506" name="Google Shape;16506;p9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9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0" name="Google Shape;16510;p90"/>
          <p:cNvGrpSpPr/>
          <p:nvPr/>
        </p:nvGrpSpPr>
        <p:grpSpPr>
          <a:xfrm>
            <a:off x="5246797" y="1500658"/>
            <a:ext cx="347872" cy="347488"/>
            <a:chOff x="5246797" y="1500658"/>
            <a:chExt cx="347872" cy="347488"/>
          </a:xfrm>
        </p:grpSpPr>
        <p:sp>
          <p:nvSpPr>
            <p:cNvPr id="16511" name="Google Shape;16511;p9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9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5" name="Google Shape;16515;p90"/>
          <p:cNvGrpSpPr/>
          <p:nvPr/>
        </p:nvGrpSpPr>
        <p:grpSpPr>
          <a:xfrm>
            <a:off x="5796589" y="1500658"/>
            <a:ext cx="349024" cy="346752"/>
            <a:chOff x="5796589" y="1500658"/>
            <a:chExt cx="349024" cy="346752"/>
          </a:xfrm>
        </p:grpSpPr>
        <p:sp>
          <p:nvSpPr>
            <p:cNvPr id="16516" name="Google Shape;16516;p9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17" name="Google Shape;16517;p90"/>
            <p:cNvGrpSpPr/>
            <p:nvPr/>
          </p:nvGrpSpPr>
          <p:grpSpPr>
            <a:xfrm>
              <a:off x="5796589" y="1500658"/>
              <a:ext cx="349024" cy="346752"/>
              <a:chOff x="5796589" y="1500658"/>
              <a:chExt cx="349024" cy="346752"/>
            </a:xfrm>
          </p:grpSpPr>
          <p:sp>
            <p:nvSpPr>
              <p:cNvPr id="16518" name="Google Shape;16518;p9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9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9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22" name="Google Shape;16522;p90"/>
          <p:cNvGrpSpPr/>
          <p:nvPr/>
        </p:nvGrpSpPr>
        <p:grpSpPr>
          <a:xfrm>
            <a:off x="6895373" y="1502578"/>
            <a:ext cx="348640" cy="343296"/>
            <a:chOff x="6895373" y="1502578"/>
            <a:chExt cx="348640" cy="343296"/>
          </a:xfrm>
        </p:grpSpPr>
        <p:sp>
          <p:nvSpPr>
            <p:cNvPr id="16523" name="Google Shape;16523;p9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6" name="Google Shape;16526;p90"/>
          <p:cNvGrpSpPr/>
          <p:nvPr/>
        </p:nvGrpSpPr>
        <p:grpSpPr>
          <a:xfrm>
            <a:off x="4147597" y="1505458"/>
            <a:ext cx="347904" cy="336992"/>
            <a:chOff x="4147597" y="1505458"/>
            <a:chExt cx="347904" cy="336992"/>
          </a:xfrm>
        </p:grpSpPr>
        <p:sp>
          <p:nvSpPr>
            <p:cNvPr id="16527" name="Google Shape;16527;p9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9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4" name="Google Shape;16534;p90"/>
          <p:cNvGrpSpPr/>
          <p:nvPr/>
        </p:nvGrpSpPr>
        <p:grpSpPr>
          <a:xfrm>
            <a:off x="2499405" y="1499890"/>
            <a:ext cx="347488" cy="348256"/>
            <a:chOff x="2499405" y="1499890"/>
            <a:chExt cx="347488" cy="348256"/>
          </a:xfrm>
        </p:grpSpPr>
        <p:sp>
          <p:nvSpPr>
            <p:cNvPr id="16535" name="Google Shape;16535;p9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9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9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0" name="Google Shape;16540;p90"/>
          <p:cNvGrpSpPr/>
          <p:nvPr/>
        </p:nvGrpSpPr>
        <p:grpSpPr>
          <a:xfrm>
            <a:off x="1956845" y="1500498"/>
            <a:ext cx="331520" cy="348032"/>
            <a:chOff x="1956845" y="1500498"/>
            <a:chExt cx="331520" cy="348032"/>
          </a:xfrm>
        </p:grpSpPr>
        <p:sp>
          <p:nvSpPr>
            <p:cNvPr id="16541" name="Google Shape;16541;p9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9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3" name="Google Shape;16553;p90"/>
          <p:cNvGrpSpPr/>
          <p:nvPr/>
        </p:nvGrpSpPr>
        <p:grpSpPr>
          <a:xfrm>
            <a:off x="6345613" y="1549874"/>
            <a:ext cx="348640" cy="250656"/>
            <a:chOff x="6345613" y="1549874"/>
            <a:chExt cx="348640" cy="250656"/>
          </a:xfrm>
        </p:grpSpPr>
        <p:sp>
          <p:nvSpPr>
            <p:cNvPr id="16554" name="Google Shape;16554;p9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0" name="Google Shape;16560;p90"/>
          <p:cNvGrpSpPr/>
          <p:nvPr/>
        </p:nvGrpSpPr>
        <p:grpSpPr>
          <a:xfrm>
            <a:off x="7444781" y="1507026"/>
            <a:ext cx="348640" cy="334272"/>
            <a:chOff x="7444781" y="1507026"/>
            <a:chExt cx="348640" cy="334272"/>
          </a:xfrm>
        </p:grpSpPr>
        <p:sp>
          <p:nvSpPr>
            <p:cNvPr id="16561" name="Google Shape;16561;p9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6" name="Google Shape;16566;p90"/>
          <p:cNvGrpSpPr/>
          <p:nvPr/>
        </p:nvGrpSpPr>
        <p:grpSpPr>
          <a:xfrm>
            <a:off x="7995341" y="1506738"/>
            <a:ext cx="347872" cy="334944"/>
            <a:chOff x="7995341" y="1506738"/>
            <a:chExt cx="347872" cy="334944"/>
          </a:xfrm>
        </p:grpSpPr>
        <p:sp>
          <p:nvSpPr>
            <p:cNvPr id="16567" name="Google Shape;16567;p9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9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3" name="Google Shape;16573;p90"/>
          <p:cNvGrpSpPr/>
          <p:nvPr/>
        </p:nvGrpSpPr>
        <p:grpSpPr>
          <a:xfrm>
            <a:off x="3048045" y="1522930"/>
            <a:ext cx="347872" cy="303904"/>
            <a:chOff x="3048045" y="1522930"/>
            <a:chExt cx="347872" cy="303904"/>
          </a:xfrm>
        </p:grpSpPr>
        <p:sp>
          <p:nvSpPr>
            <p:cNvPr id="16574" name="Google Shape;16574;p9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75" name="Google Shape;16575;p90"/>
            <p:cNvGrpSpPr/>
            <p:nvPr/>
          </p:nvGrpSpPr>
          <p:grpSpPr>
            <a:xfrm>
              <a:off x="3048045" y="1522930"/>
              <a:ext cx="347872" cy="303904"/>
              <a:chOff x="3048045" y="1522930"/>
              <a:chExt cx="347872" cy="303904"/>
            </a:xfrm>
          </p:grpSpPr>
          <p:sp>
            <p:nvSpPr>
              <p:cNvPr id="16576" name="Google Shape;16576;p9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9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78" name="Google Shape;16578;p90"/>
          <p:cNvGrpSpPr/>
          <p:nvPr/>
        </p:nvGrpSpPr>
        <p:grpSpPr>
          <a:xfrm>
            <a:off x="1133133" y="3351922"/>
            <a:ext cx="313984" cy="358560"/>
            <a:chOff x="1133133" y="3351922"/>
            <a:chExt cx="313984" cy="358560"/>
          </a:xfrm>
        </p:grpSpPr>
        <p:sp>
          <p:nvSpPr>
            <p:cNvPr id="16579" name="Google Shape;16579;p9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9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95" name="Google Shape;16595;p9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96" name="Google Shape;16596;p90"/>
          <p:cNvGrpSpPr/>
          <p:nvPr/>
        </p:nvGrpSpPr>
        <p:grpSpPr>
          <a:xfrm>
            <a:off x="2795053" y="3352594"/>
            <a:ext cx="288448" cy="357120"/>
            <a:chOff x="2795053" y="3352594"/>
            <a:chExt cx="288448" cy="357120"/>
          </a:xfrm>
        </p:grpSpPr>
        <p:sp>
          <p:nvSpPr>
            <p:cNvPr id="16597" name="Google Shape;16597;p9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9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9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6" name="Google Shape;16606;p90"/>
          <p:cNvGrpSpPr/>
          <p:nvPr/>
        </p:nvGrpSpPr>
        <p:grpSpPr>
          <a:xfrm>
            <a:off x="2236525" y="3353202"/>
            <a:ext cx="304832" cy="356512"/>
            <a:chOff x="2236525" y="3353202"/>
            <a:chExt cx="304832" cy="356512"/>
          </a:xfrm>
        </p:grpSpPr>
        <p:sp>
          <p:nvSpPr>
            <p:cNvPr id="16607" name="Google Shape;16607;p9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9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0" name="Google Shape;16610;p90"/>
          <p:cNvGrpSpPr/>
          <p:nvPr/>
        </p:nvGrpSpPr>
        <p:grpSpPr>
          <a:xfrm>
            <a:off x="3910637" y="3352690"/>
            <a:ext cx="256800" cy="357024"/>
            <a:chOff x="3910637" y="3352690"/>
            <a:chExt cx="256800" cy="357024"/>
          </a:xfrm>
        </p:grpSpPr>
        <p:sp>
          <p:nvSpPr>
            <p:cNvPr id="16611" name="Google Shape;16611;p9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4" name="Google Shape;16614;p90"/>
          <p:cNvGrpSpPr/>
          <p:nvPr/>
        </p:nvGrpSpPr>
        <p:grpSpPr>
          <a:xfrm>
            <a:off x="6056429" y="3351922"/>
            <a:ext cx="360064" cy="360096"/>
            <a:chOff x="6056429" y="3351922"/>
            <a:chExt cx="360064" cy="360096"/>
          </a:xfrm>
        </p:grpSpPr>
        <p:sp>
          <p:nvSpPr>
            <p:cNvPr id="16615" name="Google Shape;16615;p9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8" name="Google Shape;16618;p90"/>
          <p:cNvGrpSpPr/>
          <p:nvPr/>
        </p:nvGrpSpPr>
        <p:grpSpPr>
          <a:xfrm>
            <a:off x="6608877" y="3353074"/>
            <a:ext cx="357408" cy="357408"/>
            <a:chOff x="6608877" y="3353074"/>
            <a:chExt cx="357408" cy="357408"/>
          </a:xfrm>
        </p:grpSpPr>
        <p:sp>
          <p:nvSpPr>
            <p:cNvPr id="16619" name="Google Shape;16619;p9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9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9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9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6" name="Google Shape;16626;p9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27" name="Google Shape;16627;p90"/>
          <p:cNvGrpSpPr/>
          <p:nvPr/>
        </p:nvGrpSpPr>
        <p:grpSpPr>
          <a:xfrm>
            <a:off x="3316269" y="3352402"/>
            <a:ext cx="344832" cy="356544"/>
            <a:chOff x="3316269" y="3352402"/>
            <a:chExt cx="344832" cy="356544"/>
          </a:xfrm>
        </p:grpSpPr>
        <p:sp>
          <p:nvSpPr>
            <p:cNvPr id="16628" name="Google Shape;16628;p9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9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9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31" name="Google Shape;16631;p9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32" name="Google Shape;16632;p90"/>
          <p:cNvGrpSpPr/>
          <p:nvPr/>
        </p:nvGrpSpPr>
        <p:grpSpPr>
          <a:xfrm>
            <a:off x="4959533" y="3370226"/>
            <a:ext cx="357408" cy="323488"/>
            <a:chOff x="4959533" y="3370226"/>
            <a:chExt cx="357408" cy="323488"/>
          </a:xfrm>
        </p:grpSpPr>
        <p:sp>
          <p:nvSpPr>
            <p:cNvPr id="16633" name="Google Shape;16633;p9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5" name="Google Shape;16635;p90"/>
          <p:cNvGrpSpPr/>
          <p:nvPr/>
        </p:nvGrpSpPr>
        <p:grpSpPr>
          <a:xfrm>
            <a:off x="7158637" y="3353074"/>
            <a:ext cx="357056" cy="357408"/>
            <a:chOff x="7158637" y="3353074"/>
            <a:chExt cx="357056" cy="357408"/>
          </a:xfrm>
        </p:grpSpPr>
        <p:sp>
          <p:nvSpPr>
            <p:cNvPr id="16636" name="Google Shape;16636;p9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0" name="Google Shape;16640;p90"/>
          <p:cNvGrpSpPr/>
          <p:nvPr/>
        </p:nvGrpSpPr>
        <p:grpSpPr>
          <a:xfrm>
            <a:off x="5508909" y="3371506"/>
            <a:ext cx="358560" cy="319552"/>
            <a:chOff x="5508909" y="3371506"/>
            <a:chExt cx="358560" cy="319552"/>
          </a:xfrm>
        </p:grpSpPr>
        <p:sp>
          <p:nvSpPr>
            <p:cNvPr id="16641" name="Google Shape;16641;p9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654"/>
        <p:cNvGrpSpPr/>
        <p:nvPr/>
      </p:nvGrpSpPr>
      <p:grpSpPr>
        <a:xfrm>
          <a:off x="0" y="0"/>
          <a:ext cx="0" cy="0"/>
          <a:chOff x="0" y="0"/>
          <a:chExt cx="0" cy="0"/>
        </a:xfrm>
      </p:grpSpPr>
      <p:sp>
        <p:nvSpPr>
          <p:cNvPr id="16655" name="Google Shape;16655;p9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6656" name="Google Shape;16656;p91"/>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7" name="Google Shape;16657;p91"/>
          <p:cNvGrpSpPr/>
          <p:nvPr/>
        </p:nvGrpSpPr>
        <p:grpSpPr>
          <a:xfrm>
            <a:off x="3303268" y="3817349"/>
            <a:ext cx="346056" cy="345674"/>
            <a:chOff x="3303268" y="3817349"/>
            <a:chExt cx="346056" cy="345674"/>
          </a:xfrm>
        </p:grpSpPr>
        <p:sp>
          <p:nvSpPr>
            <p:cNvPr id="16658" name="Google Shape;16658;p9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2" name="Google Shape;16662;p91"/>
          <p:cNvGrpSpPr/>
          <p:nvPr/>
        </p:nvGrpSpPr>
        <p:grpSpPr>
          <a:xfrm>
            <a:off x="3752358" y="3817349"/>
            <a:ext cx="346056" cy="345674"/>
            <a:chOff x="3752358" y="3817349"/>
            <a:chExt cx="346056" cy="345674"/>
          </a:xfrm>
        </p:grpSpPr>
        <p:sp>
          <p:nvSpPr>
            <p:cNvPr id="16663" name="Google Shape;16663;p9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9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7" name="Google Shape;16667;p91"/>
          <p:cNvGrpSpPr/>
          <p:nvPr/>
        </p:nvGrpSpPr>
        <p:grpSpPr>
          <a:xfrm>
            <a:off x="5100008" y="3817349"/>
            <a:ext cx="346024" cy="345674"/>
            <a:chOff x="5100008" y="3817349"/>
            <a:chExt cx="346024" cy="345674"/>
          </a:xfrm>
        </p:grpSpPr>
        <p:sp>
          <p:nvSpPr>
            <p:cNvPr id="16668" name="Google Shape;16668;p9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1" name="Google Shape;16671;p91"/>
          <p:cNvGrpSpPr/>
          <p:nvPr/>
        </p:nvGrpSpPr>
        <p:grpSpPr>
          <a:xfrm>
            <a:off x="5998919" y="3817349"/>
            <a:ext cx="345674" cy="345674"/>
            <a:chOff x="5998919" y="3817349"/>
            <a:chExt cx="345674" cy="345674"/>
          </a:xfrm>
        </p:grpSpPr>
        <p:sp>
          <p:nvSpPr>
            <p:cNvPr id="16672" name="Google Shape;16672;p9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5" name="Google Shape;16675;p91"/>
          <p:cNvGrpSpPr/>
          <p:nvPr/>
        </p:nvGrpSpPr>
        <p:grpSpPr>
          <a:xfrm>
            <a:off x="4201447" y="3817349"/>
            <a:ext cx="346024" cy="345674"/>
            <a:chOff x="4201447" y="3817349"/>
            <a:chExt cx="346024" cy="345674"/>
          </a:xfrm>
        </p:grpSpPr>
        <p:sp>
          <p:nvSpPr>
            <p:cNvPr id="16676" name="Google Shape;16676;p9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8" name="Google Shape;16678;p91"/>
          <p:cNvGrpSpPr/>
          <p:nvPr/>
        </p:nvGrpSpPr>
        <p:grpSpPr>
          <a:xfrm>
            <a:off x="4650919" y="3817349"/>
            <a:ext cx="346024" cy="345674"/>
            <a:chOff x="4650919" y="3817349"/>
            <a:chExt cx="346024" cy="345674"/>
          </a:xfrm>
        </p:grpSpPr>
        <p:sp>
          <p:nvSpPr>
            <p:cNvPr id="16679" name="Google Shape;16679;p9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2" name="Google Shape;16682;p91"/>
          <p:cNvGrpSpPr/>
          <p:nvPr/>
        </p:nvGrpSpPr>
        <p:grpSpPr>
          <a:xfrm>
            <a:off x="5549861" y="3817349"/>
            <a:ext cx="345642" cy="345674"/>
            <a:chOff x="5549861" y="3817349"/>
            <a:chExt cx="345642" cy="345674"/>
          </a:xfrm>
        </p:grpSpPr>
        <p:sp>
          <p:nvSpPr>
            <p:cNvPr id="16683" name="Google Shape;16683;p9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9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6" name="Google Shape;16686;p91"/>
          <p:cNvGrpSpPr/>
          <p:nvPr/>
        </p:nvGrpSpPr>
        <p:grpSpPr>
          <a:xfrm>
            <a:off x="1306445" y="3397829"/>
            <a:ext cx="367255" cy="269855"/>
            <a:chOff x="1306445" y="3397829"/>
            <a:chExt cx="367255" cy="269855"/>
          </a:xfrm>
        </p:grpSpPr>
        <p:sp>
          <p:nvSpPr>
            <p:cNvPr id="16687" name="Google Shape;16687;p9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3" name="Google Shape;16693;p91"/>
          <p:cNvGrpSpPr/>
          <p:nvPr/>
        </p:nvGrpSpPr>
        <p:grpSpPr>
          <a:xfrm>
            <a:off x="1781317" y="3391400"/>
            <a:ext cx="367255" cy="282364"/>
            <a:chOff x="1781317" y="3391400"/>
            <a:chExt cx="367255" cy="282364"/>
          </a:xfrm>
        </p:grpSpPr>
        <p:sp>
          <p:nvSpPr>
            <p:cNvPr id="16694" name="Google Shape;16694;p9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0" name="Google Shape;16700;p91"/>
          <p:cNvGrpSpPr/>
          <p:nvPr/>
        </p:nvGrpSpPr>
        <p:grpSpPr>
          <a:xfrm>
            <a:off x="3678830" y="3370933"/>
            <a:ext cx="369164" cy="323297"/>
            <a:chOff x="3678830" y="3370933"/>
            <a:chExt cx="369164" cy="323297"/>
          </a:xfrm>
        </p:grpSpPr>
        <p:sp>
          <p:nvSpPr>
            <p:cNvPr id="16701" name="Google Shape;16701;p9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9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9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9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9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9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2" name="Google Shape;16712;p91"/>
          <p:cNvGrpSpPr/>
          <p:nvPr/>
        </p:nvGrpSpPr>
        <p:grpSpPr>
          <a:xfrm>
            <a:off x="859265" y="3348175"/>
            <a:ext cx="312316" cy="368400"/>
            <a:chOff x="859265" y="3348175"/>
            <a:chExt cx="312316" cy="368400"/>
          </a:xfrm>
        </p:grpSpPr>
        <p:sp>
          <p:nvSpPr>
            <p:cNvPr id="16713" name="Google Shape;16713;p9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18" name="Google Shape;16718;p91"/>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19" name="Google Shape;16719;p91"/>
          <p:cNvGrpSpPr/>
          <p:nvPr/>
        </p:nvGrpSpPr>
        <p:grpSpPr>
          <a:xfrm>
            <a:off x="2766374" y="3361013"/>
            <a:ext cx="330110" cy="308908"/>
            <a:chOff x="2766264" y="3394042"/>
            <a:chExt cx="294873" cy="275934"/>
          </a:xfrm>
        </p:grpSpPr>
        <p:sp>
          <p:nvSpPr>
            <p:cNvPr id="16720" name="Google Shape;16720;p9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9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4" name="Google Shape;16724;p91"/>
          <p:cNvGrpSpPr/>
          <p:nvPr/>
        </p:nvGrpSpPr>
        <p:grpSpPr>
          <a:xfrm>
            <a:off x="3214972" y="3359188"/>
            <a:ext cx="346406" cy="347552"/>
            <a:chOff x="3214972" y="3359188"/>
            <a:chExt cx="346406" cy="347552"/>
          </a:xfrm>
        </p:grpSpPr>
        <p:sp>
          <p:nvSpPr>
            <p:cNvPr id="16725" name="Google Shape;16725;p9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9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9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9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9" name="Google Shape;16739;p91"/>
          <p:cNvGrpSpPr/>
          <p:nvPr/>
        </p:nvGrpSpPr>
        <p:grpSpPr>
          <a:xfrm>
            <a:off x="4629306" y="3409193"/>
            <a:ext cx="367255" cy="244486"/>
            <a:chOff x="4629306" y="3409193"/>
            <a:chExt cx="367255" cy="244486"/>
          </a:xfrm>
        </p:grpSpPr>
        <p:sp>
          <p:nvSpPr>
            <p:cNvPr id="16740" name="Google Shape;16740;p9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0" name="Google Shape;16750;p91"/>
          <p:cNvGrpSpPr/>
          <p:nvPr/>
        </p:nvGrpSpPr>
        <p:grpSpPr>
          <a:xfrm>
            <a:off x="4193490" y="3350084"/>
            <a:ext cx="289939" cy="334661"/>
            <a:chOff x="4193490" y="3350084"/>
            <a:chExt cx="289939" cy="334661"/>
          </a:xfrm>
        </p:grpSpPr>
        <p:sp>
          <p:nvSpPr>
            <p:cNvPr id="16751" name="Google Shape;16751;p9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1" name="Google Shape;16761;p91"/>
          <p:cNvGrpSpPr/>
          <p:nvPr/>
        </p:nvGrpSpPr>
        <p:grpSpPr>
          <a:xfrm>
            <a:off x="6533281" y="3351230"/>
            <a:ext cx="357037" cy="357005"/>
            <a:chOff x="6533281" y="3351230"/>
            <a:chExt cx="357037" cy="357005"/>
          </a:xfrm>
        </p:grpSpPr>
        <p:sp>
          <p:nvSpPr>
            <p:cNvPr id="16762" name="Google Shape;16762;p9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5" name="Google Shape;16765;p91"/>
          <p:cNvGrpSpPr/>
          <p:nvPr/>
        </p:nvGrpSpPr>
        <p:grpSpPr>
          <a:xfrm>
            <a:off x="6058441" y="3351230"/>
            <a:ext cx="357387" cy="357005"/>
            <a:chOff x="6058441" y="3351230"/>
            <a:chExt cx="357387" cy="357005"/>
          </a:xfrm>
        </p:grpSpPr>
        <p:sp>
          <p:nvSpPr>
            <p:cNvPr id="16766" name="Google Shape;16766;p9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8" name="Google Shape;16768;p91"/>
          <p:cNvGrpSpPr/>
          <p:nvPr/>
        </p:nvGrpSpPr>
        <p:grpSpPr>
          <a:xfrm>
            <a:off x="7957483" y="3350848"/>
            <a:ext cx="357387" cy="357387"/>
            <a:chOff x="7957483" y="3350848"/>
            <a:chExt cx="357387" cy="357387"/>
          </a:xfrm>
        </p:grpSpPr>
        <p:sp>
          <p:nvSpPr>
            <p:cNvPr id="16769" name="Google Shape;16769;p9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2" name="Google Shape;16772;p91"/>
          <p:cNvGrpSpPr/>
          <p:nvPr/>
        </p:nvGrpSpPr>
        <p:grpSpPr>
          <a:xfrm>
            <a:off x="7007771" y="3351230"/>
            <a:ext cx="357387" cy="357005"/>
            <a:chOff x="7007771" y="3351230"/>
            <a:chExt cx="357387" cy="357005"/>
          </a:xfrm>
        </p:grpSpPr>
        <p:sp>
          <p:nvSpPr>
            <p:cNvPr id="16773" name="Google Shape;16773;p9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9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9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8" name="Google Shape;16778;p91"/>
          <p:cNvGrpSpPr/>
          <p:nvPr/>
        </p:nvGrpSpPr>
        <p:grpSpPr>
          <a:xfrm>
            <a:off x="5108729" y="3351230"/>
            <a:ext cx="357005" cy="357005"/>
            <a:chOff x="5108729" y="3351230"/>
            <a:chExt cx="357005" cy="357005"/>
          </a:xfrm>
        </p:grpSpPr>
        <p:sp>
          <p:nvSpPr>
            <p:cNvPr id="16779" name="Google Shape;16779;p9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9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1" name="Google Shape;16781;p91"/>
          <p:cNvGrpSpPr/>
          <p:nvPr/>
        </p:nvGrpSpPr>
        <p:grpSpPr>
          <a:xfrm>
            <a:off x="5583569" y="3351230"/>
            <a:ext cx="357419" cy="357005"/>
            <a:chOff x="5583569" y="3351230"/>
            <a:chExt cx="357419" cy="357005"/>
          </a:xfrm>
        </p:grpSpPr>
        <p:sp>
          <p:nvSpPr>
            <p:cNvPr id="16782" name="Google Shape;16782;p9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4" name="Google Shape;16784;p91"/>
          <p:cNvGrpSpPr/>
          <p:nvPr/>
        </p:nvGrpSpPr>
        <p:grpSpPr>
          <a:xfrm>
            <a:off x="7482229" y="3351230"/>
            <a:ext cx="357419" cy="357005"/>
            <a:chOff x="7482229" y="3351230"/>
            <a:chExt cx="357419" cy="357005"/>
          </a:xfrm>
        </p:grpSpPr>
        <p:sp>
          <p:nvSpPr>
            <p:cNvPr id="16785" name="Google Shape;16785;p9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9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9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0" name="Google Shape;16790;p91"/>
          <p:cNvGrpSpPr/>
          <p:nvPr/>
        </p:nvGrpSpPr>
        <p:grpSpPr>
          <a:xfrm>
            <a:off x="3764485" y="2890682"/>
            <a:ext cx="222874" cy="345737"/>
            <a:chOff x="3764485" y="2890682"/>
            <a:chExt cx="222874" cy="345737"/>
          </a:xfrm>
        </p:grpSpPr>
        <p:sp>
          <p:nvSpPr>
            <p:cNvPr id="16791" name="Google Shape;16791;p9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4" name="Google Shape;16794;p91"/>
          <p:cNvGrpSpPr/>
          <p:nvPr/>
        </p:nvGrpSpPr>
        <p:grpSpPr>
          <a:xfrm>
            <a:off x="2238616" y="2908131"/>
            <a:ext cx="422596" cy="310382"/>
            <a:chOff x="2278533" y="2937377"/>
            <a:chExt cx="346788" cy="254704"/>
          </a:xfrm>
        </p:grpSpPr>
        <p:sp>
          <p:nvSpPr>
            <p:cNvPr id="16795" name="Google Shape;16795;p9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9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97" name="Google Shape;16797;p91"/>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98" name="Google Shape;16798;p91"/>
          <p:cNvGrpSpPr/>
          <p:nvPr/>
        </p:nvGrpSpPr>
        <p:grpSpPr>
          <a:xfrm>
            <a:off x="1836637" y="2891510"/>
            <a:ext cx="286152" cy="346438"/>
            <a:chOff x="1836637" y="2891510"/>
            <a:chExt cx="286152" cy="346438"/>
          </a:xfrm>
        </p:grpSpPr>
        <p:sp>
          <p:nvSpPr>
            <p:cNvPr id="16799" name="Google Shape;16799;p9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2" name="Google Shape;16802;p91"/>
          <p:cNvGrpSpPr/>
          <p:nvPr/>
        </p:nvGrpSpPr>
        <p:grpSpPr>
          <a:xfrm>
            <a:off x="5585861" y="2905929"/>
            <a:ext cx="379764" cy="337684"/>
            <a:chOff x="5585861" y="2905929"/>
            <a:chExt cx="379764" cy="337684"/>
          </a:xfrm>
        </p:grpSpPr>
        <p:sp>
          <p:nvSpPr>
            <p:cNvPr id="16803" name="Google Shape;16803;p9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7" name="Google Shape;16807;p91"/>
          <p:cNvGrpSpPr/>
          <p:nvPr/>
        </p:nvGrpSpPr>
        <p:grpSpPr>
          <a:xfrm>
            <a:off x="1327676" y="2910480"/>
            <a:ext cx="347934" cy="310024"/>
            <a:chOff x="1327676" y="2910480"/>
            <a:chExt cx="347934" cy="310024"/>
          </a:xfrm>
        </p:grpSpPr>
        <p:sp>
          <p:nvSpPr>
            <p:cNvPr id="16808" name="Google Shape;16808;p9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13" name="Google Shape;16813;p91"/>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14" name="Google Shape;16814;p91"/>
          <p:cNvGrpSpPr/>
          <p:nvPr/>
        </p:nvGrpSpPr>
        <p:grpSpPr>
          <a:xfrm>
            <a:off x="2753401" y="2869564"/>
            <a:ext cx="382828" cy="358601"/>
            <a:chOff x="2753373" y="2902523"/>
            <a:chExt cx="347552" cy="325557"/>
          </a:xfrm>
        </p:grpSpPr>
        <p:sp>
          <p:nvSpPr>
            <p:cNvPr id="16815" name="Google Shape;16815;p9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9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9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9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1" name="Google Shape;16821;p91"/>
          <p:cNvGrpSpPr/>
          <p:nvPr/>
        </p:nvGrpSpPr>
        <p:grpSpPr>
          <a:xfrm>
            <a:off x="849016" y="2903255"/>
            <a:ext cx="356655" cy="335425"/>
            <a:chOff x="849016" y="2903255"/>
            <a:chExt cx="356655" cy="335425"/>
          </a:xfrm>
        </p:grpSpPr>
        <p:sp>
          <p:nvSpPr>
            <p:cNvPr id="16822" name="Google Shape;16822;p9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9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9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9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9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3" name="Google Shape;16833;p91"/>
          <p:cNvGrpSpPr/>
          <p:nvPr/>
        </p:nvGrpSpPr>
        <p:grpSpPr>
          <a:xfrm>
            <a:off x="4210933" y="2926777"/>
            <a:ext cx="280072" cy="275520"/>
            <a:chOff x="4210933" y="2926777"/>
            <a:chExt cx="280072" cy="275520"/>
          </a:xfrm>
        </p:grpSpPr>
        <p:sp>
          <p:nvSpPr>
            <p:cNvPr id="16834" name="Google Shape;16834;p9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9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9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9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7" name="Google Shape;16847;p91"/>
          <p:cNvGrpSpPr/>
          <p:nvPr/>
        </p:nvGrpSpPr>
        <p:grpSpPr>
          <a:xfrm>
            <a:off x="4667216" y="2915382"/>
            <a:ext cx="320273" cy="318395"/>
            <a:chOff x="4667216" y="2915382"/>
            <a:chExt cx="320273" cy="318395"/>
          </a:xfrm>
        </p:grpSpPr>
        <p:sp>
          <p:nvSpPr>
            <p:cNvPr id="16848" name="Google Shape;16848;p9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9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9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2" name="Google Shape;16852;p91"/>
          <p:cNvGrpSpPr/>
          <p:nvPr/>
        </p:nvGrpSpPr>
        <p:grpSpPr>
          <a:xfrm>
            <a:off x="5170480" y="2934639"/>
            <a:ext cx="261929" cy="280550"/>
            <a:chOff x="5170480" y="2934639"/>
            <a:chExt cx="261929" cy="280550"/>
          </a:xfrm>
        </p:grpSpPr>
        <p:sp>
          <p:nvSpPr>
            <p:cNvPr id="16853" name="Google Shape;16853;p9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9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9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0" name="Google Shape;16860;p91"/>
          <p:cNvGrpSpPr/>
          <p:nvPr/>
        </p:nvGrpSpPr>
        <p:grpSpPr>
          <a:xfrm>
            <a:off x="6069423" y="2891892"/>
            <a:ext cx="362321" cy="364231"/>
            <a:chOff x="6069423" y="2891892"/>
            <a:chExt cx="362321" cy="364231"/>
          </a:xfrm>
        </p:grpSpPr>
        <p:sp>
          <p:nvSpPr>
            <p:cNvPr id="16861" name="Google Shape;16861;p9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9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7" name="Google Shape;16867;p91"/>
          <p:cNvGrpSpPr/>
          <p:nvPr/>
        </p:nvGrpSpPr>
        <p:grpSpPr>
          <a:xfrm>
            <a:off x="6571955" y="2919170"/>
            <a:ext cx="308878" cy="311170"/>
            <a:chOff x="6571955" y="2919170"/>
            <a:chExt cx="308878" cy="311170"/>
          </a:xfrm>
        </p:grpSpPr>
        <p:sp>
          <p:nvSpPr>
            <p:cNvPr id="16868" name="Google Shape;16868;p9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9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9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9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9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9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9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8" name="Google Shape;16878;p91"/>
          <p:cNvGrpSpPr/>
          <p:nvPr/>
        </p:nvGrpSpPr>
        <p:grpSpPr>
          <a:xfrm>
            <a:off x="7500054" y="2934735"/>
            <a:ext cx="350576" cy="280454"/>
            <a:chOff x="7500054" y="2934735"/>
            <a:chExt cx="350576" cy="280454"/>
          </a:xfrm>
        </p:grpSpPr>
        <p:sp>
          <p:nvSpPr>
            <p:cNvPr id="16879" name="Google Shape;16879;p9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9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9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9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9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9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7" name="Google Shape;16887;p91"/>
          <p:cNvGrpSpPr/>
          <p:nvPr/>
        </p:nvGrpSpPr>
        <p:grpSpPr>
          <a:xfrm>
            <a:off x="7024430" y="2874662"/>
            <a:ext cx="332012" cy="355454"/>
            <a:chOff x="7055134" y="2919170"/>
            <a:chExt cx="290321" cy="310820"/>
          </a:xfrm>
        </p:grpSpPr>
        <p:sp>
          <p:nvSpPr>
            <p:cNvPr id="16888" name="Google Shape;16888;p9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9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9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9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2" name="Google Shape;16902;p91"/>
          <p:cNvGrpSpPr/>
          <p:nvPr/>
        </p:nvGrpSpPr>
        <p:grpSpPr>
          <a:xfrm>
            <a:off x="7985143" y="2900613"/>
            <a:ext cx="330109" cy="347552"/>
            <a:chOff x="7985143" y="2900613"/>
            <a:chExt cx="330109" cy="347552"/>
          </a:xfrm>
        </p:grpSpPr>
        <p:sp>
          <p:nvSpPr>
            <p:cNvPr id="16903" name="Google Shape;16903;p9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9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9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9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1" name="Google Shape;16911;p91"/>
          <p:cNvGrpSpPr/>
          <p:nvPr/>
        </p:nvGrpSpPr>
        <p:grpSpPr>
          <a:xfrm>
            <a:off x="7990840" y="2435226"/>
            <a:ext cx="354363" cy="353631"/>
            <a:chOff x="7990840" y="2435226"/>
            <a:chExt cx="354363" cy="353631"/>
          </a:xfrm>
        </p:grpSpPr>
        <p:sp>
          <p:nvSpPr>
            <p:cNvPr id="16912" name="Google Shape;16912;p9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9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9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5" name="Google Shape;16915;p91"/>
          <p:cNvGrpSpPr/>
          <p:nvPr/>
        </p:nvGrpSpPr>
        <p:grpSpPr>
          <a:xfrm>
            <a:off x="1817317" y="2480330"/>
            <a:ext cx="350958" cy="263043"/>
            <a:chOff x="1817317" y="2480330"/>
            <a:chExt cx="350958" cy="263043"/>
          </a:xfrm>
        </p:grpSpPr>
        <p:sp>
          <p:nvSpPr>
            <p:cNvPr id="16916" name="Google Shape;16916;p9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1" name="Google Shape;16921;p91"/>
          <p:cNvGrpSpPr/>
          <p:nvPr/>
        </p:nvGrpSpPr>
        <p:grpSpPr>
          <a:xfrm>
            <a:off x="1341727" y="2483349"/>
            <a:ext cx="419913" cy="308109"/>
            <a:chOff x="1341727" y="2483349"/>
            <a:chExt cx="419913" cy="308109"/>
          </a:xfrm>
        </p:grpSpPr>
        <p:sp>
          <p:nvSpPr>
            <p:cNvPr id="16922" name="Google Shape;16922;p9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9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5" name="Google Shape;16925;p91"/>
          <p:cNvGrpSpPr/>
          <p:nvPr/>
        </p:nvGrpSpPr>
        <p:grpSpPr>
          <a:xfrm>
            <a:off x="854332" y="2447736"/>
            <a:ext cx="376358" cy="330109"/>
            <a:chOff x="854332" y="2447736"/>
            <a:chExt cx="376358" cy="330109"/>
          </a:xfrm>
        </p:grpSpPr>
        <p:sp>
          <p:nvSpPr>
            <p:cNvPr id="16926" name="Google Shape;16926;p9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9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9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9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9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9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9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4" name="Google Shape;16934;p91"/>
          <p:cNvGrpSpPr/>
          <p:nvPr/>
        </p:nvGrpSpPr>
        <p:grpSpPr>
          <a:xfrm>
            <a:off x="4206763" y="2450951"/>
            <a:ext cx="322151" cy="322374"/>
            <a:chOff x="4206763" y="2450951"/>
            <a:chExt cx="322151" cy="322374"/>
          </a:xfrm>
        </p:grpSpPr>
        <p:sp>
          <p:nvSpPr>
            <p:cNvPr id="16935" name="Google Shape;16935;p9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9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7" name="Google Shape;16937;p91"/>
          <p:cNvGrpSpPr/>
          <p:nvPr/>
        </p:nvGrpSpPr>
        <p:grpSpPr>
          <a:xfrm>
            <a:off x="7528096" y="2450059"/>
            <a:ext cx="327976" cy="324316"/>
            <a:chOff x="7528096" y="2450059"/>
            <a:chExt cx="327976" cy="324316"/>
          </a:xfrm>
        </p:grpSpPr>
        <p:sp>
          <p:nvSpPr>
            <p:cNvPr id="16938" name="Google Shape;16938;p9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9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9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9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9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3" name="Google Shape;16943;p91"/>
          <p:cNvGrpSpPr/>
          <p:nvPr/>
        </p:nvGrpSpPr>
        <p:grpSpPr>
          <a:xfrm>
            <a:off x="7077129" y="2512542"/>
            <a:ext cx="282364" cy="198619"/>
            <a:chOff x="7077129" y="2512542"/>
            <a:chExt cx="282364" cy="198619"/>
          </a:xfrm>
        </p:grpSpPr>
        <p:sp>
          <p:nvSpPr>
            <p:cNvPr id="16944" name="Google Shape;16944;p9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9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9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0" name="Google Shape;16950;p91"/>
          <p:cNvGrpSpPr/>
          <p:nvPr/>
        </p:nvGrpSpPr>
        <p:grpSpPr>
          <a:xfrm>
            <a:off x="3725461" y="2444712"/>
            <a:ext cx="334279" cy="334661"/>
            <a:chOff x="3725461" y="2444712"/>
            <a:chExt cx="334279" cy="334661"/>
          </a:xfrm>
        </p:grpSpPr>
        <p:sp>
          <p:nvSpPr>
            <p:cNvPr id="16951" name="Google Shape;16951;p9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9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9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9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9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8" name="Google Shape;16958;p91"/>
          <p:cNvGrpSpPr/>
          <p:nvPr/>
        </p:nvGrpSpPr>
        <p:grpSpPr>
          <a:xfrm>
            <a:off x="6577238" y="2457221"/>
            <a:ext cx="332019" cy="310788"/>
            <a:chOff x="6577238" y="2457221"/>
            <a:chExt cx="332019" cy="310788"/>
          </a:xfrm>
        </p:grpSpPr>
        <p:sp>
          <p:nvSpPr>
            <p:cNvPr id="16959" name="Google Shape;16959;p9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9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9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9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9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9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5" name="Google Shape;16965;p91"/>
          <p:cNvGrpSpPr/>
          <p:nvPr/>
        </p:nvGrpSpPr>
        <p:grpSpPr>
          <a:xfrm>
            <a:off x="2818561" y="2439778"/>
            <a:ext cx="247892" cy="346024"/>
            <a:chOff x="2818561" y="2439778"/>
            <a:chExt cx="247892" cy="346024"/>
          </a:xfrm>
        </p:grpSpPr>
        <p:sp>
          <p:nvSpPr>
            <p:cNvPr id="16966" name="Google Shape;16966;p9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9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9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9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9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9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9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9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9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9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8" name="Google Shape;16978;p91"/>
          <p:cNvGrpSpPr/>
          <p:nvPr/>
        </p:nvGrpSpPr>
        <p:grpSpPr>
          <a:xfrm>
            <a:off x="3207778" y="2474632"/>
            <a:ext cx="419933" cy="275170"/>
            <a:chOff x="3207778" y="2474632"/>
            <a:chExt cx="419933" cy="275170"/>
          </a:xfrm>
        </p:grpSpPr>
        <p:sp>
          <p:nvSpPr>
            <p:cNvPr id="16979" name="Google Shape;16979;p9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9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9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9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9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9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9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9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9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3" name="Google Shape;16993;p91"/>
          <p:cNvGrpSpPr/>
          <p:nvPr/>
        </p:nvGrpSpPr>
        <p:grpSpPr>
          <a:xfrm>
            <a:off x="6099375" y="2456075"/>
            <a:ext cx="337684" cy="314194"/>
            <a:chOff x="6099375" y="2456075"/>
            <a:chExt cx="337684" cy="314194"/>
          </a:xfrm>
        </p:grpSpPr>
        <p:sp>
          <p:nvSpPr>
            <p:cNvPr id="16994" name="Google Shape;16994;p9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9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6" name="Google Shape;16996;p91"/>
          <p:cNvGrpSpPr/>
          <p:nvPr/>
        </p:nvGrpSpPr>
        <p:grpSpPr>
          <a:xfrm>
            <a:off x="2312623" y="2468584"/>
            <a:ext cx="312698" cy="286534"/>
            <a:chOff x="2312623" y="2468584"/>
            <a:chExt cx="312698" cy="286534"/>
          </a:xfrm>
        </p:grpSpPr>
        <p:sp>
          <p:nvSpPr>
            <p:cNvPr id="16997" name="Google Shape;16997;p9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9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9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0" name="Google Shape;17000;p91"/>
          <p:cNvGrpSpPr/>
          <p:nvPr/>
        </p:nvGrpSpPr>
        <p:grpSpPr>
          <a:xfrm>
            <a:off x="5618805" y="2440924"/>
            <a:ext cx="345292" cy="342618"/>
            <a:chOff x="5618805" y="2440924"/>
            <a:chExt cx="345292" cy="342618"/>
          </a:xfrm>
        </p:grpSpPr>
        <p:sp>
          <p:nvSpPr>
            <p:cNvPr id="17001" name="Google Shape;17001;p9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9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9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9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9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6" name="Google Shape;17006;p91"/>
          <p:cNvGrpSpPr/>
          <p:nvPr/>
        </p:nvGrpSpPr>
        <p:grpSpPr>
          <a:xfrm>
            <a:off x="4653179" y="2446590"/>
            <a:ext cx="377886" cy="331255"/>
            <a:chOff x="4653179" y="2446590"/>
            <a:chExt cx="377886" cy="331255"/>
          </a:xfrm>
        </p:grpSpPr>
        <p:sp>
          <p:nvSpPr>
            <p:cNvPr id="17007" name="Google Shape;17007;p9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9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9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1" name="Google Shape;17011;p91"/>
          <p:cNvGrpSpPr/>
          <p:nvPr/>
        </p:nvGrpSpPr>
        <p:grpSpPr>
          <a:xfrm>
            <a:off x="5184517" y="2459481"/>
            <a:ext cx="252062" cy="305122"/>
            <a:chOff x="5184517" y="2459481"/>
            <a:chExt cx="252062" cy="305122"/>
          </a:xfrm>
        </p:grpSpPr>
        <p:sp>
          <p:nvSpPr>
            <p:cNvPr id="17012" name="Google Shape;17012;p9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9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9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18" name="Google Shape;17018;p91"/>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9" name="Google Shape;17019;p91"/>
          <p:cNvGrpSpPr/>
          <p:nvPr/>
        </p:nvGrpSpPr>
        <p:grpSpPr>
          <a:xfrm>
            <a:off x="6155459" y="1969108"/>
            <a:ext cx="249770" cy="363849"/>
            <a:chOff x="6155459" y="1969108"/>
            <a:chExt cx="249770" cy="363849"/>
          </a:xfrm>
        </p:grpSpPr>
        <p:sp>
          <p:nvSpPr>
            <p:cNvPr id="17020" name="Google Shape;17020;p9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9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9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9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9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9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9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9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9" name="Google Shape;17029;p91"/>
          <p:cNvGrpSpPr/>
          <p:nvPr/>
        </p:nvGrpSpPr>
        <p:grpSpPr>
          <a:xfrm>
            <a:off x="2280029" y="1970604"/>
            <a:ext cx="353631" cy="354395"/>
            <a:chOff x="2280029" y="1970604"/>
            <a:chExt cx="353631" cy="354395"/>
          </a:xfrm>
        </p:grpSpPr>
        <p:sp>
          <p:nvSpPr>
            <p:cNvPr id="17030" name="Google Shape;17030;p9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9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9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9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4" name="Google Shape;17034;p91"/>
          <p:cNvGrpSpPr/>
          <p:nvPr/>
        </p:nvGrpSpPr>
        <p:grpSpPr>
          <a:xfrm>
            <a:off x="8065100" y="2000174"/>
            <a:ext cx="255086" cy="301685"/>
            <a:chOff x="8065100" y="2000174"/>
            <a:chExt cx="255086" cy="301685"/>
          </a:xfrm>
        </p:grpSpPr>
        <p:sp>
          <p:nvSpPr>
            <p:cNvPr id="17035" name="Google Shape;17035;p9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9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9" name="Google Shape;17039;p91"/>
          <p:cNvGrpSpPr/>
          <p:nvPr/>
        </p:nvGrpSpPr>
        <p:grpSpPr>
          <a:xfrm>
            <a:off x="6633705" y="1969108"/>
            <a:ext cx="249420" cy="363849"/>
            <a:chOff x="6633705" y="1969108"/>
            <a:chExt cx="249420" cy="363849"/>
          </a:xfrm>
        </p:grpSpPr>
        <p:sp>
          <p:nvSpPr>
            <p:cNvPr id="17040" name="Google Shape;17040;p9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9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9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9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9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9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8" name="Google Shape;17048;p91"/>
          <p:cNvGrpSpPr/>
          <p:nvPr/>
        </p:nvGrpSpPr>
        <p:grpSpPr>
          <a:xfrm>
            <a:off x="5211031" y="1969108"/>
            <a:ext cx="226661" cy="363467"/>
            <a:chOff x="5211031" y="1969108"/>
            <a:chExt cx="226661" cy="363467"/>
          </a:xfrm>
        </p:grpSpPr>
        <p:sp>
          <p:nvSpPr>
            <p:cNvPr id="17049" name="Google Shape;17049;p9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1" name="Google Shape;17051;p91"/>
          <p:cNvGrpSpPr/>
          <p:nvPr/>
        </p:nvGrpSpPr>
        <p:grpSpPr>
          <a:xfrm>
            <a:off x="3712952" y="1970604"/>
            <a:ext cx="354363" cy="354395"/>
            <a:chOff x="3712952" y="1970604"/>
            <a:chExt cx="354363" cy="354395"/>
          </a:xfrm>
        </p:grpSpPr>
        <p:sp>
          <p:nvSpPr>
            <p:cNvPr id="17052" name="Google Shape;17052;p9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9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9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9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9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9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1" name="Google Shape;17061;p91"/>
          <p:cNvGrpSpPr/>
          <p:nvPr/>
        </p:nvGrpSpPr>
        <p:grpSpPr>
          <a:xfrm>
            <a:off x="3235438" y="1970604"/>
            <a:ext cx="354363" cy="354745"/>
            <a:chOff x="3235438" y="1970604"/>
            <a:chExt cx="354363" cy="354745"/>
          </a:xfrm>
        </p:grpSpPr>
        <p:sp>
          <p:nvSpPr>
            <p:cNvPr id="17062" name="Google Shape;17062;p9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9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9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9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9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9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9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9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9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9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5" name="Google Shape;17075;p91"/>
          <p:cNvGrpSpPr/>
          <p:nvPr/>
        </p:nvGrpSpPr>
        <p:grpSpPr>
          <a:xfrm>
            <a:off x="1329585" y="1989925"/>
            <a:ext cx="341472" cy="335074"/>
            <a:chOff x="1329585" y="1989925"/>
            <a:chExt cx="341472" cy="335074"/>
          </a:xfrm>
        </p:grpSpPr>
        <p:sp>
          <p:nvSpPr>
            <p:cNvPr id="17076" name="Google Shape;17076;p9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9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9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9" name="Google Shape;17079;p91"/>
          <p:cNvGrpSpPr/>
          <p:nvPr/>
        </p:nvGrpSpPr>
        <p:grpSpPr>
          <a:xfrm>
            <a:off x="5591871" y="1989906"/>
            <a:ext cx="416649" cy="325597"/>
            <a:chOff x="5626763" y="2013829"/>
            <a:chExt cx="351722" cy="274788"/>
          </a:xfrm>
        </p:grpSpPr>
        <p:sp>
          <p:nvSpPr>
            <p:cNvPr id="17080" name="Google Shape;17080;p9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9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9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9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9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9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9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0" name="Google Shape;17090;p91"/>
          <p:cNvGrpSpPr/>
          <p:nvPr/>
        </p:nvGrpSpPr>
        <p:grpSpPr>
          <a:xfrm>
            <a:off x="7576605" y="1983877"/>
            <a:ext cx="276698" cy="333133"/>
            <a:chOff x="7576605" y="1983877"/>
            <a:chExt cx="276698" cy="333133"/>
          </a:xfrm>
        </p:grpSpPr>
        <p:sp>
          <p:nvSpPr>
            <p:cNvPr id="17091" name="Google Shape;17091;p9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9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3" name="Google Shape;17093;p91"/>
          <p:cNvGrpSpPr/>
          <p:nvPr/>
        </p:nvGrpSpPr>
        <p:grpSpPr>
          <a:xfrm>
            <a:off x="853568" y="1975538"/>
            <a:ext cx="337334" cy="353599"/>
            <a:chOff x="853568" y="1975538"/>
            <a:chExt cx="337334" cy="353599"/>
          </a:xfrm>
        </p:grpSpPr>
        <p:sp>
          <p:nvSpPr>
            <p:cNvPr id="17094" name="Google Shape;17094;p9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9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9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9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8" name="Google Shape;17098;p91"/>
          <p:cNvGrpSpPr/>
          <p:nvPr/>
        </p:nvGrpSpPr>
        <p:grpSpPr>
          <a:xfrm>
            <a:off x="2770052" y="2009628"/>
            <a:ext cx="327085" cy="277080"/>
            <a:chOff x="2770052" y="2009628"/>
            <a:chExt cx="327085" cy="277080"/>
          </a:xfrm>
        </p:grpSpPr>
        <p:sp>
          <p:nvSpPr>
            <p:cNvPr id="17099" name="Google Shape;17099;p9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9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01" name="Google Shape;17101;p91"/>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02" name="Google Shape;17102;p91"/>
          <p:cNvGrpSpPr/>
          <p:nvPr/>
        </p:nvGrpSpPr>
        <p:grpSpPr>
          <a:xfrm>
            <a:off x="4195399" y="1970604"/>
            <a:ext cx="344878" cy="343573"/>
            <a:chOff x="4195399" y="1970604"/>
            <a:chExt cx="344878" cy="343573"/>
          </a:xfrm>
        </p:grpSpPr>
        <p:sp>
          <p:nvSpPr>
            <p:cNvPr id="17103" name="Google Shape;17103;p9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9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9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7" name="Google Shape;17107;p91"/>
          <p:cNvGrpSpPr/>
          <p:nvPr/>
        </p:nvGrpSpPr>
        <p:grpSpPr>
          <a:xfrm>
            <a:off x="4674791" y="1977447"/>
            <a:ext cx="344528" cy="344114"/>
            <a:chOff x="4674791" y="1977447"/>
            <a:chExt cx="344528" cy="344114"/>
          </a:xfrm>
        </p:grpSpPr>
        <p:sp>
          <p:nvSpPr>
            <p:cNvPr id="17108" name="Google Shape;17108;p9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9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9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9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9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9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9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9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9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9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9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9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9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9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9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9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9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9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9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9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9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9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9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9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4" name="Google Shape;17134;p91"/>
          <p:cNvGrpSpPr/>
          <p:nvPr/>
        </p:nvGrpSpPr>
        <p:grpSpPr>
          <a:xfrm>
            <a:off x="6083810" y="1547297"/>
            <a:ext cx="382819" cy="310788"/>
            <a:chOff x="6083810" y="1547297"/>
            <a:chExt cx="382819" cy="310788"/>
          </a:xfrm>
        </p:grpSpPr>
        <p:sp>
          <p:nvSpPr>
            <p:cNvPr id="17135" name="Google Shape;17135;p9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9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9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9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9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9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9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9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9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9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3" name="Google Shape;17153;p91"/>
          <p:cNvGrpSpPr/>
          <p:nvPr/>
        </p:nvGrpSpPr>
        <p:grpSpPr>
          <a:xfrm>
            <a:off x="6558300" y="1538193"/>
            <a:ext cx="382788" cy="328613"/>
            <a:chOff x="6558300" y="1538193"/>
            <a:chExt cx="382788" cy="328613"/>
          </a:xfrm>
        </p:grpSpPr>
        <p:sp>
          <p:nvSpPr>
            <p:cNvPr id="17154" name="Google Shape;17154;p9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6" name="Google Shape;17156;p91"/>
          <p:cNvGrpSpPr/>
          <p:nvPr/>
        </p:nvGrpSpPr>
        <p:grpSpPr>
          <a:xfrm>
            <a:off x="5194002" y="1511297"/>
            <a:ext cx="259605" cy="346024"/>
            <a:chOff x="5194002" y="1511297"/>
            <a:chExt cx="259605" cy="346024"/>
          </a:xfrm>
        </p:grpSpPr>
        <p:sp>
          <p:nvSpPr>
            <p:cNvPr id="17157" name="Google Shape;17157;p9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9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1" name="Google Shape;17161;p91"/>
          <p:cNvGrpSpPr/>
          <p:nvPr/>
        </p:nvGrpSpPr>
        <p:grpSpPr>
          <a:xfrm>
            <a:off x="1394741" y="1512061"/>
            <a:ext cx="252444" cy="351722"/>
            <a:chOff x="1394741" y="1512061"/>
            <a:chExt cx="252444" cy="351722"/>
          </a:xfrm>
        </p:grpSpPr>
        <p:sp>
          <p:nvSpPr>
            <p:cNvPr id="17162" name="Google Shape;17162;p9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9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9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9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9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9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9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9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9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9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9" name="Google Shape;17179;p91"/>
          <p:cNvGrpSpPr/>
          <p:nvPr/>
        </p:nvGrpSpPr>
        <p:grpSpPr>
          <a:xfrm>
            <a:off x="855096" y="1504485"/>
            <a:ext cx="380910" cy="339594"/>
            <a:chOff x="855096" y="1504485"/>
            <a:chExt cx="380910" cy="339594"/>
          </a:xfrm>
        </p:grpSpPr>
        <p:sp>
          <p:nvSpPr>
            <p:cNvPr id="17180" name="Google Shape;17180;p9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9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9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5" name="Google Shape;17185;p91"/>
          <p:cNvGrpSpPr/>
          <p:nvPr/>
        </p:nvGrpSpPr>
        <p:grpSpPr>
          <a:xfrm>
            <a:off x="1819576" y="1511679"/>
            <a:ext cx="352103" cy="352103"/>
            <a:chOff x="1819576" y="1511679"/>
            <a:chExt cx="352103" cy="352103"/>
          </a:xfrm>
        </p:grpSpPr>
        <p:sp>
          <p:nvSpPr>
            <p:cNvPr id="17186" name="Google Shape;17186;p9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0" name="Google Shape;17190;p91"/>
          <p:cNvGrpSpPr/>
          <p:nvPr/>
        </p:nvGrpSpPr>
        <p:grpSpPr>
          <a:xfrm>
            <a:off x="5621097" y="1500761"/>
            <a:ext cx="371424" cy="355446"/>
            <a:chOff x="5621097" y="1500761"/>
            <a:chExt cx="371424" cy="355446"/>
          </a:xfrm>
        </p:grpSpPr>
        <p:sp>
          <p:nvSpPr>
            <p:cNvPr id="17191" name="Google Shape;17191;p9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3" name="Google Shape;17193;p91"/>
          <p:cNvGrpSpPr/>
          <p:nvPr/>
        </p:nvGrpSpPr>
        <p:grpSpPr>
          <a:xfrm>
            <a:off x="4670239" y="1541599"/>
            <a:ext cx="359679" cy="321833"/>
            <a:chOff x="4670239" y="1541599"/>
            <a:chExt cx="359679" cy="321833"/>
          </a:xfrm>
        </p:grpSpPr>
        <p:sp>
          <p:nvSpPr>
            <p:cNvPr id="17194" name="Google Shape;17194;p9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9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9" name="Google Shape;17199;p91"/>
          <p:cNvGrpSpPr/>
          <p:nvPr/>
        </p:nvGrpSpPr>
        <p:grpSpPr>
          <a:xfrm>
            <a:off x="4212429" y="1502385"/>
            <a:ext cx="321037" cy="353822"/>
            <a:chOff x="4212429" y="1502385"/>
            <a:chExt cx="321037" cy="353822"/>
          </a:xfrm>
        </p:grpSpPr>
        <p:sp>
          <p:nvSpPr>
            <p:cNvPr id="17200" name="Google Shape;17200;p9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9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9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4" name="Google Shape;17204;p91"/>
          <p:cNvGrpSpPr/>
          <p:nvPr/>
        </p:nvGrpSpPr>
        <p:grpSpPr>
          <a:xfrm>
            <a:off x="2302788" y="1505981"/>
            <a:ext cx="336188" cy="335425"/>
            <a:chOff x="2302788" y="1505981"/>
            <a:chExt cx="336188" cy="335425"/>
          </a:xfrm>
        </p:grpSpPr>
        <p:sp>
          <p:nvSpPr>
            <p:cNvPr id="17205" name="Google Shape;17205;p9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9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9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9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2" name="Google Shape;17222;p91"/>
          <p:cNvGrpSpPr/>
          <p:nvPr/>
        </p:nvGrpSpPr>
        <p:grpSpPr>
          <a:xfrm>
            <a:off x="2780301" y="1521896"/>
            <a:ext cx="333133" cy="321037"/>
            <a:chOff x="2780301" y="1521896"/>
            <a:chExt cx="333133" cy="321037"/>
          </a:xfrm>
        </p:grpSpPr>
        <p:sp>
          <p:nvSpPr>
            <p:cNvPr id="17223" name="Google Shape;17223;p9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9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9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9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9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43" name="Google Shape;17243;p9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46" name="Google Shape;17246;p91"/>
          <p:cNvGrpSpPr/>
          <p:nvPr/>
        </p:nvGrpSpPr>
        <p:grpSpPr>
          <a:xfrm>
            <a:off x="3316159" y="1515085"/>
            <a:ext cx="211892" cy="339594"/>
            <a:chOff x="3316159" y="1515085"/>
            <a:chExt cx="211892" cy="339594"/>
          </a:xfrm>
        </p:grpSpPr>
        <p:sp>
          <p:nvSpPr>
            <p:cNvPr id="17247" name="Google Shape;17247;p9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9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9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3" name="Google Shape;17253;p91"/>
          <p:cNvGrpSpPr/>
          <p:nvPr/>
        </p:nvGrpSpPr>
        <p:grpSpPr>
          <a:xfrm>
            <a:off x="3716358" y="1544655"/>
            <a:ext cx="361971" cy="314958"/>
            <a:chOff x="3716358" y="1544655"/>
            <a:chExt cx="361971" cy="314958"/>
          </a:xfrm>
        </p:grpSpPr>
        <p:sp>
          <p:nvSpPr>
            <p:cNvPr id="17254" name="Google Shape;17254;p9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9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9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59" name="Google Shape;17259;p91"/>
            <p:cNvGrpSpPr/>
            <p:nvPr/>
          </p:nvGrpSpPr>
          <p:grpSpPr>
            <a:xfrm>
              <a:off x="3716358" y="1544655"/>
              <a:ext cx="361971" cy="314958"/>
              <a:chOff x="3716358" y="1544655"/>
              <a:chExt cx="361971" cy="314958"/>
            </a:xfrm>
          </p:grpSpPr>
          <p:sp>
            <p:nvSpPr>
              <p:cNvPr id="17260" name="Google Shape;17260;p9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9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9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65" name="Google Shape;17265;p91"/>
          <p:cNvGrpSpPr/>
          <p:nvPr/>
        </p:nvGrpSpPr>
        <p:grpSpPr>
          <a:xfrm>
            <a:off x="7011924" y="1557552"/>
            <a:ext cx="499533" cy="305136"/>
            <a:chOff x="7009649" y="1541981"/>
            <a:chExt cx="524940" cy="320655"/>
          </a:xfrm>
        </p:grpSpPr>
        <p:sp>
          <p:nvSpPr>
            <p:cNvPr id="17266" name="Google Shape;17266;p9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9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9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4" name="Google Shape;17274;p91"/>
          <p:cNvGrpSpPr/>
          <p:nvPr/>
        </p:nvGrpSpPr>
        <p:grpSpPr>
          <a:xfrm>
            <a:off x="8034034" y="1518109"/>
            <a:ext cx="282746" cy="340358"/>
            <a:chOff x="8034034" y="1518109"/>
            <a:chExt cx="282746" cy="340358"/>
          </a:xfrm>
        </p:grpSpPr>
        <p:sp>
          <p:nvSpPr>
            <p:cNvPr id="17275" name="Google Shape;17275;p9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9" name="Google Shape;17279;p91"/>
          <p:cNvGrpSpPr/>
          <p:nvPr/>
        </p:nvGrpSpPr>
        <p:grpSpPr>
          <a:xfrm>
            <a:off x="7582302" y="1499934"/>
            <a:ext cx="369133" cy="360411"/>
            <a:chOff x="7582302" y="1499934"/>
            <a:chExt cx="369133" cy="360411"/>
          </a:xfrm>
        </p:grpSpPr>
        <p:sp>
          <p:nvSpPr>
            <p:cNvPr id="17280" name="Google Shape;17280;p9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9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9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9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315"/>
        <p:cNvGrpSpPr/>
        <p:nvPr/>
      </p:nvGrpSpPr>
      <p:grpSpPr>
        <a:xfrm>
          <a:off x="0" y="0"/>
          <a:ext cx="0" cy="0"/>
          <a:chOff x="0" y="0"/>
          <a:chExt cx="0" cy="0"/>
        </a:xfrm>
      </p:grpSpPr>
      <p:sp>
        <p:nvSpPr>
          <p:cNvPr id="316" name="Google Shape;316;p39"/>
          <p:cNvSpPr txBox="1">
            <a:spLocks noGrp="1"/>
          </p:cNvSpPr>
          <p:nvPr>
            <p:ph type="subTitle" idx="1"/>
          </p:nvPr>
        </p:nvSpPr>
        <p:spPr>
          <a:xfrm>
            <a:off x="4646139" y="738775"/>
            <a:ext cx="1902000" cy="887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you could describe what the mission is</a:t>
            </a:r>
            <a:endParaRPr/>
          </a:p>
        </p:txBody>
      </p:sp>
      <p:pic>
        <p:nvPicPr>
          <p:cNvPr id="317" name="Google Shape;317;p39"/>
          <p:cNvPicPr preferRelativeResize="0"/>
          <p:nvPr/>
        </p:nvPicPr>
        <p:blipFill rotWithShape="1">
          <a:blip r:embed="rId3">
            <a:alphaModFix/>
          </a:blip>
          <a:srcRect t="16763" b="27041"/>
          <a:stretch/>
        </p:blipFill>
        <p:spPr>
          <a:xfrm>
            <a:off x="1300" y="2246425"/>
            <a:ext cx="9142550" cy="2890500"/>
          </a:xfrm>
          <a:prstGeom prst="rect">
            <a:avLst/>
          </a:prstGeom>
          <a:noFill/>
          <a:ln>
            <a:noFill/>
          </a:ln>
        </p:spPr>
      </p:pic>
      <p:sp>
        <p:nvSpPr>
          <p:cNvPr id="318" name="Google Shape;318;p39"/>
          <p:cNvSpPr/>
          <p:nvPr/>
        </p:nvSpPr>
        <p:spPr>
          <a:xfrm>
            <a:off x="0" y="2246425"/>
            <a:ext cx="9144000" cy="2890500"/>
          </a:xfrm>
          <a:prstGeom prst="rect">
            <a:avLst/>
          </a:prstGeom>
          <a:solidFill>
            <a:srgbClr val="000000">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19" name="Google Shape;319;p39"/>
          <p:cNvCxnSpPr/>
          <p:nvPr/>
        </p:nvCxnSpPr>
        <p:spPr>
          <a:xfrm rot="10800000">
            <a:off x="4428000" y="761700"/>
            <a:ext cx="0" cy="748500"/>
          </a:xfrm>
          <a:prstGeom prst="straightConnector1">
            <a:avLst/>
          </a:prstGeom>
          <a:noFill/>
          <a:ln w="9525" cap="flat" cmpd="sng">
            <a:solidFill>
              <a:srgbClr val="93C47D"/>
            </a:solidFill>
            <a:prstDash val="solid"/>
            <a:round/>
            <a:headEnd type="none" w="med" len="med"/>
            <a:tailEnd type="none" w="med" len="med"/>
          </a:ln>
        </p:spPr>
      </p:cxnSp>
      <p:sp>
        <p:nvSpPr>
          <p:cNvPr id="320" name="Google Shape;320;p39"/>
          <p:cNvSpPr/>
          <p:nvPr/>
        </p:nvSpPr>
        <p:spPr>
          <a:xfrm flipH="1">
            <a:off x="795172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321" name="Google Shape;321;p39"/>
          <p:cNvSpPr txBox="1">
            <a:spLocks noGrp="1"/>
          </p:cNvSpPr>
          <p:nvPr>
            <p:ph type="title"/>
          </p:nvPr>
        </p:nvSpPr>
        <p:spPr>
          <a:xfrm>
            <a:off x="2600659" y="695250"/>
            <a:ext cx="1609200" cy="887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MISSION STATEMENT</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30"/>
        <p:cNvGrpSpPr/>
        <p:nvPr/>
      </p:nvGrpSpPr>
      <p:grpSpPr>
        <a:xfrm>
          <a:off x="0" y="0"/>
          <a:ext cx="0" cy="0"/>
          <a:chOff x="0" y="0"/>
          <a:chExt cx="0" cy="0"/>
        </a:xfrm>
      </p:grpSpPr>
      <p:sp>
        <p:nvSpPr>
          <p:cNvPr id="331" name="Google Shape;331;p41"/>
          <p:cNvSpPr txBox="1">
            <a:spLocks noGrp="1"/>
          </p:cNvSpPr>
          <p:nvPr>
            <p:ph type="title" idx="2"/>
          </p:nvPr>
        </p:nvSpPr>
        <p:spPr>
          <a:xfrm>
            <a:off x="4974325" y="1293275"/>
            <a:ext cx="1494300" cy="1170300"/>
          </a:xfrm>
          <a:prstGeom prst="rect">
            <a:avLst/>
          </a:prstGeom>
        </p:spPr>
        <p:txBody>
          <a:bodyPr spcFirstLastPara="1" wrap="square" lIns="91425" tIns="91425" rIns="91425" bIns="91425" anchor="b" anchorCtr="0">
            <a:noAutofit/>
          </a:bodyPr>
          <a:lstStyle/>
          <a:p>
            <a:pPr marL="0" lvl="0" indent="0" algn="l" rtl="0">
              <a:lnSpc>
                <a:spcPct val="90000"/>
              </a:lnSpc>
              <a:spcBef>
                <a:spcPts val="0"/>
              </a:spcBef>
              <a:spcAft>
                <a:spcPts val="0"/>
              </a:spcAft>
              <a:buClr>
                <a:schemeClr val="dk1"/>
              </a:buClr>
              <a:buSzPts val="1100"/>
              <a:buFont typeface="Arial"/>
              <a:buNone/>
            </a:pPr>
            <a:r>
              <a:rPr lang="en">
                <a:solidFill>
                  <a:srgbClr val="93C47D"/>
                </a:solidFill>
              </a:rPr>
              <a:t>.01</a:t>
            </a:r>
            <a:endParaRPr/>
          </a:p>
        </p:txBody>
      </p:sp>
      <p:sp>
        <p:nvSpPr>
          <p:cNvPr id="332" name="Google Shape;332;p41"/>
          <p:cNvSpPr txBox="1">
            <a:spLocks noGrp="1"/>
          </p:cNvSpPr>
          <p:nvPr>
            <p:ph type="title"/>
          </p:nvPr>
        </p:nvSpPr>
        <p:spPr>
          <a:xfrm>
            <a:off x="4974336" y="2651760"/>
            <a:ext cx="3163800" cy="1746600"/>
          </a:xfrm>
          <a:prstGeom prst="rect">
            <a:avLst/>
          </a:prstGeom>
        </p:spPr>
        <p:txBody>
          <a:bodyPr spcFirstLastPara="1" wrap="square" lIns="91425" tIns="91425" rIns="91425" bIns="91425" anchor="b" anchorCtr="0">
            <a:noAutofit/>
          </a:bodyPr>
          <a:lstStyle/>
          <a:p>
            <a:pPr marL="0" lvl="0" indent="0" algn="l" rtl="0">
              <a:lnSpc>
                <a:spcPct val="90000"/>
              </a:lnSpc>
              <a:spcBef>
                <a:spcPts val="0"/>
              </a:spcBef>
              <a:spcAft>
                <a:spcPts val="0"/>
              </a:spcAft>
              <a:buClr>
                <a:schemeClr val="dk1"/>
              </a:buClr>
              <a:buSzPts val="1100"/>
              <a:buFont typeface="Arial"/>
              <a:buNone/>
            </a:pPr>
            <a:r>
              <a:rPr lang="en" sz="4800"/>
              <a:t>BUSINESS OVERVIEW</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36"/>
        <p:cNvGrpSpPr/>
        <p:nvPr/>
      </p:nvGrpSpPr>
      <p:grpSpPr>
        <a:xfrm>
          <a:off x="0" y="0"/>
          <a:ext cx="0" cy="0"/>
          <a:chOff x="0" y="0"/>
          <a:chExt cx="0" cy="0"/>
        </a:xfrm>
      </p:grpSpPr>
      <p:sp>
        <p:nvSpPr>
          <p:cNvPr id="337" name="Google Shape;337;p42"/>
          <p:cNvSpPr/>
          <p:nvPr/>
        </p:nvSpPr>
        <p:spPr>
          <a:xfrm>
            <a:off x="5017125" y="1617225"/>
            <a:ext cx="31731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2"/>
          <p:cNvSpPr/>
          <p:nvPr/>
        </p:nvSpPr>
        <p:spPr>
          <a:xfrm>
            <a:off x="239775" y="4087113"/>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339" name="Google Shape;339;p42"/>
          <p:cNvSpPr txBox="1">
            <a:spLocks noGrp="1"/>
          </p:cNvSpPr>
          <p:nvPr>
            <p:ph type="title"/>
          </p:nvPr>
        </p:nvSpPr>
        <p:spPr>
          <a:xfrm>
            <a:off x="5204325" y="1638225"/>
            <a:ext cx="2798700" cy="53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PROBLEM</a:t>
            </a:r>
            <a:endParaRPr/>
          </a:p>
          <a:p>
            <a:pPr marL="0" lvl="0" indent="0" algn="ctr" rtl="0">
              <a:spcBef>
                <a:spcPts val="0"/>
              </a:spcBef>
              <a:spcAft>
                <a:spcPts val="0"/>
              </a:spcAft>
              <a:buNone/>
            </a:pPr>
            <a:endParaRPr/>
          </a:p>
        </p:txBody>
      </p:sp>
      <p:pic>
        <p:nvPicPr>
          <p:cNvPr id="340" name="Google Shape;340;p42"/>
          <p:cNvPicPr preferRelativeResize="0"/>
          <p:nvPr/>
        </p:nvPicPr>
        <p:blipFill rotWithShape="1">
          <a:blip r:embed="rId3">
            <a:alphaModFix/>
          </a:blip>
          <a:srcRect l="27390" t="18276" r="25015" b="1421"/>
          <a:stretch/>
        </p:blipFill>
        <p:spPr>
          <a:xfrm>
            <a:off x="0" y="0"/>
            <a:ext cx="4572570" cy="5143500"/>
          </a:xfrm>
          <a:prstGeom prst="rect">
            <a:avLst/>
          </a:prstGeom>
          <a:noFill/>
          <a:ln>
            <a:noFill/>
          </a:ln>
        </p:spPr>
      </p:pic>
      <p:sp>
        <p:nvSpPr>
          <p:cNvPr id="341" name="Google Shape;341;p42"/>
          <p:cNvSpPr/>
          <p:nvPr/>
        </p:nvSpPr>
        <p:spPr>
          <a:xfrm>
            <a:off x="300" y="0"/>
            <a:ext cx="4572000" cy="5143500"/>
          </a:xfrm>
          <a:prstGeom prst="rect">
            <a:avLst/>
          </a:prstGeom>
          <a:solidFill>
            <a:srgbClr val="000000">
              <a:alpha val="25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2"/>
          <p:cNvSpPr/>
          <p:nvPr/>
        </p:nvSpPr>
        <p:spPr>
          <a:xfrm rot="10800000" flipH="1">
            <a:off x="239775"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343" name="Google Shape;343;p42"/>
          <p:cNvSpPr txBox="1">
            <a:spLocks noGrp="1"/>
          </p:cNvSpPr>
          <p:nvPr>
            <p:ph type="subTitle" idx="1"/>
          </p:nvPr>
        </p:nvSpPr>
        <p:spPr>
          <a:xfrm>
            <a:off x="5017116" y="2479451"/>
            <a:ext cx="3173100" cy="804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It’s only a bit larger than the Moon</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47"/>
        <p:cNvGrpSpPr/>
        <p:nvPr/>
      </p:nvGrpSpPr>
      <p:grpSpPr>
        <a:xfrm>
          <a:off x="0" y="0"/>
          <a:ext cx="0" cy="0"/>
          <a:chOff x="0" y="0"/>
          <a:chExt cx="0" cy="0"/>
        </a:xfrm>
      </p:grpSpPr>
      <p:sp>
        <p:nvSpPr>
          <p:cNvPr id="348" name="Google Shape;348;p43"/>
          <p:cNvSpPr/>
          <p:nvPr/>
        </p:nvSpPr>
        <p:spPr>
          <a:xfrm>
            <a:off x="918325" y="1617225"/>
            <a:ext cx="3173100" cy="616800"/>
          </a:xfrm>
          <a:prstGeom prst="rect">
            <a:avLst/>
          </a:prstGeom>
          <a:noFill/>
          <a:ln w="9525" cap="flat" cmpd="sng">
            <a:solidFill>
              <a:srgbClr val="93C47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3"/>
          <p:cNvSpPr txBox="1">
            <a:spLocks noGrp="1"/>
          </p:cNvSpPr>
          <p:nvPr>
            <p:ph type="title"/>
          </p:nvPr>
        </p:nvSpPr>
        <p:spPr>
          <a:xfrm flipH="1">
            <a:off x="1120675" y="1636776"/>
            <a:ext cx="2768400" cy="62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SOLUTION</a:t>
            </a:r>
            <a:endParaRPr/>
          </a:p>
        </p:txBody>
      </p:sp>
      <p:sp>
        <p:nvSpPr>
          <p:cNvPr id="350" name="Google Shape;350;p43"/>
          <p:cNvSpPr/>
          <p:nvPr/>
        </p:nvSpPr>
        <p:spPr>
          <a:xfrm rot="10800000">
            <a:off x="8068658"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pic>
        <p:nvPicPr>
          <p:cNvPr id="351" name="Google Shape;351;p43"/>
          <p:cNvPicPr preferRelativeResize="0"/>
          <p:nvPr/>
        </p:nvPicPr>
        <p:blipFill rotWithShape="1">
          <a:blip r:embed="rId3">
            <a:alphaModFix/>
          </a:blip>
          <a:srcRect l="23261" r="15699"/>
          <a:stretch/>
        </p:blipFill>
        <p:spPr>
          <a:xfrm>
            <a:off x="4572000" y="0"/>
            <a:ext cx="4705149" cy="5143500"/>
          </a:xfrm>
          <a:prstGeom prst="rect">
            <a:avLst/>
          </a:prstGeom>
          <a:noFill/>
          <a:ln>
            <a:noFill/>
          </a:ln>
        </p:spPr>
      </p:pic>
      <p:sp>
        <p:nvSpPr>
          <p:cNvPr id="352" name="Google Shape;352;p43"/>
          <p:cNvSpPr/>
          <p:nvPr/>
        </p:nvSpPr>
        <p:spPr>
          <a:xfrm flipH="1">
            <a:off x="4571950" y="0"/>
            <a:ext cx="4705200" cy="5143500"/>
          </a:xfrm>
          <a:prstGeom prst="rect">
            <a:avLst/>
          </a:prstGeom>
          <a:solidFill>
            <a:srgbClr val="000000">
              <a:alpha val="5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3"/>
          <p:cNvSpPr/>
          <p:nvPr/>
        </p:nvSpPr>
        <p:spPr>
          <a:xfrm rot="10800000">
            <a:off x="8068658" y="236675"/>
            <a:ext cx="952500" cy="826275"/>
          </a:xfrm>
          <a:custGeom>
            <a:avLst/>
            <a:gdLst/>
            <a:ahLst/>
            <a:cxnLst/>
            <a:rect l="l" t="t" r="r" b="b"/>
            <a:pathLst>
              <a:path w="38100" h="33051" extrusionOk="0">
                <a:moveTo>
                  <a:pt x="0" y="0"/>
                </a:moveTo>
                <a:lnTo>
                  <a:pt x="0" y="33051"/>
                </a:lnTo>
                <a:lnTo>
                  <a:pt x="38100" y="33051"/>
                </a:lnTo>
              </a:path>
            </a:pathLst>
          </a:custGeom>
          <a:noFill/>
          <a:ln w="9525" cap="flat" cmpd="sng">
            <a:solidFill>
              <a:srgbClr val="93C47D"/>
            </a:solidFill>
            <a:prstDash val="solid"/>
            <a:round/>
            <a:headEnd type="none" w="med" len="med"/>
            <a:tailEnd type="none" w="med" len="med"/>
          </a:ln>
        </p:spPr>
      </p:sp>
      <p:sp>
        <p:nvSpPr>
          <p:cNvPr id="354" name="Google Shape;354;p43"/>
          <p:cNvSpPr txBox="1">
            <a:spLocks noGrp="1"/>
          </p:cNvSpPr>
          <p:nvPr>
            <p:ph type="subTitle" idx="1"/>
          </p:nvPr>
        </p:nvSpPr>
        <p:spPr>
          <a:xfrm flipH="1">
            <a:off x="918317" y="2479451"/>
            <a:ext cx="3173100" cy="804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a:t>
            </a:r>
            <a:endParaRPr/>
          </a:p>
        </p:txBody>
      </p:sp>
    </p:spTree>
  </p:cSld>
  <p:clrMapOvr>
    <a:masterClrMapping/>
  </p:clrMapOvr>
</p:sld>
</file>

<file path=ppt/theme/theme1.xml><?xml version="1.0" encoding="utf-8"?>
<a:theme xmlns:a="http://schemas.openxmlformats.org/drawingml/2006/main" name="Charity Organization by Slidesgo">
  <a:themeElements>
    <a:clrScheme name="Simple Light">
      <a:dk1>
        <a:srgbClr val="000000"/>
      </a:dk1>
      <a:lt1>
        <a:srgbClr val="FFFFFF"/>
      </a:lt1>
      <a:dk2>
        <a:srgbClr val="93C47D"/>
      </a:dk2>
      <a:lt2>
        <a:srgbClr val="7B9171"/>
      </a:lt2>
      <a:accent1>
        <a:srgbClr val="000000"/>
      </a:accent1>
      <a:accent2>
        <a:srgbClr val="FFFFFF"/>
      </a:accent2>
      <a:accent3>
        <a:srgbClr val="B6D7A8"/>
      </a:accent3>
      <a:accent4>
        <a:srgbClr val="93C47D"/>
      </a:accent4>
      <a:accent5>
        <a:srgbClr val="7B9171"/>
      </a:accent5>
      <a:accent6>
        <a:srgbClr val="353535"/>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39</TotalTime>
  <Words>1129</Words>
  <Application>Microsoft Office PowerPoint</Application>
  <PresentationFormat>Presentación en pantalla (16:9)</PresentationFormat>
  <Paragraphs>294</Paragraphs>
  <Slides>52</Slides>
  <Notes>52</Notes>
  <HiddenSlides>0</HiddenSlides>
  <MMClips>0</MMClips>
  <ScaleCrop>false</ScaleCrop>
  <HeadingPairs>
    <vt:vector size="6" baseType="variant">
      <vt:variant>
        <vt:lpstr>Fuentes usadas</vt:lpstr>
      </vt:variant>
      <vt:variant>
        <vt:i4>19</vt:i4>
      </vt:variant>
      <vt:variant>
        <vt:lpstr>Tema</vt:lpstr>
      </vt:variant>
      <vt:variant>
        <vt:i4>2</vt:i4>
      </vt:variant>
      <vt:variant>
        <vt:lpstr>Títulos de diapositiva</vt:lpstr>
      </vt:variant>
      <vt:variant>
        <vt:i4>52</vt:i4>
      </vt:variant>
    </vt:vector>
  </HeadingPairs>
  <TitlesOfParts>
    <vt:vector size="73" baseType="lpstr">
      <vt:lpstr>Arial</vt:lpstr>
      <vt:lpstr>Abel</vt:lpstr>
      <vt:lpstr>Raleway Light</vt:lpstr>
      <vt:lpstr>Oswald</vt:lpstr>
      <vt:lpstr>Roboto Medium</vt:lpstr>
      <vt:lpstr>Fira Sans Extra Condensed Medium</vt:lpstr>
      <vt:lpstr>AmpleSoft Pro Medium</vt:lpstr>
      <vt:lpstr>DM Serif Display</vt:lpstr>
      <vt:lpstr>Roboto Condensed Light</vt:lpstr>
      <vt:lpstr>Proxima Nova</vt:lpstr>
      <vt:lpstr>Oswald Medium</vt:lpstr>
      <vt:lpstr>Viga</vt:lpstr>
      <vt:lpstr>Amatic SC</vt:lpstr>
      <vt:lpstr>Proxima Nova Semibold</vt:lpstr>
      <vt:lpstr>Calibri</vt:lpstr>
      <vt:lpstr>Livvic</vt:lpstr>
      <vt:lpstr>Aleo Light</vt:lpstr>
      <vt:lpstr>Oswald SemiBold</vt:lpstr>
      <vt:lpstr>Aleo</vt:lpstr>
      <vt:lpstr>Charity Organization by Slidesgo</vt:lpstr>
      <vt:lpstr>Slidesgo Final Pages</vt:lpstr>
      <vt:lpstr>CHARITY ORGANIZATION</vt:lpstr>
      <vt:lpstr>TITULO</vt:lpstr>
      <vt:lpstr>OBJETIVO</vt:lpstr>
      <vt:lpstr>TABLE OF CONTENTS</vt:lpstr>
      <vt:lpstr>MARKET TRENDS</vt:lpstr>
      <vt:lpstr>MISSION STATEMENT</vt:lpstr>
      <vt:lpstr>.01</vt:lpstr>
      <vt:lpstr>PROBLEM </vt:lpstr>
      <vt:lpstr>SOLUTION</vt:lpstr>
      <vt:lpstr>COMPETITORS</vt:lpstr>
      <vt:lpstr>THEM</vt:lpstr>
      <vt:lpstr>MARKET ANALYSIS &amp; COMPETITION</vt:lpstr>
      <vt:lpstr>TARGET</vt:lpstr>
      <vt:lpstr>THE TITLE SLIDE GOES HERE</vt:lpstr>
      <vt:lpstr>MAIN IMMIGRATION AREAS</vt:lpstr>
      <vt:lpstr>MARKET SHARE</vt:lpstr>
      <vt:lpstr>COMPETITION ANALYSIS</vt:lpstr>
      <vt:lpstr>SALES &amp; MARKETING PLAN</vt:lpstr>
      <vt:lpstr>OUR SERVICES</vt:lpstr>
      <vt:lpstr>WE CAN CHANGE THE FUTURE</vt:lpstr>
      <vt:lpstr>BREAK-EVEN ANALYSIS</vt:lpstr>
      <vt:lpstr>OUR PLANS: HOW CAN YOU HELP US?</vt:lpstr>
      <vt:lpstr>SALES AND DISTRIBUTION</vt:lpstr>
      <vt:lpstr>ADVERTISING &amp; PROMOTION</vt:lpstr>
      <vt:lpstr>OPERATING PLAN</vt:lpstr>
      <vt:lpstr>OUR TEAM</vt:lpstr>
      <vt:lpstr>ORGANIZATIONAL CHART</vt:lpstr>
      <vt:lpstr>3,000</vt:lpstr>
      <vt:lpstr>OUR PARTNERS</vt:lpstr>
      <vt:lpstr>MANAGEMENT PLAN</vt:lpstr>
      <vt:lpstr>OUR PROCESS</vt:lpstr>
      <vt:lpstr>FINANCIAL PLAN</vt:lpstr>
      <vt:lpstr>PREDICTED GROWTH</vt:lpstr>
      <vt:lpstr>BALANCE SHEET</vt:lpstr>
      <vt:lpstr>SNEAK PEEK</vt:lpstr>
      <vt:lpstr>THANKS!</vt:lpstr>
      <vt:lpstr>ALTERNATIVE ICONS</vt:lpstr>
      <vt:lpstr>ALTERNATIVE RESOURCES</vt:lpstr>
      <vt:lpstr>Fonts &amp; colors used</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CHARITY ORGANIZATION</dc:title>
  <dc:creator>Melanie Delobelle</dc:creator>
  <cp:lastModifiedBy>Cuenta Microsoft</cp:lastModifiedBy>
  <cp:revision>7</cp:revision>
  <dcterms:modified xsi:type="dcterms:W3CDTF">2023-01-16T03:29:16Z</dcterms:modified>
</cp:coreProperties>
</file>