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91" r:id="rId2"/>
  </p:sldMasterIdLst>
  <p:notesMasterIdLst>
    <p:notesMasterId r:id="rId16"/>
  </p:notesMasterIdLst>
  <p:sldIdLst>
    <p:sldId id="260" r:id="rId3"/>
    <p:sldId id="941" r:id="rId4"/>
    <p:sldId id="267" r:id="rId5"/>
    <p:sldId id="939" r:id="rId6"/>
    <p:sldId id="269" r:id="rId7"/>
    <p:sldId id="936" r:id="rId8"/>
    <p:sldId id="934" r:id="rId9"/>
    <p:sldId id="938" r:id="rId10"/>
    <p:sldId id="899" r:id="rId11"/>
    <p:sldId id="935" r:id="rId12"/>
    <p:sldId id="296" r:id="rId13"/>
    <p:sldId id="937" r:id="rId14"/>
    <p:sldId id="940" r:id="rId1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44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9D5"/>
    <a:srgbClr val="FFFFFF"/>
    <a:srgbClr val="272E3A"/>
    <a:srgbClr val="E6E9EE"/>
    <a:srgbClr val="4D5B73"/>
    <a:srgbClr val="000000"/>
    <a:srgbClr val="E7C8B1"/>
    <a:srgbClr val="A17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709" autoAdjust="0"/>
  </p:normalViewPr>
  <p:slideViewPr>
    <p:cSldViewPr snapToGrid="0">
      <p:cViewPr>
        <p:scale>
          <a:sx n="30" d="100"/>
          <a:sy n="30" d="100"/>
        </p:scale>
        <p:origin x="1579" y="504"/>
      </p:cViewPr>
      <p:guideLst>
        <p:guide orient="horz" pos="4344"/>
        <p:guide pos="76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95"/>
    </p:cViewPr>
  </p:sorter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4EF3-7FAC-4AF9-AF98-E30F6AD3046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A053-9E28-4D4C-B446-3C2814735B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0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82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5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3255195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731430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620551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8190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502830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24387175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30296343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6205512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42114681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7312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699797" y="342313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41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183524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6942" y="3983089"/>
            <a:ext cx="5720861" cy="7127631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04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2765468" y="3979282"/>
            <a:ext cx="5144364" cy="7083816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119805" y="3442446"/>
            <a:ext cx="5889724" cy="3281082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00958" y="3442446"/>
            <a:ext cx="5889724" cy="3281082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6282113" y="3442446"/>
            <a:ext cx="5889723" cy="3281082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72376" y="2962656"/>
            <a:ext cx="4449620" cy="3760873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320576" y="2962656"/>
            <a:ext cx="4449620" cy="3760873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968776" y="2962656"/>
            <a:ext cx="4449620" cy="3760873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4616977" y="2962656"/>
            <a:ext cx="4449619" cy="3760873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9265175" y="2962656"/>
            <a:ext cx="4449620" cy="3760873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xmlns="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186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xmlns="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859836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="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517811" y="382904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20186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859836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="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5517811" y="6524624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xmlns="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20186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59836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17811" y="922019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263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841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xmlns="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201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999867" y="37642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xmlns="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263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xmlns="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41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xmlns="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234201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="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7999867" y="690752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xmlns="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263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xmlns="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6841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xmlns="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234201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xmlns="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999867" y="10050779"/>
            <a:ext cx="1905000" cy="19050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9527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9527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892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932485" y="33341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932485" y="8210994"/>
            <a:ext cx="3656713" cy="3656713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99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523729"/>
            <a:ext cx="4966322" cy="67056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523729"/>
            <a:ext cx="4966320" cy="67056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63609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94820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26031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57243" y="3210365"/>
            <a:ext cx="4966320" cy="8925154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88822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20033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51244" y="3210365"/>
            <a:ext cx="4966322" cy="892515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99215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20144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41073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562002" y="2395424"/>
            <a:ext cx="4966322" cy="779744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373163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020927" y="3657599"/>
            <a:ext cx="4697555" cy="293146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668691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16455" y="3657599"/>
            <a:ext cx="4697556" cy="293146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2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407966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24672" y="4049043"/>
            <a:ext cx="5684042" cy="3547067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5241378" y="4049043"/>
            <a:ext cx="5684043" cy="3547067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882587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37493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392399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7647305" y="2312893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10634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5540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920446" y="2474257"/>
            <a:ext cx="5056094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92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640540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2518558" y="3073774"/>
            <a:ext cx="10596282" cy="7568452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88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111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294" y="887505"/>
            <a:ext cx="17626904" cy="11214847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1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224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02AE05-6D17-458D-8465-B3FC5393C77D}"/>
              </a:ext>
            </a:extLst>
          </p:cNvPr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gradFill>
            <a:gsLst>
              <a:gs pos="0">
                <a:schemeClr val="accent1">
                  <a:alpha val="58000"/>
                </a:schemeClr>
              </a:gs>
              <a:gs pos="100000">
                <a:schemeClr val="tx2">
                  <a:lumMod val="100000"/>
                  <a:alpha val="67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26659" y="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2253318" y="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" y="691773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26660" y="691773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8379976" y="0"/>
            <a:ext cx="6007200" cy="6798269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253318" y="6917730"/>
            <a:ext cx="6007200" cy="6798269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 userDrawn="1">
          <p15:clr>
            <a:srgbClr val="FBAE40"/>
          </p15:clr>
        </p15:guide>
        <p15:guide id="5" pos="768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xmlns="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26659" y="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2253318" y="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xmlns="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" y="691773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xmlns="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26660" y="6917730"/>
            <a:ext cx="6007198" cy="6798269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xmlns="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8379976" y="0"/>
            <a:ext cx="6007200" cy="6798269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8379976" y="6917730"/>
            <a:ext cx="6007200" cy="6798269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xmlns="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883150" y="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xmlns="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766300" y="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xmlns="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4649449" y="0"/>
            <a:ext cx="4854574" cy="454914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xmlns="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532599" y="0"/>
            <a:ext cx="4854576" cy="454914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xmlns="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458343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xmlns="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83150" y="458343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xmlns="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66300" y="458343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xmlns="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9532599" y="4583430"/>
            <a:ext cx="4854576" cy="454914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xmlns="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916686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xmlns="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66300" y="9166860"/>
            <a:ext cx="4854575" cy="454914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xmlns="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4649449" y="9166860"/>
            <a:ext cx="4854574" cy="454914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xmlns="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9532599" y="9166860"/>
            <a:ext cx="4854576" cy="454914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xmlns="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xmlns="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068497" y="-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xmlns="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2205491" y="-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xmlns="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6273988" y="-1"/>
            <a:ext cx="4044688" cy="340972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xmlns="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0342486" y="-1"/>
            <a:ext cx="4044690" cy="340972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xmlns="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068497" y="3435425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xmlns="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136994" y="3435425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xmlns="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2205491" y="3435425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xmlns="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0342486" y="3435425"/>
            <a:ext cx="4044690" cy="340972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xmlns="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687085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xmlns="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068497" y="687085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xmlns="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2205491" y="6870851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xmlns="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6273988" y="6870851"/>
            <a:ext cx="4044688" cy="3409723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xmlns="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10306277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xmlns="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8136994" y="10306277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xmlns="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12205491" y="10306277"/>
            <a:ext cx="4044689" cy="3409723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xmlns="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20342486" y="10306277"/>
            <a:ext cx="4044690" cy="3409723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5189719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9203094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3216469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9849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9203093" y="3271046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3216468" y="3271047"/>
            <a:ext cx="5909168" cy="7173467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770157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24387175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0296344" y="3271048"/>
            <a:ext cx="5909169" cy="717346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2829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4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  <p:sldLayoutId id="2147483767" r:id="rId4"/>
    <p:sldLayoutId id="2147483768" r:id="rId5"/>
    <p:sldLayoutId id="2147483769" r:id="rId6"/>
    <p:sldLayoutId id="2147483770" r:id="rId7"/>
    <p:sldLayoutId id="2147483763" r:id="rId8"/>
    <p:sldLayoutId id="2147483764" r:id="rId9"/>
    <p:sldLayoutId id="2147483765" r:id="rId10"/>
    <p:sldLayoutId id="2147483766" r:id="rId11"/>
    <p:sldLayoutId id="2147483771" r:id="rId12"/>
    <p:sldLayoutId id="2147483772" r:id="rId13"/>
    <p:sldLayoutId id="2147483777" r:id="rId14"/>
    <p:sldLayoutId id="2147483773" r:id="rId15"/>
    <p:sldLayoutId id="2147483774" r:id="rId16"/>
    <p:sldLayoutId id="2147483775" r:id="rId17"/>
    <p:sldLayoutId id="2147483776" r:id="rId18"/>
    <p:sldLayoutId id="2147483778" r:id="rId19"/>
    <p:sldLayoutId id="2147483779" r:id="rId20"/>
    <p:sldLayoutId id="2147483781" r:id="rId21"/>
    <p:sldLayoutId id="2147483780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</p:sldLayoutIdLst>
  <p:txStyles>
    <p:titleStyle>
      <a:lvl1pPr algn="l" defTabSz="914400" rtl="0" eaLnBrk="1" latinLnBrk="0" hangingPunct="1">
        <a:spcBef>
          <a:spcPct val="0"/>
        </a:spcBef>
        <a:buNone/>
        <a:defRPr sz="84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0" indent="-6858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485900" indent="-5715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6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2286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3200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41148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5012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59436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6858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7772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2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xmlns="" id="{4DFA2090-C8D7-41D9-AE56-09C866601663}"/>
              </a:ext>
            </a:extLst>
          </p:cNvPr>
          <p:cNvSpPr>
            <a:spLocks/>
          </p:cNvSpPr>
          <p:nvPr/>
        </p:nvSpPr>
        <p:spPr bwMode="auto">
          <a:xfrm>
            <a:off x="7307" y="0"/>
            <a:ext cx="24379868" cy="13729888"/>
          </a:xfrm>
          <a:custGeom>
            <a:avLst/>
            <a:gdLst>
              <a:gd name="T0" fmla="*/ 0 w 13346"/>
              <a:gd name="T1" fmla="*/ 0 h 7516"/>
              <a:gd name="T2" fmla="*/ 13346 w 13346"/>
              <a:gd name="T3" fmla="*/ 0 h 7516"/>
              <a:gd name="T4" fmla="*/ 13346 w 13346"/>
              <a:gd name="T5" fmla="*/ 7516 h 7516"/>
              <a:gd name="T6" fmla="*/ 0 w 13346"/>
              <a:gd name="T7" fmla="*/ 7516 h 7516"/>
              <a:gd name="T8" fmla="*/ 0 w 13346"/>
              <a:gd name="T9" fmla="*/ 0 h 7516"/>
              <a:gd name="T10" fmla="*/ 0 w 13346"/>
              <a:gd name="T11" fmla="*/ 0 h 7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346" h="7516">
                <a:moveTo>
                  <a:pt x="0" y="0"/>
                </a:moveTo>
                <a:lnTo>
                  <a:pt x="13346" y="0"/>
                </a:lnTo>
                <a:lnTo>
                  <a:pt x="13346" y="7516"/>
                </a:lnTo>
                <a:lnTo>
                  <a:pt x="0" y="75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317500" dir="2700000" sx="99000" sy="99000" algn="ctr" rotWithShape="0">
              <a:srgbClr val="000000">
                <a:alpha val="76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6" name="Freeform 6">
            <a:extLst>
              <a:ext uri="{FF2B5EF4-FFF2-40B4-BE49-F238E27FC236}">
                <a16:creationId xmlns:a16="http://schemas.microsoft.com/office/drawing/2014/main" xmlns="" id="{ED11AFD1-65BC-4339-9EBC-106FF60C10EE}"/>
              </a:ext>
            </a:extLst>
          </p:cNvPr>
          <p:cNvSpPr>
            <a:spLocks noEditPoints="1"/>
          </p:cNvSpPr>
          <p:nvPr/>
        </p:nvSpPr>
        <p:spPr bwMode="auto">
          <a:xfrm>
            <a:off x="7307" y="0"/>
            <a:ext cx="24387175" cy="13729888"/>
          </a:xfrm>
          <a:custGeom>
            <a:avLst/>
            <a:gdLst>
              <a:gd name="T0" fmla="*/ 3840 w 7680"/>
              <a:gd name="T1" fmla="*/ 582 h 4320"/>
              <a:gd name="T2" fmla="*/ 2262 w 7680"/>
              <a:gd name="T3" fmla="*/ 2160 h 4320"/>
              <a:gd name="T4" fmla="*/ 3840 w 7680"/>
              <a:gd name="T5" fmla="*/ 3738 h 4320"/>
              <a:gd name="T6" fmla="*/ 5418 w 7680"/>
              <a:gd name="T7" fmla="*/ 2160 h 4320"/>
              <a:gd name="T8" fmla="*/ 3840 w 7680"/>
              <a:gd name="T9" fmla="*/ 582 h 4320"/>
              <a:gd name="T10" fmla="*/ 0 w 7680"/>
              <a:gd name="T11" fmla="*/ 0 h 4320"/>
              <a:gd name="T12" fmla="*/ 7680 w 7680"/>
              <a:gd name="T13" fmla="*/ 0 h 4320"/>
              <a:gd name="T14" fmla="*/ 7680 w 7680"/>
              <a:gd name="T15" fmla="*/ 4320 h 4320"/>
              <a:gd name="T16" fmla="*/ 0 w 7680"/>
              <a:gd name="T17" fmla="*/ 4320 h 4320"/>
              <a:gd name="T18" fmla="*/ 0 w 7680"/>
              <a:gd name="T1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80" h="4320">
                <a:moveTo>
                  <a:pt x="3840" y="582"/>
                </a:moveTo>
                <a:cubicBezTo>
                  <a:pt x="2968" y="582"/>
                  <a:pt x="2262" y="1288"/>
                  <a:pt x="2262" y="2160"/>
                </a:cubicBezTo>
                <a:cubicBezTo>
                  <a:pt x="2262" y="3032"/>
                  <a:pt x="2968" y="3738"/>
                  <a:pt x="3840" y="3738"/>
                </a:cubicBezTo>
                <a:cubicBezTo>
                  <a:pt x="4712" y="3738"/>
                  <a:pt x="5418" y="3032"/>
                  <a:pt x="5418" y="2160"/>
                </a:cubicBezTo>
                <a:cubicBezTo>
                  <a:pt x="5418" y="1288"/>
                  <a:pt x="4712" y="582"/>
                  <a:pt x="3840" y="582"/>
                </a:cubicBezTo>
                <a:close/>
                <a:moveTo>
                  <a:pt x="0" y="0"/>
                </a:moveTo>
                <a:cubicBezTo>
                  <a:pt x="7680" y="0"/>
                  <a:pt x="7680" y="0"/>
                  <a:pt x="7680" y="0"/>
                </a:cubicBezTo>
                <a:cubicBezTo>
                  <a:pt x="7680" y="4320"/>
                  <a:pt x="7680" y="4320"/>
                  <a:pt x="7680" y="432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317500" dir="2700000" sx="99000" sy="99000" algn="ctr" rotWithShape="0">
              <a:srgbClr val="000000">
                <a:alpha val="76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7" name="Freeform 7">
            <a:extLst>
              <a:ext uri="{FF2B5EF4-FFF2-40B4-BE49-F238E27FC236}">
                <a16:creationId xmlns:a16="http://schemas.microsoft.com/office/drawing/2014/main" xmlns="" id="{FEEBEE86-6F52-4C3F-88DB-997AB8258D49}"/>
              </a:ext>
            </a:extLst>
          </p:cNvPr>
          <p:cNvSpPr>
            <a:spLocks noEditPoints="1"/>
          </p:cNvSpPr>
          <p:nvPr/>
        </p:nvSpPr>
        <p:spPr bwMode="auto">
          <a:xfrm>
            <a:off x="7307" y="0"/>
            <a:ext cx="24379868" cy="13729888"/>
          </a:xfrm>
          <a:custGeom>
            <a:avLst/>
            <a:gdLst>
              <a:gd name="T0" fmla="*/ 0 w 7678"/>
              <a:gd name="T1" fmla="*/ 0 h 4320"/>
              <a:gd name="T2" fmla="*/ 2745 w 7678"/>
              <a:gd name="T3" fmla="*/ 0 h 4320"/>
              <a:gd name="T4" fmla="*/ 1418 w 7678"/>
              <a:gd name="T5" fmla="*/ 2160 h 4320"/>
              <a:gd name="T6" fmla="*/ 2745 w 7678"/>
              <a:gd name="T7" fmla="*/ 4320 h 4320"/>
              <a:gd name="T8" fmla="*/ 0 w 7678"/>
              <a:gd name="T9" fmla="*/ 4320 h 4320"/>
              <a:gd name="T10" fmla="*/ 0 w 7678"/>
              <a:gd name="T11" fmla="*/ 0 h 4320"/>
              <a:gd name="T12" fmla="*/ 4931 w 7678"/>
              <a:gd name="T13" fmla="*/ 0 h 4320"/>
              <a:gd name="T14" fmla="*/ 7678 w 7678"/>
              <a:gd name="T15" fmla="*/ 0 h 4320"/>
              <a:gd name="T16" fmla="*/ 7678 w 7678"/>
              <a:gd name="T17" fmla="*/ 4320 h 4320"/>
              <a:gd name="T18" fmla="*/ 4931 w 7678"/>
              <a:gd name="T19" fmla="*/ 4320 h 4320"/>
              <a:gd name="T20" fmla="*/ 6260 w 7678"/>
              <a:gd name="T21" fmla="*/ 2160 h 4320"/>
              <a:gd name="T22" fmla="*/ 4931 w 7678"/>
              <a:gd name="T2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78" h="4320">
                <a:moveTo>
                  <a:pt x="0" y="0"/>
                </a:moveTo>
                <a:cubicBezTo>
                  <a:pt x="0" y="0"/>
                  <a:pt x="0" y="0"/>
                  <a:pt x="2745" y="0"/>
                </a:cubicBezTo>
                <a:cubicBezTo>
                  <a:pt x="1958" y="400"/>
                  <a:pt x="1418" y="1216"/>
                  <a:pt x="1418" y="2160"/>
                </a:cubicBezTo>
                <a:cubicBezTo>
                  <a:pt x="1418" y="3104"/>
                  <a:pt x="1958" y="3920"/>
                  <a:pt x="2745" y="4320"/>
                </a:cubicBezTo>
                <a:cubicBezTo>
                  <a:pt x="2745" y="4320"/>
                  <a:pt x="2745" y="4320"/>
                  <a:pt x="0" y="4320"/>
                </a:cubicBezTo>
                <a:cubicBezTo>
                  <a:pt x="0" y="4320"/>
                  <a:pt x="0" y="4320"/>
                  <a:pt x="0" y="0"/>
                </a:cubicBezTo>
                <a:close/>
                <a:moveTo>
                  <a:pt x="4931" y="0"/>
                </a:moveTo>
                <a:cubicBezTo>
                  <a:pt x="7678" y="0"/>
                  <a:pt x="7678" y="0"/>
                  <a:pt x="7678" y="0"/>
                </a:cubicBezTo>
                <a:cubicBezTo>
                  <a:pt x="7678" y="0"/>
                  <a:pt x="7678" y="0"/>
                  <a:pt x="7678" y="4320"/>
                </a:cubicBezTo>
                <a:cubicBezTo>
                  <a:pt x="7678" y="4320"/>
                  <a:pt x="7678" y="4320"/>
                  <a:pt x="4931" y="4320"/>
                </a:cubicBezTo>
                <a:cubicBezTo>
                  <a:pt x="5720" y="3920"/>
                  <a:pt x="6260" y="3104"/>
                  <a:pt x="6260" y="2160"/>
                </a:cubicBezTo>
                <a:cubicBezTo>
                  <a:pt x="6260" y="1216"/>
                  <a:pt x="5720" y="400"/>
                  <a:pt x="4931" y="0"/>
                </a:cubicBezTo>
                <a:close/>
              </a:path>
            </a:pathLst>
          </a:custGeom>
          <a:ln>
            <a:noFill/>
          </a:ln>
          <a:effectLst>
            <a:outerShdw blurRad="317500" dir="2700000" sx="99000" sy="99000" algn="ctr" rotWithShape="0">
              <a:srgbClr val="000000">
                <a:alpha val="76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23" name="Freeform 12">
            <a:extLst>
              <a:ext uri="{FF2B5EF4-FFF2-40B4-BE49-F238E27FC236}">
                <a16:creationId xmlns:a16="http://schemas.microsoft.com/office/drawing/2014/main" xmlns="" id="{613C91DC-738B-45E9-8655-06D6CAF85D03}"/>
              </a:ext>
            </a:extLst>
          </p:cNvPr>
          <p:cNvSpPr>
            <a:spLocks noEditPoints="1"/>
          </p:cNvSpPr>
          <p:nvPr/>
        </p:nvSpPr>
        <p:spPr bwMode="auto">
          <a:xfrm>
            <a:off x="0" y="0"/>
            <a:ext cx="28752800" cy="13760616"/>
          </a:xfrm>
          <a:custGeom>
            <a:avLst/>
            <a:gdLst>
              <a:gd name="T0" fmla="*/ 0 w 9036"/>
              <a:gd name="T1" fmla="*/ 0 h 4320"/>
              <a:gd name="T2" fmla="*/ 1566 w 9036"/>
              <a:gd name="T3" fmla="*/ 0 h 4320"/>
              <a:gd name="T4" fmla="*/ 703 w 9036"/>
              <a:gd name="T5" fmla="*/ 2160 h 4320"/>
              <a:gd name="T6" fmla="*/ 1566 w 9036"/>
              <a:gd name="T7" fmla="*/ 4320 h 4320"/>
              <a:gd name="T8" fmla="*/ 0 w 9036"/>
              <a:gd name="T9" fmla="*/ 4320 h 4320"/>
              <a:gd name="T10" fmla="*/ 0 w 9036"/>
              <a:gd name="T11" fmla="*/ 0 h 4320"/>
              <a:gd name="T12" fmla="*/ 6112 w 9036"/>
              <a:gd name="T13" fmla="*/ 0 h 4320"/>
              <a:gd name="T14" fmla="*/ 9036 w 9036"/>
              <a:gd name="T15" fmla="*/ 0 h 4320"/>
              <a:gd name="T16" fmla="*/ 9036 w 9036"/>
              <a:gd name="T17" fmla="*/ 4320 h 4320"/>
              <a:gd name="T18" fmla="*/ 6112 w 9036"/>
              <a:gd name="T19" fmla="*/ 4320 h 4320"/>
              <a:gd name="T20" fmla="*/ 6977 w 9036"/>
              <a:gd name="T21" fmla="*/ 2160 h 4320"/>
              <a:gd name="T22" fmla="*/ 6112 w 9036"/>
              <a:gd name="T2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036" h="4320">
                <a:moveTo>
                  <a:pt x="0" y="0"/>
                </a:moveTo>
                <a:cubicBezTo>
                  <a:pt x="0" y="0"/>
                  <a:pt x="0" y="0"/>
                  <a:pt x="1566" y="0"/>
                </a:cubicBezTo>
                <a:cubicBezTo>
                  <a:pt x="1030" y="563"/>
                  <a:pt x="703" y="1324"/>
                  <a:pt x="703" y="2160"/>
                </a:cubicBezTo>
                <a:cubicBezTo>
                  <a:pt x="703" y="2996"/>
                  <a:pt x="1030" y="3757"/>
                  <a:pt x="1566" y="4320"/>
                </a:cubicBezTo>
                <a:cubicBezTo>
                  <a:pt x="1566" y="4320"/>
                  <a:pt x="1566" y="4320"/>
                  <a:pt x="0" y="4320"/>
                </a:cubicBezTo>
                <a:cubicBezTo>
                  <a:pt x="0" y="4320"/>
                  <a:pt x="0" y="4320"/>
                  <a:pt x="0" y="0"/>
                </a:cubicBezTo>
                <a:close/>
                <a:moveTo>
                  <a:pt x="6112" y="0"/>
                </a:moveTo>
                <a:cubicBezTo>
                  <a:pt x="9036" y="0"/>
                  <a:pt x="9036" y="0"/>
                  <a:pt x="9036" y="0"/>
                </a:cubicBezTo>
                <a:cubicBezTo>
                  <a:pt x="9036" y="0"/>
                  <a:pt x="9036" y="0"/>
                  <a:pt x="9036" y="4320"/>
                </a:cubicBezTo>
                <a:cubicBezTo>
                  <a:pt x="9036" y="4320"/>
                  <a:pt x="7680" y="4320"/>
                  <a:pt x="6112" y="4320"/>
                </a:cubicBezTo>
                <a:cubicBezTo>
                  <a:pt x="6648" y="3757"/>
                  <a:pt x="6977" y="2996"/>
                  <a:pt x="6977" y="2160"/>
                </a:cubicBezTo>
                <a:cubicBezTo>
                  <a:pt x="6977" y="1324"/>
                  <a:pt x="6648" y="563"/>
                  <a:pt x="6112" y="0"/>
                </a:cubicBezTo>
                <a:close/>
              </a:path>
            </a:pathLst>
          </a:custGeom>
          <a:ln>
            <a:noFill/>
          </a:ln>
          <a:effectLst>
            <a:outerShdw blurRad="317500" dir="2700000" sx="99000" sy="99000" algn="ctr" rotWithShape="0">
              <a:srgbClr val="000000">
                <a:alpha val="76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270D17A8-3277-409D-A978-57EE2C6D4B30}"/>
              </a:ext>
            </a:extLst>
          </p:cNvPr>
          <p:cNvSpPr txBox="1"/>
          <p:nvPr/>
        </p:nvSpPr>
        <p:spPr>
          <a:xfrm>
            <a:off x="10139084" y="6042393"/>
            <a:ext cx="41090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</a:t>
            </a:r>
            <a:r>
              <a:rPr lang="en-US" sz="88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frase</a:t>
            </a:r>
            <a:endParaRPr lang="en-US" sz="88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xmlns="" id="{8956D208-7794-47E2-AA1D-DD66B0AA1F0F}"/>
              </a:ext>
            </a:extLst>
          </p:cNvPr>
          <p:cNvSpPr txBox="1"/>
          <p:nvPr/>
        </p:nvSpPr>
        <p:spPr>
          <a:xfrm>
            <a:off x="10803691" y="7515511"/>
            <a:ext cx="2779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Segundo </a:t>
            </a:r>
            <a:r>
              <a:rPr lang="en-US" sz="32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título</a:t>
            </a:r>
            <a:endParaRPr lang="en-US" sz="3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91381E-7 -2.96296E-6 L -1.91381E-7 0.00012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7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2155E-6 -2.96296E-6 L 0.05624 -2.96296E-6 " pathEditMode="relative" rAng="0" ptsTypes="AA">
                                          <p:cBhvr>
                                            <p:cTn id="1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69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91381E-7 -2.96296E-6 L 0.09856 -2.96296E-6 " pathEditMode="relative" rAng="0" ptsTypes="AA">
                                          <p:cBhvr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80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96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8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1" animBg="1"/>
          <p:bldP spid="16" grpId="2" animBg="1"/>
          <p:bldP spid="17" grpId="1" animBg="1"/>
          <p:bldP spid="17" grpId="2" animBg="1"/>
          <p:bldP spid="23" grpId="1" animBg="1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91381E-7 -2.96296E-6 L -1.91381E-7 0.00012 " pathEditMode="relative" rAng="0" ptsTypes="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7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accel="50000" decel="5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4.52155E-6 -2.96296E-6 L 0.05624 -2.96296E-6 " pathEditMode="relative" rAng="0" ptsTypes="AA">
                                          <p:cBhvr>
                                            <p:cTn id="1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69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35" presetClass="path" presetSubtype="0" accel="50000" decel="5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1.91381E-7 -2.96296E-6 L 0.09856 -2.96296E-6 " pathEditMode="relative" rAng="0" ptsTypes="AA">
                                          <p:cBhvr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80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96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1" animBg="1"/>
          <p:bldP spid="16" grpId="2" animBg="1"/>
          <p:bldP spid="17" grpId="1" animBg="1"/>
          <p:bldP spid="17" grpId="2" animBg="1"/>
          <p:bldP spid="23" grpId="1" animBg="1"/>
          <p:bldP spid="8" grpId="0"/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0"/>
            <a:ext cx="24387175" cy="158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8D6460D-3926-4298-958D-C949138BDF51}"/>
              </a:ext>
            </a:extLst>
          </p:cNvPr>
          <p:cNvGrpSpPr/>
          <p:nvPr/>
        </p:nvGrpSpPr>
        <p:grpSpPr>
          <a:xfrm>
            <a:off x="5190610" y="4138651"/>
            <a:ext cx="7058025" cy="6138864"/>
            <a:chOff x="5190610" y="4138651"/>
            <a:chExt cx="7058025" cy="613886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xmlns="" id="{A79552DA-F91B-4F50-ABCF-2F45012256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50191" y="3679070"/>
              <a:ext cx="6138864" cy="7058025"/>
            </a:xfrm>
            <a:custGeom>
              <a:avLst/>
              <a:gdLst>
                <a:gd name="T0" fmla="*/ 0 w 2224"/>
                <a:gd name="T1" fmla="*/ 1003 h 2555"/>
                <a:gd name="T2" fmla="*/ 1112 w 2224"/>
                <a:gd name="T3" fmla="*/ 0 h 2555"/>
                <a:gd name="T4" fmla="*/ 2224 w 2224"/>
                <a:gd name="T5" fmla="*/ 1004 h 2555"/>
                <a:gd name="T6" fmla="*/ 1741 w 2224"/>
                <a:gd name="T7" fmla="*/ 1487 h 2555"/>
                <a:gd name="T8" fmla="*/ 1585 w 2224"/>
                <a:gd name="T9" fmla="*/ 1321 h 2555"/>
                <a:gd name="T10" fmla="*/ 1585 w 2224"/>
                <a:gd name="T11" fmla="*/ 2555 h 2555"/>
                <a:gd name="T12" fmla="*/ 639 w 2224"/>
                <a:gd name="T13" fmla="*/ 2555 h 2555"/>
                <a:gd name="T14" fmla="*/ 639 w 2224"/>
                <a:gd name="T15" fmla="*/ 1335 h 2555"/>
                <a:gd name="T16" fmla="*/ 492 w 2224"/>
                <a:gd name="T17" fmla="*/ 1498 h 2555"/>
                <a:gd name="T18" fmla="*/ 0 w 2224"/>
                <a:gd name="T19" fmla="*/ 1003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55">
                  <a:moveTo>
                    <a:pt x="0" y="1003"/>
                  </a:moveTo>
                  <a:cubicBezTo>
                    <a:pt x="1112" y="0"/>
                    <a:pt x="1112" y="0"/>
                    <a:pt x="1112" y="0"/>
                  </a:cubicBezTo>
                  <a:cubicBezTo>
                    <a:pt x="2224" y="1004"/>
                    <a:pt x="2224" y="1004"/>
                    <a:pt x="2224" y="1004"/>
                  </a:cubicBezTo>
                  <a:cubicBezTo>
                    <a:pt x="1741" y="1487"/>
                    <a:pt x="1741" y="1487"/>
                    <a:pt x="1741" y="1487"/>
                  </a:cubicBezTo>
                  <a:cubicBezTo>
                    <a:pt x="1585" y="1321"/>
                    <a:pt x="1585" y="1321"/>
                    <a:pt x="1585" y="1321"/>
                  </a:cubicBezTo>
                  <a:cubicBezTo>
                    <a:pt x="1585" y="2555"/>
                    <a:pt x="1585" y="2555"/>
                    <a:pt x="1585" y="2555"/>
                  </a:cubicBezTo>
                  <a:cubicBezTo>
                    <a:pt x="1339" y="2555"/>
                    <a:pt x="885" y="2555"/>
                    <a:pt x="639" y="2555"/>
                  </a:cubicBezTo>
                  <a:cubicBezTo>
                    <a:pt x="639" y="1335"/>
                    <a:pt x="639" y="1335"/>
                    <a:pt x="639" y="1335"/>
                  </a:cubicBezTo>
                  <a:cubicBezTo>
                    <a:pt x="492" y="1498"/>
                    <a:pt x="492" y="1498"/>
                    <a:pt x="492" y="1498"/>
                  </a:cubicBezTo>
                  <a:cubicBezTo>
                    <a:pt x="0" y="1003"/>
                    <a:pt x="0" y="1003"/>
                    <a:pt x="0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28B954C-FB2A-43AA-B7E5-8B48690BE09D}"/>
                </a:ext>
              </a:extLst>
            </p:cNvPr>
            <p:cNvSpPr txBox="1"/>
            <p:nvPr/>
          </p:nvSpPr>
          <p:spPr>
            <a:xfrm>
              <a:off x="10227262" y="6792582"/>
              <a:ext cx="54053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4800" dirty="0">
                  <a:solidFill>
                    <a:srgbClr val="FFFFFF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FA958FC-98B4-4456-BCB1-25D2E8AEF2FD}"/>
              </a:ext>
            </a:extLst>
          </p:cNvPr>
          <p:cNvGrpSpPr/>
          <p:nvPr/>
        </p:nvGrpSpPr>
        <p:grpSpPr>
          <a:xfrm>
            <a:off x="12138539" y="4138652"/>
            <a:ext cx="7058025" cy="6138864"/>
            <a:chOff x="12138539" y="4138652"/>
            <a:chExt cx="7058025" cy="6138864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B22221C3-2420-4787-858D-764DA16C2A3E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12598120" y="3679071"/>
              <a:ext cx="6138864" cy="7058025"/>
            </a:xfrm>
            <a:custGeom>
              <a:avLst/>
              <a:gdLst>
                <a:gd name="T0" fmla="*/ 0 w 2224"/>
                <a:gd name="T1" fmla="*/ 1003 h 2555"/>
                <a:gd name="T2" fmla="*/ 1112 w 2224"/>
                <a:gd name="T3" fmla="*/ 0 h 2555"/>
                <a:gd name="T4" fmla="*/ 2224 w 2224"/>
                <a:gd name="T5" fmla="*/ 1004 h 2555"/>
                <a:gd name="T6" fmla="*/ 1741 w 2224"/>
                <a:gd name="T7" fmla="*/ 1487 h 2555"/>
                <a:gd name="T8" fmla="*/ 1585 w 2224"/>
                <a:gd name="T9" fmla="*/ 1321 h 2555"/>
                <a:gd name="T10" fmla="*/ 1585 w 2224"/>
                <a:gd name="T11" fmla="*/ 2555 h 2555"/>
                <a:gd name="T12" fmla="*/ 639 w 2224"/>
                <a:gd name="T13" fmla="*/ 2555 h 2555"/>
                <a:gd name="T14" fmla="*/ 639 w 2224"/>
                <a:gd name="T15" fmla="*/ 1335 h 2555"/>
                <a:gd name="T16" fmla="*/ 492 w 2224"/>
                <a:gd name="T17" fmla="*/ 1498 h 2555"/>
                <a:gd name="T18" fmla="*/ 0 w 2224"/>
                <a:gd name="T19" fmla="*/ 1003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4" h="2555">
                  <a:moveTo>
                    <a:pt x="0" y="1003"/>
                  </a:moveTo>
                  <a:cubicBezTo>
                    <a:pt x="1112" y="0"/>
                    <a:pt x="1112" y="0"/>
                    <a:pt x="1112" y="0"/>
                  </a:cubicBezTo>
                  <a:cubicBezTo>
                    <a:pt x="2224" y="1004"/>
                    <a:pt x="2224" y="1004"/>
                    <a:pt x="2224" y="1004"/>
                  </a:cubicBezTo>
                  <a:cubicBezTo>
                    <a:pt x="1741" y="1487"/>
                    <a:pt x="1741" y="1487"/>
                    <a:pt x="1741" y="1487"/>
                  </a:cubicBezTo>
                  <a:cubicBezTo>
                    <a:pt x="1585" y="1321"/>
                    <a:pt x="1585" y="1321"/>
                    <a:pt x="1585" y="1321"/>
                  </a:cubicBezTo>
                  <a:cubicBezTo>
                    <a:pt x="1585" y="2555"/>
                    <a:pt x="1585" y="2555"/>
                    <a:pt x="1585" y="2555"/>
                  </a:cubicBezTo>
                  <a:cubicBezTo>
                    <a:pt x="1339" y="2555"/>
                    <a:pt x="885" y="2555"/>
                    <a:pt x="639" y="2555"/>
                  </a:cubicBezTo>
                  <a:cubicBezTo>
                    <a:pt x="639" y="1335"/>
                    <a:pt x="639" y="1335"/>
                    <a:pt x="639" y="1335"/>
                  </a:cubicBezTo>
                  <a:cubicBezTo>
                    <a:pt x="492" y="1498"/>
                    <a:pt x="492" y="1498"/>
                    <a:pt x="492" y="1498"/>
                  </a:cubicBezTo>
                  <a:cubicBezTo>
                    <a:pt x="0" y="1003"/>
                    <a:pt x="0" y="1003"/>
                    <a:pt x="0" y="100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27989B-F4EC-45AD-A745-084CE5A3AA1E}"/>
                </a:ext>
              </a:extLst>
            </p:cNvPr>
            <p:cNvSpPr txBox="1"/>
            <p:nvPr/>
          </p:nvSpPr>
          <p:spPr>
            <a:xfrm>
              <a:off x="13168905" y="6792582"/>
              <a:ext cx="532518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4800" dirty="0" smtClean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B</a:t>
              </a:r>
              <a:endParaRPr lang="en-US" sz="4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0D61BE-AE74-4D5D-B6B4-03AAD3E785C6}"/>
              </a:ext>
            </a:extLst>
          </p:cNvPr>
          <p:cNvSpPr txBox="1">
            <a:spLocks/>
          </p:cNvSpPr>
          <p:nvPr/>
        </p:nvSpPr>
        <p:spPr>
          <a:xfrm>
            <a:off x="969025" y="1072980"/>
            <a:ext cx="10373372" cy="2676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Bla</a:t>
            </a:r>
            <a:r>
              <a:rPr lang="en-US" sz="6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64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bla</a:t>
            </a:r>
            <a:endParaRPr lang="en-US" sz="6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Roadmap basics</a:t>
            </a:r>
          </a:p>
          <a:p>
            <a:endParaRPr lang="en-US" sz="6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EA7507-B16A-4618-96F3-245FB338A1FA}"/>
              </a:ext>
            </a:extLst>
          </p:cNvPr>
          <p:cNvSpPr txBox="1"/>
          <p:nvPr/>
        </p:nvSpPr>
        <p:spPr>
          <a:xfrm>
            <a:off x="16501032" y="3021302"/>
            <a:ext cx="5391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Business goals</a:t>
            </a:r>
          </a:p>
          <a:p>
            <a:r>
              <a:rPr lang="en-US" sz="2400" dirty="0"/>
              <a:t>The roadmap must align ideas from various stakeholders with the overall business goals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B96D4E-C836-432E-8011-496FEACEE961}"/>
              </a:ext>
            </a:extLst>
          </p:cNvPr>
          <p:cNvSpPr txBox="1"/>
          <p:nvPr/>
        </p:nvSpPr>
        <p:spPr>
          <a:xfrm>
            <a:off x="2495077" y="9480825"/>
            <a:ext cx="5391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2"/>
                </a:solidFill>
              </a:rPr>
              <a:t>Incoming ideas</a:t>
            </a:r>
          </a:p>
          <a:p>
            <a:pPr algn="r"/>
            <a:r>
              <a:rPr lang="en-US" sz="2400" dirty="0"/>
              <a:t>Product management team prioritizes ideas incoming from various teams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A9E256-0151-4235-A7AC-20BB2BA6E752}"/>
              </a:ext>
            </a:extLst>
          </p:cNvPr>
          <p:cNvSpPr txBox="1"/>
          <p:nvPr/>
        </p:nvSpPr>
        <p:spPr>
          <a:xfrm>
            <a:off x="2240692" y="6484807"/>
            <a:ext cx="248978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8800">
                <a:solidFill>
                  <a:schemeClr val="bg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28%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973008-C5F6-4AA2-97D7-1F632C97A520}"/>
              </a:ext>
            </a:extLst>
          </p:cNvPr>
          <p:cNvSpPr txBox="1"/>
          <p:nvPr/>
        </p:nvSpPr>
        <p:spPr>
          <a:xfrm>
            <a:off x="19673285" y="6484807"/>
            <a:ext cx="2489785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88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13549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7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333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333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73435" cy="142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0"/>
            <a:ext cx="24387175" cy="160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1"/>
            <a:ext cx="24387175" cy="162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8FFE8EA-BAD1-4996-8706-0B040099D588}"/>
              </a:ext>
            </a:extLst>
          </p:cNvPr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 5">
            <a:extLst>
              <a:ext uri="{FF2B5EF4-FFF2-40B4-BE49-F238E27FC236}">
                <a16:creationId xmlns:a16="http://schemas.microsoft.com/office/drawing/2014/main" xmlns="" id="{7FB6625D-7C94-4021-87B8-333E11C22DC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4387175" cy="4713974"/>
          </a:xfrm>
          <a:custGeom>
            <a:avLst/>
            <a:gdLst>
              <a:gd name="T0" fmla="*/ 0 w 15158"/>
              <a:gd name="T1" fmla="*/ 0 h 2930"/>
              <a:gd name="T2" fmla="*/ 0 w 15158"/>
              <a:gd name="T3" fmla="*/ 2930 h 2930"/>
              <a:gd name="T4" fmla="*/ 15158 w 15158"/>
              <a:gd name="T5" fmla="*/ 998 h 2930"/>
              <a:gd name="T6" fmla="*/ 15158 w 15158"/>
              <a:gd name="T7" fmla="*/ 0 h 2930"/>
              <a:gd name="T8" fmla="*/ 0 w 15158"/>
              <a:gd name="T9" fmla="*/ 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58" h="2930">
                <a:moveTo>
                  <a:pt x="0" y="0"/>
                </a:moveTo>
                <a:lnTo>
                  <a:pt x="0" y="2930"/>
                </a:lnTo>
                <a:lnTo>
                  <a:pt x="15158" y="998"/>
                </a:lnTo>
                <a:lnTo>
                  <a:pt x="15158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6" name="Freeform 6">
            <a:extLst>
              <a:ext uri="{FF2B5EF4-FFF2-40B4-BE49-F238E27FC236}">
                <a16:creationId xmlns:a16="http://schemas.microsoft.com/office/drawing/2014/main" xmlns="" id="{9EEAEEA5-7AE9-4D19-9364-2AD539924F6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4387175" cy="4713974"/>
          </a:xfrm>
          <a:custGeom>
            <a:avLst/>
            <a:gdLst>
              <a:gd name="T0" fmla="*/ 15158 w 15158"/>
              <a:gd name="T1" fmla="*/ 0 h 2930"/>
              <a:gd name="T2" fmla="*/ 15158 w 15158"/>
              <a:gd name="T3" fmla="*/ 2930 h 2930"/>
              <a:gd name="T4" fmla="*/ 0 w 15158"/>
              <a:gd name="T5" fmla="*/ 998 h 2930"/>
              <a:gd name="T6" fmla="*/ 0 w 15158"/>
              <a:gd name="T7" fmla="*/ 0 h 2930"/>
              <a:gd name="T8" fmla="*/ 15158 w 15158"/>
              <a:gd name="T9" fmla="*/ 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58" h="2930">
                <a:moveTo>
                  <a:pt x="15158" y="0"/>
                </a:moveTo>
                <a:lnTo>
                  <a:pt x="15158" y="2930"/>
                </a:lnTo>
                <a:lnTo>
                  <a:pt x="0" y="998"/>
                </a:lnTo>
                <a:lnTo>
                  <a:pt x="0" y="0"/>
                </a:lnTo>
                <a:lnTo>
                  <a:pt x="15158" y="0"/>
                </a:lnTo>
                <a:close/>
              </a:path>
            </a:pathLst>
          </a:custGeom>
          <a:ln>
            <a:noFill/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7" name="Freeform 7">
            <a:extLst>
              <a:ext uri="{FF2B5EF4-FFF2-40B4-BE49-F238E27FC236}">
                <a16:creationId xmlns:a16="http://schemas.microsoft.com/office/drawing/2014/main" xmlns="" id="{59892290-9F89-406C-9667-27E671EC6471}"/>
              </a:ext>
            </a:extLst>
          </p:cNvPr>
          <p:cNvSpPr>
            <a:spLocks/>
          </p:cNvSpPr>
          <p:nvPr/>
        </p:nvSpPr>
        <p:spPr bwMode="auto">
          <a:xfrm>
            <a:off x="0" y="9002026"/>
            <a:ext cx="24387175" cy="4713974"/>
          </a:xfrm>
          <a:custGeom>
            <a:avLst/>
            <a:gdLst>
              <a:gd name="T0" fmla="*/ 15158 w 15158"/>
              <a:gd name="T1" fmla="*/ 2930 h 2930"/>
              <a:gd name="T2" fmla="*/ 15158 w 15158"/>
              <a:gd name="T3" fmla="*/ 0 h 2930"/>
              <a:gd name="T4" fmla="*/ 0 w 15158"/>
              <a:gd name="T5" fmla="*/ 1932 h 2930"/>
              <a:gd name="T6" fmla="*/ 0 w 15158"/>
              <a:gd name="T7" fmla="*/ 2930 h 2930"/>
              <a:gd name="T8" fmla="*/ 15158 w 15158"/>
              <a:gd name="T9" fmla="*/ 293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58" h="2930">
                <a:moveTo>
                  <a:pt x="15158" y="2930"/>
                </a:moveTo>
                <a:lnTo>
                  <a:pt x="15158" y="0"/>
                </a:lnTo>
                <a:lnTo>
                  <a:pt x="0" y="1932"/>
                </a:lnTo>
                <a:lnTo>
                  <a:pt x="0" y="2930"/>
                </a:lnTo>
                <a:lnTo>
                  <a:pt x="15158" y="2930"/>
                </a:lnTo>
                <a:close/>
              </a:path>
            </a:pathLst>
          </a:custGeom>
          <a:ln>
            <a:noFill/>
          </a:ln>
          <a:effectLst>
            <a:outerShdw blurRad="381000" dist="1524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8" name="Freeform 8">
            <a:extLst>
              <a:ext uri="{FF2B5EF4-FFF2-40B4-BE49-F238E27FC236}">
                <a16:creationId xmlns:a16="http://schemas.microsoft.com/office/drawing/2014/main" xmlns="" id="{FECD5CB9-BB8A-4FFB-B303-F6EF86733243}"/>
              </a:ext>
            </a:extLst>
          </p:cNvPr>
          <p:cNvSpPr>
            <a:spLocks/>
          </p:cNvSpPr>
          <p:nvPr/>
        </p:nvSpPr>
        <p:spPr bwMode="auto">
          <a:xfrm>
            <a:off x="0" y="9002026"/>
            <a:ext cx="24387175" cy="4713974"/>
          </a:xfrm>
          <a:custGeom>
            <a:avLst/>
            <a:gdLst>
              <a:gd name="T0" fmla="*/ 0 w 15158"/>
              <a:gd name="T1" fmla="*/ 2930 h 2930"/>
              <a:gd name="T2" fmla="*/ 0 w 15158"/>
              <a:gd name="T3" fmla="*/ 0 h 2930"/>
              <a:gd name="T4" fmla="*/ 15158 w 15158"/>
              <a:gd name="T5" fmla="*/ 1932 h 2930"/>
              <a:gd name="T6" fmla="*/ 15158 w 15158"/>
              <a:gd name="T7" fmla="*/ 2930 h 2930"/>
              <a:gd name="T8" fmla="*/ 0 w 15158"/>
              <a:gd name="T9" fmla="*/ 2930 h 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58" h="2930">
                <a:moveTo>
                  <a:pt x="0" y="2930"/>
                </a:moveTo>
                <a:lnTo>
                  <a:pt x="0" y="0"/>
                </a:lnTo>
                <a:lnTo>
                  <a:pt x="15158" y="1932"/>
                </a:lnTo>
                <a:lnTo>
                  <a:pt x="15158" y="2930"/>
                </a:lnTo>
                <a:lnTo>
                  <a:pt x="0" y="2930"/>
                </a:lnTo>
                <a:close/>
              </a:path>
            </a:pathLst>
          </a:custGeom>
          <a:ln>
            <a:noFill/>
          </a:ln>
          <a:effectLst>
            <a:outerShdw blurRad="381000" dist="1524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270D17A8-3277-409D-A978-57EE2C6D4B30}"/>
              </a:ext>
            </a:extLst>
          </p:cNvPr>
          <p:cNvSpPr txBox="1"/>
          <p:nvPr/>
        </p:nvSpPr>
        <p:spPr>
          <a:xfrm>
            <a:off x="18597284" y="708393"/>
            <a:ext cx="41090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</a:t>
            </a:r>
            <a:r>
              <a:rPr lang="en-US" sz="88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frase</a:t>
            </a:r>
            <a:endParaRPr lang="en-US" sz="88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8956D208-7794-47E2-AA1D-DD66B0AA1F0F}"/>
              </a:ext>
            </a:extLst>
          </p:cNvPr>
          <p:cNvSpPr txBox="1"/>
          <p:nvPr/>
        </p:nvSpPr>
        <p:spPr>
          <a:xfrm>
            <a:off x="19261891" y="2181511"/>
            <a:ext cx="2779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Segundo </a:t>
            </a:r>
            <a:r>
              <a:rPr lang="en-US" sz="32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título</a:t>
            </a:r>
            <a:endParaRPr lang="en-US" sz="3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7.40741E-7 L 0.04068 -0.05567 " pathEditMode="relative" rAng="0" ptsTypes="AA"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1" y="-27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7.40741E-7 L -0.04283 -0.08785 " pathEditMode="relative" rAng="0" ptsTypes="AA">
                                          <p:cBhvr>
                                            <p:cTn id="12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42" y="-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5E-6 L -0.05006 0.06216 " pathEditMode="relative" rAng="0" ptsTypes="AA">
                                          <p:cBhvr>
                                            <p:cTn id="1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6" y="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3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5E-6 L 0.08541 0.0794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270" y="39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8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7.40741E-7 L 0.04068 -0.05567 " pathEditMode="relative" rAng="0" ptsTypes="AA"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1" y="-27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7.40741E-7 L -0.04283 -0.08785 " pathEditMode="relative" rAng="0" ptsTypes="AA">
                                          <p:cBhvr>
                                            <p:cTn id="12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42" y="-439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5E-6 L -0.05006 0.06216 " pathEditMode="relative" rAng="0" ptsTypes="AA">
                                          <p:cBhvr>
                                            <p:cTn id="1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6" y="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3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repeatCount="indefinite" accel="12000" decel="16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5E-6 L 0.08541 0.0794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270" y="39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38000" decel="3400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/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49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xmlns="" id="{E5206BA0-9168-47A6-95C8-DBD924DFB590}"/>
              </a:ext>
            </a:extLst>
          </p:cNvPr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 9">
            <a:extLst>
              <a:ext uri="{FF2B5EF4-FFF2-40B4-BE49-F238E27FC236}">
                <a16:creationId xmlns:a16="http://schemas.microsoft.com/office/drawing/2014/main" xmlns="" id="{21DEF51E-9861-493F-ADC7-B73C2E79EAB3}"/>
              </a:ext>
            </a:extLst>
          </p:cNvPr>
          <p:cNvSpPr>
            <a:spLocks/>
          </p:cNvSpPr>
          <p:nvPr/>
        </p:nvSpPr>
        <p:spPr bwMode="auto">
          <a:xfrm>
            <a:off x="12628819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2" name="Freeform 9">
            <a:extLst>
              <a:ext uri="{FF2B5EF4-FFF2-40B4-BE49-F238E27FC236}">
                <a16:creationId xmlns:a16="http://schemas.microsoft.com/office/drawing/2014/main" xmlns="" id="{BE5757B4-405D-4CAE-B8FA-12517BF0CBCA}"/>
              </a:ext>
            </a:extLst>
          </p:cNvPr>
          <p:cNvSpPr>
            <a:spLocks/>
          </p:cNvSpPr>
          <p:nvPr/>
        </p:nvSpPr>
        <p:spPr bwMode="auto">
          <a:xfrm>
            <a:off x="8082117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1" name="Freeform 9">
            <a:extLst>
              <a:ext uri="{FF2B5EF4-FFF2-40B4-BE49-F238E27FC236}">
                <a16:creationId xmlns:a16="http://schemas.microsoft.com/office/drawing/2014/main" xmlns="" id="{AF121BA5-7F90-4A89-8CB4-FA2827833CF2}"/>
              </a:ext>
            </a:extLst>
          </p:cNvPr>
          <p:cNvSpPr>
            <a:spLocks/>
          </p:cNvSpPr>
          <p:nvPr/>
        </p:nvSpPr>
        <p:spPr bwMode="auto">
          <a:xfrm>
            <a:off x="3687097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0" name="Freeform 9">
            <a:extLst>
              <a:ext uri="{FF2B5EF4-FFF2-40B4-BE49-F238E27FC236}">
                <a16:creationId xmlns:a16="http://schemas.microsoft.com/office/drawing/2014/main" xmlns="" id="{319A6953-12CC-4AFD-961F-06A6DBF97AB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0509250" cy="13716000"/>
          </a:xfrm>
          <a:custGeom>
            <a:avLst/>
            <a:gdLst>
              <a:gd name="T0" fmla="*/ 0 w 6620"/>
              <a:gd name="T1" fmla="*/ 0 h 8640"/>
              <a:gd name="T2" fmla="*/ 3077 w 6620"/>
              <a:gd name="T3" fmla="*/ 0 h 8640"/>
              <a:gd name="T4" fmla="*/ 6620 w 6620"/>
              <a:gd name="T5" fmla="*/ 4360 h 8640"/>
              <a:gd name="T6" fmla="*/ 3598 w 6620"/>
              <a:gd name="T7" fmla="*/ 8640 h 8640"/>
              <a:gd name="T8" fmla="*/ 0 w 6620"/>
              <a:gd name="T9" fmla="*/ 8640 h 8640"/>
              <a:gd name="T10" fmla="*/ 0 w 6620"/>
              <a:gd name="T11" fmla="*/ 0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20" h="8640">
                <a:moveTo>
                  <a:pt x="0" y="0"/>
                </a:moveTo>
                <a:lnTo>
                  <a:pt x="3077" y="0"/>
                </a:lnTo>
                <a:lnTo>
                  <a:pt x="6620" y="4360"/>
                </a:lnTo>
                <a:lnTo>
                  <a:pt x="3598" y="8640"/>
                </a:lnTo>
                <a:lnTo>
                  <a:pt x="0" y="86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800100" dist="1905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270D17A8-3277-409D-A978-57EE2C6D4B30}"/>
              </a:ext>
            </a:extLst>
          </p:cNvPr>
          <p:cNvSpPr txBox="1"/>
          <p:nvPr/>
        </p:nvSpPr>
        <p:spPr>
          <a:xfrm>
            <a:off x="17883444" y="1470393"/>
            <a:ext cx="41090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</a:t>
            </a:r>
            <a:r>
              <a:rPr lang="en-US" sz="88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frase</a:t>
            </a:r>
            <a:endParaRPr lang="en-US" sz="88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8956D208-7794-47E2-AA1D-DD66B0AA1F0F}"/>
              </a:ext>
            </a:extLst>
          </p:cNvPr>
          <p:cNvSpPr txBox="1"/>
          <p:nvPr/>
        </p:nvSpPr>
        <p:spPr>
          <a:xfrm>
            <a:off x="18548051" y="2943511"/>
            <a:ext cx="2779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Segundo </a:t>
            </a:r>
            <a:r>
              <a:rPr lang="en-US" sz="32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título</a:t>
            </a:r>
            <a:endParaRPr lang="en-US" sz="3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33000" decel="33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repeatCount="indefinite" accel="50000" decel="50000" autoRev="1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3.2639E-6 0 L -0.06367 0 " pathEditMode="relative" rAng="0" ptsTypes="AA">
                                          <p:cBhvr>
                                            <p:cTn id="12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33000" decel="33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6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35000" y="13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repeatCount="indefinite" accel="50000" decel="50000" autoRev="1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4.02552E-6 0 L -0.06366 0 " pathEditMode="relative" rAng="0" ptsTypes="AA">
                                          <p:cBhvr>
                                            <p:cTn id="20" dur="4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33000" decel="33000" autoRev="1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6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repeatCount="indefinite" accel="50000" decel="50000" autoRev="1" fill="hold" grpId="2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1.10272E-6 0 L -0.06366 0 " pathEditMode="relative" rAng="0" ptsTypes="AA">
                                          <p:cBhvr>
                                            <p:cTn id="28" dur="4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33000" decel="3300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6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repeatCount="indefinite" accel="50000" decel="50000" autoRev="1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2.95534E-6 0 L -0.06366 0 " pathEditMode="relative" rAng="0" ptsTypes="AA">
                                          <p:cBhvr>
                                            <p:cTn id="36" dur="4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33000" decel="3300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6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8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1" animBg="1"/>
          <p:bldP spid="13" grpId="0" animBg="1"/>
          <p:bldP spid="13" grpId="1" animBg="1"/>
          <p:bldP spid="13" grpId="2" animBg="1"/>
          <p:bldP spid="12" grpId="0" animBg="1"/>
          <p:bldP spid="12" grpId="1" animBg="1"/>
          <p:bldP spid="12" grpId="2" animBg="1"/>
          <p:bldP spid="11" grpId="0" animBg="1"/>
          <p:bldP spid="11" grpId="1" animBg="1"/>
          <p:bldP spid="11" grpId="2" animBg="1"/>
          <p:bldP spid="10" grpId="0" animBg="1"/>
          <p:bldP spid="10" grpId="1" animBg="1"/>
          <p:bldP spid="10" grpId="2" animBg="1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33000" decel="33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repeatCount="indefinite" accel="50000" decel="50000" autoRev="1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3.2639E-6 0 L -0.06367 0 " pathEditMode="relative" rAng="0" ptsTypes="AA">
                                          <p:cBhvr>
                                            <p:cTn id="12" dur="4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33000" decel="33000" autoRev="1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6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35000" y="13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35" presetClass="path" presetSubtype="0" repeatCount="indefinite" accel="50000" decel="50000" autoRev="1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4.02552E-6 0 L -0.06366 0 " pathEditMode="relative" rAng="0" ptsTypes="AA">
                                          <p:cBhvr>
                                            <p:cTn id="20" dur="4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33000" decel="33000" autoRev="1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6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repeatCount="indefinite" accel="50000" decel="50000" autoRev="1" fill="hold" grpId="2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1.10272E-6 0 L -0.06366 0 " pathEditMode="relative" rAng="0" ptsTypes="AA">
                                          <p:cBhvr>
                                            <p:cTn id="28" dur="4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33000" decel="3300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6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repeatCount="indefinite" accel="50000" decel="50000" autoRev="1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2.95534E-6 0 L -0.06366 0 " pathEditMode="relative" rAng="0" ptsTypes="AA">
                                          <p:cBhvr>
                                            <p:cTn id="36" dur="4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33000" decel="3300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6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1" animBg="1"/>
          <p:bldP spid="13" grpId="0" animBg="1"/>
          <p:bldP spid="13" grpId="1" animBg="1"/>
          <p:bldP spid="13" grpId="2" animBg="1"/>
          <p:bldP spid="12" grpId="0" animBg="1"/>
          <p:bldP spid="12" grpId="1" animBg="1"/>
          <p:bldP spid="12" grpId="2" animBg="1"/>
          <p:bldP spid="11" grpId="0" animBg="1"/>
          <p:bldP spid="11" grpId="1" animBg="1"/>
          <p:bldP spid="11" grpId="2" animBg="1"/>
          <p:bldP spid="10" grpId="0" animBg="1"/>
          <p:bldP spid="10" grpId="1" animBg="1"/>
          <p:bldP spid="10" grpId="2" animBg="1"/>
          <p:bldP spid="16" grpId="0"/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468"/>
            <a:ext cx="24412178" cy="155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>
            <a:extLst>
              <a:ext uri="{FF2B5EF4-FFF2-40B4-BE49-F238E27FC236}">
                <a16:creationId xmlns:a16="http://schemas.microsoft.com/office/drawing/2014/main" xmlns="" id="{9E7A6E9C-9F32-41AF-8E54-878248B90FE9}"/>
              </a:ext>
            </a:extLst>
          </p:cNvPr>
          <p:cNvSpPr>
            <a:spLocks/>
          </p:cNvSpPr>
          <p:nvPr/>
        </p:nvSpPr>
        <p:spPr bwMode="auto">
          <a:xfrm>
            <a:off x="1622240" y="8564283"/>
            <a:ext cx="1500664" cy="1498221"/>
          </a:xfrm>
          <a:custGeom>
            <a:avLst/>
            <a:gdLst>
              <a:gd name="T0" fmla="*/ 450 w 472"/>
              <a:gd name="T1" fmla="*/ 196 h 471"/>
              <a:gd name="T2" fmla="*/ 275 w 472"/>
              <a:gd name="T3" fmla="*/ 450 h 471"/>
              <a:gd name="T4" fmla="*/ 22 w 472"/>
              <a:gd name="T5" fmla="*/ 275 h 471"/>
              <a:gd name="T6" fmla="*/ 197 w 472"/>
              <a:gd name="T7" fmla="*/ 22 h 471"/>
              <a:gd name="T8" fmla="*/ 450 w 472"/>
              <a:gd name="T9" fmla="*/ 19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1">
                <a:moveTo>
                  <a:pt x="450" y="196"/>
                </a:moveTo>
                <a:cubicBezTo>
                  <a:pt x="472" y="314"/>
                  <a:pt x="394" y="428"/>
                  <a:pt x="275" y="450"/>
                </a:cubicBezTo>
                <a:cubicBezTo>
                  <a:pt x="157" y="471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xmlns="" id="{27E68C7C-D0BF-4421-A840-E117198F417E}"/>
              </a:ext>
            </a:extLst>
          </p:cNvPr>
          <p:cNvSpPr>
            <a:spLocks/>
          </p:cNvSpPr>
          <p:nvPr/>
        </p:nvSpPr>
        <p:spPr bwMode="auto">
          <a:xfrm>
            <a:off x="-1085799" y="2952680"/>
            <a:ext cx="1500664" cy="1503109"/>
          </a:xfrm>
          <a:custGeom>
            <a:avLst/>
            <a:gdLst>
              <a:gd name="T0" fmla="*/ 450 w 472"/>
              <a:gd name="T1" fmla="*/ 196 h 472"/>
              <a:gd name="T2" fmla="*/ 275 w 472"/>
              <a:gd name="T3" fmla="*/ 450 h 472"/>
              <a:gd name="T4" fmla="*/ 22 w 472"/>
              <a:gd name="T5" fmla="*/ 275 h 472"/>
              <a:gd name="T6" fmla="*/ 197 w 472"/>
              <a:gd name="T7" fmla="*/ 22 h 472"/>
              <a:gd name="T8" fmla="*/ 450 w 472"/>
              <a:gd name="T9" fmla="*/ 19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2">
                <a:moveTo>
                  <a:pt x="450" y="196"/>
                </a:moveTo>
                <a:cubicBezTo>
                  <a:pt x="472" y="315"/>
                  <a:pt x="394" y="428"/>
                  <a:pt x="275" y="450"/>
                </a:cubicBezTo>
                <a:cubicBezTo>
                  <a:pt x="157" y="472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994C037A-830C-4EBB-8CD9-2C1060D87D37}"/>
              </a:ext>
            </a:extLst>
          </p:cNvPr>
          <p:cNvSpPr>
            <a:spLocks/>
          </p:cNvSpPr>
          <p:nvPr/>
        </p:nvSpPr>
        <p:spPr bwMode="auto">
          <a:xfrm>
            <a:off x="7231398" y="2055704"/>
            <a:ext cx="8791350" cy="8798681"/>
          </a:xfrm>
          <a:custGeom>
            <a:avLst/>
            <a:gdLst>
              <a:gd name="T0" fmla="*/ 2519 w 2765"/>
              <a:gd name="T1" fmla="*/ 937 h 2765"/>
              <a:gd name="T2" fmla="*/ 1828 w 2765"/>
              <a:gd name="T3" fmla="*/ 2519 h 2765"/>
              <a:gd name="T4" fmla="*/ 246 w 2765"/>
              <a:gd name="T5" fmla="*/ 1828 h 2765"/>
              <a:gd name="T6" fmla="*/ 937 w 2765"/>
              <a:gd name="T7" fmla="*/ 246 h 2765"/>
              <a:gd name="T8" fmla="*/ 2519 w 2765"/>
              <a:gd name="T9" fmla="*/ 937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5" h="2765">
                <a:moveTo>
                  <a:pt x="2519" y="937"/>
                </a:moveTo>
                <a:cubicBezTo>
                  <a:pt x="2765" y="1565"/>
                  <a:pt x="2456" y="2273"/>
                  <a:pt x="1828" y="2519"/>
                </a:cubicBezTo>
                <a:cubicBezTo>
                  <a:pt x="1200" y="2765"/>
                  <a:pt x="492" y="2455"/>
                  <a:pt x="246" y="1828"/>
                </a:cubicBezTo>
                <a:cubicBezTo>
                  <a:pt x="0" y="1200"/>
                  <a:pt x="310" y="492"/>
                  <a:pt x="937" y="246"/>
                </a:cubicBezTo>
                <a:cubicBezTo>
                  <a:pt x="1565" y="0"/>
                  <a:pt x="2273" y="310"/>
                  <a:pt x="2519" y="937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BFB85A45-718D-4DB7-904E-5D6764DF31B1}"/>
              </a:ext>
            </a:extLst>
          </p:cNvPr>
          <p:cNvSpPr>
            <a:spLocks/>
          </p:cNvSpPr>
          <p:nvPr/>
        </p:nvSpPr>
        <p:spPr bwMode="auto">
          <a:xfrm>
            <a:off x="9286869" y="3175092"/>
            <a:ext cx="14363848" cy="14297857"/>
          </a:xfrm>
          <a:custGeom>
            <a:avLst/>
            <a:gdLst>
              <a:gd name="T0" fmla="*/ 3375 w 4517"/>
              <a:gd name="T1" fmla="*/ 2663 h 4493"/>
              <a:gd name="T2" fmla="*/ 4395 w 4517"/>
              <a:gd name="T3" fmla="*/ 1706 h 4493"/>
              <a:gd name="T4" fmla="*/ 3421 w 4517"/>
              <a:gd name="T5" fmla="*/ 320 h 4493"/>
              <a:gd name="T6" fmla="*/ 2269 w 4517"/>
              <a:gd name="T7" fmla="*/ 802 h 4493"/>
              <a:gd name="T8" fmla="*/ 1787 w 4517"/>
              <a:gd name="T9" fmla="*/ 974 h 4493"/>
              <a:gd name="T10" fmla="*/ 1781 w 4517"/>
              <a:gd name="T11" fmla="*/ 972 h 4493"/>
              <a:gd name="T12" fmla="*/ 1463 w 4517"/>
              <a:gd name="T13" fmla="*/ 632 h 4493"/>
              <a:gd name="T14" fmla="*/ 1001 w 4517"/>
              <a:gd name="T15" fmla="*/ 110 h 4493"/>
              <a:gd name="T16" fmla="*/ 153 w 4517"/>
              <a:gd name="T17" fmla="*/ 496 h 4493"/>
              <a:gd name="T18" fmla="*/ 543 w 4517"/>
              <a:gd name="T19" fmla="*/ 1409 h 4493"/>
              <a:gd name="T20" fmla="*/ 1223 w 4517"/>
              <a:gd name="T21" fmla="*/ 1298 h 4493"/>
              <a:gd name="T22" fmla="*/ 1620 w 4517"/>
              <a:gd name="T23" fmla="*/ 1220 h 4493"/>
              <a:gd name="T24" fmla="*/ 1740 w 4517"/>
              <a:gd name="T25" fmla="*/ 1255 h 4493"/>
              <a:gd name="T26" fmla="*/ 2056 w 4517"/>
              <a:gd name="T27" fmla="*/ 1626 h 4493"/>
              <a:gd name="T28" fmla="*/ 2567 w 4517"/>
              <a:gd name="T29" fmla="*/ 2467 h 4493"/>
              <a:gd name="T30" fmla="*/ 2741 w 4517"/>
              <a:gd name="T31" fmla="*/ 2894 h 4493"/>
              <a:gd name="T32" fmla="*/ 2729 w 4517"/>
              <a:gd name="T33" fmla="*/ 2957 h 4493"/>
              <a:gd name="T34" fmla="*/ 2477 w 4517"/>
              <a:gd name="T35" fmla="*/ 3272 h 4493"/>
              <a:gd name="T36" fmla="*/ 2114 w 4517"/>
              <a:gd name="T37" fmla="*/ 3765 h 4493"/>
              <a:gd name="T38" fmla="*/ 2558 w 4517"/>
              <a:gd name="T39" fmla="*/ 4405 h 4493"/>
              <a:gd name="T40" fmla="*/ 3300 w 4517"/>
              <a:gd name="T41" fmla="*/ 3935 h 4493"/>
              <a:gd name="T42" fmla="*/ 3128 w 4517"/>
              <a:gd name="T43" fmla="*/ 3395 h 4493"/>
              <a:gd name="T44" fmla="*/ 3008 w 4517"/>
              <a:gd name="T45" fmla="*/ 3010 h 4493"/>
              <a:gd name="T46" fmla="*/ 3008 w 4517"/>
              <a:gd name="T47" fmla="*/ 3010 h 4493"/>
              <a:gd name="T48" fmla="*/ 3375 w 4517"/>
              <a:gd name="T49" fmla="*/ 2663 h 4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17" h="4493">
                <a:moveTo>
                  <a:pt x="3375" y="2663"/>
                </a:moveTo>
                <a:cubicBezTo>
                  <a:pt x="3873" y="2603"/>
                  <a:pt x="4297" y="2226"/>
                  <a:pt x="4395" y="1706"/>
                </a:cubicBezTo>
                <a:cubicBezTo>
                  <a:pt x="4517" y="1055"/>
                  <a:pt x="4079" y="428"/>
                  <a:pt x="3421" y="320"/>
                </a:cubicBezTo>
                <a:cubicBezTo>
                  <a:pt x="2966" y="246"/>
                  <a:pt x="2524" y="447"/>
                  <a:pt x="2269" y="802"/>
                </a:cubicBezTo>
                <a:cubicBezTo>
                  <a:pt x="2160" y="955"/>
                  <a:pt x="1968" y="1025"/>
                  <a:pt x="1787" y="974"/>
                </a:cubicBezTo>
                <a:cubicBezTo>
                  <a:pt x="1781" y="972"/>
                  <a:pt x="1781" y="972"/>
                  <a:pt x="1781" y="972"/>
                </a:cubicBezTo>
                <a:cubicBezTo>
                  <a:pt x="1620" y="926"/>
                  <a:pt x="1495" y="796"/>
                  <a:pt x="1463" y="632"/>
                </a:cubicBezTo>
                <a:cubicBezTo>
                  <a:pt x="1416" y="397"/>
                  <a:pt x="1248" y="192"/>
                  <a:pt x="1001" y="110"/>
                </a:cubicBezTo>
                <a:cubicBezTo>
                  <a:pt x="663" y="0"/>
                  <a:pt x="291" y="169"/>
                  <a:pt x="153" y="496"/>
                </a:cubicBezTo>
                <a:cubicBezTo>
                  <a:pt x="0" y="858"/>
                  <a:pt x="179" y="1271"/>
                  <a:pt x="543" y="1409"/>
                </a:cubicBezTo>
                <a:cubicBezTo>
                  <a:pt x="781" y="1499"/>
                  <a:pt x="1038" y="1449"/>
                  <a:pt x="1223" y="1298"/>
                </a:cubicBezTo>
                <a:cubicBezTo>
                  <a:pt x="1333" y="1208"/>
                  <a:pt x="1483" y="1181"/>
                  <a:pt x="1620" y="1220"/>
                </a:cubicBezTo>
                <a:cubicBezTo>
                  <a:pt x="1740" y="1255"/>
                  <a:pt x="1740" y="1255"/>
                  <a:pt x="1740" y="1255"/>
                </a:cubicBezTo>
                <a:cubicBezTo>
                  <a:pt x="1911" y="1304"/>
                  <a:pt x="2036" y="1450"/>
                  <a:pt x="2056" y="1626"/>
                </a:cubicBezTo>
                <a:cubicBezTo>
                  <a:pt x="2097" y="1968"/>
                  <a:pt x="2285" y="2276"/>
                  <a:pt x="2567" y="2467"/>
                </a:cubicBezTo>
                <a:cubicBezTo>
                  <a:pt x="2705" y="2561"/>
                  <a:pt x="2772" y="2730"/>
                  <a:pt x="2741" y="2894"/>
                </a:cubicBezTo>
                <a:cubicBezTo>
                  <a:pt x="2729" y="2957"/>
                  <a:pt x="2729" y="2957"/>
                  <a:pt x="2729" y="2957"/>
                </a:cubicBezTo>
                <a:cubicBezTo>
                  <a:pt x="2703" y="3098"/>
                  <a:pt x="2609" y="3217"/>
                  <a:pt x="2477" y="3272"/>
                </a:cubicBezTo>
                <a:cubicBezTo>
                  <a:pt x="2284" y="3354"/>
                  <a:pt x="2137" y="3536"/>
                  <a:pt x="2114" y="3765"/>
                </a:cubicBezTo>
                <a:cubicBezTo>
                  <a:pt x="2084" y="4057"/>
                  <a:pt x="2275" y="4331"/>
                  <a:pt x="2558" y="4405"/>
                </a:cubicBezTo>
                <a:cubicBezTo>
                  <a:pt x="2898" y="4493"/>
                  <a:pt x="3236" y="4274"/>
                  <a:pt x="3300" y="3935"/>
                </a:cubicBezTo>
                <a:cubicBezTo>
                  <a:pt x="3338" y="3730"/>
                  <a:pt x="3267" y="3530"/>
                  <a:pt x="3128" y="3395"/>
                </a:cubicBezTo>
                <a:cubicBezTo>
                  <a:pt x="3026" y="3295"/>
                  <a:pt x="2981" y="3150"/>
                  <a:pt x="3008" y="3010"/>
                </a:cubicBezTo>
                <a:cubicBezTo>
                  <a:pt x="3008" y="3010"/>
                  <a:pt x="3008" y="3010"/>
                  <a:pt x="3008" y="3010"/>
                </a:cubicBezTo>
                <a:cubicBezTo>
                  <a:pt x="3042" y="2827"/>
                  <a:pt x="3190" y="2686"/>
                  <a:pt x="3375" y="2663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CEEC1C2-605C-4626-AA3B-BF2987D9BA99}"/>
              </a:ext>
            </a:extLst>
          </p:cNvPr>
          <p:cNvSpPr>
            <a:spLocks/>
          </p:cNvSpPr>
          <p:nvPr/>
        </p:nvSpPr>
        <p:spPr bwMode="auto">
          <a:xfrm>
            <a:off x="2828994" y="10974146"/>
            <a:ext cx="5907338" cy="5912226"/>
          </a:xfrm>
          <a:custGeom>
            <a:avLst/>
            <a:gdLst>
              <a:gd name="T0" fmla="*/ 1772 w 1858"/>
              <a:gd name="T1" fmla="*/ 774 h 1858"/>
              <a:gd name="T2" fmla="*/ 1084 w 1858"/>
              <a:gd name="T3" fmla="*/ 1772 h 1858"/>
              <a:gd name="T4" fmla="*/ 86 w 1858"/>
              <a:gd name="T5" fmla="*/ 1084 h 1858"/>
              <a:gd name="T6" fmla="*/ 774 w 1858"/>
              <a:gd name="T7" fmla="*/ 86 h 1858"/>
              <a:gd name="T8" fmla="*/ 1772 w 1858"/>
              <a:gd name="T9" fmla="*/ 774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8" h="1858">
                <a:moveTo>
                  <a:pt x="1772" y="774"/>
                </a:moveTo>
                <a:cubicBezTo>
                  <a:pt x="1858" y="1239"/>
                  <a:pt x="1550" y="1686"/>
                  <a:pt x="1084" y="1772"/>
                </a:cubicBezTo>
                <a:cubicBezTo>
                  <a:pt x="619" y="1858"/>
                  <a:pt x="172" y="1550"/>
                  <a:pt x="86" y="1084"/>
                </a:cubicBezTo>
                <a:cubicBezTo>
                  <a:pt x="0" y="618"/>
                  <a:pt x="308" y="171"/>
                  <a:pt x="774" y="86"/>
                </a:cubicBezTo>
                <a:cubicBezTo>
                  <a:pt x="1239" y="0"/>
                  <a:pt x="1686" y="308"/>
                  <a:pt x="1772" y="774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7F12460F-38BF-49B1-9E3E-A174FDABEBF4}"/>
              </a:ext>
            </a:extLst>
          </p:cNvPr>
          <p:cNvSpPr>
            <a:spLocks/>
          </p:cNvSpPr>
          <p:nvPr/>
        </p:nvSpPr>
        <p:spPr bwMode="auto">
          <a:xfrm>
            <a:off x="1795602" y="624696"/>
            <a:ext cx="6503693" cy="6503693"/>
          </a:xfrm>
          <a:custGeom>
            <a:avLst/>
            <a:gdLst>
              <a:gd name="T0" fmla="*/ 1969 w 2045"/>
              <a:gd name="T1" fmla="*/ 884 h 2044"/>
              <a:gd name="T2" fmla="*/ 1160 w 2045"/>
              <a:gd name="T3" fmla="*/ 1968 h 2044"/>
              <a:gd name="T4" fmla="*/ 76 w 2045"/>
              <a:gd name="T5" fmla="*/ 1160 h 2044"/>
              <a:gd name="T6" fmla="*/ 884 w 2045"/>
              <a:gd name="T7" fmla="*/ 76 h 2044"/>
              <a:gd name="T8" fmla="*/ 1969 w 2045"/>
              <a:gd name="T9" fmla="*/ 884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5" h="2044">
                <a:moveTo>
                  <a:pt x="1969" y="884"/>
                </a:moveTo>
                <a:cubicBezTo>
                  <a:pt x="2045" y="1407"/>
                  <a:pt x="1683" y="1892"/>
                  <a:pt x="1160" y="1968"/>
                </a:cubicBezTo>
                <a:cubicBezTo>
                  <a:pt x="638" y="2044"/>
                  <a:pt x="152" y="1683"/>
                  <a:pt x="76" y="1160"/>
                </a:cubicBezTo>
                <a:cubicBezTo>
                  <a:pt x="0" y="637"/>
                  <a:pt x="362" y="152"/>
                  <a:pt x="884" y="76"/>
                </a:cubicBezTo>
                <a:cubicBezTo>
                  <a:pt x="1407" y="0"/>
                  <a:pt x="1892" y="361"/>
                  <a:pt x="1969" y="884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xmlns="" id="{8EB3057D-63A5-422B-A9B1-35ACBBCD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4599" y="10255585"/>
            <a:ext cx="6188406" cy="6193294"/>
          </a:xfrm>
          <a:prstGeom prst="ellipse">
            <a:avLst/>
          </a:pr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16331DCD-84A0-43A8-89FF-E208B21C06D0}"/>
              </a:ext>
            </a:extLst>
          </p:cNvPr>
          <p:cNvSpPr>
            <a:spLocks/>
          </p:cNvSpPr>
          <p:nvPr/>
        </p:nvSpPr>
        <p:spPr bwMode="auto">
          <a:xfrm>
            <a:off x="-10477169" y="3414612"/>
            <a:ext cx="15285265" cy="14058337"/>
          </a:xfrm>
          <a:custGeom>
            <a:avLst/>
            <a:gdLst>
              <a:gd name="T0" fmla="*/ 1722 w 4807"/>
              <a:gd name="T1" fmla="*/ 3019 h 4418"/>
              <a:gd name="T2" fmla="*/ 2492 w 4807"/>
              <a:gd name="T3" fmla="*/ 4187 h 4418"/>
              <a:gd name="T4" fmla="*/ 4023 w 4807"/>
              <a:gd name="T5" fmla="*/ 3463 h 4418"/>
              <a:gd name="T6" fmla="*/ 3744 w 4807"/>
              <a:gd name="T7" fmla="*/ 2246 h 4418"/>
              <a:gd name="T8" fmla="*/ 3656 w 4807"/>
              <a:gd name="T9" fmla="*/ 1742 h 4418"/>
              <a:gd name="T10" fmla="*/ 3659 w 4807"/>
              <a:gd name="T11" fmla="*/ 1736 h 4418"/>
              <a:gd name="T12" fmla="*/ 4048 w 4807"/>
              <a:gd name="T13" fmla="*/ 1480 h 4418"/>
              <a:gd name="T14" fmla="*/ 4641 w 4807"/>
              <a:gd name="T15" fmla="*/ 1114 h 4418"/>
              <a:gd name="T16" fmla="*/ 4405 w 4807"/>
              <a:gd name="T17" fmla="*/ 212 h 4418"/>
              <a:gd name="T18" fmla="*/ 3439 w 4807"/>
              <a:gd name="T19" fmla="*/ 442 h 4418"/>
              <a:gd name="T20" fmla="*/ 3432 w 4807"/>
              <a:gd name="T21" fmla="*/ 1130 h 4418"/>
              <a:gd name="T22" fmla="*/ 3441 w 4807"/>
              <a:gd name="T23" fmla="*/ 1536 h 4418"/>
              <a:gd name="T24" fmla="*/ 3387 w 4807"/>
              <a:gd name="T25" fmla="*/ 1648 h 4418"/>
              <a:gd name="T26" fmla="*/ 2967 w 4807"/>
              <a:gd name="T27" fmla="*/ 1896 h 4418"/>
              <a:gd name="T28" fmla="*/ 2052 w 4807"/>
              <a:gd name="T29" fmla="*/ 2257 h 4418"/>
              <a:gd name="T30" fmla="*/ 1602 w 4807"/>
              <a:gd name="T31" fmla="*/ 2356 h 4418"/>
              <a:gd name="T32" fmla="*/ 1542 w 4807"/>
              <a:gd name="T33" fmla="*/ 2334 h 4418"/>
              <a:gd name="T34" fmla="*/ 1274 w 4807"/>
              <a:gd name="T35" fmla="*/ 2031 h 4418"/>
              <a:gd name="T36" fmla="*/ 850 w 4807"/>
              <a:gd name="T37" fmla="*/ 1590 h 4418"/>
              <a:gd name="T38" fmla="*/ 144 w 4807"/>
              <a:gd name="T39" fmla="*/ 1919 h 4418"/>
              <a:gd name="T40" fmla="*/ 481 w 4807"/>
              <a:gd name="T41" fmla="*/ 2730 h 4418"/>
              <a:gd name="T42" fmla="*/ 1043 w 4807"/>
              <a:gd name="T43" fmla="*/ 2653 h 4418"/>
              <a:gd name="T44" fmla="*/ 1442 w 4807"/>
              <a:gd name="T45" fmla="*/ 2599 h 4418"/>
              <a:gd name="T46" fmla="*/ 1442 w 4807"/>
              <a:gd name="T47" fmla="*/ 2599 h 4418"/>
              <a:gd name="T48" fmla="*/ 1722 w 4807"/>
              <a:gd name="T49" fmla="*/ 3019 h 4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07" h="4418">
                <a:moveTo>
                  <a:pt x="1722" y="3019"/>
                </a:moveTo>
                <a:cubicBezTo>
                  <a:pt x="1697" y="3521"/>
                  <a:pt x="1996" y="4003"/>
                  <a:pt x="2492" y="4187"/>
                </a:cubicBezTo>
                <a:cubicBezTo>
                  <a:pt x="3113" y="4418"/>
                  <a:pt x="3805" y="4094"/>
                  <a:pt x="4023" y="3463"/>
                </a:cubicBezTo>
                <a:cubicBezTo>
                  <a:pt x="4173" y="3027"/>
                  <a:pt x="4050" y="2557"/>
                  <a:pt x="3744" y="2246"/>
                </a:cubicBezTo>
                <a:cubicBezTo>
                  <a:pt x="3612" y="2112"/>
                  <a:pt x="3575" y="1911"/>
                  <a:pt x="3656" y="1742"/>
                </a:cubicBezTo>
                <a:cubicBezTo>
                  <a:pt x="3659" y="1736"/>
                  <a:pt x="3659" y="1736"/>
                  <a:pt x="3659" y="1736"/>
                </a:cubicBezTo>
                <a:cubicBezTo>
                  <a:pt x="3732" y="1586"/>
                  <a:pt x="3881" y="1484"/>
                  <a:pt x="4048" y="1480"/>
                </a:cubicBezTo>
                <a:cubicBezTo>
                  <a:pt x="4288" y="1474"/>
                  <a:pt x="4519" y="1343"/>
                  <a:pt x="4641" y="1114"/>
                </a:cubicBezTo>
                <a:cubicBezTo>
                  <a:pt x="4807" y="800"/>
                  <a:pt x="4704" y="404"/>
                  <a:pt x="4405" y="212"/>
                </a:cubicBezTo>
                <a:cubicBezTo>
                  <a:pt x="4074" y="0"/>
                  <a:pt x="3636" y="106"/>
                  <a:pt x="3439" y="442"/>
                </a:cubicBezTo>
                <a:cubicBezTo>
                  <a:pt x="3309" y="661"/>
                  <a:pt x="3315" y="923"/>
                  <a:pt x="3432" y="1130"/>
                </a:cubicBezTo>
                <a:cubicBezTo>
                  <a:pt x="3502" y="1255"/>
                  <a:pt x="3504" y="1407"/>
                  <a:pt x="3441" y="1536"/>
                </a:cubicBezTo>
                <a:cubicBezTo>
                  <a:pt x="3387" y="1648"/>
                  <a:pt x="3387" y="1648"/>
                  <a:pt x="3387" y="1648"/>
                </a:cubicBezTo>
                <a:cubicBezTo>
                  <a:pt x="3310" y="1808"/>
                  <a:pt x="3145" y="1906"/>
                  <a:pt x="2967" y="1896"/>
                </a:cubicBezTo>
                <a:cubicBezTo>
                  <a:pt x="2623" y="1878"/>
                  <a:pt x="2289" y="2012"/>
                  <a:pt x="2052" y="2257"/>
                </a:cubicBezTo>
                <a:cubicBezTo>
                  <a:pt x="1936" y="2377"/>
                  <a:pt x="1758" y="2414"/>
                  <a:pt x="1602" y="2356"/>
                </a:cubicBezTo>
                <a:cubicBezTo>
                  <a:pt x="1542" y="2334"/>
                  <a:pt x="1542" y="2334"/>
                  <a:pt x="1542" y="2334"/>
                </a:cubicBezTo>
                <a:cubicBezTo>
                  <a:pt x="1408" y="2284"/>
                  <a:pt x="1307" y="2171"/>
                  <a:pt x="1274" y="2031"/>
                </a:cubicBezTo>
                <a:cubicBezTo>
                  <a:pt x="1226" y="1827"/>
                  <a:pt x="1072" y="1652"/>
                  <a:pt x="850" y="1590"/>
                </a:cubicBezTo>
                <a:cubicBezTo>
                  <a:pt x="568" y="1511"/>
                  <a:pt x="265" y="1653"/>
                  <a:pt x="144" y="1919"/>
                </a:cubicBezTo>
                <a:cubicBezTo>
                  <a:pt x="0" y="2239"/>
                  <a:pt x="158" y="2610"/>
                  <a:pt x="481" y="2730"/>
                </a:cubicBezTo>
                <a:cubicBezTo>
                  <a:pt x="677" y="2802"/>
                  <a:pt x="886" y="2767"/>
                  <a:pt x="1043" y="2653"/>
                </a:cubicBezTo>
                <a:cubicBezTo>
                  <a:pt x="1158" y="2569"/>
                  <a:pt x="1309" y="2549"/>
                  <a:pt x="1442" y="2599"/>
                </a:cubicBezTo>
                <a:cubicBezTo>
                  <a:pt x="1442" y="2599"/>
                  <a:pt x="1442" y="2599"/>
                  <a:pt x="1442" y="2599"/>
                </a:cubicBezTo>
                <a:cubicBezTo>
                  <a:pt x="1617" y="2664"/>
                  <a:pt x="1731" y="2833"/>
                  <a:pt x="1722" y="3019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E925BAB4-6261-48E5-AB4B-61FDBA09CA30}"/>
              </a:ext>
            </a:extLst>
          </p:cNvPr>
          <p:cNvSpPr>
            <a:spLocks/>
          </p:cNvSpPr>
          <p:nvPr/>
        </p:nvSpPr>
        <p:spPr bwMode="auto">
          <a:xfrm>
            <a:off x="8416777" y="-4242686"/>
            <a:ext cx="13261568" cy="8918442"/>
          </a:xfrm>
          <a:custGeom>
            <a:avLst/>
            <a:gdLst>
              <a:gd name="T0" fmla="*/ 3766 w 4171"/>
              <a:gd name="T1" fmla="*/ 1443 h 2802"/>
              <a:gd name="T2" fmla="*/ 2971 w 4171"/>
              <a:gd name="T3" fmla="*/ 1505 h 2802"/>
              <a:gd name="T4" fmla="*/ 2583 w 4171"/>
              <a:gd name="T5" fmla="*/ 1577 h 2802"/>
              <a:gd name="T6" fmla="*/ 2577 w 4171"/>
              <a:gd name="T7" fmla="*/ 1574 h 2802"/>
              <a:gd name="T8" fmla="*/ 2326 w 4171"/>
              <a:gd name="T9" fmla="*/ 1215 h 2802"/>
              <a:gd name="T10" fmla="*/ 1575 w 4171"/>
              <a:gd name="T11" fmla="*/ 172 h 2802"/>
              <a:gd name="T12" fmla="*/ 246 w 4171"/>
              <a:gd name="T13" fmla="*/ 774 h 2802"/>
              <a:gd name="T14" fmla="*/ 860 w 4171"/>
              <a:gd name="T15" fmla="*/ 2219 h 2802"/>
              <a:gd name="T16" fmla="*/ 2061 w 4171"/>
              <a:gd name="T17" fmla="*/ 1915 h 2802"/>
              <a:gd name="T18" fmla="*/ 2487 w 4171"/>
              <a:gd name="T19" fmla="*/ 1804 h 2802"/>
              <a:gd name="T20" fmla="*/ 2496 w 4171"/>
              <a:gd name="T21" fmla="*/ 1807 h 2802"/>
              <a:gd name="T22" fmla="*/ 2739 w 4171"/>
              <a:gd name="T23" fmla="*/ 2108 h 2802"/>
              <a:gd name="T24" fmla="*/ 3077 w 4171"/>
              <a:gd name="T25" fmla="*/ 2610 h 2802"/>
              <a:gd name="T26" fmla="*/ 4023 w 4171"/>
              <a:gd name="T27" fmla="*/ 2311 h 2802"/>
              <a:gd name="T28" fmla="*/ 3766 w 4171"/>
              <a:gd name="T29" fmla="*/ 1443 h 2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171" h="2802">
                <a:moveTo>
                  <a:pt x="3766" y="1443"/>
                </a:moveTo>
                <a:cubicBezTo>
                  <a:pt x="3508" y="1284"/>
                  <a:pt x="3188" y="1320"/>
                  <a:pt x="2971" y="1505"/>
                </a:cubicBezTo>
                <a:cubicBezTo>
                  <a:pt x="2863" y="1597"/>
                  <a:pt x="2716" y="1627"/>
                  <a:pt x="2583" y="1577"/>
                </a:cubicBezTo>
                <a:cubicBezTo>
                  <a:pt x="2577" y="1574"/>
                  <a:pt x="2577" y="1574"/>
                  <a:pt x="2577" y="1574"/>
                </a:cubicBezTo>
                <a:cubicBezTo>
                  <a:pt x="2427" y="1518"/>
                  <a:pt x="2325" y="1375"/>
                  <a:pt x="2326" y="1215"/>
                </a:cubicBezTo>
                <a:cubicBezTo>
                  <a:pt x="2331" y="756"/>
                  <a:pt x="2042" y="323"/>
                  <a:pt x="1575" y="172"/>
                </a:cubicBezTo>
                <a:cubicBezTo>
                  <a:pt x="1046" y="0"/>
                  <a:pt x="466" y="263"/>
                  <a:pt x="246" y="774"/>
                </a:cubicBezTo>
                <a:cubicBezTo>
                  <a:pt x="0" y="1346"/>
                  <a:pt x="283" y="2002"/>
                  <a:pt x="860" y="2219"/>
                </a:cubicBezTo>
                <a:cubicBezTo>
                  <a:pt x="1297" y="2383"/>
                  <a:pt x="1773" y="2248"/>
                  <a:pt x="2061" y="1915"/>
                </a:cubicBezTo>
                <a:cubicBezTo>
                  <a:pt x="2167" y="1793"/>
                  <a:pt x="2336" y="1747"/>
                  <a:pt x="2487" y="1804"/>
                </a:cubicBezTo>
                <a:cubicBezTo>
                  <a:pt x="2496" y="1807"/>
                  <a:pt x="2496" y="1807"/>
                  <a:pt x="2496" y="1807"/>
                </a:cubicBezTo>
                <a:cubicBezTo>
                  <a:pt x="2625" y="1856"/>
                  <a:pt x="2721" y="1971"/>
                  <a:pt x="2739" y="2108"/>
                </a:cubicBezTo>
                <a:cubicBezTo>
                  <a:pt x="2766" y="2312"/>
                  <a:pt x="2885" y="2501"/>
                  <a:pt x="3077" y="2610"/>
                </a:cubicBezTo>
                <a:cubicBezTo>
                  <a:pt x="3417" y="2802"/>
                  <a:pt x="3852" y="2669"/>
                  <a:pt x="4023" y="2311"/>
                </a:cubicBezTo>
                <a:cubicBezTo>
                  <a:pt x="4171" y="2001"/>
                  <a:pt x="4059" y="1623"/>
                  <a:pt x="3766" y="1443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46304B5-5510-4E85-A134-59AA6D832EB1}"/>
              </a:ext>
            </a:extLst>
          </p:cNvPr>
          <p:cNvSpPr>
            <a:spLocks/>
          </p:cNvSpPr>
          <p:nvPr/>
        </p:nvSpPr>
        <p:spPr bwMode="auto">
          <a:xfrm>
            <a:off x="21240855" y="4939716"/>
            <a:ext cx="3367940" cy="5987991"/>
          </a:xfrm>
          <a:custGeom>
            <a:avLst/>
            <a:gdLst>
              <a:gd name="T0" fmla="*/ 996 w 1059"/>
              <a:gd name="T1" fmla="*/ 1576 h 1882"/>
              <a:gd name="T2" fmla="*/ 795 w 1059"/>
              <a:gd name="T3" fmla="*/ 1273 h 1882"/>
              <a:gd name="T4" fmla="*/ 680 w 1059"/>
              <a:gd name="T5" fmla="*/ 1134 h 1882"/>
              <a:gd name="T6" fmla="*/ 680 w 1059"/>
              <a:gd name="T7" fmla="*/ 1131 h 1882"/>
              <a:gd name="T8" fmla="*/ 767 w 1059"/>
              <a:gd name="T9" fmla="*/ 952 h 1882"/>
              <a:gd name="T10" fmla="*/ 1016 w 1059"/>
              <a:gd name="T11" fmla="*/ 421 h 1882"/>
              <a:gd name="T12" fmla="*/ 481 w 1059"/>
              <a:gd name="T13" fmla="*/ 25 h 1882"/>
              <a:gd name="T14" fmla="*/ 42 w 1059"/>
              <a:gd name="T15" fmla="*/ 590 h 1882"/>
              <a:gd name="T16" fmla="*/ 430 w 1059"/>
              <a:gd name="T17" fmla="*/ 1001 h 1882"/>
              <a:gd name="T18" fmla="*/ 568 w 1059"/>
              <a:gd name="T19" fmla="*/ 1146 h 1882"/>
              <a:gd name="T20" fmla="*/ 569 w 1059"/>
              <a:gd name="T21" fmla="*/ 1151 h 1882"/>
              <a:gd name="T22" fmla="*/ 503 w 1059"/>
              <a:gd name="T23" fmla="*/ 1314 h 1882"/>
              <a:gd name="T24" fmla="*/ 378 w 1059"/>
              <a:gd name="T25" fmla="*/ 1560 h 1882"/>
              <a:gd name="T26" fmla="*/ 707 w 1059"/>
              <a:gd name="T27" fmla="*/ 1870 h 1882"/>
              <a:gd name="T28" fmla="*/ 996 w 1059"/>
              <a:gd name="T29" fmla="*/ 1576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59" h="1882">
                <a:moveTo>
                  <a:pt x="996" y="1576"/>
                </a:moveTo>
                <a:cubicBezTo>
                  <a:pt x="1002" y="1437"/>
                  <a:pt x="916" y="1318"/>
                  <a:pt x="795" y="1273"/>
                </a:cubicBezTo>
                <a:cubicBezTo>
                  <a:pt x="734" y="1250"/>
                  <a:pt x="690" y="1198"/>
                  <a:pt x="680" y="1134"/>
                </a:cubicBezTo>
                <a:cubicBezTo>
                  <a:pt x="680" y="1131"/>
                  <a:pt x="680" y="1131"/>
                  <a:pt x="680" y="1131"/>
                </a:cubicBezTo>
                <a:cubicBezTo>
                  <a:pt x="669" y="1059"/>
                  <a:pt x="703" y="986"/>
                  <a:pt x="767" y="952"/>
                </a:cubicBezTo>
                <a:cubicBezTo>
                  <a:pt x="951" y="852"/>
                  <a:pt x="1059" y="640"/>
                  <a:pt x="1016" y="421"/>
                </a:cubicBezTo>
                <a:cubicBezTo>
                  <a:pt x="967" y="172"/>
                  <a:pt x="733" y="0"/>
                  <a:pt x="481" y="25"/>
                </a:cubicBezTo>
                <a:cubicBezTo>
                  <a:pt x="198" y="54"/>
                  <a:pt x="0" y="313"/>
                  <a:pt x="42" y="590"/>
                </a:cubicBezTo>
                <a:cubicBezTo>
                  <a:pt x="73" y="801"/>
                  <a:pt x="233" y="960"/>
                  <a:pt x="430" y="1001"/>
                </a:cubicBezTo>
                <a:cubicBezTo>
                  <a:pt x="502" y="1016"/>
                  <a:pt x="557" y="1074"/>
                  <a:pt x="568" y="1146"/>
                </a:cubicBezTo>
                <a:cubicBezTo>
                  <a:pt x="569" y="1151"/>
                  <a:pt x="569" y="1151"/>
                  <a:pt x="569" y="1151"/>
                </a:cubicBezTo>
                <a:cubicBezTo>
                  <a:pt x="578" y="1213"/>
                  <a:pt x="554" y="1277"/>
                  <a:pt x="503" y="1314"/>
                </a:cubicBezTo>
                <a:cubicBezTo>
                  <a:pt x="428" y="1370"/>
                  <a:pt x="379" y="1459"/>
                  <a:pt x="378" y="1560"/>
                </a:cubicBezTo>
                <a:cubicBezTo>
                  <a:pt x="377" y="1738"/>
                  <a:pt x="527" y="1882"/>
                  <a:pt x="707" y="1870"/>
                </a:cubicBezTo>
                <a:cubicBezTo>
                  <a:pt x="863" y="1861"/>
                  <a:pt x="989" y="1732"/>
                  <a:pt x="996" y="157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8873FDD2-246F-4E1E-AE47-6386DE04AE3A}"/>
              </a:ext>
            </a:extLst>
          </p:cNvPr>
          <p:cNvSpPr>
            <a:spLocks/>
          </p:cNvSpPr>
          <p:nvPr/>
        </p:nvSpPr>
        <p:spPr bwMode="auto">
          <a:xfrm>
            <a:off x="19119395" y="-3648774"/>
            <a:ext cx="8045905" cy="8050793"/>
          </a:xfrm>
          <a:custGeom>
            <a:avLst/>
            <a:gdLst>
              <a:gd name="T0" fmla="*/ 2413 w 2530"/>
              <a:gd name="T1" fmla="*/ 1053 h 2530"/>
              <a:gd name="T2" fmla="*/ 1477 w 2530"/>
              <a:gd name="T3" fmla="*/ 2413 h 2530"/>
              <a:gd name="T4" fmla="*/ 117 w 2530"/>
              <a:gd name="T5" fmla="*/ 1476 h 2530"/>
              <a:gd name="T6" fmla="*/ 1054 w 2530"/>
              <a:gd name="T7" fmla="*/ 117 h 2530"/>
              <a:gd name="T8" fmla="*/ 2413 w 2530"/>
              <a:gd name="T9" fmla="*/ 1053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0" h="2530">
                <a:moveTo>
                  <a:pt x="2413" y="1053"/>
                </a:moveTo>
                <a:cubicBezTo>
                  <a:pt x="2530" y="1687"/>
                  <a:pt x="2111" y="2296"/>
                  <a:pt x="1477" y="2413"/>
                </a:cubicBezTo>
                <a:cubicBezTo>
                  <a:pt x="843" y="2530"/>
                  <a:pt x="234" y="2110"/>
                  <a:pt x="117" y="1476"/>
                </a:cubicBezTo>
                <a:cubicBezTo>
                  <a:pt x="0" y="842"/>
                  <a:pt x="420" y="233"/>
                  <a:pt x="1054" y="117"/>
                </a:cubicBezTo>
                <a:cubicBezTo>
                  <a:pt x="1688" y="0"/>
                  <a:pt x="2297" y="419"/>
                  <a:pt x="2413" y="1053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17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616702FA-5DE7-4F95-A560-64F632EA24E2}"/>
              </a:ext>
            </a:extLst>
          </p:cNvPr>
          <p:cNvSpPr>
            <a:spLocks/>
          </p:cNvSpPr>
          <p:nvPr/>
        </p:nvSpPr>
        <p:spPr bwMode="auto">
          <a:xfrm>
            <a:off x="3386865" y="268789"/>
            <a:ext cx="1925934" cy="1928378"/>
          </a:xfrm>
          <a:custGeom>
            <a:avLst/>
            <a:gdLst>
              <a:gd name="T0" fmla="*/ 578 w 606"/>
              <a:gd name="T1" fmla="*/ 252 h 606"/>
              <a:gd name="T2" fmla="*/ 354 w 606"/>
              <a:gd name="T3" fmla="*/ 578 h 606"/>
              <a:gd name="T4" fmla="*/ 28 w 606"/>
              <a:gd name="T5" fmla="*/ 354 h 606"/>
              <a:gd name="T6" fmla="*/ 252 w 606"/>
              <a:gd name="T7" fmla="*/ 28 h 606"/>
              <a:gd name="T8" fmla="*/ 578 w 606"/>
              <a:gd name="T9" fmla="*/ 2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" h="606">
                <a:moveTo>
                  <a:pt x="578" y="252"/>
                </a:moveTo>
                <a:cubicBezTo>
                  <a:pt x="606" y="404"/>
                  <a:pt x="506" y="550"/>
                  <a:pt x="354" y="578"/>
                </a:cubicBezTo>
                <a:cubicBezTo>
                  <a:pt x="202" y="606"/>
                  <a:pt x="56" y="506"/>
                  <a:pt x="28" y="354"/>
                </a:cubicBezTo>
                <a:cubicBezTo>
                  <a:pt x="0" y="202"/>
                  <a:pt x="100" y="56"/>
                  <a:pt x="252" y="28"/>
                </a:cubicBezTo>
                <a:cubicBezTo>
                  <a:pt x="404" y="0"/>
                  <a:pt x="550" y="100"/>
                  <a:pt x="578" y="252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xmlns="" id="{D5E993C8-45A8-4485-9309-F188D3B39932}"/>
              </a:ext>
            </a:extLst>
          </p:cNvPr>
          <p:cNvSpPr>
            <a:spLocks/>
          </p:cNvSpPr>
          <p:nvPr/>
        </p:nvSpPr>
        <p:spPr bwMode="auto">
          <a:xfrm>
            <a:off x="17129915" y="-1419775"/>
            <a:ext cx="2197227" cy="2199670"/>
          </a:xfrm>
          <a:custGeom>
            <a:avLst/>
            <a:gdLst>
              <a:gd name="T0" fmla="*/ 659 w 691"/>
              <a:gd name="T1" fmla="*/ 288 h 691"/>
              <a:gd name="T2" fmla="*/ 403 w 691"/>
              <a:gd name="T3" fmla="*/ 659 h 691"/>
              <a:gd name="T4" fmla="*/ 32 w 691"/>
              <a:gd name="T5" fmla="*/ 403 h 691"/>
              <a:gd name="T6" fmla="*/ 288 w 691"/>
              <a:gd name="T7" fmla="*/ 32 h 691"/>
              <a:gd name="T8" fmla="*/ 659 w 691"/>
              <a:gd name="T9" fmla="*/ 288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" h="691">
                <a:moveTo>
                  <a:pt x="659" y="288"/>
                </a:moveTo>
                <a:cubicBezTo>
                  <a:pt x="691" y="461"/>
                  <a:pt x="577" y="627"/>
                  <a:pt x="403" y="659"/>
                </a:cubicBezTo>
                <a:cubicBezTo>
                  <a:pt x="230" y="691"/>
                  <a:pt x="64" y="577"/>
                  <a:pt x="32" y="403"/>
                </a:cubicBezTo>
                <a:cubicBezTo>
                  <a:pt x="0" y="230"/>
                  <a:pt x="114" y="64"/>
                  <a:pt x="288" y="32"/>
                </a:cubicBezTo>
                <a:cubicBezTo>
                  <a:pt x="461" y="0"/>
                  <a:pt x="627" y="114"/>
                  <a:pt x="659" y="288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xmlns="" id="{F81DF378-E919-4381-9659-B636948EA96E}"/>
              </a:ext>
            </a:extLst>
          </p:cNvPr>
          <p:cNvSpPr>
            <a:spLocks/>
          </p:cNvSpPr>
          <p:nvPr/>
        </p:nvSpPr>
        <p:spPr bwMode="auto">
          <a:xfrm>
            <a:off x="4253780" y="-2786015"/>
            <a:ext cx="5213219" cy="5213219"/>
          </a:xfrm>
          <a:custGeom>
            <a:avLst/>
            <a:gdLst>
              <a:gd name="T0" fmla="*/ 377 w 1639"/>
              <a:gd name="T1" fmla="*/ 245 h 1639"/>
              <a:gd name="T2" fmla="*/ 1394 w 1639"/>
              <a:gd name="T3" fmla="*/ 377 h 1639"/>
              <a:gd name="T4" fmla="*/ 1262 w 1639"/>
              <a:gd name="T5" fmla="*/ 1394 h 1639"/>
              <a:gd name="T6" fmla="*/ 245 w 1639"/>
              <a:gd name="T7" fmla="*/ 1262 h 1639"/>
              <a:gd name="T8" fmla="*/ 377 w 1639"/>
              <a:gd name="T9" fmla="*/ 245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9" h="1639">
                <a:moveTo>
                  <a:pt x="377" y="245"/>
                </a:moveTo>
                <a:cubicBezTo>
                  <a:pt x="694" y="0"/>
                  <a:pt x="1150" y="59"/>
                  <a:pt x="1394" y="377"/>
                </a:cubicBezTo>
                <a:cubicBezTo>
                  <a:pt x="1639" y="694"/>
                  <a:pt x="1580" y="1150"/>
                  <a:pt x="1262" y="1394"/>
                </a:cubicBezTo>
                <a:cubicBezTo>
                  <a:pt x="945" y="1639"/>
                  <a:pt x="489" y="1580"/>
                  <a:pt x="245" y="1262"/>
                </a:cubicBezTo>
                <a:cubicBezTo>
                  <a:pt x="0" y="945"/>
                  <a:pt x="59" y="489"/>
                  <a:pt x="377" y="245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xmlns="" id="{5D945E34-F925-4EE1-9259-99044F79B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9934" y="-2011242"/>
            <a:ext cx="4436003" cy="4438446"/>
          </a:xfrm>
          <a:prstGeom prst="ellipse">
            <a:avLst/>
          </a:pr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2667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xmlns="" id="{98EE84CC-F829-40ED-AF46-776DB771F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2967" y="11489846"/>
            <a:ext cx="4191595" cy="4194038"/>
          </a:xfrm>
          <a:prstGeom prst="ellipse">
            <a:avLst/>
          </a:pr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1651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D3121E-2FD3-480F-A921-51C3DCE3B77B}"/>
              </a:ext>
            </a:extLst>
          </p:cNvPr>
          <p:cNvSpPr/>
          <p:nvPr/>
        </p:nvSpPr>
        <p:spPr>
          <a:xfrm>
            <a:off x="8793874" y="2326679"/>
            <a:ext cx="6799426" cy="9062642"/>
          </a:xfrm>
          <a:prstGeom prst="rect">
            <a:avLst/>
          </a:prstGeom>
          <a:noFill/>
          <a:ln w="317500" cap="sq">
            <a:solidFill>
              <a:schemeClr val="tx1"/>
            </a:solidFill>
            <a:miter lim="800000"/>
          </a:ln>
          <a:effectLst>
            <a:outerShdw blurRad="3302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517F9A67-A3E0-4792-8E44-A839183211F5}"/>
              </a:ext>
            </a:extLst>
          </p:cNvPr>
          <p:cNvSpPr>
            <a:spLocks/>
          </p:cNvSpPr>
          <p:nvPr/>
        </p:nvSpPr>
        <p:spPr bwMode="auto">
          <a:xfrm>
            <a:off x="15059782" y="2182796"/>
            <a:ext cx="3561023" cy="3561023"/>
          </a:xfrm>
          <a:custGeom>
            <a:avLst/>
            <a:gdLst>
              <a:gd name="T0" fmla="*/ 1068 w 1120"/>
              <a:gd name="T1" fmla="*/ 466 h 1119"/>
              <a:gd name="T2" fmla="*/ 654 w 1120"/>
              <a:gd name="T3" fmla="*/ 1068 h 1119"/>
              <a:gd name="T4" fmla="*/ 52 w 1120"/>
              <a:gd name="T5" fmla="*/ 653 h 1119"/>
              <a:gd name="T6" fmla="*/ 467 w 1120"/>
              <a:gd name="T7" fmla="*/ 52 h 1119"/>
              <a:gd name="T8" fmla="*/ 1068 w 1120"/>
              <a:gd name="T9" fmla="*/ 466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0" h="1119">
                <a:moveTo>
                  <a:pt x="1068" y="466"/>
                </a:moveTo>
                <a:cubicBezTo>
                  <a:pt x="1120" y="747"/>
                  <a:pt x="934" y="1016"/>
                  <a:pt x="654" y="1068"/>
                </a:cubicBezTo>
                <a:cubicBezTo>
                  <a:pt x="373" y="1119"/>
                  <a:pt x="104" y="934"/>
                  <a:pt x="52" y="653"/>
                </a:cubicBezTo>
                <a:cubicBezTo>
                  <a:pt x="0" y="373"/>
                  <a:pt x="186" y="103"/>
                  <a:pt x="467" y="52"/>
                </a:cubicBezTo>
                <a:cubicBezTo>
                  <a:pt x="747" y="0"/>
                  <a:pt x="1017" y="186"/>
                  <a:pt x="1068" y="46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C873A73F-42E6-4751-8B0D-C594C3935321}"/>
              </a:ext>
            </a:extLst>
          </p:cNvPr>
          <p:cNvSpPr>
            <a:spLocks/>
          </p:cNvSpPr>
          <p:nvPr/>
        </p:nvSpPr>
        <p:spPr bwMode="auto">
          <a:xfrm>
            <a:off x="14453650" y="9136198"/>
            <a:ext cx="3387492" cy="3389937"/>
          </a:xfrm>
          <a:custGeom>
            <a:avLst/>
            <a:gdLst>
              <a:gd name="T0" fmla="*/ 1015 w 1065"/>
              <a:gd name="T1" fmla="*/ 444 h 1065"/>
              <a:gd name="T2" fmla="*/ 621 w 1065"/>
              <a:gd name="T3" fmla="*/ 1016 h 1065"/>
              <a:gd name="T4" fmla="*/ 49 w 1065"/>
              <a:gd name="T5" fmla="*/ 622 h 1065"/>
              <a:gd name="T6" fmla="*/ 443 w 1065"/>
              <a:gd name="T7" fmla="*/ 50 h 1065"/>
              <a:gd name="T8" fmla="*/ 1015 w 1065"/>
              <a:gd name="T9" fmla="*/ 444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5" h="1065">
                <a:moveTo>
                  <a:pt x="1015" y="444"/>
                </a:moveTo>
                <a:cubicBezTo>
                  <a:pt x="1065" y="711"/>
                  <a:pt x="888" y="967"/>
                  <a:pt x="621" y="1016"/>
                </a:cubicBezTo>
                <a:cubicBezTo>
                  <a:pt x="354" y="1065"/>
                  <a:pt x="98" y="889"/>
                  <a:pt x="49" y="622"/>
                </a:cubicBezTo>
                <a:cubicBezTo>
                  <a:pt x="0" y="355"/>
                  <a:pt x="176" y="99"/>
                  <a:pt x="443" y="50"/>
                </a:cubicBezTo>
                <a:cubicBezTo>
                  <a:pt x="710" y="0"/>
                  <a:pt x="966" y="177"/>
                  <a:pt x="1015" y="444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BD2B0957-7041-4C27-BE5F-5990E65C9B8B}"/>
              </a:ext>
            </a:extLst>
          </p:cNvPr>
          <p:cNvSpPr>
            <a:spLocks/>
          </p:cNvSpPr>
          <p:nvPr/>
        </p:nvSpPr>
        <p:spPr bwMode="auto">
          <a:xfrm>
            <a:off x="2597426" y="6007829"/>
            <a:ext cx="8813346" cy="6784761"/>
          </a:xfrm>
          <a:custGeom>
            <a:avLst/>
            <a:gdLst>
              <a:gd name="T0" fmla="*/ 2656 w 2772"/>
              <a:gd name="T1" fmla="*/ 1351 h 2132"/>
              <a:gd name="T2" fmla="*/ 2222 w 2772"/>
              <a:gd name="T3" fmla="*/ 1213 h 2132"/>
              <a:gd name="T4" fmla="*/ 2000 w 2772"/>
              <a:gd name="T5" fmla="*/ 1167 h 2132"/>
              <a:gd name="T6" fmla="*/ 1997 w 2772"/>
              <a:gd name="T7" fmla="*/ 1164 h 2132"/>
              <a:gd name="T8" fmla="*/ 1942 w 2772"/>
              <a:gd name="T9" fmla="*/ 920 h 2132"/>
              <a:gd name="T10" fmla="*/ 1769 w 2772"/>
              <a:gd name="T11" fmla="*/ 205 h 2132"/>
              <a:gd name="T12" fmla="*/ 935 w 2772"/>
              <a:gd name="T13" fmla="*/ 238 h 2132"/>
              <a:gd name="T14" fmla="*/ 829 w 2772"/>
              <a:gd name="T15" fmla="*/ 985 h 2132"/>
              <a:gd name="T16" fmla="*/ 807 w 2772"/>
              <a:gd name="T17" fmla="*/ 1190 h 2132"/>
              <a:gd name="T18" fmla="*/ 803 w 2772"/>
              <a:gd name="T19" fmla="*/ 1194 h 2132"/>
              <a:gd name="T20" fmla="*/ 618 w 2772"/>
              <a:gd name="T21" fmla="*/ 1240 h 2132"/>
              <a:gd name="T22" fmla="*/ 147 w 2772"/>
              <a:gd name="T23" fmla="*/ 1368 h 2132"/>
              <a:gd name="T24" fmla="*/ 169 w 2772"/>
              <a:gd name="T25" fmla="*/ 1957 h 2132"/>
              <a:gd name="T26" fmla="*/ 795 w 2772"/>
              <a:gd name="T27" fmla="*/ 1945 h 2132"/>
              <a:gd name="T28" fmla="*/ 878 w 2772"/>
              <a:gd name="T29" fmla="*/ 1486 h 2132"/>
              <a:gd name="T30" fmla="*/ 912 w 2772"/>
              <a:gd name="T31" fmla="*/ 1304 h 2132"/>
              <a:gd name="T32" fmla="*/ 925 w 2772"/>
              <a:gd name="T33" fmla="*/ 1290 h 2132"/>
              <a:gd name="T34" fmla="*/ 1123 w 2772"/>
              <a:gd name="T35" fmla="*/ 1250 h 2132"/>
              <a:gd name="T36" fmla="*/ 1654 w 2772"/>
              <a:gd name="T37" fmla="*/ 1232 h 2132"/>
              <a:gd name="T38" fmla="*/ 1901 w 2772"/>
              <a:gd name="T39" fmla="*/ 1268 h 2132"/>
              <a:gd name="T40" fmla="*/ 1904 w 2772"/>
              <a:gd name="T41" fmla="*/ 1271 h 2132"/>
              <a:gd name="T42" fmla="*/ 1969 w 2772"/>
              <a:gd name="T43" fmla="*/ 1482 h 2132"/>
              <a:gd name="T44" fmla="*/ 2039 w 2772"/>
              <a:gd name="T45" fmla="*/ 1821 h 2132"/>
              <a:gd name="T46" fmla="*/ 2605 w 2772"/>
              <a:gd name="T47" fmla="*/ 1867 h 2132"/>
              <a:gd name="T48" fmla="*/ 2656 w 2772"/>
              <a:gd name="T49" fmla="*/ 1351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72" h="2132">
                <a:moveTo>
                  <a:pt x="2656" y="1351"/>
                </a:moveTo>
                <a:cubicBezTo>
                  <a:pt x="2553" y="1211"/>
                  <a:pt x="2376" y="1161"/>
                  <a:pt x="2222" y="1213"/>
                </a:cubicBezTo>
                <a:cubicBezTo>
                  <a:pt x="2144" y="1238"/>
                  <a:pt x="2060" y="1222"/>
                  <a:pt x="2000" y="1167"/>
                </a:cubicBezTo>
                <a:cubicBezTo>
                  <a:pt x="1997" y="1164"/>
                  <a:pt x="1997" y="1164"/>
                  <a:pt x="1997" y="1164"/>
                </a:cubicBezTo>
                <a:cubicBezTo>
                  <a:pt x="1930" y="1102"/>
                  <a:pt x="1907" y="1005"/>
                  <a:pt x="1942" y="920"/>
                </a:cubicBezTo>
                <a:cubicBezTo>
                  <a:pt x="2044" y="678"/>
                  <a:pt x="1984" y="386"/>
                  <a:pt x="1769" y="205"/>
                </a:cubicBezTo>
                <a:cubicBezTo>
                  <a:pt x="1525" y="0"/>
                  <a:pt x="1161" y="15"/>
                  <a:pt x="935" y="238"/>
                </a:cubicBezTo>
                <a:cubicBezTo>
                  <a:pt x="729" y="441"/>
                  <a:pt x="696" y="748"/>
                  <a:pt x="829" y="985"/>
                </a:cubicBezTo>
                <a:cubicBezTo>
                  <a:pt x="867" y="1051"/>
                  <a:pt x="859" y="1134"/>
                  <a:pt x="807" y="1190"/>
                </a:cubicBezTo>
                <a:cubicBezTo>
                  <a:pt x="803" y="1194"/>
                  <a:pt x="803" y="1194"/>
                  <a:pt x="803" y="1194"/>
                </a:cubicBezTo>
                <a:cubicBezTo>
                  <a:pt x="756" y="1245"/>
                  <a:pt x="683" y="1262"/>
                  <a:pt x="618" y="1240"/>
                </a:cubicBezTo>
                <a:cubicBezTo>
                  <a:pt x="455" y="1184"/>
                  <a:pt x="267" y="1228"/>
                  <a:pt x="147" y="1368"/>
                </a:cubicBezTo>
                <a:cubicBezTo>
                  <a:pt x="0" y="1539"/>
                  <a:pt x="10" y="1798"/>
                  <a:pt x="169" y="1957"/>
                </a:cubicBezTo>
                <a:cubicBezTo>
                  <a:pt x="345" y="2132"/>
                  <a:pt x="629" y="2125"/>
                  <a:pt x="795" y="1945"/>
                </a:cubicBezTo>
                <a:cubicBezTo>
                  <a:pt x="914" y="1817"/>
                  <a:pt x="940" y="1637"/>
                  <a:pt x="878" y="1486"/>
                </a:cubicBezTo>
                <a:cubicBezTo>
                  <a:pt x="853" y="1424"/>
                  <a:pt x="867" y="1353"/>
                  <a:pt x="912" y="1304"/>
                </a:cubicBezTo>
                <a:cubicBezTo>
                  <a:pt x="925" y="1290"/>
                  <a:pt x="925" y="1290"/>
                  <a:pt x="925" y="1290"/>
                </a:cubicBezTo>
                <a:cubicBezTo>
                  <a:pt x="976" y="1236"/>
                  <a:pt x="1055" y="1220"/>
                  <a:pt x="1123" y="1250"/>
                </a:cubicBezTo>
                <a:cubicBezTo>
                  <a:pt x="1293" y="1323"/>
                  <a:pt x="1489" y="1317"/>
                  <a:pt x="1654" y="1232"/>
                </a:cubicBezTo>
                <a:cubicBezTo>
                  <a:pt x="1735" y="1190"/>
                  <a:pt x="1834" y="1206"/>
                  <a:pt x="1901" y="1268"/>
                </a:cubicBezTo>
                <a:cubicBezTo>
                  <a:pt x="1904" y="1271"/>
                  <a:pt x="1904" y="1271"/>
                  <a:pt x="1904" y="1271"/>
                </a:cubicBezTo>
                <a:cubicBezTo>
                  <a:pt x="1962" y="1324"/>
                  <a:pt x="1989" y="1406"/>
                  <a:pt x="1969" y="1482"/>
                </a:cubicBezTo>
                <a:cubicBezTo>
                  <a:pt x="1939" y="1596"/>
                  <a:pt x="1961" y="1722"/>
                  <a:pt x="2039" y="1821"/>
                </a:cubicBezTo>
                <a:cubicBezTo>
                  <a:pt x="2178" y="1996"/>
                  <a:pt x="2437" y="2019"/>
                  <a:pt x="2605" y="1867"/>
                </a:cubicBezTo>
                <a:cubicBezTo>
                  <a:pt x="2750" y="1734"/>
                  <a:pt x="2772" y="1510"/>
                  <a:pt x="2656" y="1351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302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xmlns="" id="{270D17A8-3277-409D-A978-57EE2C6D4B30}"/>
              </a:ext>
            </a:extLst>
          </p:cNvPr>
          <p:cNvSpPr txBox="1"/>
          <p:nvPr/>
        </p:nvSpPr>
        <p:spPr>
          <a:xfrm>
            <a:off x="10139084" y="6042393"/>
            <a:ext cx="41090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Tu</a:t>
            </a:r>
            <a:r>
              <a:rPr lang="en-US" sz="88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88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frase</a:t>
            </a:r>
            <a:endParaRPr lang="en-US" sz="88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xmlns="" id="{8956D208-7794-47E2-AA1D-DD66B0AA1F0F}"/>
              </a:ext>
            </a:extLst>
          </p:cNvPr>
          <p:cNvSpPr txBox="1"/>
          <p:nvPr/>
        </p:nvSpPr>
        <p:spPr>
          <a:xfrm>
            <a:off x="10803691" y="7515511"/>
            <a:ext cx="2779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Segundo </a:t>
            </a:r>
            <a:r>
              <a:rPr lang="en-US" sz="3200" dirty="0" err="1" smtClean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título</a:t>
            </a:r>
            <a:endParaRPr lang="en-US" sz="3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9" presetClass="path" presetSubtype="0" repeatCount="indefinite" accel="50000" decel="50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2.19242E-6 -4.81481E-6 L 0.07981 0.39075 " pathEditMode="relative" rAng="0" ptsTypes="AA">
                                          <p:cBhvr>
                                            <p:cTn id="82" dur="20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90" y="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9" presetClass="path" presetSubtype="0" repeatCount="indefinite" accel="50000" decel="5000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-2.96185E-6 -9.25926E-7 L 0.20603 -0.06227 " pathEditMode="relative" rAng="0" ptsTypes="AA">
                                          <p:cBhvr>
                                            <p:cTn id="84" dur="3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98" y="-31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9" presetClass="path" presetSubtype="0" repeatCount="indefinite" accel="50000" decel="50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4.80927E-6 -3.14815E-6 L 0.35068 -0.08437 " pathEditMode="relative" rAng="0" ptsTypes="AA">
                                          <p:cBhvr>
                                            <p:cTn id="86" dur="4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30" y="-42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47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5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36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59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48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58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5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4" dur="8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6" dur="6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8" dur="9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0" dur="10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8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 p14:presetBounceEnd="8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 p14:presetBounceEnd="8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4" grpId="1" animBg="1"/>
          <p:bldP spid="26" grpId="0" animBg="1"/>
          <p:bldP spid="26" grpId="1" animBg="1"/>
          <p:bldP spid="6" grpId="0" animBg="1"/>
          <p:bldP spid="6" grpId="1" animBg="1"/>
          <p:bldP spid="12" grpId="0" animBg="1"/>
          <p:bldP spid="12" grpId="1" animBg="1"/>
          <p:bldP spid="5" grpId="0" animBg="1"/>
          <p:bldP spid="5" grpId="1" animBg="1"/>
          <p:bldP spid="8" grpId="0" animBg="1"/>
          <p:bldP spid="8" grpId="1" animBg="1"/>
          <p:bldP spid="9" grpId="0" animBg="1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0" grpId="0" animBg="1"/>
          <p:bldP spid="20" grpId="1" animBg="1"/>
          <p:bldP spid="22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21" grpId="0" animBg="1"/>
          <p:bldP spid="21" grpId="1" animBg="1"/>
          <p:bldP spid="18" grpId="0" animBg="1"/>
          <p:bldP spid="11" grpId="0" animBg="1"/>
          <p:bldP spid="11" grpId="1" animBg="1"/>
          <p:bldP spid="25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3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1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6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8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9" presetClass="path" presetSubtype="0" repeatCount="indefinite" accel="50000" decel="5000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2.19242E-6 -4.81481E-6 L 0.07981 0.39075 " pathEditMode="relative" rAng="0" ptsTypes="AA">
                                          <p:cBhvr>
                                            <p:cTn id="82" dur="20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90" y="19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9" presetClass="path" presetSubtype="0" repeatCount="indefinite" accel="50000" decel="5000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Motion origin="layout" path="M -2.96185E-6 -9.25926E-7 L 0.20603 -0.06227 " pathEditMode="relative" rAng="0" ptsTypes="AA">
                                          <p:cBhvr>
                                            <p:cTn id="84" dur="3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298" y="-31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9" presetClass="path" presetSubtype="0" repeatCount="indefinite" accel="50000" decel="5000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4.80927E-6 -3.14815E-6 L 0.35068 -0.08437 " pathEditMode="relative" rAng="0" ptsTypes="AA">
                                          <p:cBhvr>
                                            <p:cTn id="86" dur="46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530" y="-42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47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5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36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5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59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48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58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repeatCount="indefinite" accel="52000" decel="48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5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4" dur="8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5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6" dur="6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7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8" dur="9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0" dur="10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8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4" grpId="1" animBg="1"/>
          <p:bldP spid="26" grpId="0" animBg="1"/>
          <p:bldP spid="26" grpId="1" animBg="1"/>
          <p:bldP spid="6" grpId="0" animBg="1"/>
          <p:bldP spid="6" grpId="1" animBg="1"/>
          <p:bldP spid="12" grpId="0" animBg="1"/>
          <p:bldP spid="12" grpId="1" animBg="1"/>
          <p:bldP spid="5" grpId="0" animBg="1"/>
          <p:bldP spid="5" grpId="1" animBg="1"/>
          <p:bldP spid="8" grpId="0" animBg="1"/>
          <p:bldP spid="8" grpId="1" animBg="1"/>
          <p:bldP spid="9" grpId="0" animBg="1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0" grpId="0" animBg="1"/>
          <p:bldP spid="20" grpId="1" animBg="1"/>
          <p:bldP spid="22" grpId="0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21" grpId="0" animBg="1"/>
          <p:bldP spid="21" grpId="1" animBg="1"/>
          <p:bldP spid="18" grpId="0" animBg="1"/>
          <p:bldP spid="11" grpId="0" animBg="1"/>
          <p:bldP spid="11" grpId="1" animBg="1"/>
          <p:bldP spid="25" grpId="0"/>
          <p:bldP spid="2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468"/>
            <a:ext cx="24387175" cy="150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1BC68EE3-6965-4FF9-ABA0-F52425345B83}"/>
              </a:ext>
            </a:extLst>
          </p:cNvPr>
          <p:cNvSpPr/>
          <p:nvPr/>
        </p:nvSpPr>
        <p:spPr>
          <a:xfrm>
            <a:off x="3877819" y="6534835"/>
            <a:ext cx="20509356" cy="6463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02431198-B999-4FD0-AA2D-3FA45279CE98}"/>
              </a:ext>
            </a:extLst>
          </p:cNvPr>
          <p:cNvSpPr/>
          <p:nvPr/>
        </p:nvSpPr>
        <p:spPr>
          <a:xfrm>
            <a:off x="-609600" y="5357565"/>
            <a:ext cx="2854581" cy="2742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AF06062-A752-4A1B-8CE2-34008115FD6E}"/>
              </a:ext>
            </a:extLst>
          </p:cNvPr>
          <p:cNvGrpSpPr/>
          <p:nvPr/>
        </p:nvGrpSpPr>
        <p:grpSpPr>
          <a:xfrm>
            <a:off x="1089749" y="4945824"/>
            <a:ext cx="4686593" cy="4674379"/>
            <a:chOff x="1260256" y="4945824"/>
            <a:chExt cx="4686593" cy="467437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CBFC414-29E9-4F5B-8A3D-8FF7893AA2FA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F095CCE-461C-4C4C-869E-6EB9D73E772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50F574A6-9180-4CA9-9CFB-65155B3F2488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adFill flip="none" rotWithShape="1">
              <a:gsLst>
                <a:gs pos="100000">
                  <a:schemeClr val="accent3"/>
                </a:gs>
                <a:gs pos="0">
                  <a:schemeClr val="bg2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81100">
                <a:schemeClr val="accent1">
                  <a:lumMod val="75000"/>
                  <a:alpha val="5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67A6F41-712A-433D-8DCD-C2CF8209B24D}"/>
                </a:ext>
              </a:extLst>
            </p:cNvPr>
            <p:cNvSpPr/>
            <p:nvPr/>
          </p:nvSpPr>
          <p:spPr>
            <a:xfrm>
              <a:off x="1260256" y="4945824"/>
              <a:ext cx="4084931" cy="26887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8000">
                  <a:srgbClr val="FFFFFF">
                    <a:alpha val="62000"/>
                  </a:srgbClr>
                </a:gs>
                <a:gs pos="59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C303AC4-0E2E-4216-94AB-10DCE224682D}"/>
                </a:ext>
              </a:extLst>
            </p:cNvPr>
            <p:cNvSpPr txBox="1"/>
            <p:nvPr/>
          </p:nvSpPr>
          <p:spPr>
            <a:xfrm>
              <a:off x="3293954" y="6098691"/>
              <a:ext cx="1508746" cy="14465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800">
                  <a:solidFill>
                    <a:schemeClr val="accent1">
                      <a:lumMod val="50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FC2C7F5-8606-4FBB-AAB1-523B871346C0}"/>
              </a:ext>
            </a:extLst>
          </p:cNvPr>
          <p:cNvGrpSpPr/>
          <p:nvPr/>
        </p:nvGrpSpPr>
        <p:grpSpPr>
          <a:xfrm>
            <a:off x="6654807" y="4945824"/>
            <a:ext cx="4686593" cy="4674379"/>
            <a:chOff x="1260256" y="4945824"/>
            <a:chExt cx="4686593" cy="467437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00C0994B-430F-489B-A1AC-6F27BED5CF03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D2B9443D-0E75-407D-A35F-10E6AFA71764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163DEC7D-36FB-4499-825F-2D89CAD3BC7D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81100">
                <a:schemeClr val="accent1">
                  <a:lumMod val="7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36054DB1-7A77-40D8-B99E-6DD78920BA3A}"/>
                </a:ext>
              </a:extLst>
            </p:cNvPr>
            <p:cNvSpPr/>
            <p:nvPr/>
          </p:nvSpPr>
          <p:spPr>
            <a:xfrm>
              <a:off x="1260256" y="4945824"/>
              <a:ext cx="4084931" cy="26887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8000">
                  <a:srgbClr val="FFFFFF">
                    <a:alpha val="62000"/>
                  </a:srgbClr>
                </a:gs>
                <a:gs pos="59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B4DBB87-C673-402E-8E6E-67BDC7D478AE}"/>
                </a:ext>
              </a:extLst>
            </p:cNvPr>
            <p:cNvSpPr txBox="1"/>
            <p:nvPr/>
          </p:nvSpPr>
          <p:spPr>
            <a:xfrm>
              <a:off x="3293954" y="6098691"/>
              <a:ext cx="1508746" cy="14465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800">
                  <a:solidFill>
                    <a:schemeClr val="accent3">
                      <a:lumMod val="50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D0B12C4-DB42-4DAE-BD9B-7D9EC25C76FF}"/>
              </a:ext>
            </a:extLst>
          </p:cNvPr>
          <p:cNvGrpSpPr/>
          <p:nvPr/>
        </p:nvGrpSpPr>
        <p:grpSpPr>
          <a:xfrm>
            <a:off x="12219865" y="4945824"/>
            <a:ext cx="4686593" cy="4674379"/>
            <a:chOff x="1260256" y="4945824"/>
            <a:chExt cx="4686593" cy="467437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C0BF9235-7F2A-4410-9E31-CE3C092ACB2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2C1B899A-3B88-46B5-812C-FA31EB9EC269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435DCBA1-FB70-450D-9168-1DF0C6217F92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81100">
                <a:schemeClr val="accent5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1E5A86AA-EB9C-42DF-8F8F-3EA1D126D795}"/>
                </a:ext>
              </a:extLst>
            </p:cNvPr>
            <p:cNvSpPr/>
            <p:nvPr/>
          </p:nvSpPr>
          <p:spPr>
            <a:xfrm>
              <a:off x="1260256" y="4945824"/>
              <a:ext cx="4084931" cy="26887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8000">
                  <a:srgbClr val="FFFFFF">
                    <a:alpha val="62000"/>
                  </a:srgbClr>
                </a:gs>
                <a:gs pos="59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26B544A9-5FCB-428C-87FC-9C0C29542AFD}"/>
                </a:ext>
              </a:extLst>
            </p:cNvPr>
            <p:cNvSpPr txBox="1"/>
            <p:nvPr/>
          </p:nvSpPr>
          <p:spPr>
            <a:xfrm>
              <a:off x="3293954" y="6098691"/>
              <a:ext cx="1508746" cy="14465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800">
                  <a:solidFill>
                    <a:schemeClr val="accent5">
                      <a:lumMod val="50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4AF5B27-8210-4C07-AF91-8205BA115B8C}"/>
              </a:ext>
            </a:extLst>
          </p:cNvPr>
          <p:cNvGrpSpPr/>
          <p:nvPr/>
        </p:nvGrpSpPr>
        <p:grpSpPr>
          <a:xfrm>
            <a:off x="17784924" y="4945824"/>
            <a:ext cx="4686593" cy="4674379"/>
            <a:chOff x="1260256" y="4945824"/>
            <a:chExt cx="4686593" cy="467437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A17FD698-8095-4340-A12A-EE7533A77DF6}"/>
                </a:ext>
              </a:extLst>
            </p:cNvPr>
            <p:cNvSpPr/>
            <p:nvPr/>
          </p:nvSpPr>
          <p:spPr>
            <a:xfrm>
              <a:off x="2149803" y="5823157"/>
              <a:ext cx="3797046" cy="3797046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0F63C551-AA75-4F86-AC40-3A063C0E863C}"/>
                </a:ext>
              </a:extLst>
            </p:cNvPr>
            <p:cNvSpPr/>
            <p:nvPr/>
          </p:nvSpPr>
          <p:spPr>
            <a:xfrm>
              <a:off x="2322396" y="5357565"/>
              <a:ext cx="3451860" cy="3989639"/>
            </a:xfrm>
            <a:prstGeom prst="ellipse">
              <a:avLst/>
            </a:prstGeom>
            <a:gradFill>
              <a:gsLst>
                <a:gs pos="100000">
                  <a:srgbClr val="272E3A">
                    <a:alpha val="0"/>
                  </a:srgbClr>
                </a:gs>
                <a:gs pos="0">
                  <a:srgbClr val="272E3A">
                    <a:alpha val="17000"/>
                  </a:srgbClr>
                </a:gs>
                <a:gs pos="42000">
                  <a:srgbClr val="272E3A">
                    <a:alpha val="55000"/>
                  </a:srgbClr>
                </a:gs>
              </a:gsLst>
              <a:lin ang="5400000" scaled="1"/>
            </a:gradFill>
            <a:ln>
              <a:noFill/>
            </a:ln>
            <a:effectLst>
              <a:innerShdw blurRad="685800">
                <a:prstClr val="black">
                  <a:alpha val="24000"/>
                </a:prstClr>
              </a:innerShdw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1D16DE50-E6AF-4BEA-971A-9B867F7C43E7}"/>
                </a:ext>
              </a:extLst>
            </p:cNvPr>
            <p:cNvSpPr/>
            <p:nvPr/>
          </p:nvSpPr>
          <p:spPr>
            <a:xfrm>
              <a:off x="2149803" y="4959477"/>
              <a:ext cx="3797046" cy="3797046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50000"/>
                  </a:schemeClr>
                </a:gs>
                <a:gs pos="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1811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54620C61-2AFD-4F13-B2CE-89342BFB894E}"/>
                </a:ext>
              </a:extLst>
            </p:cNvPr>
            <p:cNvSpPr/>
            <p:nvPr/>
          </p:nvSpPr>
          <p:spPr>
            <a:xfrm>
              <a:off x="1260256" y="4945824"/>
              <a:ext cx="4084931" cy="268879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8000">
                  <a:srgbClr val="FFFFFF">
                    <a:alpha val="62000"/>
                  </a:srgbClr>
                </a:gs>
                <a:gs pos="59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6D905B2-749F-4603-A854-2CF57F7161A0}"/>
                </a:ext>
              </a:extLst>
            </p:cNvPr>
            <p:cNvSpPr txBox="1"/>
            <p:nvPr/>
          </p:nvSpPr>
          <p:spPr>
            <a:xfrm>
              <a:off x="3293954" y="6098691"/>
              <a:ext cx="1508746" cy="14465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800">
                  <a:solidFill>
                    <a:schemeClr val="accent1">
                      <a:lumMod val="50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E397ECC-5924-4DDA-B30B-A88B8E1CAAA6}"/>
              </a:ext>
            </a:extLst>
          </p:cNvPr>
          <p:cNvSpPr txBox="1"/>
          <p:nvPr/>
        </p:nvSpPr>
        <p:spPr>
          <a:xfrm>
            <a:off x="4811492" y="1231554"/>
            <a:ext cx="1476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XXXXXX</a:t>
            </a:r>
            <a:endParaRPr lang="en-US" sz="5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6260502-DBDE-4C7C-895C-8E75EDA90B15}"/>
              </a:ext>
            </a:extLst>
          </p:cNvPr>
          <p:cNvSpPr txBox="1"/>
          <p:nvPr/>
        </p:nvSpPr>
        <p:spPr>
          <a:xfrm>
            <a:off x="6350000" y="2730150"/>
            <a:ext cx="1191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XXXXX</a:t>
            </a:r>
            <a:endParaRPr lang="en-US" sz="2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AF2A19D-E79C-446B-923B-2E10C56E6252}"/>
              </a:ext>
            </a:extLst>
          </p:cNvPr>
          <p:cNvSpPr txBox="1"/>
          <p:nvPr/>
        </p:nvSpPr>
        <p:spPr>
          <a:xfrm>
            <a:off x="18729618" y="9745292"/>
            <a:ext cx="3686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Implicit in every roadmap is an overview of the long-term objectives for the product and the deadlines for meeting those objectives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CE18996-95E5-4075-9C6D-C9603E4C90DF}"/>
              </a:ext>
            </a:extLst>
          </p:cNvPr>
          <p:cNvSpPr txBox="1"/>
          <p:nvPr/>
        </p:nvSpPr>
        <p:spPr>
          <a:xfrm>
            <a:off x="13282006" y="9699127"/>
            <a:ext cx="357607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The roadmap provides a high-level overview of the plan for executing the strategy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D6B761E-8E7D-4E06-9672-0AB1D1B91890}"/>
              </a:ext>
            </a:extLst>
          </p:cNvPr>
          <p:cNvSpPr txBox="1"/>
          <p:nvPr/>
        </p:nvSpPr>
        <p:spPr>
          <a:xfrm>
            <a:off x="1647334" y="9745292"/>
            <a:ext cx="4460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roadmap helps a product manager capture and communicate the product’s big-picture goals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30566E3-8DC6-4714-8CEB-BC8853DBDCB7}"/>
              </a:ext>
            </a:extLst>
          </p:cNvPr>
          <p:cNvSpPr txBox="1"/>
          <p:nvPr/>
        </p:nvSpPr>
        <p:spPr>
          <a:xfrm>
            <a:off x="7708983" y="9899720"/>
            <a:ext cx="357607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The roadmap lays out, step by step, the strategy that will enable this product to achieve the goals of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2542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0" grpId="0"/>
          <p:bldP spid="71" grpId="0"/>
          <p:bldP spid="68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2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2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decel="10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0" grpId="0"/>
          <p:bldP spid="71" grpId="0"/>
          <p:bldP spid="68" grpId="0"/>
          <p:bldP spid="69" grpId="0"/>
        </p:bldLst>
      </p:timing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Custom Desig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13362</TotalTime>
  <Words>131</Words>
  <Application>Microsoft Office PowerPoint</Application>
  <PresentationFormat>Personalizado</PresentationFormat>
  <Paragraphs>31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Open Sans Bold</vt:lpstr>
      <vt:lpstr>Open Sans Extrabold</vt:lpstr>
      <vt:lpstr>Open Sans Light</vt:lpstr>
      <vt:lpstr>Wingdings 3</vt:lpstr>
      <vt:lpstr>Ion</vt:lpstr>
      <vt:lpstr>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You Exec (https://youexec.com/plus)</Manager>
  <Company>You Exec (https://youexec.com/plus)</Company>
  <LinksUpToDate>false</LinksUpToDate>
  <SharedDoc>false</SharedDoc>
  <HyperlinkBase>https://youexec.com/plus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Exec (https://youexec.com/plus)</dc:title>
  <dc:subject>You Exec (https://youexec.com/plus)</dc:subject>
  <dc:creator>You Exec (https://youexec.com/plus)</dc:creator>
  <cp:keywords>You Exec (https:/youexec.com/plus)</cp:keywords>
  <dc:description>You Exec (https://youexec.com/plus)</dc:description>
  <cp:lastModifiedBy>Cuenta Microsoft</cp:lastModifiedBy>
  <cp:revision>704</cp:revision>
  <dcterms:created xsi:type="dcterms:W3CDTF">2017-10-27T02:31:07Z</dcterms:created>
  <dcterms:modified xsi:type="dcterms:W3CDTF">2023-01-16T03:36:08Z</dcterms:modified>
  <cp:category>You Exec (https://youexec.com/plus)</cp:category>
</cp:coreProperties>
</file>