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873" r:id="rId2"/>
    <p:sldId id="888" r:id="rId3"/>
    <p:sldId id="889" r:id="rId4"/>
    <p:sldId id="891" r:id="rId5"/>
    <p:sldId id="897" r:id="rId6"/>
    <p:sldId id="892" r:id="rId7"/>
    <p:sldId id="894" r:id="rId8"/>
    <p:sldId id="895" r:id="rId9"/>
    <p:sldId id="896" r:id="rId10"/>
  </p:sldIdLst>
  <p:sldSz cx="12190413" cy="6858000"/>
  <p:notesSz cx="6669088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Bebas Neue" panose="020B0606020202050201" pitchFamily="34" charset="0"/>
      <p:regular r:id="rId19"/>
    </p:embeddedFont>
  </p:embeddedFontLst>
  <p:custDataLst>
    <p:tags r:id="rId20"/>
  </p:custDataLst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38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7339" userDrawn="1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B2B2B2"/>
    <a:srgbClr val="D9D9D9"/>
    <a:srgbClr val="F3F3F3"/>
    <a:srgbClr val="F8C6B6"/>
    <a:srgbClr val="EF8463"/>
    <a:srgbClr val="9BBB59"/>
    <a:srgbClr val="C8303F"/>
    <a:srgbClr val="3498DB"/>
    <a:srgbClr val="415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8874" autoAdjust="0"/>
  </p:normalViewPr>
  <p:slideViewPr>
    <p:cSldViewPr snapToGrid="0" snapToObjects="1" showGuides="1">
      <p:cViewPr varScale="1">
        <p:scale>
          <a:sx n="85" d="100"/>
          <a:sy n="85" d="100"/>
        </p:scale>
        <p:origin x="686" y="48"/>
      </p:cViewPr>
      <p:guideLst>
        <p:guide orient="horz" pos="981"/>
        <p:guide pos="338"/>
        <p:guide orient="horz" pos="3657"/>
        <p:guide pos="7339"/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32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t>16.01.2023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16.01.2023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2" y="0"/>
            <a:ext cx="12190410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44376" y="0"/>
            <a:ext cx="1010166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1044376" y="3741441"/>
            <a:ext cx="10101664" cy="2061759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hteck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 userDrawn="1"/>
        </p:nvSpPr>
        <p:spPr bwMode="auto">
          <a:xfrm flipV="1">
            <a:off x="2" y="5804101"/>
            <a:ext cx="12190410" cy="1054800"/>
          </a:xfrm>
          <a:prstGeom prst="rect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0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252" y="410830"/>
            <a:ext cx="11133349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252" y="1483952"/>
            <a:ext cx="11133349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162" y="6152561"/>
            <a:ext cx="682881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1525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9" r:id="rId2"/>
    <p:sldLayoutId id="2147483686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856010" y="1143556"/>
            <a:ext cx="3827462" cy="4654476"/>
            <a:chOff x="7856010" y="1143556"/>
            <a:chExt cx="3827462" cy="4654476"/>
          </a:xfrm>
        </p:grpSpPr>
        <p:sp>
          <p:nvSpPr>
            <p:cNvPr id="28" name="Freeform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auto">
            <a:xfrm>
              <a:off x="9812179" y="3602501"/>
              <a:ext cx="153887" cy="1308894"/>
            </a:xfrm>
            <a:custGeom>
              <a:avLst/>
              <a:gdLst>
                <a:gd name="T0" fmla="*/ 73 w 91"/>
                <a:gd name="T1" fmla="*/ 0 h 774"/>
                <a:gd name="T2" fmla="*/ 0 w 91"/>
                <a:gd name="T3" fmla="*/ 0 h 774"/>
                <a:gd name="T4" fmla="*/ 0 w 91"/>
                <a:gd name="T5" fmla="*/ 774 h 774"/>
                <a:gd name="T6" fmla="*/ 91 w 91"/>
                <a:gd name="T7" fmla="*/ 774 h 774"/>
                <a:gd name="T8" fmla="*/ 73 w 91"/>
                <a:gd name="T9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74">
                  <a:moveTo>
                    <a:pt x="73" y="0"/>
                  </a:moveTo>
                  <a:lnTo>
                    <a:pt x="0" y="0"/>
                  </a:lnTo>
                  <a:lnTo>
                    <a:pt x="0" y="774"/>
                  </a:lnTo>
                  <a:lnTo>
                    <a:pt x="91" y="77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FE3EB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Freeform 1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auto">
            <a:xfrm>
              <a:off x="9680275" y="3602501"/>
              <a:ext cx="131904" cy="1308894"/>
            </a:xfrm>
            <a:custGeom>
              <a:avLst/>
              <a:gdLst>
                <a:gd name="T0" fmla="*/ 18 w 78"/>
                <a:gd name="T1" fmla="*/ 0 h 774"/>
                <a:gd name="T2" fmla="*/ 0 w 78"/>
                <a:gd name="T3" fmla="*/ 774 h 774"/>
                <a:gd name="T4" fmla="*/ 78 w 78"/>
                <a:gd name="T5" fmla="*/ 774 h 774"/>
                <a:gd name="T6" fmla="*/ 78 w 78"/>
                <a:gd name="T7" fmla="*/ 0 h 774"/>
                <a:gd name="T8" fmla="*/ 18 w 78"/>
                <a:gd name="T9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4">
                  <a:moveTo>
                    <a:pt x="18" y="0"/>
                  </a:moveTo>
                  <a:lnTo>
                    <a:pt x="0" y="774"/>
                  </a:lnTo>
                  <a:lnTo>
                    <a:pt x="78" y="774"/>
                  </a:lnTo>
                  <a:lnTo>
                    <a:pt x="7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ACFDE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2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auto">
            <a:xfrm>
              <a:off x="8177389" y="4458711"/>
              <a:ext cx="3193430" cy="975771"/>
            </a:xfrm>
            <a:custGeom>
              <a:avLst/>
              <a:gdLst>
                <a:gd name="T0" fmla="*/ 155 w 1171"/>
                <a:gd name="T1" fmla="*/ 346 h 358"/>
                <a:gd name="T2" fmla="*/ 188 w 1171"/>
                <a:gd name="T3" fmla="*/ 351 h 358"/>
                <a:gd name="T4" fmla="*/ 229 w 1171"/>
                <a:gd name="T5" fmla="*/ 325 h 358"/>
                <a:gd name="T6" fmla="*/ 293 w 1171"/>
                <a:gd name="T7" fmla="*/ 322 h 358"/>
                <a:gd name="T8" fmla="*/ 495 w 1171"/>
                <a:gd name="T9" fmla="*/ 202 h 358"/>
                <a:gd name="T10" fmla="*/ 693 w 1171"/>
                <a:gd name="T11" fmla="*/ 284 h 358"/>
                <a:gd name="T12" fmla="*/ 820 w 1171"/>
                <a:gd name="T13" fmla="*/ 245 h 358"/>
                <a:gd name="T14" fmla="*/ 959 w 1171"/>
                <a:gd name="T15" fmla="*/ 301 h 358"/>
                <a:gd name="T16" fmla="*/ 1045 w 1171"/>
                <a:gd name="T17" fmla="*/ 299 h 358"/>
                <a:gd name="T18" fmla="*/ 1121 w 1171"/>
                <a:gd name="T19" fmla="*/ 354 h 358"/>
                <a:gd name="T20" fmla="*/ 1171 w 1171"/>
                <a:gd name="T21" fmla="*/ 358 h 358"/>
                <a:gd name="T22" fmla="*/ 1148 w 1171"/>
                <a:gd name="T23" fmla="*/ 321 h 358"/>
                <a:gd name="T24" fmla="*/ 1075 w 1171"/>
                <a:gd name="T25" fmla="*/ 302 h 358"/>
                <a:gd name="T26" fmla="*/ 1039 w 1171"/>
                <a:gd name="T27" fmla="*/ 257 h 358"/>
                <a:gd name="T28" fmla="*/ 987 w 1171"/>
                <a:gd name="T29" fmla="*/ 248 h 358"/>
                <a:gd name="T30" fmla="*/ 918 w 1171"/>
                <a:gd name="T31" fmla="*/ 125 h 358"/>
                <a:gd name="T32" fmla="*/ 758 w 1171"/>
                <a:gd name="T33" fmla="*/ 170 h 358"/>
                <a:gd name="T34" fmla="*/ 707 w 1171"/>
                <a:gd name="T35" fmla="*/ 145 h 358"/>
                <a:gd name="T36" fmla="*/ 642 w 1171"/>
                <a:gd name="T37" fmla="*/ 161 h 358"/>
                <a:gd name="T38" fmla="*/ 558 w 1171"/>
                <a:gd name="T39" fmla="*/ 110 h 358"/>
                <a:gd name="T40" fmla="*/ 393 w 1171"/>
                <a:gd name="T41" fmla="*/ 27 h 358"/>
                <a:gd name="T42" fmla="*/ 298 w 1171"/>
                <a:gd name="T43" fmla="*/ 165 h 358"/>
                <a:gd name="T44" fmla="*/ 200 w 1171"/>
                <a:gd name="T45" fmla="*/ 188 h 358"/>
                <a:gd name="T46" fmla="*/ 140 w 1171"/>
                <a:gd name="T47" fmla="*/ 274 h 358"/>
                <a:gd name="T48" fmla="*/ 107 w 1171"/>
                <a:gd name="T49" fmla="*/ 274 h 358"/>
                <a:gd name="T50" fmla="*/ 40 w 1171"/>
                <a:gd name="T51" fmla="*/ 265 h 358"/>
                <a:gd name="T52" fmla="*/ 0 w 1171"/>
                <a:gd name="T53" fmla="*/ 296 h 358"/>
                <a:gd name="T54" fmla="*/ 155 w 1171"/>
                <a:gd name="T55" fmla="*/ 3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1" h="358">
                  <a:moveTo>
                    <a:pt x="155" y="346"/>
                  </a:moveTo>
                  <a:cubicBezTo>
                    <a:pt x="165" y="345"/>
                    <a:pt x="176" y="345"/>
                    <a:pt x="188" y="351"/>
                  </a:cubicBezTo>
                  <a:cubicBezTo>
                    <a:pt x="196" y="343"/>
                    <a:pt x="209" y="333"/>
                    <a:pt x="229" y="325"/>
                  </a:cubicBezTo>
                  <a:cubicBezTo>
                    <a:pt x="253" y="316"/>
                    <a:pt x="279" y="319"/>
                    <a:pt x="293" y="322"/>
                  </a:cubicBezTo>
                  <a:cubicBezTo>
                    <a:pt x="310" y="290"/>
                    <a:pt x="368" y="202"/>
                    <a:pt x="495" y="202"/>
                  </a:cubicBezTo>
                  <a:cubicBezTo>
                    <a:pt x="616" y="202"/>
                    <a:pt x="673" y="258"/>
                    <a:pt x="693" y="284"/>
                  </a:cubicBezTo>
                  <a:cubicBezTo>
                    <a:pt x="714" y="270"/>
                    <a:pt x="761" y="245"/>
                    <a:pt x="820" y="245"/>
                  </a:cubicBezTo>
                  <a:cubicBezTo>
                    <a:pt x="888" y="245"/>
                    <a:pt x="942" y="286"/>
                    <a:pt x="959" y="301"/>
                  </a:cubicBezTo>
                  <a:cubicBezTo>
                    <a:pt x="976" y="297"/>
                    <a:pt x="1017" y="289"/>
                    <a:pt x="1045" y="299"/>
                  </a:cubicBezTo>
                  <a:cubicBezTo>
                    <a:pt x="1077" y="309"/>
                    <a:pt x="1098" y="318"/>
                    <a:pt x="1121" y="354"/>
                  </a:cubicBezTo>
                  <a:cubicBezTo>
                    <a:pt x="1133" y="352"/>
                    <a:pt x="1154" y="351"/>
                    <a:pt x="1171" y="358"/>
                  </a:cubicBezTo>
                  <a:cubicBezTo>
                    <a:pt x="1168" y="346"/>
                    <a:pt x="1161" y="334"/>
                    <a:pt x="1148" y="321"/>
                  </a:cubicBezTo>
                  <a:cubicBezTo>
                    <a:pt x="1120" y="296"/>
                    <a:pt x="1075" y="302"/>
                    <a:pt x="1075" y="302"/>
                  </a:cubicBezTo>
                  <a:cubicBezTo>
                    <a:pt x="1073" y="288"/>
                    <a:pt x="1061" y="269"/>
                    <a:pt x="1039" y="257"/>
                  </a:cubicBezTo>
                  <a:cubicBezTo>
                    <a:pt x="1016" y="246"/>
                    <a:pt x="987" y="248"/>
                    <a:pt x="987" y="248"/>
                  </a:cubicBezTo>
                  <a:cubicBezTo>
                    <a:pt x="987" y="248"/>
                    <a:pt x="1006" y="156"/>
                    <a:pt x="918" y="125"/>
                  </a:cubicBezTo>
                  <a:cubicBezTo>
                    <a:pt x="818" y="90"/>
                    <a:pt x="758" y="170"/>
                    <a:pt x="758" y="170"/>
                  </a:cubicBezTo>
                  <a:cubicBezTo>
                    <a:pt x="758" y="170"/>
                    <a:pt x="746" y="148"/>
                    <a:pt x="707" y="145"/>
                  </a:cubicBezTo>
                  <a:cubicBezTo>
                    <a:pt x="668" y="143"/>
                    <a:pt x="642" y="161"/>
                    <a:pt x="642" y="161"/>
                  </a:cubicBezTo>
                  <a:cubicBezTo>
                    <a:pt x="626" y="103"/>
                    <a:pt x="558" y="110"/>
                    <a:pt x="558" y="110"/>
                  </a:cubicBezTo>
                  <a:cubicBezTo>
                    <a:pt x="548" y="59"/>
                    <a:pt x="498" y="0"/>
                    <a:pt x="393" y="27"/>
                  </a:cubicBezTo>
                  <a:cubicBezTo>
                    <a:pt x="287" y="54"/>
                    <a:pt x="298" y="165"/>
                    <a:pt x="298" y="165"/>
                  </a:cubicBezTo>
                  <a:cubicBezTo>
                    <a:pt x="298" y="165"/>
                    <a:pt x="247" y="155"/>
                    <a:pt x="200" y="188"/>
                  </a:cubicBezTo>
                  <a:cubicBezTo>
                    <a:pt x="153" y="221"/>
                    <a:pt x="140" y="274"/>
                    <a:pt x="140" y="274"/>
                  </a:cubicBezTo>
                  <a:cubicBezTo>
                    <a:pt x="125" y="263"/>
                    <a:pt x="107" y="274"/>
                    <a:pt x="107" y="274"/>
                  </a:cubicBezTo>
                  <a:cubicBezTo>
                    <a:pt x="107" y="274"/>
                    <a:pt x="77" y="252"/>
                    <a:pt x="40" y="265"/>
                  </a:cubicBezTo>
                  <a:cubicBezTo>
                    <a:pt x="20" y="272"/>
                    <a:pt x="7" y="285"/>
                    <a:pt x="0" y="296"/>
                  </a:cubicBezTo>
                  <a:cubicBezTo>
                    <a:pt x="30" y="292"/>
                    <a:pt x="112" y="286"/>
                    <a:pt x="155" y="346"/>
                  </a:cubicBez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F3F3F3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Freeform 22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auto">
            <a:xfrm>
              <a:off x="7856010" y="5085473"/>
              <a:ext cx="3827462" cy="712559"/>
            </a:xfrm>
            <a:custGeom>
              <a:avLst/>
              <a:gdLst>
                <a:gd name="T0" fmla="*/ 1301 w 1404"/>
                <a:gd name="T1" fmla="*/ 160 h 261"/>
                <a:gd name="T2" fmla="*/ 1235 w 1404"/>
                <a:gd name="T3" fmla="*/ 153 h 261"/>
                <a:gd name="T4" fmla="*/ 1220 w 1404"/>
                <a:gd name="T5" fmla="*/ 146 h 261"/>
                <a:gd name="T6" fmla="*/ 1154 w 1404"/>
                <a:gd name="T7" fmla="*/ 95 h 261"/>
                <a:gd name="T8" fmla="*/ 1077 w 1404"/>
                <a:gd name="T9" fmla="*/ 100 h 261"/>
                <a:gd name="T10" fmla="*/ 1063 w 1404"/>
                <a:gd name="T11" fmla="*/ 96 h 261"/>
                <a:gd name="T12" fmla="*/ 938 w 1404"/>
                <a:gd name="T13" fmla="*/ 43 h 261"/>
                <a:gd name="T14" fmla="*/ 816 w 1404"/>
                <a:gd name="T15" fmla="*/ 84 h 261"/>
                <a:gd name="T16" fmla="*/ 805 w 1404"/>
                <a:gd name="T17" fmla="*/ 87 h 261"/>
                <a:gd name="T18" fmla="*/ 795 w 1404"/>
                <a:gd name="T19" fmla="*/ 80 h 261"/>
                <a:gd name="T20" fmla="*/ 613 w 1404"/>
                <a:gd name="T21" fmla="*/ 0 h 261"/>
                <a:gd name="T22" fmla="*/ 432 w 1404"/>
                <a:gd name="T23" fmla="*/ 113 h 261"/>
                <a:gd name="T24" fmla="*/ 415 w 1404"/>
                <a:gd name="T25" fmla="*/ 122 h 261"/>
                <a:gd name="T26" fmla="*/ 357 w 1404"/>
                <a:gd name="T27" fmla="*/ 121 h 261"/>
                <a:gd name="T28" fmla="*/ 321 w 1404"/>
                <a:gd name="T29" fmla="*/ 146 h 261"/>
                <a:gd name="T30" fmla="*/ 311 w 1404"/>
                <a:gd name="T31" fmla="*/ 153 h 261"/>
                <a:gd name="T32" fmla="*/ 300 w 1404"/>
                <a:gd name="T33" fmla="*/ 150 h 261"/>
                <a:gd name="T34" fmla="*/ 274 w 1404"/>
                <a:gd name="T35" fmla="*/ 145 h 261"/>
                <a:gd name="T36" fmla="*/ 255 w 1404"/>
                <a:gd name="T37" fmla="*/ 140 h 261"/>
                <a:gd name="T38" fmla="*/ 79 w 1404"/>
                <a:gd name="T39" fmla="*/ 97 h 261"/>
                <a:gd name="T40" fmla="*/ 48 w 1404"/>
                <a:gd name="T41" fmla="*/ 237 h 261"/>
                <a:gd name="T42" fmla="*/ 0 w 1404"/>
                <a:gd name="T43" fmla="*/ 261 h 261"/>
                <a:gd name="T44" fmla="*/ 1404 w 1404"/>
                <a:gd name="T45" fmla="*/ 261 h 261"/>
                <a:gd name="T46" fmla="*/ 1301 w 1404"/>
                <a:gd name="T47" fmla="*/ 1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4" h="261">
                  <a:moveTo>
                    <a:pt x="1301" y="160"/>
                  </a:moveTo>
                  <a:cubicBezTo>
                    <a:pt x="1291" y="150"/>
                    <a:pt x="1256" y="143"/>
                    <a:pt x="1235" y="153"/>
                  </a:cubicBezTo>
                  <a:cubicBezTo>
                    <a:pt x="1230" y="155"/>
                    <a:pt x="1223" y="151"/>
                    <a:pt x="1220" y="146"/>
                  </a:cubicBezTo>
                  <a:cubicBezTo>
                    <a:pt x="1199" y="110"/>
                    <a:pt x="1183" y="105"/>
                    <a:pt x="1154" y="95"/>
                  </a:cubicBezTo>
                  <a:cubicBezTo>
                    <a:pt x="1132" y="88"/>
                    <a:pt x="1091" y="96"/>
                    <a:pt x="1077" y="100"/>
                  </a:cubicBezTo>
                  <a:cubicBezTo>
                    <a:pt x="1072" y="101"/>
                    <a:pt x="1067" y="100"/>
                    <a:pt x="1063" y="96"/>
                  </a:cubicBezTo>
                  <a:cubicBezTo>
                    <a:pt x="1063" y="96"/>
                    <a:pt x="1008" y="43"/>
                    <a:pt x="938" y="43"/>
                  </a:cubicBezTo>
                  <a:cubicBezTo>
                    <a:pt x="868" y="43"/>
                    <a:pt x="817" y="84"/>
                    <a:pt x="816" y="84"/>
                  </a:cubicBezTo>
                  <a:cubicBezTo>
                    <a:pt x="813" y="87"/>
                    <a:pt x="809" y="88"/>
                    <a:pt x="805" y="87"/>
                  </a:cubicBezTo>
                  <a:cubicBezTo>
                    <a:pt x="801" y="87"/>
                    <a:pt x="797" y="84"/>
                    <a:pt x="795" y="80"/>
                  </a:cubicBezTo>
                  <a:cubicBezTo>
                    <a:pt x="793" y="77"/>
                    <a:pt x="750" y="0"/>
                    <a:pt x="613" y="0"/>
                  </a:cubicBezTo>
                  <a:cubicBezTo>
                    <a:pt x="477" y="0"/>
                    <a:pt x="433" y="112"/>
                    <a:pt x="432" y="113"/>
                  </a:cubicBezTo>
                  <a:cubicBezTo>
                    <a:pt x="430" y="120"/>
                    <a:pt x="422" y="124"/>
                    <a:pt x="415" y="122"/>
                  </a:cubicBezTo>
                  <a:cubicBezTo>
                    <a:pt x="414" y="122"/>
                    <a:pt x="383" y="112"/>
                    <a:pt x="357" y="121"/>
                  </a:cubicBezTo>
                  <a:cubicBezTo>
                    <a:pt x="331" y="131"/>
                    <a:pt x="321" y="146"/>
                    <a:pt x="321" y="146"/>
                  </a:cubicBezTo>
                  <a:cubicBezTo>
                    <a:pt x="319" y="150"/>
                    <a:pt x="315" y="152"/>
                    <a:pt x="311" y="153"/>
                  </a:cubicBezTo>
                  <a:cubicBezTo>
                    <a:pt x="307" y="153"/>
                    <a:pt x="303" y="152"/>
                    <a:pt x="300" y="150"/>
                  </a:cubicBezTo>
                  <a:cubicBezTo>
                    <a:pt x="287" y="139"/>
                    <a:pt x="274" y="145"/>
                    <a:pt x="274" y="145"/>
                  </a:cubicBezTo>
                  <a:cubicBezTo>
                    <a:pt x="267" y="149"/>
                    <a:pt x="259" y="146"/>
                    <a:pt x="255" y="140"/>
                  </a:cubicBezTo>
                  <a:cubicBezTo>
                    <a:pt x="216" y="73"/>
                    <a:pt x="79" y="97"/>
                    <a:pt x="79" y="97"/>
                  </a:cubicBezTo>
                  <a:cubicBezTo>
                    <a:pt x="5" y="147"/>
                    <a:pt x="48" y="237"/>
                    <a:pt x="48" y="237"/>
                  </a:cubicBezTo>
                  <a:cubicBezTo>
                    <a:pt x="21" y="234"/>
                    <a:pt x="7" y="248"/>
                    <a:pt x="0" y="261"/>
                  </a:cubicBezTo>
                  <a:cubicBezTo>
                    <a:pt x="1404" y="261"/>
                    <a:pt x="1404" y="261"/>
                    <a:pt x="1404" y="261"/>
                  </a:cubicBezTo>
                  <a:cubicBezTo>
                    <a:pt x="1385" y="190"/>
                    <a:pt x="1325" y="167"/>
                    <a:pt x="1301" y="160"/>
                  </a:cubicBezTo>
                  <a:close/>
                </a:path>
              </a:pathLst>
            </a:custGeom>
            <a:solidFill>
              <a:srgbClr val="D9D9D9"/>
            </a:solidFill>
            <a:ln w="19050">
              <a:solidFill>
                <a:srgbClr val="F3F3F3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32" name="Gruppieren 3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GrpSpPr/>
            <p:nvPr/>
          </p:nvGrpSpPr>
          <p:grpSpPr>
            <a:xfrm>
              <a:off x="9189031" y="1143556"/>
              <a:ext cx="1294870" cy="2455742"/>
              <a:chOff x="9132241" y="1209557"/>
              <a:chExt cx="1294870" cy="2455742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9766976" y="1209557"/>
                <a:ext cx="245529" cy="363680"/>
              </a:xfrm>
              <a:custGeom>
                <a:avLst/>
                <a:gdLst>
                  <a:gd name="T0" fmla="*/ 29 w 29"/>
                  <a:gd name="T1" fmla="*/ 43 h 43"/>
                  <a:gd name="T2" fmla="*/ 0 w 29"/>
                  <a:gd name="T3" fmla="*/ 0 h 43"/>
                  <a:gd name="T4" fmla="*/ 13 w 29"/>
                  <a:gd name="T5" fmla="*/ 40 h 43"/>
                  <a:gd name="T6" fmla="*/ 29 w 29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43"/>
                    </a:moveTo>
                    <a:cubicBezTo>
                      <a:pt x="16" y="20"/>
                      <a:pt x="4" y="4"/>
                      <a:pt x="0" y="0"/>
                    </a:cubicBezTo>
                    <a:cubicBezTo>
                      <a:pt x="5" y="14"/>
                      <a:pt x="10" y="27"/>
                      <a:pt x="13" y="40"/>
                    </a:cubicBezTo>
                    <a:cubicBezTo>
                      <a:pt x="18" y="40"/>
                      <a:pt x="23" y="42"/>
                      <a:pt x="29" y="43"/>
                    </a:cubicBezTo>
                    <a:close/>
                  </a:path>
                </a:pathLst>
              </a:custGeom>
              <a:solidFill>
                <a:srgbClr val="E74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529913" y="1210640"/>
                <a:ext cx="354449" cy="371064"/>
              </a:xfrm>
              <a:custGeom>
                <a:avLst/>
                <a:gdLst>
                  <a:gd name="T0" fmla="*/ 42 w 42"/>
                  <a:gd name="T1" fmla="*/ 41 h 44"/>
                  <a:gd name="T2" fmla="*/ 29 w 42"/>
                  <a:gd name="T3" fmla="*/ 1 h 44"/>
                  <a:gd name="T4" fmla="*/ 29 w 42"/>
                  <a:gd name="T5" fmla="*/ 1 h 44"/>
                  <a:gd name="T6" fmla="*/ 29 w 42"/>
                  <a:gd name="T7" fmla="*/ 0 h 44"/>
                  <a:gd name="T8" fmla="*/ 29 w 42"/>
                  <a:gd name="T9" fmla="*/ 0 h 44"/>
                  <a:gd name="T10" fmla="*/ 28 w 42"/>
                  <a:gd name="T11" fmla="*/ 0 h 44"/>
                  <a:gd name="T12" fmla="*/ 28 w 42"/>
                  <a:gd name="T13" fmla="*/ 1 h 44"/>
                  <a:gd name="T14" fmla="*/ 0 w 42"/>
                  <a:gd name="T15" fmla="*/ 44 h 44"/>
                  <a:gd name="T16" fmla="*/ 42 w 42"/>
                  <a:gd name="T17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42" y="41"/>
                    </a:moveTo>
                    <a:cubicBezTo>
                      <a:pt x="39" y="28"/>
                      <a:pt x="34" y="15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5" y="4"/>
                      <a:pt x="13" y="20"/>
                      <a:pt x="0" y="44"/>
                    </a:cubicBezTo>
                    <a:cubicBezTo>
                      <a:pt x="10" y="41"/>
                      <a:pt x="25" y="38"/>
                      <a:pt x="42" y="41"/>
                    </a:cubicBezTo>
                    <a:close/>
                  </a:path>
                </a:pathLst>
              </a:custGeom>
              <a:solidFill>
                <a:srgbClr val="BF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3" name="Freeform 1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<p:cNvSpPr>
                <a:spLocks/>
              </p:cNvSpPr>
              <p:nvPr/>
            </p:nvSpPr>
            <p:spPr bwMode="auto">
              <a:xfrm>
                <a:off x="9258538" y="1497991"/>
                <a:ext cx="1050424" cy="2023313"/>
              </a:xfrm>
              <a:custGeom>
                <a:avLst/>
                <a:gdLst>
                  <a:gd name="T0" fmla="*/ 75 w 124"/>
                  <a:gd name="T1" fmla="*/ 239 h 239"/>
                  <a:gd name="T2" fmla="*/ 74 w 124"/>
                  <a:gd name="T3" fmla="*/ 3 h 239"/>
                  <a:gd name="T4" fmla="*/ 32 w 124"/>
                  <a:gd name="T5" fmla="*/ 6 h 239"/>
                  <a:gd name="T6" fmla="*/ 0 w 124"/>
                  <a:gd name="T7" fmla="*/ 121 h 239"/>
                  <a:gd name="T8" fmla="*/ 5 w 124"/>
                  <a:gd name="T9" fmla="*/ 168 h 239"/>
                  <a:gd name="T10" fmla="*/ 26 w 124"/>
                  <a:gd name="T11" fmla="*/ 219 h 239"/>
                  <a:gd name="T12" fmla="*/ 47 w 124"/>
                  <a:gd name="T13" fmla="*/ 239 h 239"/>
                  <a:gd name="T14" fmla="*/ 75 w 124"/>
                  <a:gd name="T15" fmla="*/ 239 h 239"/>
                  <a:gd name="T16" fmla="*/ 75 w 124"/>
                  <a:gd name="T17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239">
                    <a:moveTo>
                      <a:pt x="75" y="239"/>
                    </a:moveTo>
                    <a:cubicBezTo>
                      <a:pt x="75" y="239"/>
                      <a:pt x="124" y="170"/>
                      <a:pt x="74" y="3"/>
                    </a:cubicBezTo>
                    <a:cubicBezTo>
                      <a:pt x="57" y="0"/>
                      <a:pt x="42" y="3"/>
                      <a:pt x="32" y="6"/>
                    </a:cubicBezTo>
                    <a:cubicBezTo>
                      <a:pt x="16" y="35"/>
                      <a:pt x="0" y="75"/>
                      <a:pt x="0" y="121"/>
                    </a:cubicBezTo>
                    <a:cubicBezTo>
                      <a:pt x="0" y="139"/>
                      <a:pt x="2" y="155"/>
                      <a:pt x="5" y="168"/>
                    </a:cubicBezTo>
                    <a:cubicBezTo>
                      <a:pt x="10" y="191"/>
                      <a:pt x="17" y="207"/>
                      <a:pt x="26" y="219"/>
                    </a:cubicBezTo>
                    <a:cubicBezTo>
                      <a:pt x="33" y="229"/>
                      <a:pt x="40" y="235"/>
                      <a:pt x="47" y="239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5" y="239"/>
                      <a:pt x="75" y="239"/>
                      <a:pt x="75" y="239"/>
                    </a:cubicBezTo>
                    <a:close/>
                  </a:path>
                </a:pathLst>
              </a:custGeom>
              <a:solidFill>
                <a:srgbClr val="E74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4" name="Oval 7"/>
              <p:cNvSpPr>
                <a:spLocks noChangeArrowheads="1"/>
              </p:cNvSpPr>
              <p:nvPr/>
            </p:nvSpPr>
            <p:spPr bwMode="auto">
              <a:xfrm>
                <a:off x="9615347" y="1963719"/>
                <a:ext cx="362304" cy="362304"/>
              </a:xfrm>
              <a:prstGeom prst="ellipse">
                <a:avLst/>
              </a:prstGeom>
              <a:solidFill>
                <a:srgbClr val="F8C6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10063432" y="2919479"/>
                <a:ext cx="363679" cy="745820"/>
              </a:xfrm>
              <a:custGeom>
                <a:avLst/>
                <a:gdLst>
                  <a:gd name="T0" fmla="*/ 42 w 43"/>
                  <a:gd name="T1" fmla="*/ 43 h 88"/>
                  <a:gd name="T2" fmla="*/ 21 w 43"/>
                  <a:gd name="T3" fmla="*/ 0 h 88"/>
                  <a:gd name="T4" fmla="*/ 21 w 43"/>
                  <a:gd name="T5" fmla="*/ 0 h 88"/>
                  <a:gd name="T6" fmla="*/ 0 w 43"/>
                  <a:gd name="T7" fmla="*/ 51 h 88"/>
                  <a:gd name="T8" fmla="*/ 40 w 43"/>
                  <a:gd name="T9" fmla="*/ 88 h 88"/>
                  <a:gd name="T10" fmla="*/ 42 w 43"/>
                  <a:gd name="T11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8">
                    <a:moveTo>
                      <a:pt x="42" y="43"/>
                    </a:moveTo>
                    <a:cubicBezTo>
                      <a:pt x="43" y="5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7" y="22"/>
                      <a:pt x="9" y="39"/>
                      <a:pt x="0" y="51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8"/>
                      <a:pt x="41" y="82"/>
                      <a:pt x="42" y="43"/>
                    </a:cubicBezTo>
                    <a:close/>
                  </a:path>
                </a:pathLst>
              </a:custGeom>
              <a:solidFill>
                <a:srgbClr val="EF8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9884362" y="1523837"/>
                <a:ext cx="424600" cy="1997467"/>
              </a:xfrm>
              <a:custGeom>
                <a:avLst/>
                <a:gdLst>
                  <a:gd name="T0" fmla="*/ 16 w 50"/>
                  <a:gd name="T1" fmla="*/ 3 h 236"/>
                  <a:gd name="T2" fmla="*/ 0 w 50"/>
                  <a:gd name="T3" fmla="*/ 0 h 236"/>
                  <a:gd name="T4" fmla="*/ 1 w 50"/>
                  <a:gd name="T5" fmla="*/ 236 h 236"/>
                  <a:gd name="T6" fmla="*/ 21 w 50"/>
                  <a:gd name="T7" fmla="*/ 216 h 236"/>
                  <a:gd name="T8" fmla="*/ 42 w 50"/>
                  <a:gd name="T9" fmla="*/ 165 h 236"/>
                  <a:gd name="T10" fmla="*/ 47 w 50"/>
                  <a:gd name="T11" fmla="*/ 118 h 236"/>
                  <a:gd name="T12" fmla="*/ 16 w 50"/>
                  <a:gd name="T13" fmla="*/ 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236">
                    <a:moveTo>
                      <a:pt x="16" y="3"/>
                    </a:moveTo>
                    <a:cubicBezTo>
                      <a:pt x="10" y="2"/>
                      <a:pt x="5" y="0"/>
                      <a:pt x="0" y="0"/>
                    </a:cubicBezTo>
                    <a:cubicBezTo>
                      <a:pt x="50" y="167"/>
                      <a:pt x="1" y="236"/>
                      <a:pt x="1" y="236"/>
                    </a:cubicBezTo>
                    <a:cubicBezTo>
                      <a:pt x="7" y="232"/>
                      <a:pt x="15" y="226"/>
                      <a:pt x="21" y="216"/>
                    </a:cubicBezTo>
                    <a:cubicBezTo>
                      <a:pt x="30" y="204"/>
                      <a:pt x="38" y="187"/>
                      <a:pt x="42" y="165"/>
                    </a:cubicBezTo>
                    <a:cubicBezTo>
                      <a:pt x="45" y="152"/>
                      <a:pt x="47" y="136"/>
                      <a:pt x="47" y="118"/>
                    </a:cubicBezTo>
                    <a:cubicBezTo>
                      <a:pt x="47" y="72"/>
                      <a:pt x="31" y="32"/>
                      <a:pt x="16" y="3"/>
                    </a:cubicBezTo>
                    <a:close/>
                  </a:path>
                </a:pathLst>
              </a:custGeom>
              <a:solidFill>
                <a:srgbClr val="F29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9132241" y="2919479"/>
                <a:ext cx="354449" cy="745820"/>
              </a:xfrm>
              <a:custGeom>
                <a:avLst/>
                <a:gdLst>
                  <a:gd name="T0" fmla="*/ 1 w 42"/>
                  <a:gd name="T1" fmla="*/ 43 h 88"/>
                  <a:gd name="T2" fmla="*/ 2 w 42"/>
                  <a:gd name="T3" fmla="*/ 88 h 88"/>
                  <a:gd name="T4" fmla="*/ 42 w 42"/>
                  <a:gd name="T5" fmla="*/ 51 h 88"/>
                  <a:gd name="T6" fmla="*/ 21 w 42"/>
                  <a:gd name="T7" fmla="*/ 0 h 88"/>
                  <a:gd name="T8" fmla="*/ 1 w 42"/>
                  <a:gd name="T9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8">
                    <a:moveTo>
                      <a:pt x="1" y="43"/>
                    </a:moveTo>
                    <a:cubicBezTo>
                      <a:pt x="2" y="82"/>
                      <a:pt x="2" y="88"/>
                      <a:pt x="2" y="88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3" y="39"/>
                      <a:pt x="26" y="23"/>
                      <a:pt x="21" y="0"/>
                    </a:cubicBezTo>
                    <a:cubicBezTo>
                      <a:pt x="20" y="0"/>
                      <a:pt x="0" y="5"/>
                      <a:pt x="1" y="43"/>
                    </a:cubicBezTo>
                    <a:close/>
                  </a:path>
                </a:pathLst>
              </a:custGeom>
              <a:solidFill>
                <a:srgbClr val="BF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9648063" y="3521304"/>
                <a:ext cx="245529" cy="143995"/>
              </a:xfrm>
              <a:custGeom>
                <a:avLst/>
                <a:gdLst>
                  <a:gd name="T0" fmla="*/ 133 w 133"/>
                  <a:gd name="T1" fmla="*/ 0 h 78"/>
                  <a:gd name="T2" fmla="*/ 5 w 133"/>
                  <a:gd name="T3" fmla="*/ 0 h 78"/>
                  <a:gd name="T4" fmla="*/ 0 w 133"/>
                  <a:gd name="T5" fmla="*/ 0 h 78"/>
                  <a:gd name="T6" fmla="*/ 0 w 133"/>
                  <a:gd name="T7" fmla="*/ 78 h 78"/>
                  <a:gd name="T8" fmla="*/ 60 w 133"/>
                  <a:gd name="T9" fmla="*/ 78 h 78"/>
                  <a:gd name="T10" fmla="*/ 133 w 133"/>
                  <a:gd name="T11" fmla="*/ 78 h 78"/>
                  <a:gd name="T12" fmla="*/ 133 w 133"/>
                  <a:gd name="T13" fmla="*/ 0 h 78"/>
                  <a:gd name="T14" fmla="*/ 133 w 133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78">
                    <a:moveTo>
                      <a:pt x="133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0" y="78"/>
                    </a:lnTo>
                    <a:lnTo>
                      <a:pt x="133" y="78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F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sp>
        <p:nvSpPr>
          <p:cNvPr id="4" name="Titel 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WELCOME TO PRESENTATIONLOAD</a:t>
            </a:r>
            <a:endParaRPr lang="en-US" noProof="1"/>
          </a:p>
        </p:txBody>
      </p:sp>
      <p:sp>
        <p:nvSpPr>
          <p:cNvPr id="5" name="Untertitel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noProof="1" smtClean="0"/>
              <a:t>PREMIUM POWERPOINT SLIDES</a:t>
            </a:r>
            <a:endParaRPr lang="en-US" noProof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hteck 176"/>
          <p:cNvSpPr/>
          <p:nvPr/>
        </p:nvSpPr>
        <p:spPr>
          <a:xfrm>
            <a:off x="7349067" y="0"/>
            <a:ext cx="484134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Freihandform 173"/>
          <p:cNvSpPr/>
          <p:nvPr/>
        </p:nvSpPr>
        <p:spPr>
          <a:xfrm>
            <a:off x="1672545" y="4436545"/>
            <a:ext cx="1964267" cy="1667933"/>
          </a:xfrm>
          <a:custGeom>
            <a:avLst/>
            <a:gdLst>
              <a:gd name="connsiteX0" fmla="*/ 0 w 1964267"/>
              <a:gd name="connsiteY0" fmla="*/ 499533 h 1667933"/>
              <a:gd name="connsiteX1" fmla="*/ 1744133 w 1964267"/>
              <a:gd name="connsiteY1" fmla="*/ 0 h 1667933"/>
              <a:gd name="connsiteX2" fmla="*/ 1964267 w 1964267"/>
              <a:gd name="connsiteY2" fmla="*/ 414867 h 1667933"/>
              <a:gd name="connsiteX3" fmla="*/ 1676400 w 1964267"/>
              <a:gd name="connsiteY3" fmla="*/ 685800 h 1667933"/>
              <a:gd name="connsiteX4" fmla="*/ 1066800 w 1964267"/>
              <a:gd name="connsiteY4" fmla="*/ 1667933 h 1667933"/>
              <a:gd name="connsiteX5" fmla="*/ 321733 w 1964267"/>
              <a:gd name="connsiteY5" fmla="*/ 1007533 h 1667933"/>
              <a:gd name="connsiteX6" fmla="*/ 50800 w 1964267"/>
              <a:gd name="connsiteY6" fmla="*/ 491067 h 166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1667933">
                <a:moveTo>
                  <a:pt x="0" y="499533"/>
                </a:moveTo>
                <a:lnTo>
                  <a:pt x="1744133" y="0"/>
                </a:lnTo>
                <a:lnTo>
                  <a:pt x="1964267" y="414867"/>
                </a:lnTo>
                <a:lnTo>
                  <a:pt x="1676400" y="685800"/>
                </a:lnTo>
                <a:lnTo>
                  <a:pt x="1066800" y="1667933"/>
                </a:lnTo>
                <a:lnTo>
                  <a:pt x="321733" y="1007533"/>
                </a:lnTo>
                <a:lnTo>
                  <a:pt x="50800" y="491067"/>
                </a:lnTo>
              </a:path>
            </a:pathLst>
          </a:cu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 EXAMPLE </a:t>
            </a:r>
            <a:r>
              <a:rPr lang="en-US" dirty="0" smtClean="0"/>
              <a:t>– MAP                  </a:t>
            </a:r>
            <a:r>
              <a:rPr lang="en-US" dirty="0" smtClean="0">
                <a:solidFill>
                  <a:schemeClr val="bg1"/>
                </a:solidFill>
              </a:rPr>
              <a:t>            3D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2" name="Textplatzhalter 2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XXXXXXX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568189" y="1659278"/>
            <a:ext cx="4230943" cy="4561016"/>
            <a:chOff x="901701" y="269875"/>
            <a:chExt cx="4924425" cy="5308600"/>
          </a:xfrm>
          <a:gradFill>
            <a:gsLst>
              <a:gs pos="0">
                <a:srgbClr val="D9D9D9"/>
              </a:gs>
              <a:gs pos="100000">
                <a:srgbClr val="9D9D9D"/>
              </a:gs>
            </a:gsLst>
            <a:path path="circle">
              <a:fillToRect r="100000" b="100000"/>
            </a:path>
          </a:gradFill>
          <a:effectLst/>
        </p:grpSpPr>
        <p:sp>
          <p:nvSpPr>
            <p:cNvPr id="8" name="Freeform 412"/>
            <p:cNvSpPr>
              <a:spLocks/>
            </p:cNvSpPr>
            <p:nvPr/>
          </p:nvSpPr>
          <p:spPr bwMode="auto">
            <a:xfrm>
              <a:off x="3679217" y="1282700"/>
              <a:ext cx="1195388" cy="1106488"/>
            </a:xfrm>
            <a:custGeom>
              <a:avLst/>
              <a:gdLst/>
              <a:ahLst/>
              <a:cxnLst>
                <a:cxn ang="0">
                  <a:pos x="215" y="64"/>
                </a:cxn>
                <a:cxn ang="0">
                  <a:pos x="210" y="59"/>
                </a:cxn>
                <a:cxn ang="0">
                  <a:pos x="204" y="56"/>
                </a:cxn>
                <a:cxn ang="0">
                  <a:pos x="202" y="44"/>
                </a:cxn>
                <a:cxn ang="0">
                  <a:pos x="201" y="35"/>
                </a:cxn>
                <a:cxn ang="0">
                  <a:pos x="199" y="26"/>
                </a:cxn>
                <a:cxn ang="0">
                  <a:pos x="193" y="13"/>
                </a:cxn>
                <a:cxn ang="0">
                  <a:pos x="183" y="5"/>
                </a:cxn>
                <a:cxn ang="0">
                  <a:pos x="175" y="0"/>
                </a:cxn>
                <a:cxn ang="0">
                  <a:pos x="167" y="2"/>
                </a:cxn>
                <a:cxn ang="0">
                  <a:pos x="159" y="12"/>
                </a:cxn>
                <a:cxn ang="0">
                  <a:pos x="154" y="18"/>
                </a:cxn>
                <a:cxn ang="0">
                  <a:pos x="147" y="17"/>
                </a:cxn>
                <a:cxn ang="0">
                  <a:pos x="40" y="46"/>
                </a:cxn>
                <a:cxn ang="0">
                  <a:pos x="28" y="55"/>
                </a:cxn>
                <a:cxn ang="0">
                  <a:pos x="30" y="107"/>
                </a:cxn>
                <a:cxn ang="0">
                  <a:pos x="17" y="113"/>
                </a:cxn>
                <a:cxn ang="0">
                  <a:pos x="12" y="121"/>
                </a:cxn>
                <a:cxn ang="0">
                  <a:pos x="11" y="129"/>
                </a:cxn>
                <a:cxn ang="0">
                  <a:pos x="7" y="140"/>
                </a:cxn>
                <a:cxn ang="0">
                  <a:pos x="5" y="151"/>
                </a:cxn>
                <a:cxn ang="0">
                  <a:pos x="11" y="158"/>
                </a:cxn>
                <a:cxn ang="0">
                  <a:pos x="17" y="168"/>
                </a:cxn>
                <a:cxn ang="0">
                  <a:pos x="29" y="191"/>
                </a:cxn>
                <a:cxn ang="0">
                  <a:pos x="26" y="196"/>
                </a:cxn>
                <a:cxn ang="0">
                  <a:pos x="25" y="200"/>
                </a:cxn>
                <a:cxn ang="0">
                  <a:pos x="35" y="205"/>
                </a:cxn>
                <a:cxn ang="0">
                  <a:pos x="39" y="200"/>
                </a:cxn>
                <a:cxn ang="0">
                  <a:pos x="43" y="199"/>
                </a:cxn>
                <a:cxn ang="0">
                  <a:pos x="44" y="194"/>
                </a:cxn>
                <a:cxn ang="0">
                  <a:pos x="46" y="191"/>
                </a:cxn>
                <a:cxn ang="0">
                  <a:pos x="49" y="182"/>
                </a:cxn>
                <a:cxn ang="0">
                  <a:pos x="59" y="178"/>
                </a:cxn>
                <a:cxn ang="0">
                  <a:pos x="63" y="184"/>
                </a:cxn>
                <a:cxn ang="0">
                  <a:pos x="69" y="191"/>
                </a:cxn>
                <a:cxn ang="0">
                  <a:pos x="85" y="189"/>
                </a:cxn>
                <a:cxn ang="0">
                  <a:pos x="95" y="194"/>
                </a:cxn>
                <a:cxn ang="0">
                  <a:pos x="105" y="188"/>
                </a:cxn>
                <a:cxn ang="0">
                  <a:pos x="111" y="180"/>
                </a:cxn>
                <a:cxn ang="0">
                  <a:pos x="121" y="188"/>
                </a:cxn>
                <a:cxn ang="0">
                  <a:pos x="136" y="178"/>
                </a:cxn>
                <a:cxn ang="0">
                  <a:pos x="143" y="169"/>
                </a:cxn>
                <a:cxn ang="0">
                  <a:pos x="142" y="160"/>
                </a:cxn>
                <a:cxn ang="0">
                  <a:pos x="146" y="156"/>
                </a:cxn>
                <a:cxn ang="0">
                  <a:pos x="152" y="153"/>
                </a:cxn>
                <a:cxn ang="0">
                  <a:pos x="152" y="172"/>
                </a:cxn>
                <a:cxn ang="0">
                  <a:pos x="163" y="183"/>
                </a:cxn>
                <a:cxn ang="0">
                  <a:pos x="161" y="189"/>
                </a:cxn>
                <a:cxn ang="0">
                  <a:pos x="169" y="192"/>
                </a:cxn>
                <a:cxn ang="0">
                  <a:pos x="171" y="173"/>
                </a:cxn>
                <a:cxn ang="0">
                  <a:pos x="180" y="172"/>
                </a:cxn>
                <a:cxn ang="0">
                  <a:pos x="189" y="144"/>
                </a:cxn>
                <a:cxn ang="0">
                  <a:pos x="196" y="134"/>
                </a:cxn>
                <a:cxn ang="0">
                  <a:pos x="196" y="110"/>
                </a:cxn>
                <a:cxn ang="0">
                  <a:pos x="202" y="93"/>
                </a:cxn>
                <a:cxn ang="0">
                  <a:pos x="205" y="83"/>
                </a:cxn>
                <a:cxn ang="0">
                  <a:pos x="217" y="75"/>
                </a:cxn>
                <a:cxn ang="0">
                  <a:pos x="221" y="69"/>
                </a:cxn>
              </a:cxnLst>
              <a:rect l="0" t="0" r="r" b="b"/>
              <a:pathLst>
                <a:path w="222" h="205">
                  <a:moveTo>
                    <a:pt x="221" y="69"/>
                  </a:moveTo>
                  <a:cubicBezTo>
                    <a:pt x="214" y="63"/>
                    <a:pt x="215" y="64"/>
                    <a:pt x="215" y="64"/>
                  </a:cubicBezTo>
                  <a:cubicBezTo>
                    <a:pt x="214" y="62"/>
                    <a:pt x="214" y="62"/>
                    <a:pt x="214" y="62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5" y="57"/>
                    <a:pt x="204" y="56"/>
                  </a:cubicBezTo>
                  <a:cubicBezTo>
                    <a:pt x="203" y="54"/>
                    <a:pt x="204" y="55"/>
                    <a:pt x="203" y="52"/>
                  </a:cubicBezTo>
                  <a:cubicBezTo>
                    <a:pt x="202" y="48"/>
                    <a:pt x="203" y="48"/>
                    <a:pt x="202" y="44"/>
                  </a:cubicBezTo>
                  <a:cubicBezTo>
                    <a:pt x="200" y="40"/>
                    <a:pt x="199" y="37"/>
                    <a:pt x="199" y="37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4"/>
                    <a:pt x="200" y="34"/>
                    <a:pt x="200" y="31"/>
                  </a:cubicBezTo>
                  <a:cubicBezTo>
                    <a:pt x="198" y="27"/>
                    <a:pt x="200" y="26"/>
                    <a:pt x="199" y="26"/>
                  </a:cubicBezTo>
                  <a:cubicBezTo>
                    <a:pt x="199" y="25"/>
                    <a:pt x="194" y="22"/>
                    <a:pt x="193" y="18"/>
                  </a:cubicBezTo>
                  <a:cubicBezTo>
                    <a:pt x="193" y="15"/>
                    <a:pt x="193" y="13"/>
                    <a:pt x="193" y="13"/>
                  </a:cubicBezTo>
                  <a:cubicBezTo>
                    <a:pt x="193" y="13"/>
                    <a:pt x="191" y="14"/>
                    <a:pt x="187" y="11"/>
                  </a:cubicBezTo>
                  <a:cubicBezTo>
                    <a:pt x="184" y="8"/>
                    <a:pt x="183" y="5"/>
                    <a:pt x="183" y="5"/>
                  </a:cubicBezTo>
                  <a:cubicBezTo>
                    <a:pt x="183" y="5"/>
                    <a:pt x="182" y="8"/>
                    <a:pt x="179" y="5"/>
                  </a:cubicBezTo>
                  <a:cubicBezTo>
                    <a:pt x="178" y="3"/>
                    <a:pt x="177" y="1"/>
                    <a:pt x="175" y="0"/>
                  </a:cubicBezTo>
                  <a:cubicBezTo>
                    <a:pt x="175" y="0"/>
                    <a:pt x="174" y="1"/>
                    <a:pt x="173" y="2"/>
                  </a:cubicBezTo>
                  <a:cubicBezTo>
                    <a:pt x="169" y="5"/>
                    <a:pt x="170" y="3"/>
                    <a:pt x="167" y="2"/>
                  </a:cubicBezTo>
                  <a:cubicBezTo>
                    <a:pt x="164" y="2"/>
                    <a:pt x="167" y="6"/>
                    <a:pt x="167" y="9"/>
                  </a:cubicBezTo>
                  <a:cubicBezTo>
                    <a:pt x="166" y="11"/>
                    <a:pt x="164" y="12"/>
                    <a:pt x="159" y="12"/>
                  </a:cubicBezTo>
                  <a:cubicBezTo>
                    <a:pt x="155" y="13"/>
                    <a:pt x="157" y="19"/>
                    <a:pt x="157" y="19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154" y="18"/>
                    <a:pt x="153" y="21"/>
                    <a:pt x="152" y="21"/>
                  </a:cubicBezTo>
                  <a:cubicBezTo>
                    <a:pt x="151" y="21"/>
                    <a:pt x="147" y="17"/>
                    <a:pt x="147" y="1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19" y="104"/>
                    <a:pt x="17" y="107"/>
                  </a:cubicBezTo>
                  <a:cubicBezTo>
                    <a:pt x="16" y="110"/>
                    <a:pt x="17" y="113"/>
                    <a:pt x="17" y="113"/>
                  </a:cubicBezTo>
                  <a:cubicBezTo>
                    <a:pt x="17" y="113"/>
                    <a:pt x="14" y="114"/>
                    <a:pt x="13" y="116"/>
                  </a:cubicBezTo>
                  <a:cubicBezTo>
                    <a:pt x="13" y="119"/>
                    <a:pt x="12" y="121"/>
                    <a:pt x="12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1" y="129"/>
                    <a:pt x="2" y="131"/>
                    <a:pt x="4" y="133"/>
                  </a:cubicBezTo>
                  <a:cubicBezTo>
                    <a:pt x="6" y="136"/>
                    <a:pt x="13" y="133"/>
                    <a:pt x="7" y="140"/>
                  </a:cubicBezTo>
                  <a:cubicBezTo>
                    <a:pt x="2" y="147"/>
                    <a:pt x="0" y="145"/>
                    <a:pt x="0" y="146"/>
                  </a:cubicBezTo>
                  <a:cubicBezTo>
                    <a:pt x="1" y="148"/>
                    <a:pt x="5" y="151"/>
                    <a:pt x="5" y="151"/>
                  </a:cubicBezTo>
                  <a:cubicBezTo>
                    <a:pt x="5" y="151"/>
                    <a:pt x="8" y="145"/>
                    <a:pt x="8" y="149"/>
                  </a:cubicBezTo>
                  <a:cubicBezTo>
                    <a:pt x="8" y="154"/>
                    <a:pt x="9" y="158"/>
                    <a:pt x="11" y="158"/>
                  </a:cubicBezTo>
                  <a:cubicBezTo>
                    <a:pt x="12" y="158"/>
                    <a:pt x="12" y="164"/>
                    <a:pt x="13" y="166"/>
                  </a:cubicBezTo>
                  <a:cubicBezTo>
                    <a:pt x="13" y="167"/>
                    <a:pt x="17" y="168"/>
                    <a:pt x="17" y="168"/>
                  </a:cubicBezTo>
                  <a:cubicBezTo>
                    <a:pt x="17" y="168"/>
                    <a:pt x="16" y="172"/>
                    <a:pt x="16" y="174"/>
                  </a:cubicBezTo>
                  <a:cubicBezTo>
                    <a:pt x="20" y="178"/>
                    <a:pt x="30" y="189"/>
                    <a:pt x="29" y="191"/>
                  </a:cubicBezTo>
                  <a:cubicBezTo>
                    <a:pt x="29" y="192"/>
                    <a:pt x="26" y="192"/>
                    <a:pt x="26" y="192"/>
                  </a:cubicBezTo>
                  <a:cubicBezTo>
                    <a:pt x="26" y="192"/>
                    <a:pt x="27" y="197"/>
                    <a:pt x="26" y="196"/>
                  </a:cubicBezTo>
                  <a:cubicBezTo>
                    <a:pt x="25" y="196"/>
                    <a:pt x="22" y="200"/>
                    <a:pt x="22" y="200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5" y="205"/>
                    <a:pt x="35" y="200"/>
                    <a:pt x="35" y="205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4"/>
                    <a:pt x="44" y="194"/>
                    <a:pt x="44" y="194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46" y="191"/>
                    <a:pt x="46" y="191"/>
                    <a:pt x="46" y="191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3"/>
                    <a:pt x="105" y="183"/>
                    <a:pt x="105" y="18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36" y="178"/>
                    <a:pt x="136" y="178"/>
                    <a:pt x="136" y="178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72"/>
                    <a:pt x="152" y="172"/>
                    <a:pt x="152" y="172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9" y="192"/>
                    <a:pt x="169" y="192"/>
                    <a:pt x="169" y="192"/>
                  </a:cubicBezTo>
                  <a:cubicBezTo>
                    <a:pt x="169" y="189"/>
                    <a:pt x="169" y="187"/>
                    <a:pt x="170" y="186"/>
                  </a:cubicBezTo>
                  <a:cubicBezTo>
                    <a:pt x="172" y="185"/>
                    <a:pt x="167" y="173"/>
                    <a:pt x="171" y="173"/>
                  </a:cubicBezTo>
                  <a:cubicBezTo>
                    <a:pt x="174" y="172"/>
                    <a:pt x="174" y="168"/>
                    <a:pt x="174" y="169"/>
                  </a:cubicBezTo>
                  <a:cubicBezTo>
                    <a:pt x="174" y="171"/>
                    <a:pt x="175" y="175"/>
                    <a:pt x="180" y="172"/>
                  </a:cubicBezTo>
                  <a:cubicBezTo>
                    <a:pt x="185" y="168"/>
                    <a:pt x="179" y="160"/>
                    <a:pt x="179" y="158"/>
                  </a:cubicBezTo>
                  <a:cubicBezTo>
                    <a:pt x="180" y="156"/>
                    <a:pt x="187" y="145"/>
                    <a:pt x="189" y="144"/>
                  </a:cubicBezTo>
                  <a:cubicBezTo>
                    <a:pt x="191" y="144"/>
                    <a:pt x="195" y="143"/>
                    <a:pt x="195" y="143"/>
                  </a:cubicBezTo>
                  <a:cubicBezTo>
                    <a:pt x="195" y="143"/>
                    <a:pt x="195" y="135"/>
                    <a:pt x="196" y="134"/>
                  </a:cubicBezTo>
                  <a:cubicBezTo>
                    <a:pt x="197" y="133"/>
                    <a:pt x="198" y="116"/>
                    <a:pt x="198" y="116"/>
                  </a:cubicBezTo>
                  <a:cubicBezTo>
                    <a:pt x="198" y="116"/>
                    <a:pt x="196" y="113"/>
                    <a:pt x="196" y="110"/>
                  </a:cubicBezTo>
                  <a:cubicBezTo>
                    <a:pt x="196" y="107"/>
                    <a:pt x="199" y="106"/>
                    <a:pt x="200" y="104"/>
                  </a:cubicBezTo>
                  <a:cubicBezTo>
                    <a:pt x="200" y="101"/>
                    <a:pt x="202" y="93"/>
                    <a:pt x="202" y="93"/>
                  </a:cubicBezTo>
                  <a:cubicBezTo>
                    <a:pt x="202" y="93"/>
                    <a:pt x="200" y="86"/>
                    <a:pt x="201" y="84"/>
                  </a:cubicBezTo>
                  <a:cubicBezTo>
                    <a:pt x="203" y="82"/>
                    <a:pt x="205" y="83"/>
                    <a:pt x="205" y="83"/>
                  </a:cubicBezTo>
                  <a:cubicBezTo>
                    <a:pt x="205" y="83"/>
                    <a:pt x="205" y="77"/>
                    <a:pt x="210" y="77"/>
                  </a:cubicBezTo>
                  <a:cubicBezTo>
                    <a:pt x="214" y="76"/>
                    <a:pt x="212" y="78"/>
                    <a:pt x="217" y="75"/>
                  </a:cubicBezTo>
                  <a:cubicBezTo>
                    <a:pt x="219" y="73"/>
                    <a:pt x="221" y="72"/>
                    <a:pt x="222" y="70"/>
                  </a:cubicBezTo>
                  <a:cubicBezTo>
                    <a:pt x="222" y="70"/>
                    <a:pt x="221" y="69"/>
                    <a:pt x="221" y="6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Freeform 413"/>
            <p:cNvSpPr>
              <a:spLocks/>
            </p:cNvSpPr>
            <p:nvPr/>
          </p:nvSpPr>
          <p:spPr bwMode="auto">
            <a:xfrm>
              <a:off x="3863976" y="2108200"/>
              <a:ext cx="877888" cy="657225"/>
            </a:xfrm>
            <a:custGeom>
              <a:avLst/>
              <a:gdLst/>
              <a:ahLst/>
              <a:cxnLst>
                <a:cxn ang="0">
                  <a:pos x="130" y="33"/>
                </a:cxn>
                <a:cxn ang="0">
                  <a:pos x="127" y="25"/>
                </a:cxn>
                <a:cxn ang="0">
                  <a:pos x="118" y="8"/>
                </a:cxn>
                <a:cxn ang="0">
                  <a:pos x="114" y="0"/>
                </a:cxn>
                <a:cxn ang="0">
                  <a:pos x="106" y="4"/>
                </a:cxn>
                <a:cxn ang="0">
                  <a:pos x="109" y="13"/>
                </a:cxn>
                <a:cxn ang="0">
                  <a:pos x="104" y="20"/>
                </a:cxn>
                <a:cxn ang="0">
                  <a:pos x="94" y="34"/>
                </a:cxn>
                <a:cxn ang="0">
                  <a:pos x="86" y="32"/>
                </a:cxn>
                <a:cxn ang="0">
                  <a:pos x="72" y="30"/>
                </a:cxn>
                <a:cxn ang="0">
                  <a:pos x="66" y="35"/>
                </a:cxn>
                <a:cxn ang="0">
                  <a:pos x="54" y="41"/>
                </a:cxn>
                <a:cxn ang="0">
                  <a:pos x="40" y="36"/>
                </a:cxn>
                <a:cxn ang="0">
                  <a:pos x="32" y="35"/>
                </a:cxn>
                <a:cxn ang="0">
                  <a:pos x="27" y="28"/>
                </a:cxn>
                <a:cxn ang="0">
                  <a:pos x="16" y="27"/>
                </a:cxn>
                <a:cxn ang="0">
                  <a:pos x="13" y="34"/>
                </a:cxn>
                <a:cxn ang="0">
                  <a:pos x="11" y="39"/>
                </a:cxn>
                <a:cxn ang="0">
                  <a:pos x="10" y="44"/>
                </a:cxn>
                <a:cxn ang="0">
                  <a:pos x="8" y="46"/>
                </a:cxn>
                <a:cxn ang="0">
                  <a:pos x="5" y="50"/>
                </a:cxn>
                <a:cxn ang="0">
                  <a:pos x="0" y="58"/>
                </a:cxn>
                <a:cxn ang="0">
                  <a:pos x="15" y="63"/>
                </a:cxn>
                <a:cxn ang="0">
                  <a:pos x="33" y="79"/>
                </a:cxn>
                <a:cxn ang="0">
                  <a:pos x="34" y="89"/>
                </a:cxn>
                <a:cxn ang="0">
                  <a:pos x="44" y="94"/>
                </a:cxn>
                <a:cxn ang="0">
                  <a:pos x="61" y="112"/>
                </a:cxn>
                <a:cxn ang="0">
                  <a:pos x="74" y="111"/>
                </a:cxn>
                <a:cxn ang="0">
                  <a:pos x="80" y="111"/>
                </a:cxn>
                <a:cxn ang="0">
                  <a:pos x="90" y="118"/>
                </a:cxn>
                <a:cxn ang="0">
                  <a:pos x="95" y="121"/>
                </a:cxn>
                <a:cxn ang="0">
                  <a:pos x="103" y="121"/>
                </a:cxn>
                <a:cxn ang="0">
                  <a:pos x="111" y="121"/>
                </a:cxn>
                <a:cxn ang="0">
                  <a:pos x="131" y="119"/>
                </a:cxn>
                <a:cxn ang="0">
                  <a:pos x="155" y="97"/>
                </a:cxn>
                <a:cxn ang="0">
                  <a:pos x="158" y="106"/>
                </a:cxn>
                <a:cxn ang="0">
                  <a:pos x="162" y="94"/>
                </a:cxn>
                <a:cxn ang="0">
                  <a:pos x="146" y="77"/>
                </a:cxn>
                <a:cxn ang="0">
                  <a:pos x="134" y="64"/>
                </a:cxn>
                <a:cxn ang="0">
                  <a:pos x="124" y="57"/>
                </a:cxn>
                <a:cxn ang="0">
                  <a:pos x="138" y="52"/>
                </a:cxn>
                <a:cxn ang="0">
                  <a:pos x="136" y="39"/>
                </a:cxn>
                <a:cxn ang="0">
                  <a:pos x="128" y="36"/>
                </a:cxn>
              </a:cxnLst>
              <a:rect l="0" t="0" r="r" b="b"/>
              <a:pathLst>
                <a:path w="163" h="122">
                  <a:moveTo>
                    <a:pt x="128" y="36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0" y="58"/>
                    <a:pt x="0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5" y="61"/>
                    <a:pt x="15" y="63"/>
                  </a:cubicBezTo>
                  <a:cubicBezTo>
                    <a:pt x="16" y="65"/>
                    <a:pt x="15" y="69"/>
                    <a:pt x="15" y="6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0" y="81"/>
                    <a:pt x="31" y="82"/>
                  </a:cubicBezTo>
                  <a:cubicBezTo>
                    <a:pt x="32" y="84"/>
                    <a:pt x="34" y="89"/>
                    <a:pt x="34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42" y="90"/>
                    <a:pt x="44" y="94"/>
                  </a:cubicBezTo>
                  <a:cubicBezTo>
                    <a:pt x="46" y="98"/>
                    <a:pt x="44" y="99"/>
                    <a:pt x="44" y="99"/>
                  </a:cubicBezTo>
                  <a:cubicBezTo>
                    <a:pt x="44" y="99"/>
                    <a:pt x="55" y="112"/>
                    <a:pt x="61" y="112"/>
                  </a:cubicBezTo>
                  <a:cubicBezTo>
                    <a:pt x="66" y="112"/>
                    <a:pt x="66" y="106"/>
                    <a:pt x="69" y="108"/>
                  </a:cubicBezTo>
                  <a:cubicBezTo>
                    <a:pt x="72" y="111"/>
                    <a:pt x="74" y="111"/>
                    <a:pt x="74" y="111"/>
                  </a:cubicBezTo>
                  <a:cubicBezTo>
                    <a:pt x="74" y="111"/>
                    <a:pt x="75" y="103"/>
                    <a:pt x="78" y="106"/>
                  </a:cubicBezTo>
                  <a:cubicBezTo>
                    <a:pt x="80" y="109"/>
                    <a:pt x="80" y="111"/>
                    <a:pt x="80" y="111"/>
                  </a:cubicBezTo>
                  <a:cubicBezTo>
                    <a:pt x="80" y="111"/>
                    <a:pt x="79" y="115"/>
                    <a:pt x="84" y="116"/>
                  </a:cubicBezTo>
                  <a:cubicBezTo>
                    <a:pt x="88" y="118"/>
                    <a:pt x="90" y="116"/>
                    <a:pt x="90" y="118"/>
                  </a:cubicBezTo>
                  <a:cubicBezTo>
                    <a:pt x="90" y="120"/>
                    <a:pt x="88" y="120"/>
                    <a:pt x="90" y="121"/>
                  </a:cubicBezTo>
                  <a:cubicBezTo>
                    <a:pt x="93" y="122"/>
                    <a:pt x="95" y="121"/>
                    <a:pt x="95" y="121"/>
                  </a:cubicBezTo>
                  <a:cubicBezTo>
                    <a:pt x="95" y="121"/>
                    <a:pt x="99" y="117"/>
                    <a:pt x="101" y="117"/>
                  </a:cubicBezTo>
                  <a:cubicBezTo>
                    <a:pt x="103" y="118"/>
                    <a:pt x="101" y="121"/>
                    <a:pt x="103" y="121"/>
                  </a:cubicBezTo>
                  <a:cubicBezTo>
                    <a:pt x="105" y="121"/>
                    <a:pt x="109" y="118"/>
                    <a:pt x="108" y="119"/>
                  </a:cubicBezTo>
                  <a:cubicBezTo>
                    <a:pt x="107" y="120"/>
                    <a:pt x="111" y="121"/>
                    <a:pt x="111" y="121"/>
                  </a:cubicBezTo>
                  <a:cubicBezTo>
                    <a:pt x="111" y="121"/>
                    <a:pt x="109" y="117"/>
                    <a:pt x="117" y="118"/>
                  </a:cubicBezTo>
                  <a:cubicBezTo>
                    <a:pt x="125" y="118"/>
                    <a:pt x="131" y="119"/>
                    <a:pt x="131" y="119"/>
                  </a:cubicBezTo>
                  <a:cubicBezTo>
                    <a:pt x="131" y="119"/>
                    <a:pt x="142" y="104"/>
                    <a:pt x="144" y="103"/>
                  </a:cubicBezTo>
                  <a:cubicBezTo>
                    <a:pt x="147" y="103"/>
                    <a:pt x="154" y="96"/>
                    <a:pt x="155" y="97"/>
                  </a:cubicBezTo>
                  <a:cubicBezTo>
                    <a:pt x="156" y="99"/>
                    <a:pt x="158" y="100"/>
                    <a:pt x="158" y="101"/>
                  </a:cubicBezTo>
                  <a:cubicBezTo>
                    <a:pt x="159" y="102"/>
                    <a:pt x="157" y="105"/>
                    <a:pt x="158" y="106"/>
                  </a:cubicBezTo>
                  <a:cubicBezTo>
                    <a:pt x="159" y="106"/>
                    <a:pt x="163" y="105"/>
                    <a:pt x="163" y="105"/>
                  </a:cubicBezTo>
                  <a:cubicBezTo>
                    <a:pt x="163" y="105"/>
                    <a:pt x="163" y="94"/>
                    <a:pt x="162" y="94"/>
                  </a:cubicBezTo>
                  <a:cubicBezTo>
                    <a:pt x="161" y="93"/>
                    <a:pt x="158" y="97"/>
                    <a:pt x="154" y="93"/>
                  </a:cubicBezTo>
                  <a:cubicBezTo>
                    <a:pt x="151" y="88"/>
                    <a:pt x="146" y="77"/>
                    <a:pt x="146" y="77"/>
                  </a:cubicBezTo>
                  <a:cubicBezTo>
                    <a:pt x="146" y="77"/>
                    <a:pt x="139" y="74"/>
                    <a:pt x="136" y="71"/>
                  </a:cubicBezTo>
                  <a:cubicBezTo>
                    <a:pt x="134" y="68"/>
                    <a:pt x="139" y="65"/>
                    <a:pt x="134" y="64"/>
                  </a:cubicBezTo>
                  <a:cubicBezTo>
                    <a:pt x="128" y="63"/>
                    <a:pt x="122" y="63"/>
                    <a:pt x="122" y="61"/>
                  </a:cubicBezTo>
                  <a:cubicBezTo>
                    <a:pt x="121" y="59"/>
                    <a:pt x="124" y="57"/>
                    <a:pt x="124" y="57"/>
                  </a:cubicBezTo>
                  <a:cubicBezTo>
                    <a:pt x="124" y="57"/>
                    <a:pt x="123" y="53"/>
                    <a:pt x="124" y="53"/>
                  </a:cubicBezTo>
                  <a:cubicBezTo>
                    <a:pt x="125" y="53"/>
                    <a:pt x="137" y="55"/>
                    <a:pt x="138" y="52"/>
                  </a:cubicBezTo>
                  <a:cubicBezTo>
                    <a:pt x="138" y="49"/>
                    <a:pt x="136" y="44"/>
                    <a:pt x="136" y="44"/>
                  </a:cubicBezTo>
                  <a:cubicBezTo>
                    <a:pt x="136" y="44"/>
                    <a:pt x="136" y="42"/>
                    <a:pt x="136" y="39"/>
                  </a:cubicBezTo>
                  <a:cubicBezTo>
                    <a:pt x="131" y="38"/>
                    <a:pt x="131" y="38"/>
                    <a:pt x="131" y="38"/>
                  </a:cubicBezTo>
                  <a:lnTo>
                    <a:pt x="128" y="3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Freeform 414"/>
            <p:cNvSpPr>
              <a:spLocks noChangeAspect="1"/>
            </p:cNvSpPr>
            <p:nvPr/>
          </p:nvSpPr>
          <p:spPr bwMode="auto">
            <a:xfrm>
              <a:off x="5180013" y="3919538"/>
              <a:ext cx="577850" cy="1035050"/>
            </a:xfrm>
            <a:custGeom>
              <a:avLst/>
              <a:gdLst/>
              <a:ahLst/>
              <a:cxnLst>
                <a:cxn ang="0">
                  <a:pos x="338" y="72"/>
                </a:cxn>
                <a:cxn ang="0">
                  <a:pos x="325" y="41"/>
                </a:cxn>
                <a:cxn ang="0">
                  <a:pos x="311" y="14"/>
                </a:cxn>
                <a:cxn ang="0">
                  <a:pos x="316" y="1"/>
                </a:cxn>
                <a:cxn ang="0">
                  <a:pos x="289" y="25"/>
                </a:cxn>
                <a:cxn ang="0">
                  <a:pos x="288" y="58"/>
                </a:cxn>
                <a:cxn ang="0">
                  <a:pos x="274" y="71"/>
                </a:cxn>
                <a:cxn ang="0">
                  <a:pos x="248" y="76"/>
                </a:cxn>
                <a:cxn ang="0">
                  <a:pos x="250" y="105"/>
                </a:cxn>
                <a:cxn ang="0">
                  <a:pos x="234" y="119"/>
                </a:cxn>
                <a:cxn ang="0">
                  <a:pos x="230" y="137"/>
                </a:cxn>
                <a:cxn ang="0">
                  <a:pos x="217" y="128"/>
                </a:cxn>
                <a:cxn ang="0">
                  <a:pos x="204" y="150"/>
                </a:cxn>
                <a:cxn ang="0">
                  <a:pos x="196" y="156"/>
                </a:cxn>
                <a:cxn ang="0">
                  <a:pos x="176" y="186"/>
                </a:cxn>
                <a:cxn ang="0">
                  <a:pos x="158" y="180"/>
                </a:cxn>
                <a:cxn ang="0">
                  <a:pos x="123" y="201"/>
                </a:cxn>
                <a:cxn ang="0">
                  <a:pos x="98" y="202"/>
                </a:cxn>
                <a:cxn ang="0">
                  <a:pos x="86" y="222"/>
                </a:cxn>
                <a:cxn ang="0">
                  <a:pos x="65" y="240"/>
                </a:cxn>
                <a:cxn ang="0">
                  <a:pos x="58" y="311"/>
                </a:cxn>
                <a:cxn ang="0">
                  <a:pos x="58" y="334"/>
                </a:cxn>
                <a:cxn ang="0">
                  <a:pos x="64" y="364"/>
                </a:cxn>
                <a:cxn ang="0">
                  <a:pos x="55" y="394"/>
                </a:cxn>
                <a:cxn ang="0">
                  <a:pos x="38" y="414"/>
                </a:cxn>
                <a:cxn ang="0">
                  <a:pos x="14" y="439"/>
                </a:cxn>
                <a:cxn ang="0">
                  <a:pos x="2" y="490"/>
                </a:cxn>
                <a:cxn ang="0">
                  <a:pos x="4" y="511"/>
                </a:cxn>
                <a:cxn ang="0">
                  <a:pos x="2" y="556"/>
                </a:cxn>
                <a:cxn ang="0">
                  <a:pos x="16" y="584"/>
                </a:cxn>
                <a:cxn ang="0">
                  <a:pos x="38" y="620"/>
                </a:cxn>
                <a:cxn ang="0">
                  <a:pos x="115" y="616"/>
                </a:cxn>
                <a:cxn ang="0">
                  <a:pos x="146" y="610"/>
                </a:cxn>
                <a:cxn ang="0">
                  <a:pos x="159" y="576"/>
                </a:cxn>
                <a:cxn ang="0">
                  <a:pos x="178" y="544"/>
                </a:cxn>
                <a:cxn ang="0">
                  <a:pos x="197" y="488"/>
                </a:cxn>
                <a:cxn ang="0">
                  <a:pos x="238" y="398"/>
                </a:cxn>
                <a:cxn ang="0">
                  <a:pos x="255" y="359"/>
                </a:cxn>
                <a:cxn ang="0">
                  <a:pos x="294" y="253"/>
                </a:cxn>
                <a:cxn ang="0">
                  <a:pos x="321" y="235"/>
                </a:cxn>
                <a:cxn ang="0">
                  <a:pos x="317" y="224"/>
                </a:cxn>
                <a:cxn ang="0">
                  <a:pos x="308" y="189"/>
                </a:cxn>
                <a:cxn ang="0">
                  <a:pos x="340" y="189"/>
                </a:cxn>
                <a:cxn ang="0">
                  <a:pos x="343" y="134"/>
                </a:cxn>
              </a:cxnLst>
              <a:rect l="0" t="0" r="r" b="b"/>
              <a:pathLst>
                <a:path w="356" h="640">
                  <a:moveTo>
                    <a:pt x="343" y="134"/>
                  </a:moveTo>
                  <a:cubicBezTo>
                    <a:pt x="343" y="124"/>
                    <a:pt x="338" y="72"/>
                    <a:pt x="338" y="72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0" y="22"/>
                    <a:pt x="320" y="22"/>
                    <a:pt x="320" y="22"/>
                  </a:cubicBezTo>
                  <a:cubicBezTo>
                    <a:pt x="320" y="22"/>
                    <a:pt x="310" y="16"/>
                    <a:pt x="311" y="14"/>
                  </a:cubicBezTo>
                  <a:cubicBezTo>
                    <a:pt x="312" y="11"/>
                    <a:pt x="313" y="8"/>
                    <a:pt x="313" y="8"/>
                  </a:cubicBezTo>
                  <a:cubicBezTo>
                    <a:pt x="313" y="8"/>
                    <a:pt x="318" y="2"/>
                    <a:pt x="316" y="1"/>
                  </a:cubicBezTo>
                  <a:cubicBezTo>
                    <a:pt x="314" y="0"/>
                    <a:pt x="308" y="6"/>
                    <a:pt x="303" y="11"/>
                  </a:cubicBezTo>
                  <a:cubicBezTo>
                    <a:pt x="298" y="16"/>
                    <a:pt x="290" y="11"/>
                    <a:pt x="289" y="25"/>
                  </a:cubicBezTo>
                  <a:cubicBezTo>
                    <a:pt x="288" y="39"/>
                    <a:pt x="295" y="47"/>
                    <a:pt x="293" y="48"/>
                  </a:cubicBezTo>
                  <a:cubicBezTo>
                    <a:pt x="291" y="50"/>
                    <a:pt x="289" y="56"/>
                    <a:pt x="288" y="58"/>
                  </a:cubicBezTo>
                  <a:cubicBezTo>
                    <a:pt x="288" y="60"/>
                    <a:pt x="288" y="72"/>
                    <a:pt x="288" y="72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1"/>
                    <a:pt x="274" y="82"/>
                    <a:pt x="266" y="87"/>
                  </a:cubicBezTo>
                  <a:cubicBezTo>
                    <a:pt x="258" y="92"/>
                    <a:pt x="257" y="73"/>
                    <a:pt x="248" y="76"/>
                  </a:cubicBezTo>
                  <a:cubicBezTo>
                    <a:pt x="240" y="80"/>
                    <a:pt x="244" y="88"/>
                    <a:pt x="245" y="90"/>
                  </a:cubicBezTo>
                  <a:cubicBezTo>
                    <a:pt x="246" y="92"/>
                    <a:pt x="250" y="105"/>
                    <a:pt x="250" y="105"/>
                  </a:cubicBezTo>
                  <a:cubicBezTo>
                    <a:pt x="246" y="109"/>
                    <a:pt x="246" y="109"/>
                    <a:pt x="246" y="109"/>
                  </a:cubicBezTo>
                  <a:cubicBezTo>
                    <a:pt x="246" y="109"/>
                    <a:pt x="231" y="113"/>
                    <a:pt x="234" y="119"/>
                  </a:cubicBezTo>
                  <a:cubicBezTo>
                    <a:pt x="238" y="125"/>
                    <a:pt x="243" y="124"/>
                    <a:pt x="242" y="126"/>
                  </a:cubicBezTo>
                  <a:cubicBezTo>
                    <a:pt x="240" y="128"/>
                    <a:pt x="231" y="133"/>
                    <a:pt x="230" y="137"/>
                  </a:cubicBezTo>
                  <a:cubicBezTo>
                    <a:pt x="230" y="141"/>
                    <a:pt x="222" y="145"/>
                    <a:pt x="222" y="145"/>
                  </a:cubicBezTo>
                  <a:cubicBezTo>
                    <a:pt x="222" y="145"/>
                    <a:pt x="221" y="126"/>
                    <a:pt x="217" y="128"/>
                  </a:cubicBezTo>
                  <a:cubicBezTo>
                    <a:pt x="213" y="129"/>
                    <a:pt x="216" y="137"/>
                    <a:pt x="216" y="137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4" y="150"/>
                    <a:pt x="213" y="169"/>
                    <a:pt x="208" y="168"/>
                  </a:cubicBezTo>
                  <a:cubicBezTo>
                    <a:pt x="202" y="166"/>
                    <a:pt x="196" y="156"/>
                    <a:pt x="196" y="156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44" y="185"/>
                    <a:pt x="136" y="186"/>
                  </a:cubicBezTo>
                  <a:cubicBezTo>
                    <a:pt x="129" y="188"/>
                    <a:pt x="126" y="202"/>
                    <a:pt x="123" y="201"/>
                  </a:cubicBezTo>
                  <a:cubicBezTo>
                    <a:pt x="120" y="200"/>
                    <a:pt x="114" y="192"/>
                    <a:pt x="114" y="192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84" y="202"/>
                    <a:pt x="84" y="202"/>
                    <a:pt x="84" y="202"/>
                  </a:cubicBezTo>
                  <a:cubicBezTo>
                    <a:pt x="84" y="202"/>
                    <a:pt x="87" y="220"/>
                    <a:pt x="86" y="222"/>
                  </a:cubicBezTo>
                  <a:cubicBezTo>
                    <a:pt x="86" y="224"/>
                    <a:pt x="78" y="219"/>
                    <a:pt x="77" y="228"/>
                  </a:cubicBezTo>
                  <a:cubicBezTo>
                    <a:pt x="76" y="238"/>
                    <a:pt x="69" y="235"/>
                    <a:pt x="65" y="240"/>
                  </a:cubicBezTo>
                  <a:cubicBezTo>
                    <a:pt x="61" y="246"/>
                    <a:pt x="57" y="252"/>
                    <a:pt x="56" y="255"/>
                  </a:cubicBezTo>
                  <a:cubicBezTo>
                    <a:pt x="54" y="258"/>
                    <a:pt x="54" y="300"/>
                    <a:pt x="58" y="311"/>
                  </a:cubicBezTo>
                  <a:cubicBezTo>
                    <a:pt x="62" y="322"/>
                    <a:pt x="64" y="329"/>
                    <a:pt x="64" y="329"/>
                  </a:cubicBezTo>
                  <a:cubicBezTo>
                    <a:pt x="64" y="329"/>
                    <a:pt x="59" y="324"/>
                    <a:pt x="58" y="334"/>
                  </a:cubicBezTo>
                  <a:cubicBezTo>
                    <a:pt x="58" y="344"/>
                    <a:pt x="68" y="345"/>
                    <a:pt x="68" y="352"/>
                  </a:cubicBezTo>
                  <a:cubicBezTo>
                    <a:pt x="68" y="360"/>
                    <a:pt x="63" y="358"/>
                    <a:pt x="64" y="364"/>
                  </a:cubicBezTo>
                  <a:cubicBezTo>
                    <a:pt x="66" y="370"/>
                    <a:pt x="66" y="364"/>
                    <a:pt x="66" y="370"/>
                  </a:cubicBezTo>
                  <a:cubicBezTo>
                    <a:pt x="65" y="377"/>
                    <a:pt x="60" y="393"/>
                    <a:pt x="55" y="394"/>
                  </a:cubicBezTo>
                  <a:cubicBezTo>
                    <a:pt x="50" y="396"/>
                    <a:pt x="48" y="394"/>
                    <a:pt x="46" y="398"/>
                  </a:cubicBezTo>
                  <a:cubicBezTo>
                    <a:pt x="44" y="402"/>
                    <a:pt x="40" y="407"/>
                    <a:pt x="38" y="414"/>
                  </a:cubicBezTo>
                  <a:cubicBezTo>
                    <a:pt x="35" y="422"/>
                    <a:pt x="40" y="430"/>
                    <a:pt x="36" y="432"/>
                  </a:cubicBezTo>
                  <a:cubicBezTo>
                    <a:pt x="32" y="435"/>
                    <a:pt x="16" y="438"/>
                    <a:pt x="14" y="439"/>
                  </a:cubicBezTo>
                  <a:cubicBezTo>
                    <a:pt x="12" y="440"/>
                    <a:pt x="10" y="452"/>
                    <a:pt x="5" y="461"/>
                  </a:cubicBezTo>
                  <a:cubicBezTo>
                    <a:pt x="0" y="470"/>
                    <a:pt x="0" y="487"/>
                    <a:pt x="2" y="490"/>
                  </a:cubicBezTo>
                  <a:cubicBezTo>
                    <a:pt x="3" y="492"/>
                    <a:pt x="8" y="496"/>
                    <a:pt x="5" y="497"/>
                  </a:cubicBezTo>
                  <a:cubicBezTo>
                    <a:pt x="2" y="498"/>
                    <a:pt x="0" y="500"/>
                    <a:pt x="4" y="511"/>
                  </a:cubicBezTo>
                  <a:cubicBezTo>
                    <a:pt x="8" y="522"/>
                    <a:pt x="10" y="531"/>
                    <a:pt x="11" y="534"/>
                  </a:cubicBezTo>
                  <a:cubicBezTo>
                    <a:pt x="12" y="536"/>
                    <a:pt x="2" y="556"/>
                    <a:pt x="2" y="556"/>
                  </a:cubicBezTo>
                  <a:cubicBezTo>
                    <a:pt x="10" y="582"/>
                    <a:pt x="10" y="582"/>
                    <a:pt x="10" y="582"/>
                  </a:cubicBezTo>
                  <a:cubicBezTo>
                    <a:pt x="10" y="582"/>
                    <a:pt x="18" y="580"/>
                    <a:pt x="16" y="584"/>
                  </a:cubicBezTo>
                  <a:cubicBezTo>
                    <a:pt x="14" y="588"/>
                    <a:pt x="13" y="619"/>
                    <a:pt x="22" y="620"/>
                  </a:cubicBezTo>
                  <a:cubicBezTo>
                    <a:pt x="32" y="622"/>
                    <a:pt x="35" y="616"/>
                    <a:pt x="38" y="620"/>
                  </a:cubicBezTo>
                  <a:cubicBezTo>
                    <a:pt x="40" y="624"/>
                    <a:pt x="54" y="640"/>
                    <a:pt x="62" y="636"/>
                  </a:cubicBezTo>
                  <a:cubicBezTo>
                    <a:pt x="70" y="632"/>
                    <a:pt x="108" y="615"/>
                    <a:pt x="115" y="616"/>
                  </a:cubicBezTo>
                  <a:cubicBezTo>
                    <a:pt x="115" y="616"/>
                    <a:pt x="122" y="620"/>
                    <a:pt x="130" y="618"/>
                  </a:cubicBezTo>
                  <a:cubicBezTo>
                    <a:pt x="138" y="617"/>
                    <a:pt x="146" y="610"/>
                    <a:pt x="146" y="610"/>
                  </a:cubicBezTo>
                  <a:cubicBezTo>
                    <a:pt x="146" y="610"/>
                    <a:pt x="156" y="600"/>
                    <a:pt x="157" y="589"/>
                  </a:cubicBezTo>
                  <a:cubicBezTo>
                    <a:pt x="158" y="578"/>
                    <a:pt x="156" y="576"/>
                    <a:pt x="159" y="576"/>
                  </a:cubicBezTo>
                  <a:cubicBezTo>
                    <a:pt x="162" y="576"/>
                    <a:pt x="174" y="574"/>
                    <a:pt x="174" y="565"/>
                  </a:cubicBezTo>
                  <a:cubicBezTo>
                    <a:pt x="174" y="556"/>
                    <a:pt x="174" y="551"/>
                    <a:pt x="178" y="544"/>
                  </a:cubicBezTo>
                  <a:cubicBezTo>
                    <a:pt x="181" y="538"/>
                    <a:pt x="186" y="532"/>
                    <a:pt x="192" y="521"/>
                  </a:cubicBezTo>
                  <a:cubicBezTo>
                    <a:pt x="198" y="510"/>
                    <a:pt x="192" y="492"/>
                    <a:pt x="197" y="488"/>
                  </a:cubicBezTo>
                  <a:cubicBezTo>
                    <a:pt x="202" y="483"/>
                    <a:pt x="225" y="448"/>
                    <a:pt x="232" y="433"/>
                  </a:cubicBezTo>
                  <a:cubicBezTo>
                    <a:pt x="238" y="418"/>
                    <a:pt x="228" y="406"/>
                    <a:pt x="238" y="398"/>
                  </a:cubicBezTo>
                  <a:cubicBezTo>
                    <a:pt x="248" y="391"/>
                    <a:pt x="254" y="382"/>
                    <a:pt x="255" y="376"/>
                  </a:cubicBezTo>
                  <a:cubicBezTo>
                    <a:pt x="256" y="370"/>
                    <a:pt x="248" y="364"/>
                    <a:pt x="255" y="359"/>
                  </a:cubicBezTo>
                  <a:cubicBezTo>
                    <a:pt x="262" y="354"/>
                    <a:pt x="285" y="307"/>
                    <a:pt x="289" y="302"/>
                  </a:cubicBezTo>
                  <a:cubicBezTo>
                    <a:pt x="293" y="298"/>
                    <a:pt x="294" y="253"/>
                    <a:pt x="294" y="253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24"/>
                    <a:pt x="317" y="206"/>
                    <a:pt x="317" y="203"/>
                  </a:cubicBezTo>
                  <a:cubicBezTo>
                    <a:pt x="317" y="200"/>
                    <a:pt x="301" y="197"/>
                    <a:pt x="308" y="189"/>
                  </a:cubicBezTo>
                  <a:cubicBezTo>
                    <a:pt x="316" y="181"/>
                    <a:pt x="308" y="160"/>
                    <a:pt x="319" y="164"/>
                  </a:cubicBezTo>
                  <a:cubicBezTo>
                    <a:pt x="330" y="167"/>
                    <a:pt x="328" y="202"/>
                    <a:pt x="340" y="189"/>
                  </a:cubicBezTo>
                  <a:cubicBezTo>
                    <a:pt x="351" y="176"/>
                    <a:pt x="356" y="168"/>
                    <a:pt x="354" y="158"/>
                  </a:cubicBezTo>
                  <a:cubicBezTo>
                    <a:pt x="352" y="147"/>
                    <a:pt x="343" y="144"/>
                    <a:pt x="343" y="13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415"/>
            <p:cNvSpPr>
              <a:spLocks noChangeAspect="1" noEditPoints="1"/>
            </p:cNvSpPr>
            <p:nvPr/>
          </p:nvSpPr>
          <p:spPr bwMode="auto">
            <a:xfrm>
              <a:off x="5229226" y="3868738"/>
              <a:ext cx="120650" cy="88900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0" y="14"/>
                </a:cxn>
                <a:cxn ang="0">
                  <a:pos x="16" y="21"/>
                </a:cxn>
                <a:cxn ang="0">
                  <a:pos x="23" y="3"/>
                </a:cxn>
                <a:cxn ang="0">
                  <a:pos x="13" y="11"/>
                </a:cxn>
                <a:cxn ang="0">
                  <a:pos x="31" y="50"/>
                </a:cxn>
                <a:cxn ang="0">
                  <a:pos x="48" y="49"/>
                </a:cxn>
                <a:cxn ang="0">
                  <a:pos x="31" y="50"/>
                </a:cxn>
                <a:cxn ang="0">
                  <a:pos x="73" y="39"/>
                </a:cxn>
                <a:cxn ang="0">
                  <a:pos x="61" y="44"/>
                </a:cxn>
                <a:cxn ang="0">
                  <a:pos x="75" y="54"/>
                </a:cxn>
                <a:cxn ang="0">
                  <a:pos x="73" y="39"/>
                </a:cxn>
              </a:cxnLst>
              <a:rect l="0" t="0" r="r" b="b"/>
              <a:pathLst>
                <a:path w="75" h="55">
                  <a:moveTo>
                    <a:pt x="13" y="1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9" y="29"/>
                    <a:pt x="16" y="21"/>
                  </a:cubicBezTo>
                  <a:cubicBezTo>
                    <a:pt x="23" y="13"/>
                    <a:pt x="26" y="5"/>
                    <a:pt x="23" y="3"/>
                  </a:cubicBezTo>
                  <a:cubicBezTo>
                    <a:pt x="19" y="0"/>
                    <a:pt x="13" y="11"/>
                    <a:pt x="13" y="11"/>
                  </a:cubicBezTo>
                  <a:close/>
                  <a:moveTo>
                    <a:pt x="31" y="50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37" y="36"/>
                    <a:pt x="31" y="50"/>
                  </a:cubicBezTo>
                  <a:close/>
                  <a:moveTo>
                    <a:pt x="73" y="39"/>
                  </a:move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59" y="55"/>
                    <a:pt x="75" y="54"/>
                  </a:cubicBezTo>
                  <a:lnTo>
                    <a:pt x="73" y="3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Freeform 419"/>
            <p:cNvSpPr>
              <a:spLocks noChangeAspect="1" noEditPoints="1"/>
            </p:cNvSpPr>
            <p:nvPr/>
          </p:nvSpPr>
          <p:spPr bwMode="auto">
            <a:xfrm>
              <a:off x="993776" y="327025"/>
              <a:ext cx="1193800" cy="1031875"/>
            </a:xfrm>
            <a:custGeom>
              <a:avLst/>
              <a:gdLst/>
              <a:ahLst/>
              <a:cxnLst>
                <a:cxn ang="0">
                  <a:pos x="714" y="145"/>
                </a:cxn>
                <a:cxn ang="0">
                  <a:pos x="711" y="133"/>
                </a:cxn>
                <a:cxn ang="0">
                  <a:pos x="710" y="108"/>
                </a:cxn>
                <a:cxn ang="0">
                  <a:pos x="719" y="91"/>
                </a:cxn>
                <a:cxn ang="0">
                  <a:pos x="724" y="76"/>
                </a:cxn>
                <a:cxn ang="0">
                  <a:pos x="719" y="61"/>
                </a:cxn>
                <a:cxn ang="0">
                  <a:pos x="700" y="41"/>
                </a:cxn>
                <a:cxn ang="0">
                  <a:pos x="677" y="32"/>
                </a:cxn>
                <a:cxn ang="0">
                  <a:pos x="653" y="34"/>
                </a:cxn>
                <a:cxn ang="0">
                  <a:pos x="592" y="12"/>
                </a:cxn>
                <a:cxn ang="0">
                  <a:pos x="580" y="2"/>
                </a:cxn>
                <a:cxn ang="0">
                  <a:pos x="546" y="43"/>
                </a:cxn>
                <a:cxn ang="0">
                  <a:pos x="468" y="100"/>
                </a:cxn>
                <a:cxn ang="0">
                  <a:pos x="429" y="123"/>
                </a:cxn>
                <a:cxn ang="0">
                  <a:pos x="403" y="156"/>
                </a:cxn>
                <a:cxn ang="0">
                  <a:pos x="373" y="207"/>
                </a:cxn>
                <a:cxn ang="0">
                  <a:pos x="377" y="234"/>
                </a:cxn>
                <a:cxn ang="0">
                  <a:pos x="304" y="303"/>
                </a:cxn>
                <a:cxn ang="0">
                  <a:pos x="251" y="330"/>
                </a:cxn>
                <a:cxn ang="0">
                  <a:pos x="213" y="341"/>
                </a:cxn>
                <a:cxn ang="0">
                  <a:pos x="394" y="310"/>
                </a:cxn>
                <a:cxn ang="0">
                  <a:pos x="488" y="283"/>
                </a:cxn>
                <a:cxn ang="0">
                  <a:pos x="537" y="270"/>
                </a:cxn>
                <a:cxn ang="0">
                  <a:pos x="583" y="238"/>
                </a:cxn>
                <a:cxn ang="0">
                  <a:pos x="621" y="223"/>
                </a:cxn>
                <a:cxn ang="0">
                  <a:pos x="615" y="194"/>
                </a:cxn>
                <a:cxn ang="0">
                  <a:pos x="668" y="175"/>
                </a:cxn>
                <a:cxn ang="0">
                  <a:pos x="720" y="186"/>
                </a:cxn>
                <a:cxn ang="0">
                  <a:pos x="731" y="166"/>
                </a:cxn>
                <a:cxn ang="0">
                  <a:pos x="150" y="401"/>
                </a:cxn>
                <a:cxn ang="0">
                  <a:pos x="116" y="470"/>
                </a:cxn>
                <a:cxn ang="0">
                  <a:pos x="65" y="511"/>
                </a:cxn>
                <a:cxn ang="0">
                  <a:pos x="45" y="541"/>
                </a:cxn>
                <a:cxn ang="0">
                  <a:pos x="38" y="558"/>
                </a:cxn>
                <a:cxn ang="0">
                  <a:pos x="5" y="599"/>
                </a:cxn>
                <a:cxn ang="0">
                  <a:pos x="165" y="638"/>
                </a:cxn>
                <a:cxn ang="0">
                  <a:pos x="169" y="568"/>
                </a:cxn>
                <a:cxn ang="0">
                  <a:pos x="220" y="546"/>
                </a:cxn>
                <a:cxn ang="0">
                  <a:pos x="378" y="438"/>
                </a:cxn>
                <a:cxn ang="0">
                  <a:pos x="384" y="358"/>
                </a:cxn>
                <a:cxn ang="0">
                  <a:pos x="207" y="350"/>
                </a:cxn>
              </a:cxnLst>
              <a:rect l="0" t="0" r="r" b="b"/>
              <a:pathLst>
                <a:path w="738" h="638">
                  <a:moveTo>
                    <a:pt x="731" y="166"/>
                  </a:moveTo>
                  <a:cubicBezTo>
                    <a:pt x="724" y="156"/>
                    <a:pt x="714" y="145"/>
                    <a:pt x="714" y="145"/>
                  </a:cubicBezTo>
                  <a:cubicBezTo>
                    <a:pt x="713" y="138"/>
                    <a:pt x="713" y="138"/>
                    <a:pt x="713" y="138"/>
                  </a:cubicBezTo>
                  <a:cubicBezTo>
                    <a:pt x="711" y="133"/>
                    <a:pt x="711" y="133"/>
                    <a:pt x="711" y="133"/>
                  </a:cubicBezTo>
                  <a:cubicBezTo>
                    <a:pt x="716" y="121"/>
                    <a:pt x="716" y="121"/>
                    <a:pt x="716" y="121"/>
                  </a:cubicBezTo>
                  <a:cubicBezTo>
                    <a:pt x="710" y="108"/>
                    <a:pt x="710" y="108"/>
                    <a:pt x="710" y="108"/>
                  </a:cubicBezTo>
                  <a:cubicBezTo>
                    <a:pt x="713" y="100"/>
                    <a:pt x="713" y="100"/>
                    <a:pt x="713" y="100"/>
                  </a:cubicBezTo>
                  <a:cubicBezTo>
                    <a:pt x="719" y="91"/>
                    <a:pt x="719" y="91"/>
                    <a:pt x="719" y="91"/>
                  </a:cubicBezTo>
                  <a:cubicBezTo>
                    <a:pt x="718" y="86"/>
                    <a:pt x="718" y="86"/>
                    <a:pt x="718" y="86"/>
                  </a:cubicBezTo>
                  <a:cubicBezTo>
                    <a:pt x="724" y="76"/>
                    <a:pt x="724" y="76"/>
                    <a:pt x="724" y="76"/>
                  </a:cubicBezTo>
                  <a:cubicBezTo>
                    <a:pt x="714" y="65"/>
                    <a:pt x="714" y="65"/>
                    <a:pt x="714" y="65"/>
                  </a:cubicBezTo>
                  <a:cubicBezTo>
                    <a:pt x="719" y="61"/>
                    <a:pt x="719" y="61"/>
                    <a:pt x="719" y="61"/>
                  </a:cubicBezTo>
                  <a:cubicBezTo>
                    <a:pt x="708" y="44"/>
                    <a:pt x="708" y="44"/>
                    <a:pt x="708" y="44"/>
                  </a:cubicBezTo>
                  <a:cubicBezTo>
                    <a:pt x="701" y="44"/>
                    <a:pt x="700" y="41"/>
                    <a:pt x="700" y="41"/>
                  </a:cubicBezTo>
                  <a:cubicBezTo>
                    <a:pt x="689" y="46"/>
                    <a:pt x="689" y="46"/>
                    <a:pt x="689" y="46"/>
                  </a:cubicBezTo>
                  <a:cubicBezTo>
                    <a:pt x="677" y="32"/>
                    <a:pt x="677" y="32"/>
                    <a:pt x="677" y="32"/>
                  </a:cubicBezTo>
                  <a:cubicBezTo>
                    <a:pt x="659" y="38"/>
                    <a:pt x="659" y="38"/>
                    <a:pt x="659" y="38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3" y="34"/>
                    <a:pt x="613" y="33"/>
                    <a:pt x="610" y="30"/>
                  </a:cubicBezTo>
                  <a:cubicBezTo>
                    <a:pt x="606" y="28"/>
                    <a:pt x="593" y="22"/>
                    <a:pt x="592" y="12"/>
                  </a:cubicBezTo>
                  <a:cubicBezTo>
                    <a:pt x="591" y="3"/>
                    <a:pt x="590" y="0"/>
                    <a:pt x="590" y="0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67" y="2"/>
                    <a:pt x="567" y="2"/>
                    <a:pt x="567" y="2"/>
                  </a:cubicBezTo>
                  <a:cubicBezTo>
                    <a:pt x="567" y="2"/>
                    <a:pt x="556" y="36"/>
                    <a:pt x="546" y="43"/>
                  </a:cubicBezTo>
                  <a:cubicBezTo>
                    <a:pt x="536" y="51"/>
                    <a:pt x="520" y="73"/>
                    <a:pt x="505" y="81"/>
                  </a:cubicBezTo>
                  <a:cubicBezTo>
                    <a:pt x="489" y="88"/>
                    <a:pt x="475" y="98"/>
                    <a:pt x="468" y="100"/>
                  </a:cubicBezTo>
                  <a:cubicBezTo>
                    <a:pt x="461" y="102"/>
                    <a:pt x="450" y="101"/>
                    <a:pt x="443" y="107"/>
                  </a:cubicBezTo>
                  <a:cubicBezTo>
                    <a:pt x="436" y="114"/>
                    <a:pt x="438" y="120"/>
                    <a:pt x="429" y="123"/>
                  </a:cubicBezTo>
                  <a:cubicBezTo>
                    <a:pt x="419" y="126"/>
                    <a:pt x="410" y="130"/>
                    <a:pt x="409" y="137"/>
                  </a:cubicBezTo>
                  <a:cubicBezTo>
                    <a:pt x="408" y="145"/>
                    <a:pt x="406" y="155"/>
                    <a:pt x="403" y="156"/>
                  </a:cubicBezTo>
                  <a:cubicBezTo>
                    <a:pt x="400" y="158"/>
                    <a:pt x="374" y="180"/>
                    <a:pt x="374" y="190"/>
                  </a:cubicBezTo>
                  <a:cubicBezTo>
                    <a:pt x="373" y="200"/>
                    <a:pt x="373" y="207"/>
                    <a:pt x="373" y="207"/>
                  </a:cubicBezTo>
                  <a:cubicBezTo>
                    <a:pt x="372" y="218"/>
                    <a:pt x="372" y="218"/>
                    <a:pt x="372" y="218"/>
                  </a:cubicBezTo>
                  <a:cubicBezTo>
                    <a:pt x="372" y="218"/>
                    <a:pt x="381" y="220"/>
                    <a:pt x="377" y="234"/>
                  </a:cubicBezTo>
                  <a:cubicBezTo>
                    <a:pt x="373" y="248"/>
                    <a:pt x="324" y="294"/>
                    <a:pt x="324" y="294"/>
                  </a:cubicBezTo>
                  <a:cubicBezTo>
                    <a:pt x="324" y="294"/>
                    <a:pt x="315" y="299"/>
                    <a:pt x="304" y="303"/>
                  </a:cubicBezTo>
                  <a:cubicBezTo>
                    <a:pt x="293" y="307"/>
                    <a:pt x="290" y="320"/>
                    <a:pt x="288" y="321"/>
                  </a:cubicBezTo>
                  <a:cubicBezTo>
                    <a:pt x="286" y="321"/>
                    <a:pt x="265" y="328"/>
                    <a:pt x="251" y="330"/>
                  </a:cubicBezTo>
                  <a:cubicBezTo>
                    <a:pt x="237" y="331"/>
                    <a:pt x="222" y="331"/>
                    <a:pt x="222" y="331"/>
                  </a:cubicBezTo>
                  <a:cubicBezTo>
                    <a:pt x="222" y="331"/>
                    <a:pt x="218" y="335"/>
                    <a:pt x="213" y="341"/>
                  </a:cubicBezTo>
                  <a:cubicBezTo>
                    <a:pt x="396" y="359"/>
                    <a:pt x="396" y="359"/>
                    <a:pt x="396" y="359"/>
                  </a:cubicBezTo>
                  <a:cubicBezTo>
                    <a:pt x="396" y="359"/>
                    <a:pt x="387" y="314"/>
                    <a:pt x="394" y="310"/>
                  </a:cubicBezTo>
                  <a:cubicBezTo>
                    <a:pt x="401" y="306"/>
                    <a:pt x="460" y="274"/>
                    <a:pt x="472" y="276"/>
                  </a:cubicBezTo>
                  <a:cubicBezTo>
                    <a:pt x="484" y="278"/>
                    <a:pt x="488" y="283"/>
                    <a:pt x="488" y="283"/>
                  </a:cubicBezTo>
                  <a:cubicBezTo>
                    <a:pt x="488" y="283"/>
                    <a:pt x="491" y="273"/>
                    <a:pt x="496" y="271"/>
                  </a:cubicBezTo>
                  <a:cubicBezTo>
                    <a:pt x="501" y="269"/>
                    <a:pt x="537" y="270"/>
                    <a:pt x="537" y="270"/>
                  </a:cubicBezTo>
                  <a:cubicBezTo>
                    <a:pt x="537" y="270"/>
                    <a:pt x="553" y="242"/>
                    <a:pt x="564" y="242"/>
                  </a:cubicBezTo>
                  <a:cubicBezTo>
                    <a:pt x="575" y="242"/>
                    <a:pt x="583" y="238"/>
                    <a:pt x="583" y="238"/>
                  </a:cubicBezTo>
                  <a:cubicBezTo>
                    <a:pt x="607" y="225"/>
                    <a:pt x="607" y="225"/>
                    <a:pt x="607" y="225"/>
                  </a:cubicBezTo>
                  <a:cubicBezTo>
                    <a:pt x="607" y="225"/>
                    <a:pt x="627" y="231"/>
                    <a:pt x="621" y="223"/>
                  </a:cubicBezTo>
                  <a:cubicBezTo>
                    <a:pt x="615" y="215"/>
                    <a:pt x="612" y="214"/>
                    <a:pt x="612" y="214"/>
                  </a:cubicBezTo>
                  <a:cubicBezTo>
                    <a:pt x="615" y="194"/>
                    <a:pt x="615" y="194"/>
                    <a:pt x="615" y="194"/>
                  </a:cubicBezTo>
                  <a:cubicBezTo>
                    <a:pt x="615" y="194"/>
                    <a:pt x="629" y="198"/>
                    <a:pt x="641" y="191"/>
                  </a:cubicBezTo>
                  <a:cubicBezTo>
                    <a:pt x="653" y="184"/>
                    <a:pt x="655" y="175"/>
                    <a:pt x="668" y="175"/>
                  </a:cubicBezTo>
                  <a:cubicBezTo>
                    <a:pt x="681" y="175"/>
                    <a:pt x="689" y="178"/>
                    <a:pt x="689" y="178"/>
                  </a:cubicBezTo>
                  <a:cubicBezTo>
                    <a:pt x="720" y="186"/>
                    <a:pt x="720" y="186"/>
                    <a:pt x="720" y="186"/>
                  </a:cubicBezTo>
                  <a:cubicBezTo>
                    <a:pt x="721" y="167"/>
                    <a:pt x="721" y="167"/>
                    <a:pt x="721" y="167"/>
                  </a:cubicBezTo>
                  <a:cubicBezTo>
                    <a:pt x="721" y="167"/>
                    <a:pt x="738" y="176"/>
                    <a:pt x="731" y="166"/>
                  </a:cubicBezTo>
                  <a:close/>
                  <a:moveTo>
                    <a:pt x="188" y="383"/>
                  </a:moveTo>
                  <a:cubicBezTo>
                    <a:pt x="172" y="395"/>
                    <a:pt x="160" y="390"/>
                    <a:pt x="150" y="401"/>
                  </a:cubicBezTo>
                  <a:cubicBezTo>
                    <a:pt x="140" y="413"/>
                    <a:pt x="135" y="427"/>
                    <a:pt x="128" y="436"/>
                  </a:cubicBezTo>
                  <a:cubicBezTo>
                    <a:pt x="120" y="444"/>
                    <a:pt x="116" y="470"/>
                    <a:pt x="116" y="470"/>
                  </a:cubicBezTo>
                  <a:cubicBezTo>
                    <a:pt x="116" y="470"/>
                    <a:pt x="102" y="470"/>
                    <a:pt x="84" y="493"/>
                  </a:cubicBezTo>
                  <a:cubicBezTo>
                    <a:pt x="66" y="516"/>
                    <a:pt x="65" y="511"/>
                    <a:pt x="65" y="511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45" y="541"/>
                    <a:pt x="45" y="541"/>
                    <a:pt x="45" y="541"/>
                  </a:cubicBezTo>
                  <a:cubicBezTo>
                    <a:pt x="48" y="550"/>
                    <a:pt x="48" y="550"/>
                    <a:pt x="48" y="550"/>
                  </a:cubicBezTo>
                  <a:cubicBezTo>
                    <a:pt x="48" y="550"/>
                    <a:pt x="37" y="552"/>
                    <a:pt x="38" y="558"/>
                  </a:cubicBezTo>
                  <a:cubicBezTo>
                    <a:pt x="39" y="564"/>
                    <a:pt x="36" y="573"/>
                    <a:pt x="36" y="573"/>
                  </a:cubicBezTo>
                  <a:cubicBezTo>
                    <a:pt x="36" y="573"/>
                    <a:pt x="10" y="586"/>
                    <a:pt x="5" y="599"/>
                  </a:cubicBezTo>
                  <a:cubicBezTo>
                    <a:pt x="1" y="607"/>
                    <a:pt x="0" y="617"/>
                    <a:pt x="0" y="623"/>
                  </a:cubicBezTo>
                  <a:cubicBezTo>
                    <a:pt x="165" y="638"/>
                    <a:pt x="165" y="638"/>
                    <a:pt x="165" y="638"/>
                  </a:cubicBezTo>
                  <a:cubicBezTo>
                    <a:pt x="165" y="638"/>
                    <a:pt x="171" y="602"/>
                    <a:pt x="170" y="595"/>
                  </a:cubicBezTo>
                  <a:cubicBezTo>
                    <a:pt x="169" y="588"/>
                    <a:pt x="163" y="571"/>
                    <a:pt x="169" y="568"/>
                  </a:cubicBezTo>
                  <a:cubicBezTo>
                    <a:pt x="175" y="565"/>
                    <a:pt x="195" y="547"/>
                    <a:pt x="199" y="546"/>
                  </a:cubicBezTo>
                  <a:cubicBezTo>
                    <a:pt x="203" y="545"/>
                    <a:pt x="220" y="546"/>
                    <a:pt x="220" y="54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378" y="438"/>
                    <a:pt x="378" y="438"/>
                    <a:pt x="378" y="438"/>
                  </a:cubicBezTo>
                  <a:cubicBezTo>
                    <a:pt x="392" y="364"/>
                    <a:pt x="392" y="364"/>
                    <a:pt x="392" y="364"/>
                  </a:cubicBezTo>
                  <a:cubicBezTo>
                    <a:pt x="384" y="358"/>
                    <a:pt x="384" y="358"/>
                    <a:pt x="384" y="358"/>
                  </a:cubicBezTo>
                  <a:cubicBezTo>
                    <a:pt x="213" y="341"/>
                    <a:pt x="213" y="341"/>
                    <a:pt x="213" y="341"/>
                  </a:cubicBezTo>
                  <a:cubicBezTo>
                    <a:pt x="211" y="344"/>
                    <a:pt x="208" y="347"/>
                    <a:pt x="207" y="350"/>
                  </a:cubicBezTo>
                  <a:cubicBezTo>
                    <a:pt x="200" y="362"/>
                    <a:pt x="205" y="370"/>
                    <a:pt x="188" y="38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Freeform 420"/>
            <p:cNvSpPr>
              <a:spLocks noChangeAspect="1"/>
            </p:cNvSpPr>
            <p:nvPr/>
          </p:nvSpPr>
          <p:spPr bwMode="auto">
            <a:xfrm>
              <a:off x="2728913" y="269875"/>
              <a:ext cx="266700" cy="511175"/>
            </a:xfrm>
            <a:custGeom>
              <a:avLst/>
              <a:gdLst/>
              <a:ahLst/>
              <a:cxnLst>
                <a:cxn ang="0">
                  <a:pos x="84" y="315"/>
                </a:cxn>
                <a:cxn ang="0">
                  <a:pos x="107" y="295"/>
                </a:cxn>
                <a:cxn ang="0">
                  <a:pos x="105" y="274"/>
                </a:cxn>
                <a:cxn ang="0">
                  <a:pos x="100" y="266"/>
                </a:cxn>
                <a:cxn ang="0">
                  <a:pos x="108" y="249"/>
                </a:cxn>
                <a:cxn ang="0">
                  <a:pos x="114" y="254"/>
                </a:cxn>
                <a:cxn ang="0">
                  <a:pos x="143" y="229"/>
                </a:cxn>
                <a:cxn ang="0">
                  <a:pos x="160" y="218"/>
                </a:cxn>
                <a:cxn ang="0">
                  <a:pos x="155" y="213"/>
                </a:cxn>
                <a:cxn ang="0">
                  <a:pos x="157" y="189"/>
                </a:cxn>
                <a:cxn ang="0">
                  <a:pos x="143" y="184"/>
                </a:cxn>
                <a:cxn ang="0">
                  <a:pos x="143" y="171"/>
                </a:cxn>
                <a:cxn ang="0">
                  <a:pos x="139" y="158"/>
                </a:cxn>
                <a:cxn ang="0">
                  <a:pos x="131" y="161"/>
                </a:cxn>
                <a:cxn ang="0">
                  <a:pos x="136" y="167"/>
                </a:cxn>
                <a:cxn ang="0">
                  <a:pos x="129" y="176"/>
                </a:cxn>
                <a:cxn ang="0">
                  <a:pos x="118" y="166"/>
                </a:cxn>
                <a:cxn ang="0">
                  <a:pos x="111" y="163"/>
                </a:cxn>
                <a:cxn ang="0">
                  <a:pos x="109" y="155"/>
                </a:cxn>
                <a:cxn ang="0">
                  <a:pos x="100" y="145"/>
                </a:cxn>
                <a:cxn ang="0">
                  <a:pos x="120" y="136"/>
                </a:cxn>
                <a:cxn ang="0">
                  <a:pos x="145" y="106"/>
                </a:cxn>
                <a:cxn ang="0">
                  <a:pos x="143" y="79"/>
                </a:cxn>
                <a:cxn ang="0">
                  <a:pos x="130" y="74"/>
                </a:cxn>
                <a:cxn ang="0">
                  <a:pos x="125" y="54"/>
                </a:cxn>
                <a:cxn ang="0">
                  <a:pos x="141" y="42"/>
                </a:cxn>
                <a:cxn ang="0">
                  <a:pos x="141" y="35"/>
                </a:cxn>
                <a:cxn ang="0">
                  <a:pos x="155" y="19"/>
                </a:cxn>
                <a:cxn ang="0">
                  <a:pos x="130" y="24"/>
                </a:cxn>
                <a:cxn ang="0">
                  <a:pos x="103" y="3"/>
                </a:cxn>
                <a:cxn ang="0">
                  <a:pos x="75" y="8"/>
                </a:cxn>
                <a:cxn ang="0">
                  <a:pos x="51" y="23"/>
                </a:cxn>
                <a:cxn ang="0">
                  <a:pos x="48" y="21"/>
                </a:cxn>
                <a:cxn ang="0">
                  <a:pos x="48" y="29"/>
                </a:cxn>
                <a:cxn ang="0">
                  <a:pos x="36" y="38"/>
                </a:cxn>
                <a:cxn ang="0">
                  <a:pos x="46" y="45"/>
                </a:cxn>
                <a:cxn ang="0">
                  <a:pos x="35" y="69"/>
                </a:cxn>
                <a:cxn ang="0">
                  <a:pos x="43" y="82"/>
                </a:cxn>
                <a:cxn ang="0">
                  <a:pos x="35" y="91"/>
                </a:cxn>
                <a:cxn ang="0">
                  <a:pos x="40" y="98"/>
                </a:cxn>
                <a:cxn ang="0">
                  <a:pos x="37" y="114"/>
                </a:cxn>
                <a:cxn ang="0">
                  <a:pos x="1" y="153"/>
                </a:cxn>
                <a:cxn ang="0">
                  <a:pos x="24" y="197"/>
                </a:cxn>
                <a:cxn ang="0">
                  <a:pos x="28" y="215"/>
                </a:cxn>
                <a:cxn ang="0">
                  <a:pos x="60" y="236"/>
                </a:cxn>
                <a:cxn ang="0">
                  <a:pos x="71" y="316"/>
                </a:cxn>
                <a:cxn ang="0">
                  <a:pos x="84" y="315"/>
                </a:cxn>
              </a:cxnLst>
              <a:rect l="0" t="0" r="r" b="b"/>
              <a:pathLst>
                <a:path w="164" h="316">
                  <a:moveTo>
                    <a:pt x="84" y="315"/>
                  </a:moveTo>
                  <a:cubicBezTo>
                    <a:pt x="88" y="312"/>
                    <a:pt x="105" y="302"/>
                    <a:pt x="107" y="295"/>
                  </a:cubicBezTo>
                  <a:cubicBezTo>
                    <a:pt x="109" y="288"/>
                    <a:pt x="105" y="274"/>
                    <a:pt x="105" y="274"/>
                  </a:cubicBezTo>
                  <a:cubicBezTo>
                    <a:pt x="105" y="274"/>
                    <a:pt x="95" y="270"/>
                    <a:pt x="100" y="266"/>
                  </a:cubicBezTo>
                  <a:cubicBezTo>
                    <a:pt x="105" y="262"/>
                    <a:pt x="108" y="249"/>
                    <a:pt x="108" y="249"/>
                  </a:cubicBezTo>
                  <a:cubicBezTo>
                    <a:pt x="108" y="249"/>
                    <a:pt x="111" y="254"/>
                    <a:pt x="114" y="254"/>
                  </a:cubicBezTo>
                  <a:cubicBezTo>
                    <a:pt x="117" y="254"/>
                    <a:pt x="129" y="230"/>
                    <a:pt x="143" y="229"/>
                  </a:cubicBezTo>
                  <a:cubicBezTo>
                    <a:pt x="157" y="228"/>
                    <a:pt x="160" y="218"/>
                    <a:pt x="160" y="218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7" y="189"/>
                    <a:pt x="157" y="189"/>
                    <a:pt x="157" y="189"/>
                  </a:cubicBezTo>
                  <a:cubicBezTo>
                    <a:pt x="148" y="187"/>
                    <a:pt x="143" y="186"/>
                    <a:pt x="143" y="184"/>
                  </a:cubicBezTo>
                  <a:cubicBezTo>
                    <a:pt x="142" y="181"/>
                    <a:pt x="146" y="172"/>
                    <a:pt x="143" y="171"/>
                  </a:cubicBezTo>
                  <a:cubicBezTo>
                    <a:pt x="140" y="169"/>
                    <a:pt x="146" y="160"/>
                    <a:pt x="139" y="158"/>
                  </a:cubicBezTo>
                  <a:cubicBezTo>
                    <a:pt x="132" y="156"/>
                    <a:pt x="129" y="159"/>
                    <a:pt x="131" y="161"/>
                  </a:cubicBezTo>
                  <a:cubicBezTo>
                    <a:pt x="132" y="162"/>
                    <a:pt x="136" y="167"/>
                    <a:pt x="136" y="167"/>
                  </a:cubicBezTo>
                  <a:cubicBezTo>
                    <a:pt x="136" y="167"/>
                    <a:pt x="134" y="181"/>
                    <a:pt x="129" y="176"/>
                  </a:cubicBezTo>
                  <a:cubicBezTo>
                    <a:pt x="124" y="170"/>
                    <a:pt x="122" y="169"/>
                    <a:pt x="118" y="166"/>
                  </a:cubicBezTo>
                  <a:cubicBezTo>
                    <a:pt x="115" y="163"/>
                    <a:pt x="112" y="164"/>
                    <a:pt x="111" y="163"/>
                  </a:cubicBezTo>
                  <a:cubicBezTo>
                    <a:pt x="109" y="162"/>
                    <a:pt x="109" y="155"/>
                    <a:pt x="109" y="155"/>
                  </a:cubicBezTo>
                  <a:cubicBezTo>
                    <a:pt x="109" y="155"/>
                    <a:pt x="90" y="152"/>
                    <a:pt x="100" y="145"/>
                  </a:cubicBezTo>
                  <a:cubicBezTo>
                    <a:pt x="110" y="138"/>
                    <a:pt x="119" y="138"/>
                    <a:pt x="120" y="136"/>
                  </a:cubicBezTo>
                  <a:cubicBezTo>
                    <a:pt x="120" y="135"/>
                    <a:pt x="144" y="117"/>
                    <a:pt x="145" y="106"/>
                  </a:cubicBezTo>
                  <a:cubicBezTo>
                    <a:pt x="146" y="95"/>
                    <a:pt x="143" y="79"/>
                    <a:pt x="143" y="79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4"/>
                    <a:pt x="118" y="61"/>
                    <a:pt x="125" y="54"/>
                  </a:cubicBezTo>
                  <a:cubicBezTo>
                    <a:pt x="133" y="47"/>
                    <a:pt x="141" y="42"/>
                    <a:pt x="141" y="42"/>
                  </a:cubicBezTo>
                  <a:cubicBezTo>
                    <a:pt x="141" y="42"/>
                    <a:pt x="139" y="36"/>
                    <a:pt x="141" y="35"/>
                  </a:cubicBezTo>
                  <a:cubicBezTo>
                    <a:pt x="143" y="33"/>
                    <a:pt x="164" y="28"/>
                    <a:pt x="155" y="19"/>
                  </a:cubicBezTo>
                  <a:cubicBezTo>
                    <a:pt x="146" y="11"/>
                    <a:pt x="134" y="25"/>
                    <a:pt x="130" y="24"/>
                  </a:cubicBezTo>
                  <a:cubicBezTo>
                    <a:pt x="126" y="23"/>
                    <a:pt x="103" y="3"/>
                    <a:pt x="103" y="3"/>
                  </a:cubicBezTo>
                  <a:cubicBezTo>
                    <a:pt x="103" y="3"/>
                    <a:pt x="86" y="0"/>
                    <a:pt x="75" y="8"/>
                  </a:cubicBezTo>
                  <a:cubicBezTo>
                    <a:pt x="64" y="16"/>
                    <a:pt x="51" y="23"/>
                    <a:pt x="51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4"/>
                    <a:pt x="48" y="26"/>
                    <a:pt x="48" y="29"/>
                  </a:cubicBezTo>
                  <a:cubicBezTo>
                    <a:pt x="50" y="41"/>
                    <a:pt x="36" y="38"/>
                    <a:pt x="36" y="38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39" y="59"/>
                    <a:pt x="35" y="69"/>
                  </a:cubicBezTo>
                  <a:cubicBezTo>
                    <a:pt x="31" y="79"/>
                    <a:pt x="43" y="82"/>
                    <a:pt x="43" y="8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0" y="139"/>
                    <a:pt x="1" y="153"/>
                  </a:cubicBezTo>
                  <a:cubicBezTo>
                    <a:pt x="2" y="167"/>
                    <a:pt x="24" y="197"/>
                    <a:pt x="24" y="197"/>
                  </a:cubicBezTo>
                  <a:cubicBezTo>
                    <a:pt x="24" y="197"/>
                    <a:pt x="26" y="211"/>
                    <a:pt x="28" y="215"/>
                  </a:cubicBezTo>
                  <a:cubicBezTo>
                    <a:pt x="30" y="219"/>
                    <a:pt x="55" y="232"/>
                    <a:pt x="60" y="236"/>
                  </a:cubicBezTo>
                  <a:cubicBezTo>
                    <a:pt x="64" y="239"/>
                    <a:pt x="70" y="302"/>
                    <a:pt x="71" y="316"/>
                  </a:cubicBezTo>
                  <a:cubicBezTo>
                    <a:pt x="76" y="316"/>
                    <a:pt x="82" y="316"/>
                    <a:pt x="84" y="31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Freeform 422"/>
            <p:cNvSpPr>
              <a:spLocks noChangeAspect="1"/>
            </p:cNvSpPr>
            <p:nvPr/>
          </p:nvSpPr>
          <p:spPr bwMode="auto">
            <a:xfrm>
              <a:off x="960438" y="942975"/>
              <a:ext cx="884238" cy="942975"/>
            </a:xfrm>
            <a:custGeom>
              <a:avLst/>
              <a:gdLst/>
              <a:ahLst/>
              <a:cxnLst>
                <a:cxn ang="0">
                  <a:pos x="23" y="474"/>
                </a:cxn>
                <a:cxn ang="0">
                  <a:pos x="40" y="481"/>
                </a:cxn>
                <a:cxn ang="0">
                  <a:pos x="51" y="476"/>
                </a:cxn>
                <a:cxn ang="0">
                  <a:pos x="72" y="467"/>
                </a:cxn>
                <a:cxn ang="0">
                  <a:pos x="100" y="476"/>
                </a:cxn>
                <a:cxn ang="0">
                  <a:pos x="116" y="495"/>
                </a:cxn>
                <a:cxn ang="0">
                  <a:pos x="129" y="499"/>
                </a:cxn>
                <a:cxn ang="0">
                  <a:pos x="145" y="532"/>
                </a:cxn>
                <a:cxn ang="0">
                  <a:pos x="156" y="541"/>
                </a:cxn>
                <a:cxn ang="0">
                  <a:pos x="154" y="551"/>
                </a:cxn>
                <a:cxn ang="0">
                  <a:pos x="164" y="553"/>
                </a:cxn>
                <a:cxn ang="0">
                  <a:pos x="180" y="575"/>
                </a:cxn>
                <a:cxn ang="0">
                  <a:pos x="197" y="564"/>
                </a:cxn>
                <a:cxn ang="0">
                  <a:pos x="200" y="545"/>
                </a:cxn>
                <a:cxn ang="0">
                  <a:pos x="217" y="532"/>
                </a:cxn>
                <a:cxn ang="0">
                  <a:pos x="237" y="560"/>
                </a:cxn>
                <a:cxn ang="0">
                  <a:pos x="253" y="539"/>
                </a:cxn>
                <a:cxn ang="0">
                  <a:pos x="267" y="544"/>
                </a:cxn>
                <a:cxn ang="0">
                  <a:pos x="299" y="549"/>
                </a:cxn>
                <a:cxn ang="0">
                  <a:pos x="301" y="541"/>
                </a:cxn>
                <a:cxn ang="0">
                  <a:pos x="326" y="541"/>
                </a:cxn>
                <a:cxn ang="0">
                  <a:pos x="329" y="550"/>
                </a:cxn>
                <a:cxn ang="0">
                  <a:pos x="471" y="555"/>
                </a:cxn>
                <a:cxn ang="0">
                  <a:pos x="487" y="519"/>
                </a:cxn>
                <a:cxn ang="0">
                  <a:pos x="470" y="505"/>
                </a:cxn>
                <a:cxn ang="0">
                  <a:pos x="478" y="107"/>
                </a:cxn>
                <a:cxn ang="0">
                  <a:pos x="546" y="111"/>
                </a:cxn>
                <a:cxn ang="0">
                  <a:pos x="409" y="0"/>
                </a:cxn>
                <a:cxn ang="0">
                  <a:pos x="398" y="57"/>
                </a:cxn>
                <a:cxn ang="0">
                  <a:pos x="265" y="45"/>
                </a:cxn>
                <a:cxn ang="0">
                  <a:pos x="240" y="165"/>
                </a:cxn>
                <a:cxn ang="0">
                  <a:pos x="219" y="165"/>
                </a:cxn>
                <a:cxn ang="0">
                  <a:pos x="189" y="187"/>
                </a:cxn>
                <a:cxn ang="0">
                  <a:pos x="190" y="214"/>
                </a:cxn>
                <a:cxn ang="0">
                  <a:pos x="185" y="257"/>
                </a:cxn>
                <a:cxn ang="0">
                  <a:pos x="20" y="242"/>
                </a:cxn>
                <a:cxn ang="0">
                  <a:pos x="20" y="247"/>
                </a:cxn>
                <a:cxn ang="0">
                  <a:pos x="15" y="259"/>
                </a:cxn>
                <a:cxn ang="0">
                  <a:pos x="40" y="285"/>
                </a:cxn>
                <a:cxn ang="0">
                  <a:pos x="40" y="315"/>
                </a:cxn>
                <a:cxn ang="0">
                  <a:pos x="28" y="329"/>
                </a:cxn>
                <a:cxn ang="0">
                  <a:pos x="37" y="364"/>
                </a:cxn>
                <a:cxn ang="0">
                  <a:pos x="31" y="425"/>
                </a:cxn>
                <a:cxn ang="0">
                  <a:pos x="0" y="482"/>
                </a:cxn>
                <a:cxn ang="0">
                  <a:pos x="0" y="492"/>
                </a:cxn>
                <a:cxn ang="0">
                  <a:pos x="23" y="474"/>
                </a:cxn>
              </a:cxnLst>
              <a:rect l="0" t="0" r="r" b="b"/>
              <a:pathLst>
                <a:path w="546" h="582">
                  <a:moveTo>
                    <a:pt x="23" y="474"/>
                  </a:moveTo>
                  <a:cubicBezTo>
                    <a:pt x="33" y="471"/>
                    <a:pt x="23" y="478"/>
                    <a:pt x="40" y="481"/>
                  </a:cubicBezTo>
                  <a:cubicBezTo>
                    <a:pt x="57" y="484"/>
                    <a:pt x="51" y="476"/>
                    <a:pt x="51" y="476"/>
                  </a:cubicBezTo>
                  <a:cubicBezTo>
                    <a:pt x="72" y="467"/>
                    <a:pt x="72" y="467"/>
                    <a:pt x="72" y="467"/>
                  </a:cubicBezTo>
                  <a:cubicBezTo>
                    <a:pt x="100" y="476"/>
                    <a:pt x="100" y="476"/>
                    <a:pt x="100" y="476"/>
                  </a:cubicBezTo>
                  <a:cubicBezTo>
                    <a:pt x="116" y="495"/>
                    <a:pt x="116" y="495"/>
                    <a:pt x="116" y="495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6" y="522"/>
                    <a:pt x="145" y="532"/>
                  </a:cubicBezTo>
                  <a:cubicBezTo>
                    <a:pt x="154" y="542"/>
                    <a:pt x="156" y="541"/>
                    <a:pt x="156" y="541"/>
                  </a:cubicBezTo>
                  <a:cubicBezTo>
                    <a:pt x="156" y="541"/>
                    <a:pt x="154" y="548"/>
                    <a:pt x="154" y="551"/>
                  </a:cubicBezTo>
                  <a:cubicBezTo>
                    <a:pt x="154" y="554"/>
                    <a:pt x="164" y="553"/>
                    <a:pt x="164" y="553"/>
                  </a:cubicBezTo>
                  <a:cubicBezTo>
                    <a:pt x="164" y="553"/>
                    <a:pt x="174" y="568"/>
                    <a:pt x="180" y="575"/>
                  </a:cubicBezTo>
                  <a:cubicBezTo>
                    <a:pt x="186" y="582"/>
                    <a:pt x="197" y="564"/>
                    <a:pt x="197" y="564"/>
                  </a:cubicBezTo>
                  <a:cubicBezTo>
                    <a:pt x="197" y="564"/>
                    <a:pt x="199" y="551"/>
                    <a:pt x="200" y="545"/>
                  </a:cubicBezTo>
                  <a:cubicBezTo>
                    <a:pt x="201" y="539"/>
                    <a:pt x="207" y="536"/>
                    <a:pt x="217" y="532"/>
                  </a:cubicBezTo>
                  <a:cubicBezTo>
                    <a:pt x="227" y="528"/>
                    <a:pt x="237" y="560"/>
                    <a:pt x="237" y="560"/>
                  </a:cubicBezTo>
                  <a:cubicBezTo>
                    <a:pt x="237" y="560"/>
                    <a:pt x="246" y="543"/>
                    <a:pt x="253" y="539"/>
                  </a:cubicBezTo>
                  <a:cubicBezTo>
                    <a:pt x="260" y="535"/>
                    <a:pt x="267" y="544"/>
                    <a:pt x="267" y="544"/>
                  </a:cubicBezTo>
                  <a:cubicBezTo>
                    <a:pt x="299" y="549"/>
                    <a:pt x="299" y="549"/>
                    <a:pt x="299" y="549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26" y="541"/>
                    <a:pt x="326" y="541"/>
                    <a:pt x="326" y="541"/>
                  </a:cubicBezTo>
                  <a:cubicBezTo>
                    <a:pt x="329" y="550"/>
                    <a:pt x="329" y="550"/>
                    <a:pt x="329" y="550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71" y="555"/>
                    <a:pt x="485" y="522"/>
                    <a:pt x="487" y="519"/>
                  </a:cubicBezTo>
                  <a:cubicBezTo>
                    <a:pt x="489" y="516"/>
                    <a:pt x="470" y="505"/>
                    <a:pt x="470" y="505"/>
                  </a:cubicBezTo>
                  <a:cubicBezTo>
                    <a:pt x="478" y="107"/>
                    <a:pt x="478" y="107"/>
                    <a:pt x="478" y="107"/>
                  </a:cubicBezTo>
                  <a:cubicBezTo>
                    <a:pt x="546" y="111"/>
                    <a:pt x="546" y="111"/>
                    <a:pt x="546" y="111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0" y="165"/>
                    <a:pt x="223" y="164"/>
                    <a:pt x="219" y="165"/>
                  </a:cubicBezTo>
                  <a:cubicBezTo>
                    <a:pt x="215" y="166"/>
                    <a:pt x="195" y="184"/>
                    <a:pt x="189" y="187"/>
                  </a:cubicBezTo>
                  <a:cubicBezTo>
                    <a:pt x="183" y="190"/>
                    <a:pt x="189" y="207"/>
                    <a:pt x="190" y="214"/>
                  </a:cubicBezTo>
                  <a:cubicBezTo>
                    <a:pt x="191" y="221"/>
                    <a:pt x="185" y="257"/>
                    <a:pt x="185" y="257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19" y="245"/>
                    <a:pt x="20" y="247"/>
                    <a:pt x="20" y="247"/>
                  </a:cubicBezTo>
                  <a:cubicBezTo>
                    <a:pt x="20" y="247"/>
                    <a:pt x="12" y="255"/>
                    <a:pt x="15" y="259"/>
                  </a:cubicBezTo>
                  <a:cubicBezTo>
                    <a:pt x="17" y="262"/>
                    <a:pt x="39" y="278"/>
                    <a:pt x="40" y="285"/>
                  </a:cubicBezTo>
                  <a:cubicBezTo>
                    <a:pt x="41" y="293"/>
                    <a:pt x="40" y="315"/>
                    <a:pt x="40" y="315"/>
                  </a:cubicBezTo>
                  <a:cubicBezTo>
                    <a:pt x="40" y="315"/>
                    <a:pt x="30" y="317"/>
                    <a:pt x="28" y="329"/>
                  </a:cubicBezTo>
                  <a:cubicBezTo>
                    <a:pt x="27" y="341"/>
                    <a:pt x="35" y="355"/>
                    <a:pt x="37" y="364"/>
                  </a:cubicBezTo>
                  <a:cubicBezTo>
                    <a:pt x="39" y="373"/>
                    <a:pt x="35" y="419"/>
                    <a:pt x="31" y="425"/>
                  </a:cubicBezTo>
                  <a:cubicBezTo>
                    <a:pt x="26" y="431"/>
                    <a:pt x="1" y="473"/>
                    <a:pt x="0" y="482"/>
                  </a:cubicBezTo>
                  <a:cubicBezTo>
                    <a:pt x="0" y="485"/>
                    <a:pt x="0" y="489"/>
                    <a:pt x="0" y="492"/>
                  </a:cubicBezTo>
                  <a:cubicBezTo>
                    <a:pt x="6" y="486"/>
                    <a:pt x="16" y="476"/>
                    <a:pt x="23" y="47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Freeform 423"/>
            <p:cNvSpPr>
              <a:spLocks noChangeAspect="1"/>
            </p:cNvSpPr>
            <p:nvPr/>
          </p:nvSpPr>
          <p:spPr bwMode="auto">
            <a:xfrm>
              <a:off x="1244601" y="1116013"/>
              <a:ext cx="1193800" cy="1135063"/>
            </a:xfrm>
            <a:custGeom>
              <a:avLst/>
              <a:gdLst/>
              <a:ahLst/>
              <a:cxnLst>
                <a:cxn ang="0">
                  <a:pos x="8" y="501"/>
                </a:cxn>
                <a:cxn ang="0">
                  <a:pos x="9" y="529"/>
                </a:cxn>
                <a:cxn ang="0">
                  <a:pos x="34" y="551"/>
                </a:cxn>
                <a:cxn ang="0">
                  <a:pos x="24" y="600"/>
                </a:cxn>
                <a:cxn ang="0">
                  <a:pos x="57" y="604"/>
                </a:cxn>
                <a:cxn ang="0">
                  <a:pos x="96" y="603"/>
                </a:cxn>
                <a:cxn ang="0">
                  <a:pos x="115" y="592"/>
                </a:cxn>
                <a:cxn ang="0">
                  <a:pos x="132" y="592"/>
                </a:cxn>
                <a:cxn ang="0">
                  <a:pos x="140" y="621"/>
                </a:cxn>
                <a:cxn ang="0">
                  <a:pos x="148" y="646"/>
                </a:cxn>
                <a:cxn ang="0">
                  <a:pos x="162" y="669"/>
                </a:cxn>
                <a:cxn ang="0">
                  <a:pos x="177" y="691"/>
                </a:cxn>
                <a:cxn ang="0">
                  <a:pos x="212" y="695"/>
                </a:cxn>
                <a:cxn ang="0">
                  <a:pos x="228" y="681"/>
                </a:cxn>
                <a:cxn ang="0">
                  <a:pos x="244" y="676"/>
                </a:cxn>
                <a:cxn ang="0">
                  <a:pos x="253" y="695"/>
                </a:cxn>
                <a:cxn ang="0">
                  <a:pos x="283" y="659"/>
                </a:cxn>
                <a:cxn ang="0">
                  <a:pos x="298" y="637"/>
                </a:cxn>
                <a:cxn ang="0">
                  <a:pos x="318" y="612"/>
                </a:cxn>
                <a:cxn ang="0">
                  <a:pos x="338" y="578"/>
                </a:cxn>
                <a:cxn ang="0">
                  <a:pos x="340" y="555"/>
                </a:cxn>
                <a:cxn ang="0">
                  <a:pos x="383" y="559"/>
                </a:cxn>
                <a:cxn ang="0">
                  <a:pos x="514" y="473"/>
                </a:cxn>
                <a:cxn ang="0">
                  <a:pos x="583" y="483"/>
                </a:cxn>
                <a:cxn ang="0">
                  <a:pos x="675" y="463"/>
                </a:cxn>
                <a:cxn ang="0">
                  <a:pos x="715" y="450"/>
                </a:cxn>
                <a:cxn ang="0">
                  <a:pos x="738" y="297"/>
                </a:cxn>
                <a:cxn ang="0">
                  <a:pos x="686" y="287"/>
                </a:cxn>
                <a:cxn ang="0">
                  <a:pos x="664" y="255"/>
                </a:cxn>
                <a:cxn ang="0">
                  <a:pos x="636" y="243"/>
                </a:cxn>
                <a:cxn ang="0">
                  <a:pos x="604" y="215"/>
                </a:cxn>
                <a:cxn ang="0">
                  <a:pos x="371" y="4"/>
                </a:cxn>
                <a:cxn ang="0">
                  <a:pos x="295" y="398"/>
                </a:cxn>
                <a:cxn ang="0">
                  <a:pos x="296" y="448"/>
                </a:cxn>
                <a:cxn ang="0">
                  <a:pos x="151" y="434"/>
                </a:cxn>
                <a:cxn ang="0">
                  <a:pos x="124" y="442"/>
                </a:cxn>
                <a:cxn ang="0">
                  <a:pos x="78" y="432"/>
                </a:cxn>
                <a:cxn ang="0">
                  <a:pos x="42" y="425"/>
                </a:cxn>
                <a:cxn ang="0">
                  <a:pos x="22" y="457"/>
                </a:cxn>
                <a:cxn ang="0">
                  <a:pos x="1" y="463"/>
                </a:cxn>
              </a:cxnLst>
              <a:rect l="0" t="0" r="r" b="b"/>
              <a:pathLst>
                <a:path w="738" h="701">
                  <a:moveTo>
                    <a:pt x="1" y="483"/>
                  </a:moveTo>
                  <a:cubicBezTo>
                    <a:pt x="3" y="500"/>
                    <a:pt x="10" y="484"/>
                    <a:pt x="8" y="501"/>
                  </a:cubicBezTo>
                  <a:cubicBezTo>
                    <a:pt x="6" y="518"/>
                    <a:pt x="0" y="516"/>
                    <a:pt x="0" y="516"/>
                  </a:cubicBezTo>
                  <a:cubicBezTo>
                    <a:pt x="9" y="529"/>
                    <a:pt x="9" y="529"/>
                    <a:pt x="9" y="529"/>
                  </a:cubicBezTo>
                  <a:cubicBezTo>
                    <a:pt x="18" y="529"/>
                    <a:pt x="18" y="529"/>
                    <a:pt x="18" y="529"/>
                  </a:cubicBezTo>
                  <a:cubicBezTo>
                    <a:pt x="18" y="529"/>
                    <a:pt x="31" y="550"/>
                    <a:pt x="34" y="551"/>
                  </a:cubicBezTo>
                  <a:cubicBezTo>
                    <a:pt x="37" y="552"/>
                    <a:pt x="24" y="578"/>
                    <a:pt x="24" y="578"/>
                  </a:cubicBezTo>
                  <a:cubicBezTo>
                    <a:pt x="24" y="578"/>
                    <a:pt x="19" y="587"/>
                    <a:pt x="24" y="600"/>
                  </a:cubicBezTo>
                  <a:cubicBezTo>
                    <a:pt x="29" y="613"/>
                    <a:pt x="41" y="584"/>
                    <a:pt x="50" y="587"/>
                  </a:cubicBezTo>
                  <a:cubicBezTo>
                    <a:pt x="59" y="590"/>
                    <a:pt x="57" y="604"/>
                    <a:pt x="57" y="604"/>
                  </a:cubicBezTo>
                  <a:cubicBezTo>
                    <a:pt x="77" y="585"/>
                    <a:pt x="77" y="585"/>
                    <a:pt x="77" y="585"/>
                  </a:cubicBezTo>
                  <a:cubicBezTo>
                    <a:pt x="77" y="585"/>
                    <a:pt x="90" y="598"/>
                    <a:pt x="96" y="603"/>
                  </a:cubicBezTo>
                  <a:cubicBezTo>
                    <a:pt x="102" y="608"/>
                    <a:pt x="99" y="600"/>
                    <a:pt x="101" y="595"/>
                  </a:cubicBezTo>
                  <a:cubicBezTo>
                    <a:pt x="103" y="590"/>
                    <a:pt x="115" y="592"/>
                    <a:pt x="115" y="592"/>
                  </a:cubicBezTo>
                  <a:cubicBezTo>
                    <a:pt x="115" y="592"/>
                    <a:pt x="115" y="567"/>
                    <a:pt x="129" y="575"/>
                  </a:cubicBezTo>
                  <a:cubicBezTo>
                    <a:pt x="143" y="583"/>
                    <a:pt x="132" y="592"/>
                    <a:pt x="132" y="592"/>
                  </a:cubicBezTo>
                  <a:cubicBezTo>
                    <a:pt x="132" y="592"/>
                    <a:pt x="137" y="597"/>
                    <a:pt x="142" y="600"/>
                  </a:cubicBezTo>
                  <a:cubicBezTo>
                    <a:pt x="147" y="603"/>
                    <a:pt x="140" y="621"/>
                    <a:pt x="140" y="621"/>
                  </a:cubicBezTo>
                  <a:cubicBezTo>
                    <a:pt x="154" y="633"/>
                    <a:pt x="154" y="633"/>
                    <a:pt x="154" y="633"/>
                  </a:cubicBezTo>
                  <a:cubicBezTo>
                    <a:pt x="154" y="633"/>
                    <a:pt x="144" y="646"/>
                    <a:pt x="148" y="646"/>
                  </a:cubicBezTo>
                  <a:cubicBezTo>
                    <a:pt x="152" y="646"/>
                    <a:pt x="164" y="654"/>
                    <a:pt x="164" y="654"/>
                  </a:cubicBezTo>
                  <a:cubicBezTo>
                    <a:pt x="162" y="669"/>
                    <a:pt x="162" y="669"/>
                    <a:pt x="162" y="669"/>
                  </a:cubicBezTo>
                  <a:cubicBezTo>
                    <a:pt x="162" y="669"/>
                    <a:pt x="168" y="671"/>
                    <a:pt x="171" y="674"/>
                  </a:cubicBezTo>
                  <a:cubicBezTo>
                    <a:pt x="174" y="677"/>
                    <a:pt x="173" y="693"/>
                    <a:pt x="177" y="691"/>
                  </a:cubicBezTo>
                  <a:cubicBezTo>
                    <a:pt x="181" y="689"/>
                    <a:pt x="193" y="678"/>
                    <a:pt x="193" y="678"/>
                  </a:cubicBezTo>
                  <a:cubicBezTo>
                    <a:pt x="193" y="678"/>
                    <a:pt x="198" y="689"/>
                    <a:pt x="212" y="695"/>
                  </a:cubicBezTo>
                  <a:cubicBezTo>
                    <a:pt x="226" y="701"/>
                    <a:pt x="216" y="685"/>
                    <a:pt x="216" y="685"/>
                  </a:cubicBezTo>
                  <a:cubicBezTo>
                    <a:pt x="216" y="685"/>
                    <a:pt x="224" y="686"/>
                    <a:pt x="228" y="681"/>
                  </a:cubicBezTo>
                  <a:cubicBezTo>
                    <a:pt x="232" y="676"/>
                    <a:pt x="231" y="663"/>
                    <a:pt x="231" y="663"/>
                  </a:cubicBezTo>
                  <a:cubicBezTo>
                    <a:pt x="244" y="676"/>
                    <a:pt x="244" y="676"/>
                    <a:pt x="244" y="676"/>
                  </a:cubicBezTo>
                  <a:cubicBezTo>
                    <a:pt x="244" y="676"/>
                    <a:pt x="240" y="667"/>
                    <a:pt x="248" y="666"/>
                  </a:cubicBezTo>
                  <a:cubicBezTo>
                    <a:pt x="256" y="665"/>
                    <a:pt x="245" y="691"/>
                    <a:pt x="253" y="695"/>
                  </a:cubicBezTo>
                  <a:cubicBezTo>
                    <a:pt x="261" y="699"/>
                    <a:pt x="273" y="682"/>
                    <a:pt x="283" y="677"/>
                  </a:cubicBezTo>
                  <a:cubicBezTo>
                    <a:pt x="293" y="672"/>
                    <a:pt x="285" y="664"/>
                    <a:pt x="283" y="659"/>
                  </a:cubicBezTo>
                  <a:cubicBezTo>
                    <a:pt x="281" y="654"/>
                    <a:pt x="296" y="649"/>
                    <a:pt x="291" y="644"/>
                  </a:cubicBezTo>
                  <a:cubicBezTo>
                    <a:pt x="286" y="639"/>
                    <a:pt x="298" y="637"/>
                    <a:pt x="298" y="637"/>
                  </a:cubicBezTo>
                  <a:cubicBezTo>
                    <a:pt x="298" y="637"/>
                    <a:pt x="290" y="634"/>
                    <a:pt x="284" y="618"/>
                  </a:cubicBezTo>
                  <a:cubicBezTo>
                    <a:pt x="278" y="602"/>
                    <a:pt x="314" y="613"/>
                    <a:pt x="318" y="612"/>
                  </a:cubicBezTo>
                  <a:cubicBezTo>
                    <a:pt x="322" y="611"/>
                    <a:pt x="336" y="594"/>
                    <a:pt x="336" y="594"/>
                  </a:cubicBezTo>
                  <a:cubicBezTo>
                    <a:pt x="338" y="578"/>
                    <a:pt x="338" y="578"/>
                    <a:pt x="338" y="578"/>
                  </a:cubicBezTo>
                  <a:cubicBezTo>
                    <a:pt x="347" y="580"/>
                    <a:pt x="347" y="580"/>
                    <a:pt x="347" y="580"/>
                  </a:cubicBezTo>
                  <a:cubicBezTo>
                    <a:pt x="340" y="555"/>
                    <a:pt x="340" y="555"/>
                    <a:pt x="340" y="555"/>
                  </a:cubicBezTo>
                  <a:cubicBezTo>
                    <a:pt x="340" y="555"/>
                    <a:pt x="353" y="542"/>
                    <a:pt x="356" y="539"/>
                  </a:cubicBezTo>
                  <a:cubicBezTo>
                    <a:pt x="359" y="536"/>
                    <a:pt x="367" y="563"/>
                    <a:pt x="383" y="559"/>
                  </a:cubicBezTo>
                  <a:cubicBezTo>
                    <a:pt x="399" y="555"/>
                    <a:pt x="386" y="537"/>
                    <a:pt x="388" y="534"/>
                  </a:cubicBezTo>
                  <a:cubicBezTo>
                    <a:pt x="390" y="531"/>
                    <a:pt x="496" y="476"/>
                    <a:pt x="514" y="473"/>
                  </a:cubicBezTo>
                  <a:cubicBezTo>
                    <a:pt x="532" y="470"/>
                    <a:pt x="539" y="482"/>
                    <a:pt x="539" y="482"/>
                  </a:cubicBezTo>
                  <a:cubicBezTo>
                    <a:pt x="583" y="483"/>
                    <a:pt x="583" y="483"/>
                    <a:pt x="583" y="483"/>
                  </a:cubicBezTo>
                  <a:cubicBezTo>
                    <a:pt x="599" y="469"/>
                    <a:pt x="599" y="469"/>
                    <a:pt x="599" y="469"/>
                  </a:cubicBezTo>
                  <a:cubicBezTo>
                    <a:pt x="599" y="469"/>
                    <a:pt x="670" y="466"/>
                    <a:pt x="675" y="463"/>
                  </a:cubicBezTo>
                  <a:cubicBezTo>
                    <a:pt x="680" y="460"/>
                    <a:pt x="690" y="471"/>
                    <a:pt x="690" y="471"/>
                  </a:cubicBezTo>
                  <a:cubicBezTo>
                    <a:pt x="690" y="471"/>
                    <a:pt x="707" y="464"/>
                    <a:pt x="715" y="450"/>
                  </a:cubicBezTo>
                  <a:cubicBezTo>
                    <a:pt x="723" y="436"/>
                    <a:pt x="715" y="423"/>
                    <a:pt x="721" y="412"/>
                  </a:cubicBezTo>
                  <a:cubicBezTo>
                    <a:pt x="726" y="404"/>
                    <a:pt x="734" y="331"/>
                    <a:pt x="738" y="297"/>
                  </a:cubicBezTo>
                  <a:cubicBezTo>
                    <a:pt x="718" y="300"/>
                    <a:pt x="700" y="303"/>
                    <a:pt x="694" y="303"/>
                  </a:cubicBezTo>
                  <a:cubicBezTo>
                    <a:pt x="680" y="302"/>
                    <a:pt x="685" y="290"/>
                    <a:pt x="686" y="287"/>
                  </a:cubicBezTo>
                  <a:cubicBezTo>
                    <a:pt x="687" y="284"/>
                    <a:pt x="695" y="279"/>
                    <a:pt x="693" y="265"/>
                  </a:cubicBezTo>
                  <a:cubicBezTo>
                    <a:pt x="691" y="251"/>
                    <a:pt x="664" y="255"/>
                    <a:pt x="664" y="255"/>
                  </a:cubicBezTo>
                  <a:cubicBezTo>
                    <a:pt x="650" y="242"/>
                    <a:pt x="650" y="242"/>
                    <a:pt x="650" y="242"/>
                  </a:cubicBezTo>
                  <a:cubicBezTo>
                    <a:pt x="650" y="242"/>
                    <a:pt x="639" y="243"/>
                    <a:pt x="636" y="243"/>
                  </a:cubicBezTo>
                  <a:cubicBezTo>
                    <a:pt x="633" y="243"/>
                    <a:pt x="626" y="231"/>
                    <a:pt x="621" y="220"/>
                  </a:cubicBezTo>
                  <a:cubicBezTo>
                    <a:pt x="616" y="209"/>
                    <a:pt x="604" y="215"/>
                    <a:pt x="604" y="215"/>
                  </a:cubicBezTo>
                  <a:cubicBezTo>
                    <a:pt x="614" y="199"/>
                    <a:pt x="614" y="199"/>
                    <a:pt x="614" y="199"/>
                  </a:cubicBezTo>
                  <a:cubicBezTo>
                    <a:pt x="371" y="4"/>
                    <a:pt x="371" y="4"/>
                    <a:pt x="371" y="4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95" y="398"/>
                    <a:pt x="295" y="398"/>
                    <a:pt x="295" y="398"/>
                  </a:cubicBezTo>
                  <a:cubicBezTo>
                    <a:pt x="295" y="398"/>
                    <a:pt x="314" y="409"/>
                    <a:pt x="312" y="412"/>
                  </a:cubicBezTo>
                  <a:cubicBezTo>
                    <a:pt x="310" y="415"/>
                    <a:pt x="296" y="448"/>
                    <a:pt x="296" y="448"/>
                  </a:cubicBezTo>
                  <a:cubicBezTo>
                    <a:pt x="154" y="443"/>
                    <a:pt x="154" y="443"/>
                    <a:pt x="154" y="443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26" y="434"/>
                    <a:pt x="126" y="434"/>
                    <a:pt x="126" y="434"/>
                  </a:cubicBezTo>
                  <a:cubicBezTo>
                    <a:pt x="124" y="442"/>
                    <a:pt x="124" y="442"/>
                    <a:pt x="124" y="442"/>
                  </a:cubicBezTo>
                  <a:cubicBezTo>
                    <a:pt x="92" y="437"/>
                    <a:pt x="92" y="437"/>
                    <a:pt x="92" y="437"/>
                  </a:cubicBezTo>
                  <a:cubicBezTo>
                    <a:pt x="92" y="437"/>
                    <a:pt x="85" y="428"/>
                    <a:pt x="78" y="432"/>
                  </a:cubicBezTo>
                  <a:cubicBezTo>
                    <a:pt x="71" y="436"/>
                    <a:pt x="62" y="453"/>
                    <a:pt x="62" y="453"/>
                  </a:cubicBezTo>
                  <a:cubicBezTo>
                    <a:pt x="62" y="453"/>
                    <a:pt x="52" y="421"/>
                    <a:pt x="42" y="425"/>
                  </a:cubicBezTo>
                  <a:cubicBezTo>
                    <a:pt x="32" y="429"/>
                    <a:pt x="26" y="432"/>
                    <a:pt x="25" y="438"/>
                  </a:cubicBezTo>
                  <a:cubicBezTo>
                    <a:pt x="24" y="444"/>
                    <a:pt x="22" y="457"/>
                    <a:pt x="22" y="457"/>
                  </a:cubicBezTo>
                  <a:cubicBezTo>
                    <a:pt x="22" y="457"/>
                    <a:pt x="11" y="475"/>
                    <a:pt x="5" y="468"/>
                  </a:cubicBezTo>
                  <a:cubicBezTo>
                    <a:pt x="4" y="466"/>
                    <a:pt x="2" y="465"/>
                    <a:pt x="1" y="463"/>
                  </a:cubicBezTo>
                  <a:cubicBezTo>
                    <a:pt x="1" y="472"/>
                    <a:pt x="1" y="479"/>
                    <a:pt x="1" y="48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Freeform 424"/>
            <p:cNvSpPr>
              <a:spLocks noChangeAspect="1"/>
            </p:cNvSpPr>
            <p:nvPr/>
          </p:nvSpPr>
          <p:spPr bwMode="auto">
            <a:xfrm>
              <a:off x="2116138" y="1279525"/>
              <a:ext cx="1157288" cy="869950"/>
            </a:xfrm>
            <a:custGeom>
              <a:avLst/>
              <a:gdLst/>
              <a:ahLst/>
              <a:cxnLst>
                <a:cxn ang="0">
                  <a:pos x="3" y="407"/>
                </a:cxn>
                <a:cxn ang="0">
                  <a:pos x="11" y="411"/>
                </a:cxn>
                <a:cxn ang="0">
                  <a:pos x="13" y="433"/>
                </a:cxn>
                <a:cxn ang="0">
                  <a:pos x="56" y="458"/>
                </a:cxn>
                <a:cxn ang="0">
                  <a:pos x="40" y="460"/>
                </a:cxn>
                <a:cxn ang="0">
                  <a:pos x="37" y="465"/>
                </a:cxn>
                <a:cxn ang="0">
                  <a:pos x="63" y="492"/>
                </a:cxn>
                <a:cxn ang="0">
                  <a:pos x="87" y="491"/>
                </a:cxn>
                <a:cxn ang="0">
                  <a:pos x="84" y="504"/>
                </a:cxn>
                <a:cxn ang="0">
                  <a:pos x="100" y="525"/>
                </a:cxn>
                <a:cxn ang="0">
                  <a:pos x="102" y="513"/>
                </a:cxn>
                <a:cxn ang="0">
                  <a:pos x="118" y="500"/>
                </a:cxn>
                <a:cxn ang="0">
                  <a:pos x="151" y="537"/>
                </a:cxn>
                <a:cxn ang="0">
                  <a:pos x="158" y="495"/>
                </a:cxn>
                <a:cxn ang="0">
                  <a:pos x="174" y="485"/>
                </a:cxn>
                <a:cxn ang="0">
                  <a:pos x="184" y="447"/>
                </a:cxn>
                <a:cxn ang="0">
                  <a:pos x="228" y="443"/>
                </a:cxn>
                <a:cxn ang="0">
                  <a:pos x="237" y="435"/>
                </a:cxn>
                <a:cxn ang="0">
                  <a:pos x="246" y="448"/>
                </a:cxn>
                <a:cxn ang="0">
                  <a:pos x="266" y="446"/>
                </a:cxn>
                <a:cxn ang="0">
                  <a:pos x="289" y="458"/>
                </a:cxn>
                <a:cxn ang="0">
                  <a:pos x="292" y="477"/>
                </a:cxn>
                <a:cxn ang="0">
                  <a:pos x="347" y="467"/>
                </a:cxn>
                <a:cxn ang="0">
                  <a:pos x="388" y="491"/>
                </a:cxn>
                <a:cxn ang="0">
                  <a:pos x="424" y="491"/>
                </a:cxn>
                <a:cxn ang="0">
                  <a:pos x="483" y="465"/>
                </a:cxn>
                <a:cxn ang="0">
                  <a:pos x="539" y="482"/>
                </a:cxn>
                <a:cxn ang="0">
                  <a:pos x="566" y="468"/>
                </a:cxn>
                <a:cxn ang="0">
                  <a:pos x="609" y="450"/>
                </a:cxn>
                <a:cxn ang="0">
                  <a:pos x="598" y="418"/>
                </a:cxn>
                <a:cxn ang="0">
                  <a:pos x="616" y="407"/>
                </a:cxn>
                <a:cxn ang="0">
                  <a:pos x="614" y="394"/>
                </a:cxn>
                <a:cxn ang="0">
                  <a:pos x="688" y="310"/>
                </a:cxn>
                <a:cxn ang="0">
                  <a:pos x="697" y="204"/>
                </a:cxn>
                <a:cxn ang="0">
                  <a:pos x="715" y="149"/>
                </a:cxn>
                <a:cxn ang="0">
                  <a:pos x="680" y="92"/>
                </a:cxn>
                <a:cxn ang="0">
                  <a:pos x="674" y="25"/>
                </a:cxn>
                <a:cxn ang="0">
                  <a:pos x="634" y="42"/>
                </a:cxn>
                <a:cxn ang="0">
                  <a:pos x="599" y="12"/>
                </a:cxn>
                <a:cxn ang="0">
                  <a:pos x="540" y="0"/>
                </a:cxn>
                <a:cxn ang="0">
                  <a:pos x="346" y="117"/>
                </a:cxn>
                <a:cxn ang="0">
                  <a:pos x="269" y="181"/>
                </a:cxn>
                <a:cxn ang="0">
                  <a:pos x="199" y="196"/>
                </a:cxn>
                <a:cxn ang="0">
                  <a:pos x="182" y="311"/>
                </a:cxn>
                <a:cxn ang="0">
                  <a:pos x="176" y="349"/>
                </a:cxn>
                <a:cxn ang="0">
                  <a:pos x="151" y="370"/>
                </a:cxn>
                <a:cxn ang="0">
                  <a:pos x="136" y="362"/>
                </a:cxn>
                <a:cxn ang="0">
                  <a:pos x="60" y="368"/>
                </a:cxn>
                <a:cxn ang="0">
                  <a:pos x="44" y="382"/>
                </a:cxn>
                <a:cxn ang="0">
                  <a:pos x="9" y="381"/>
                </a:cxn>
                <a:cxn ang="0">
                  <a:pos x="3" y="407"/>
                </a:cxn>
              </a:cxnLst>
              <a:rect l="0" t="0" r="r" b="b"/>
              <a:pathLst>
                <a:path w="715" h="537">
                  <a:moveTo>
                    <a:pt x="3" y="407"/>
                  </a:moveTo>
                  <a:cubicBezTo>
                    <a:pt x="0" y="413"/>
                    <a:pt x="3" y="407"/>
                    <a:pt x="11" y="411"/>
                  </a:cubicBezTo>
                  <a:cubicBezTo>
                    <a:pt x="19" y="415"/>
                    <a:pt x="11" y="422"/>
                    <a:pt x="13" y="433"/>
                  </a:cubicBezTo>
                  <a:cubicBezTo>
                    <a:pt x="15" y="444"/>
                    <a:pt x="56" y="458"/>
                    <a:pt x="56" y="458"/>
                  </a:cubicBezTo>
                  <a:cubicBezTo>
                    <a:pt x="40" y="460"/>
                    <a:pt x="40" y="460"/>
                    <a:pt x="40" y="460"/>
                  </a:cubicBezTo>
                  <a:cubicBezTo>
                    <a:pt x="37" y="465"/>
                    <a:pt x="37" y="465"/>
                    <a:pt x="37" y="465"/>
                  </a:cubicBezTo>
                  <a:cubicBezTo>
                    <a:pt x="63" y="492"/>
                    <a:pt x="63" y="492"/>
                    <a:pt x="63" y="492"/>
                  </a:cubicBezTo>
                  <a:cubicBezTo>
                    <a:pt x="63" y="492"/>
                    <a:pt x="80" y="489"/>
                    <a:pt x="87" y="491"/>
                  </a:cubicBezTo>
                  <a:cubicBezTo>
                    <a:pt x="94" y="493"/>
                    <a:pt x="78" y="500"/>
                    <a:pt x="84" y="504"/>
                  </a:cubicBezTo>
                  <a:cubicBezTo>
                    <a:pt x="90" y="508"/>
                    <a:pt x="100" y="525"/>
                    <a:pt x="100" y="525"/>
                  </a:cubicBezTo>
                  <a:cubicBezTo>
                    <a:pt x="102" y="513"/>
                    <a:pt x="102" y="513"/>
                    <a:pt x="102" y="513"/>
                  </a:cubicBezTo>
                  <a:cubicBezTo>
                    <a:pt x="118" y="500"/>
                    <a:pt x="118" y="500"/>
                    <a:pt x="118" y="500"/>
                  </a:cubicBezTo>
                  <a:cubicBezTo>
                    <a:pt x="151" y="537"/>
                    <a:pt x="151" y="537"/>
                    <a:pt x="151" y="537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8" y="495"/>
                    <a:pt x="169" y="489"/>
                    <a:pt x="174" y="485"/>
                  </a:cubicBezTo>
                  <a:cubicBezTo>
                    <a:pt x="179" y="481"/>
                    <a:pt x="178" y="460"/>
                    <a:pt x="184" y="447"/>
                  </a:cubicBezTo>
                  <a:cubicBezTo>
                    <a:pt x="190" y="434"/>
                    <a:pt x="228" y="443"/>
                    <a:pt x="228" y="443"/>
                  </a:cubicBezTo>
                  <a:cubicBezTo>
                    <a:pt x="237" y="435"/>
                    <a:pt x="237" y="435"/>
                    <a:pt x="237" y="435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66" y="446"/>
                    <a:pt x="266" y="446"/>
                    <a:pt x="266" y="446"/>
                  </a:cubicBezTo>
                  <a:cubicBezTo>
                    <a:pt x="289" y="458"/>
                    <a:pt x="289" y="458"/>
                    <a:pt x="289" y="458"/>
                  </a:cubicBezTo>
                  <a:cubicBezTo>
                    <a:pt x="289" y="458"/>
                    <a:pt x="281" y="466"/>
                    <a:pt x="292" y="477"/>
                  </a:cubicBezTo>
                  <a:cubicBezTo>
                    <a:pt x="303" y="488"/>
                    <a:pt x="344" y="467"/>
                    <a:pt x="347" y="467"/>
                  </a:cubicBezTo>
                  <a:cubicBezTo>
                    <a:pt x="350" y="467"/>
                    <a:pt x="388" y="491"/>
                    <a:pt x="388" y="491"/>
                  </a:cubicBezTo>
                  <a:cubicBezTo>
                    <a:pt x="424" y="491"/>
                    <a:pt x="424" y="491"/>
                    <a:pt x="424" y="491"/>
                  </a:cubicBezTo>
                  <a:cubicBezTo>
                    <a:pt x="424" y="491"/>
                    <a:pt x="450" y="464"/>
                    <a:pt x="483" y="465"/>
                  </a:cubicBezTo>
                  <a:cubicBezTo>
                    <a:pt x="516" y="466"/>
                    <a:pt x="529" y="482"/>
                    <a:pt x="539" y="482"/>
                  </a:cubicBezTo>
                  <a:cubicBezTo>
                    <a:pt x="549" y="482"/>
                    <a:pt x="554" y="483"/>
                    <a:pt x="566" y="468"/>
                  </a:cubicBezTo>
                  <a:cubicBezTo>
                    <a:pt x="578" y="453"/>
                    <a:pt x="609" y="450"/>
                    <a:pt x="609" y="450"/>
                  </a:cubicBezTo>
                  <a:cubicBezTo>
                    <a:pt x="598" y="418"/>
                    <a:pt x="598" y="418"/>
                    <a:pt x="598" y="41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14" y="394"/>
                    <a:pt x="614" y="394"/>
                    <a:pt x="614" y="394"/>
                  </a:cubicBezTo>
                  <a:cubicBezTo>
                    <a:pt x="688" y="310"/>
                    <a:pt x="688" y="310"/>
                    <a:pt x="688" y="310"/>
                  </a:cubicBezTo>
                  <a:cubicBezTo>
                    <a:pt x="688" y="310"/>
                    <a:pt x="694" y="242"/>
                    <a:pt x="697" y="204"/>
                  </a:cubicBezTo>
                  <a:cubicBezTo>
                    <a:pt x="700" y="166"/>
                    <a:pt x="715" y="149"/>
                    <a:pt x="715" y="149"/>
                  </a:cubicBezTo>
                  <a:cubicBezTo>
                    <a:pt x="715" y="149"/>
                    <a:pt x="688" y="114"/>
                    <a:pt x="680" y="92"/>
                  </a:cubicBezTo>
                  <a:cubicBezTo>
                    <a:pt x="675" y="78"/>
                    <a:pt x="674" y="47"/>
                    <a:pt x="674" y="25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12" y="17"/>
                    <a:pt x="599" y="12"/>
                  </a:cubicBezTo>
                  <a:cubicBezTo>
                    <a:pt x="586" y="7"/>
                    <a:pt x="540" y="0"/>
                    <a:pt x="540" y="0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274" y="179"/>
                    <a:pt x="269" y="181"/>
                  </a:cubicBezTo>
                  <a:cubicBezTo>
                    <a:pt x="266" y="182"/>
                    <a:pt x="230" y="190"/>
                    <a:pt x="199" y="196"/>
                  </a:cubicBezTo>
                  <a:cubicBezTo>
                    <a:pt x="195" y="230"/>
                    <a:pt x="187" y="303"/>
                    <a:pt x="182" y="311"/>
                  </a:cubicBezTo>
                  <a:cubicBezTo>
                    <a:pt x="176" y="322"/>
                    <a:pt x="184" y="335"/>
                    <a:pt x="176" y="349"/>
                  </a:cubicBezTo>
                  <a:cubicBezTo>
                    <a:pt x="168" y="363"/>
                    <a:pt x="151" y="370"/>
                    <a:pt x="151" y="370"/>
                  </a:cubicBezTo>
                  <a:cubicBezTo>
                    <a:pt x="151" y="370"/>
                    <a:pt x="141" y="359"/>
                    <a:pt x="136" y="362"/>
                  </a:cubicBezTo>
                  <a:cubicBezTo>
                    <a:pt x="131" y="365"/>
                    <a:pt x="60" y="368"/>
                    <a:pt x="60" y="368"/>
                  </a:cubicBezTo>
                  <a:cubicBezTo>
                    <a:pt x="44" y="382"/>
                    <a:pt x="44" y="382"/>
                    <a:pt x="44" y="382"/>
                  </a:cubicBezTo>
                  <a:cubicBezTo>
                    <a:pt x="9" y="381"/>
                    <a:pt x="9" y="381"/>
                    <a:pt x="9" y="381"/>
                  </a:cubicBezTo>
                  <a:cubicBezTo>
                    <a:pt x="10" y="385"/>
                    <a:pt x="6" y="401"/>
                    <a:pt x="3" y="40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Freeform 425"/>
            <p:cNvSpPr>
              <a:spLocks noChangeAspect="1"/>
            </p:cNvSpPr>
            <p:nvPr/>
          </p:nvSpPr>
          <p:spPr bwMode="auto">
            <a:xfrm>
              <a:off x="901701" y="1700213"/>
              <a:ext cx="400050" cy="363538"/>
            </a:xfrm>
            <a:custGeom>
              <a:avLst/>
              <a:gdLst/>
              <a:ahLst/>
              <a:cxnLst>
                <a:cxn ang="0">
                  <a:pos x="246" y="191"/>
                </a:cxn>
                <a:cxn ang="0">
                  <a:pos x="230" y="169"/>
                </a:cxn>
                <a:cxn ang="0">
                  <a:pos x="221" y="169"/>
                </a:cxn>
                <a:cxn ang="0">
                  <a:pos x="212" y="156"/>
                </a:cxn>
                <a:cxn ang="0">
                  <a:pos x="220" y="141"/>
                </a:cxn>
                <a:cxn ang="0">
                  <a:pos x="213" y="123"/>
                </a:cxn>
                <a:cxn ang="0">
                  <a:pos x="213" y="103"/>
                </a:cxn>
                <a:cxn ang="0">
                  <a:pos x="201" y="86"/>
                </a:cxn>
                <a:cxn ang="0">
                  <a:pos x="191" y="84"/>
                </a:cxn>
                <a:cxn ang="0">
                  <a:pos x="193" y="74"/>
                </a:cxn>
                <a:cxn ang="0">
                  <a:pos x="182" y="65"/>
                </a:cxn>
                <a:cxn ang="0">
                  <a:pos x="166" y="32"/>
                </a:cxn>
                <a:cxn ang="0">
                  <a:pos x="153" y="28"/>
                </a:cxn>
                <a:cxn ang="0">
                  <a:pos x="137" y="9"/>
                </a:cxn>
                <a:cxn ang="0">
                  <a:pos x="109" y="0"/>
                </a:cxn>
                <a:cxn ang="0">
                  <a:pos x="88" y="9"/>
                </a:cxn>
                <a:cxn ang="0">
                  <a:pos x="77" y="14"/>
                </a:cxn>
                <a:cxn ang="0">
                  <a:pos x="60" y="7"/>
                </a:cxn>
                <a:cxn ang="0">
                  <a:pos x="37" y="25"/>
                </a:cxn>
                <a:cxn ang="0">
                  <a:pos x="38" y="35"/>
                </a:cxn>
                <a:cxn ang="0">
                  <a:pos x="0" y="88"/>
                </a:cxn>
                <a:cxn ang="0">
                  <a:pos x="8" y="106"/>
                </a:cxn>
                <a:cxn ang="0">
                  <a:pos x="16" y="124"/>
                </a:cxn>
                <a:cxn ang="0">
                  <a:pos x="31" y="121"/>
                </a:cxn>
                <a:cxn ang="0">
                  <a:pos x="25" y="133"/>
                </a:cxn>
                <a:cxn ang="0">
                  <a:pos x="20" y="144"/>
                </a:cxn>
                <a:cxn ang="0">
                  <a:pos x="46" y="150"/>
                </a:cxn>
                <a:cxn ang="0">
                  <a:pos x="87" y="140"/>
                </a:cxn>
                <a:cxn ang="0">
                  <a:pos x="102" y="151"/>
                </a:cxn>
                <a:cxn ang="0">
                  <a:pos x="113" y="152"/>
                </a:cxn>
                <a:cxn ang="0">
                  <a:pos x="114" y="159"/>
                </a:cxn>
                <a:cxn ang="0">
                  <a:pos x="137" y="163"/>
                </a:cxn>
                <a:cxn ang="0">
                  <a:pos x="118" y="169"/>
                </a:cxn>
                <a:cxn ang="0">
                  <a:pos x="84" y="155"/>
                </a:cxn>
                <a:cxn ang="0">
                  <a:pos x="78" y="167"/>
                </a:cxn>
                <a:cxn ang="0">
                  <a:pos x="60" y="162"/>
                </a:cxn>
                <a:cxn ang="0">
                  <a:pos x="42" y="170"/>
                </a:cxn>
                <a:cxn ang="0">
                  <a:pos x="21" y="163"/>
                </a:cxn>
                <a:cxn ang="0">
                  <a:pos x="11" y="166"/>
                </a:cxn>
                <a:cxn ang="0">
                  <a:pos x="9" y="174"/>
                </a:cxn>
                <a:cxn ang="0">
                  <a:pos x="7" y="204"/>
                </a:cxn>
                <a:cxn ang="0">
                  <a:pos x="16" y="208"/>
                </a:cxn>
                <a:cxn ang="0">
                  <a:pos x="87" y="194"/>
                </a:cxn>
                <a:cxn ang="0">
                  <a:pos x="163" y="200"/>
                </a:cxn>
                <a:cxn ang="0">
                  <a:pos x="187" y="220"/>
                </a:cxn>
                <a:cxn ang="0">
                  <a:pos x="201" y="225"/>
                </a:cxn>
                <a:cxn ang="0">
                  <a:pos x="209" y="216"/>
                </a:cxn>
                <a:cxn ang="0">
                  <a:pos x="234" y="214"/>
                </a:cxn>
                <a:cxn ang="0">
                  <a:pos x="238" y="214"/>
                </a:cxn>
                <a:cxn ang="0">
                  <a:pos x="246" y="191"/>
                </a:cxn>
              </a:cxnLst>
              <a:rect l="0" t="0" r="r" b="b"/>
              <a:pathLst>
                <a:path w="248" h="225">
                  <a:moveTo>
                    <a:pt x="246" y="191"/>
                  </a:moveTo>
                  <a:cubicBezTo>
                    <a:pt x="243" y="190"/>
                    <a:pt x="230" y="169"/>
                    <a:pt x="230" y="169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2" y="156"/>
                    <a:pt x="218" y="158"/>
                    <a:pt x="220" y="141"/>
                  </a:cubicBezTo>
                  <a:cubicBezTo>
                    <a:pt x="222" y="124"/>
                    <a:pt x="215" y="140"/>
                    <a:pt x="213" y="123"/>
                  </a:cubicBezTo>
                  <a:cubicBezTo>
                    <a:pt x="213" y="119"/>
                    <a:pt x="213" y="112"/>
                    <a:pt x="213" y="103"/>
                  </a:cubicBezTo>
                  <a:cubicBezTo>
                    <a:pt x="207" y="95"/>
                    <a:pt x="201" y="86"/>
                    <a:pt x="201" y="86"/>
                  </a:cubicBezTo>
                  <a:cubicBezTo>
                    <a:pt x="201" y="86"/>
                    <a:pt x="191" y="87"/>
                    <a:pt x="191" y="84"/>
                  </a:cubicBezTo>
                  <a:cubicBezTo>
                    <a:pt x="191" y="81"/>
                    <a:pt x="193" y="74"/>
                    <a:pt x="193" y="74"/>
                  </a:cubicBezTo>
                  <a:cubicBezTo>
                    <a:pt x="193" y="74"/>
                    <a:pt x="191" y="75"/>
                    <a:pt x="182" y="65"/>
                  </a:cubicBezTo>
                  <a:cubicBezTo>
                    <a:pt x="173" y="55"/>
                    <a:pt x="166" y="32"/>
                    <a:pt x="166" y="32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94" y="17"/>
                    <a:pt x="77" y="14"/>
                  </a:cubicBezTo>
                  <a:cubicBezTo>
                    <a:pt x="60" y="11"/>
                    <a:pt x="70" y="4"/>
                    <a:pt x="60" y="7"/>
                  </a:cubicBezTo>
                  <a:cubicBezTo>
                    <a:pt x="53" y="9"/>
                    <a:pt x="43" y="19"/>
                    <a:pt x="37" y="25"/>
                  </a:cubicBezTo>
                  <a:cubicBezTo>
                    <a:pt x="37" y="30"/>
                    <a:pt x="38" y="34"/>
                    <a:pt x="38" y="35"/>
                  </a:cubicBezTo>
                  <a:cubicBezTo>
                    <a:pt x="38" y="36"/>
                    <a:pt x="1" y="67"/>
                    <a:pt x="0" y="88"/>
                  </a:cubicBezTo>
                  <a:cubicBezTo>
                    <a:pt x="0" y="109"/>
                    <a:pt x="6" y="100"/>
                    <a:pt x="8" y="106"/>
                  </a:cubicBezTo>
                  <a:cubicBezTo>
                    <a:pt x="11" y="112"/>
                    <a:pt x="16" y="124"/>
                    <a:pt x="16" y="124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5" y="133"/>
                    <a:pt x="22" y="138"/>
                    <a:pt x="20" y="144"/>
                  </a:cubicBezTo>
                  <a:cubicBezTo>
                    <a:pt x="28" y="148"/>
                    <a:pt x="39" y="152"/>
                    <a:pt x="46" y="150"/>
                  </a:cubicBezTo>
                  <a:cubicBezTo>
                    <a:pt x="57" y="147"/>
                    <a:pt x="71" y="138"/>
                    <a:pt x="87" y="140"/>
                  </a:cubicBezTo>
                  <a:cubicBezTo>
                    <a:pt x="103" y="142"/>
                    <a:pt x="102" y="151"/>
                    <a:pt x="102" y="151"/>
                  </a:cubicBezTo>
                  <a:cubicBezTo>
                    <a:pt x="102" y="151"/>
                    <a:pt x="111" y="154"/>
                    <a:pt x="113" y="152"/>
                  </a:cubicBezTo>
                  <a:cubicBezTo>
                    <a:pt x="115" y="150"/>
                    <a:pt x="108" y="159"/>
                    <a:pt x="114" y="159"/>
                  </a:cubicBezTo>
                  <a:cubicBezTo>
                    <a:pt x="120" y="159"/>
                    <a:pt x="139" y="156"/>
                    <a:pt x="137" y="163"/>
                  </a:cubicBezTo>
                  <a:cubicBezTo>
                    <a:pt x="135" y="170"/>
                    <a:pt x="130" y="170"/>
                    <a:pt x="118" y="169"/>
                  </a:cubicBezTo>
                  <a:cubicBezTo>
                    <a:pt x="106" y="168"/>
                    <a:pt x="84" y="152"/>
                    <a:pt x="84" y="155"/>
                  </a:cubicBezTo>
                  <a:cubicBezTo>
                    <a:pt x="84" y="158"/>
                    <a:pt x="83" y="170"/>
                    <a:pt x="78" y="167"/>
                  </a:cubicBezTo>
                  <a:cubicBezTo>
                    <a:pt x="73" y="164"/>
                    <a:pt x="60" y="162"/>
                    <a:pt x="60" y="162"/>
                  </a:cubicBezTo>
                  <a:cubicBezTo>
                    <a:pt x="60" y="162"/>
                    <a:pt x="50" y="171"/>
                    <a:pt x="42" y="170"/>
                  </a:cubicBezTo>
                  <a:cubicBezTo>
                    <a:pt x="34" y="169"/>
                    <a:pt x="21" y="163"/>
                    <a:pt x="21" y="163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0" y="169"/>
                    <a:pt x="9" y="172"/>
                    <a:pt x="9" y="174"/>
                  </a:cubicBezTo>
                  <a:cubicBezTo>
                    <a:pt x="7" y="183"/>
                    <a:pt x="7" y="204"/>
                    <a:pt x="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25" y="202"/>
                    <a:pt x="52" y="186"/>
                    <a:pt x="87" y="194"/>
                  </a:cubicBezTo>
                  <a:cubicBezTo>
                    <a:pt x="130" y="204"/>
                    <a:pt x="163" y="200"/>
                    <a:pt x="163" y="200"/>
                  </a:cubicBezTo>
                  <a:cubicBezTo>
                    <a:pt x="163" y="200"/>
                    <a:pt x="182" y="219"/>
                    <a:pt x="187" y="220"/>
                  </a:cubicBezTo>
                  <a:cubicBezTo>
                    <a:pt x="192" y="221"/>
                    <a:pt x="201" y="225"/>
                    <a:pt x="201" y="225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209" y="216"/>
                    <a:pt x="225" y="214"/>
                    <a:pt x="234" y="214"/>
                  </a:cubicBezTo>
                  <a:cubicBezTo>
                    <a:pt x="235" y="214"/>
                    <a:pt x="236" y="214"/>
                    <a:pt x="238" y="214"/>
                  </a:cubicBezTo>
                  <a:cubicBezTo>
                    <a:pt x="241" y="207"/>
                    <a:pt x="248" y="192"/>
                    <a:pt x="246" y="19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Freeform 426"/>
            <p:cNvSpPr>
              <a:spLocks noChangeAspect="1"/>
            </p:cNvSpPr>
            <p:nvPr/>
          </p:nvSpPr>
          <p:spPr bwMode="auto">
            <a:xfrm>
              <a:off x="919163" y="1922463"/>
              <a:ext cx="206375" cy="53975"/>
            </a:xfrm>
            <a:custGeom>
              <a:avLst/>
              <a:gdLst/>
              <a:ahLst/>
              <a:cxnLst>
                <a:cxn ang="0">
                  <a:pos x="31" y="32"/>
                </a:cxn>
                <a:cxn ang="0">
                  <a:pos x="49" y="24"/>
                </a:cxn>
                <a:cxn ang="0">
                  <a:pos x="67" y="29"/>
                </a:cxn>
                <a:cxn ang="0">
                  <a:pos x="73" y="17"/>
                </a:cxn>
                <a:cxn ang="0">
                  <a:pos x="107" y="31"/>
                </a:cxn>
                <a:cxn ang="0">
                  <a:pos x="126" y="25"/>
                </a:cxn>
                <a:cxn ang="0">
                  <a:pos x="103" y="21"/>
                </a:cxn>
                <a:cxn ang="0">
                  <a:pos x="102" y="14"/>
                </a:cxn>
                <a:cxn ang="0">
                  <a:pos x="91" y="13"/>
                </a:cxn>
                <a:cxn ang="0">
                  <a:pos x="76" y="2"/>
                </a:cxn>
                <a:cxn ang="0">
                  <a:pos x="35" y="12"/>
                </a:cxn>
                <a:cxn ang="0">
                  <a:pos x="9" y="6"/>
                </a:cxn>
                <a:cxn ang="0">
                  <a:pos x="8" y="9"/>
                </a:cxn>
                <a:cxn ang="0">
                  <a:pos x="0" y="28"/>
                </a:cxn>
                <a:cxn ang="0">
                  <a:pos x="10" y="25"/>
                </a:cxn>
                <a:cxn ang="0">
                  <a:pos x="31" y="32"/>
                </a:cxn>
              </a:cxnLst>
              <a:rect l="0" t="0" r="r" b="b"/>
              <a:pathLst>
                <a:path w="128" h="33">
                  <a:moveTo>
                    <a:pt x="31" y="32"/>
                  </a:moveTo>
                  <a:cubicBezTo>
                    <a:pt x="39" y="33"/>
                    <a:pt x="49" y="24"/>
                    <a:pt x="49" y="24"/>
                  </a:cubicBezTo>
                  <a:cubicBezTo>
                    <a:pt x="49" y="24"/>
                    <a:pt x="62" y="26"/>
                    <a:pt x="67" y="29"/>
                  </a:cubicBezTo>
                  <a:cubicBezTo>
                    <a:pt x="72" y="32"/>
                    <a:pt x="73" y="20"/>
                    <a:pt x="73" y="17"/>
                  </a:cubicBezTo>
                  <a:cubicBezTo>
                    <a:pt x="73" y="14"/>
                    <a:pt x="95" y="30"/>
                    <a:pt x="107" y="31"/>
                  </a:cubicBezTo>
                  <a:cubicBezTo>
                    <a:pt x="119" y="32"/>
                    <a:pt x="124" y="32"/>
                    <a:pt x="126" y="25"/>
                  </a:cubicBezTo>
                  <a:cubicBezTo>
                    <a:pt x="128" y="18"/>
                    <a:pt x="109" y="21"/>
                    <a:pt x="103" y="21"/>
                  </a:cubicBezTo>
                  <a:cubicBezTo>
                    <a:pt x="97" y="21"/>
                    <a:pt x="104" y="12"/>
                    <a:pt x="102" y="14"/>
                  </a:cubicBezTo>
                  <a:cubicBezTo>
                    <a:pt x="100" y="16"/>
                    <a:pt x="91" y="13"/>
                    <a:pt x="91" y="13"/>
                  </a:cubicBezTo>
                  <a:cubicBezTo>
                    <a:pt x="91" y="13"/>
                    <a:pt x="92" y="4"/>
                    <a:pt x="76" y="2"/>
                  </a:cubicBezTo>
                  <a:cubicBezTo>
                    <a:pt x="60" y="0"/>
                    <a:pt x="46" y="9"/>
                    <a:pt x="35" y="12"/>
                  </a:cubicBezTo>
                  <a:cubicBezTo>
                    <a:pt x="28" y="14"/>
                    <a:pt x="17" y="10"/>
                    <a:pt x="9" y="6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6" y="13"/>
                    <a:pt x="3" y="21"/>
                    <a:pt x="0" y="2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23" y="31"/>
                    <a:pt x="31" y="3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Freeform 427"/>
            <p:cNvSpPr>
              <a:spLocks noChangeAspect="1"/>
            </p:cNvSpPr>
            <p:nvPr/>
          </p:nvSpPr>
          <p:spPr bwMode="auto">
            <a:xfrm>
              <a:off x="927101" y="2000250"/>
              <a:ext cx="207963" cy="134938"/>
            </a:xfrm>
            <a:custGeom>
              <a:avLst/>
              <a:gdLst/>
              <a:ahLst/>
              <a:cxnLst>
                <a:cxn ang="0">
                  <a:pos x="87" y="65"/>
                </a:cxn>
                <a:cxn ang="0">
                  <a:pos x="121" y="60"/>
                </a:cxn>
                <a:cxn ang="0">
                  <a:pos x="122" y="48"/>
                </a:cxn>
                <a:cxn ang="0">
                  <a:pos x="113" y="34"/>
                </a:cxn>
                <a:cxn ang="0">
                  <a:pos x="124" y="33"/>
                </a:cxn>
                <a:cxn ang="0">
                  <a:pos x="129" y="26"/>
                </a:cxn>
                <a:cxn ang="0">
                  <a:pos x="125" y="15"/>
                </a:cxn>
                <a:cxn ang="0">
                  <a:pos x="71" y="8"/>
                </a:cxn>
                <a:cxn ang="0">
                  <a:pos x="0" y="22"/>
                </a:cxn>
                <a:cxn ang="0">
                  <a:pos x="7" y="25"/>
                </a:cxn>
                <a:cxn ang="0">
                  <a:pos x="8" y="43"/>
                </a:cxn>
                <a:cxn ang="0">
                  <a:pos x="26" y="50"/>
                </a:cxn>
                <a:cxn ang="0">
                  <a:pos x="48" y="44"/>
                </a:cxn>
                <a:cxn ang="0">
                  <a:pos x="43" y="71"/>
                </a:cxn>
                <a:cxn ang="0">
                  <a:pos x="56" y="83"/>
                </a:cxn>
                <a:cxn ang="0">
                  <a:pos x="62" y="82"/>
                </a:cxn>
                <a:cxn ang="0">
                  <a:pos x="87" y="65"/>
                </a:cxn>
              </a:cxnLst>
              <a:rect l="0" t="0" r="r" b="b"/>
              <a:pathLst>
                <a:path w="129" h="83">
                  <a:moveTo>
                    <a:pt x="87" y="65"/>
                  </a:moveTo>
                  <a:cubicBezTo>
                    <a:pt x="111" y="62"/>
                    <a:pt x="121" y="60"/>
                    <a:pt x="121" y="6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11" y="14"/>
                    <a:pt x="92" y="13"/>
                    <a:pt x="71" y="8"/>
                  </a:cubicBezTo>
                  <a:cubicBezTo>
                    <a:pt x="36" y="0"/>
                    <a:pt x="9" y="16"/>
                    <a:pt x="0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1" y="39"/>
                    <a:pt x="8" y="43"/>
                  </a:cubicBezTo>
                  <a:cubicBezTo>
                    <a:pt x="14" y="47"/>
                    <a:pt x="25" y="48"/>
                    <a:pt x="26" y="50"/>
                  </a:cubicBezTo>
                  <a:cubicBezTo>
                    <a:pt x="26" y="51"/>
                    <a:pt x="44" y="42"/>
                    <a:pt x="48" y="44"/>
                  </a:cubicBezTo>
                  <a:cubicBezTo>
                    <a:pt x="51" y="46"/>
                    <a:pt x="41" y="68"/>
                    <a:pt x="43" y="71"/>
                  </a:cubicBezTo>
                  <a:cubicBezTo>
                    <a:pt x="46" y="75"/>
                    <a:pt x="56" y="83"/>
                    <a:pt x="56" y="83"/>
                  </a:cubicBezTo>
                  <a:cubicBezTo>
                    <a:pt x="56" y="83"/>
                    <a:pt x="59" y="82"/>
                    <a:pt x="62" y="82"/>
                  </a:cubicBezTo>
                  <a:cubicBezTo>
                    <a:pt x="65" y="76"/>
                    <a:pt x="72" y="67"/>
                    <a:pt x="87" y="6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Freeform 428"/>
            <p:cNvSpPr>
              <a:spLocks noChangeAspect="1"/>
            </p:cNvSpPr>
            <p:nvPr/>
          </p:nvSpPr>
          <p:spPr bwMode="auto">
            <a:xfrm>
              <a:off x="1027113" y="2022475"/>
              <a:ext cx="511175" cy="436563"/>
            </a:xfrm>
            <a:custGeom>
              <a:avLst/>
              <a:gdLst/>
              <a:ahLst/>
              <a:cxnLst>
                <a:cxn ang="0">
                  <a:pos x="112" y="131"/>
                </a:cxn>
                <a:cxn ang="0">
                  <a:pos x="166" y="136"/>
                </a:cxn>
                <a:cxn ang="0">
                  <a:pos x="176" y="211"/>
                </a:cxn>
                <a:cxn ang="0">
                  <a:pos x="198" y="201"/>
                </a:cxn>
                <a:cxn ang="0">
                  <a:pos x="216" y="206"/>
                </a:cxn>
                <a:cxn ang="0">
                  <a:pos x="237" y="246"/>
                </a:cxn>
                <a:cxn ang="0">
                  <a:pos x="239" y="258"/>
                </a:cxn>
                <a:cxn ang="0">
                  <a:pos x="268" y="248"/>
                </a:cxn>
                <a:cxn ang="0">
                  <a:pos x="289" y="236"/>
                </a:cxn>
                <a:cxn ang="0">
                  <a:pos x="289" y="211"/>
                </a:cxn>
                <a:cxn ang="0">
                  <a:pos x="309" y="206"/>
                </a:cxn>
                <a:cxn ang="0">
                  <a:pos x="309" y="179"/>
                </a:cxn>
                <a:cxn ang="0">
                  <a:pos x="302" y="125"/>
                </a:cxn>
                <a:cxn ang="0">
                  <a:pos x="305" y="114"/>
                </a:cxn>
                <a:cxn ang="0">
                  <a:pos x="298" y="94"/>
                </a:cxn>
                <a:cxn ang="0">
                  <a:pos x="288" y="73"/>
                </a:cxn>
                <a:cxn ang="0">
                  <a:pos x="276" y="40"/>
                </a:cxn>
                <a:cxn ang="0">
                  <a:pos x="263" y="15"/>
                </a:cxn>
                <a:cxn ang="0">
                  <a:pos x="235" y="35"/>
                </a:cxn>
                <a:cxn ang="0">
                  <a:pos x="211" y="25"/>
                </a:cxn>
                <a:cxn ang="0">
                  <a:pos x="184" y="27"/>
                </a:cxn>
                <a:cxn ang="0">
                  <a:pos x="158" y="18"/>
                </a:cxn>
                <a:cxn ang="0">
                  <a:pos x="156" y="14"/>
                </a:cxn>
                <a:cxn ang="0">
                  <a:pos x="123" y="25"/>
                </a:cxn>
                <a:cxn ang="0">
                  <a:pos x="85" y="0"/>
                </a:cxn>
                <a:cxn ang="0">
                  <a:pos x="67" y="12"/>
                </a:cxn>
                <a:cxn ang="0">
                  <a:pos x="51" y="20"/>
                </a:cxn>
                <a:cxn ang="0">
                  <a:pos x="59" y="46"/>
                </a:cxn>
                <a:cxn ang="0">
                  <a:pos x="0" y="68"/>
                </a:cxn>
                <a:cxn ang="0">
                  <a:pos x="11" y="91"/>
                </a:cxn>
                <a:cxn ang="0">
                  <a:pos x="17" y="112"/>
                </a:cxn>
                <a:cxn ang="0">
                  <a:pos x="55" y="136"/>
                </a:cxn>
                <a:cxn ang="0">
                  <a:pos x="68" y="170"/>
                </a:cxn>
                <a:cxn ang="0">
                  <a:pos x="95" y="157"/>
                </a:cxn>
              </a:cxnLst>
              <a:rect l="0" t="0" r="r" b="b"/>
              <a:pathLst>
                <a:path w="316" h="269">
                  <a:moveTo>
                    <a:pt x="95" y="157"/>
                  </a:moveTo>
                  <a:cubicBezTo>
                    <a:pt x="100" y="146"/>
                    <a:pt x="112" y="131"/>
                    <a:pt x="112" y="131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57" y="126"/>
                    <a:pt x="166" y="136"/>
                  </a:cubicBezTo>
                  <a:cubicBezTo>
                    <a:pt x="175" y="146"/>
                    <a:pt x="184" y="161"/>
                    <a:pt x="183" y="174"/>
                  </a:cubicBezTo>
                  <a:cubicBezTo>
                    <a:pt x="182" y="187"/>
                    <a:pt x="176" y="211"/>
                    <a:pt x="176" y="211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89" y="219"/>
                    <a:pt x="188" y="198"/>
                    <a:pt x="198" y="201"/>
                  </a:cubicBezTo>
                  <a:cubicBezTo>
                    <a:pt x="208" y="204"/>
                    <a:pt x="210" y="209"/>
                    <a:pt x="210" y="209"/>
                  </a:cubicBezTo>
                  <a:cubicBezTo>
                    <a:pt x="210" y="209"/>
                    <a:pt x="213" y="204"/>
                    <a:pt x="216" y="206"/>
                  </a:cubicBezTo>
                  <a:cubicBezTo>
                    <a:pt x="219" y="208"/>
                    <a:pt x="231" y="203"/>
                    <a:pt x="236" y="223"/>
                  </a:cubicBezTo>
                  <a:cubicBezTo>
                    <a:pt x="241" y="243"/>
                    <a:pt x="237" y="246"/>
                    <a:pt x="237" y="246"/>
                  </a:cubicBezTo>
                  <a:cubicBezTo>
                    <a:pt x="225" y="260"/>
                    <a:pt x="225" y="260"/>
                    <a:pt x="225" y="260"/>
                  </a:cubicBezTo>
                  <a:cubicBezTo>
                    <a:pt x="225" y="260"/>
                    <a:pt x="237" y="254"/>
                    <a:pt x="239" y="258"/>
                  </a:cubicBezTo>
                  <a:cubicBezTo>
                    <a:pt x="241" y="262"/>
                    <a:pt x="243" y="269"/>
                    <a:pt x="250" y="267"/>
                  </a:cubicBezTo>
                  <a:cubicBezTo>
                    <a:pt x="257" y="265"/>
                    <a:pt x="263" y="246"/>
                    <a:pt x="268" y="248"/>
                  </a:cubicBezTo>
                  <a:cubicBezTo>
                    <a:pt x="273" y="250"/>
                    <a:pt x="281" y="254"/>
                    <a:pt x="288" y="247"/>
                  </a:cubicBezTo>
                  <a:cubicBezTo>
                    <a:pt x="295" y="240"/>
                    <a:pt x="286" y="236"/>
                    <a:pt x="289" y="236"/>
                  </a:cubicBezTo>
                  <a:cubicBezTo>
                    <a:pt x="292" y="236"/>
                    <a:pt x="303" y="233"/>
                    <a:pt x="301" y="229"/>
                  </a:cubicBezTo>
                  <a:cubicBezTo>
                    <a:pt x="299" y="225"/>
                    <a:pt x="278" y="210"/>
                    <a:pt x="289" y="211"/>
                  </a:cubicBezTo>
                  <a:cubicBezTo>
                    <a:pt x="300" y="212"/>
                    <a:pt x="312" y="217"/>
                    <a:pt x="313" y="212"/>
                  </a:cubicBezTo>
                  <a:cubicBezTo>
                    <a:pt x="314" y="207"/>
                    <a:pt x="309" y="206"/>
                    <a:pt x="309" y="206"/>
                  </a:cubicBezTo>
                  <a:cubicBezTo>
                    <a:pt x="309" y="206"/>
                    <a:pt x="293" y="194"/>
                    <a:pt x="300" y="192"/>
                  </a:cubicBezTo>
                  <a:cubicBezTo>
                    <a:pt x="307" y="190"/>
                    <a:pt x="316" y="191"/>
                    <a:pt x="309" y="179"/>
                  </a:cubicBezTo>
                  <a:cubicBezTo>
                    <a:pt x="302" y="167"/>
                    <a:pt x="293" y="175"/>
                    <a:pt x="293" y="158"/>
                  </a:cubicBezTo>
                  <a:cubicBezTo>
                    <a:pt x="293" y="141"/>
                    <a:pt x="298" y="127"/>
                    <a:pt x="302" y="125"/>
                  </a:cubicBezTo>
                  <a:cubicBezTo>
                    <a:pt x="303" y="124"/>
                    <a:pt x="305" y="122"/>
                    <a:pt x="307" y="118"/>
                  </a:cubicBezTo>
                  <a:cubicBezTo>
                    <a:pt x="306" y="116"/>
                    <a:pt x="306" y="115"/>
                    <a:pt x="305" y="114"/>
                  </a:cubicBezTo>
                  <a:cubicBezTo>
                    <a:pt x="302" y="111"/>
                    <a:pt x="296" y="109"/>
                    <a:pt x="296" y="109"/>
                  </a:cubicBezTo>
                  <a:cubicBezTo>
                    <a:pt x="298" y="94"/>
                    <a:pt x="298" y="94"/>
                    <a:pt x="298" y="94"/>
                  </a:cubicBezTo>
                  <a:cubicBezTo>
                    <a:pt x="298" y="94"/>
                    <a:pt x="286" y="86"/>
                    <a:pt x="282" y="86"/>
                  </a:cubicBezTo>
                  <a:cubicBezTo>
                    <a:pt x="278" y="86"/>
                    <a:pt x="288" y="73"/>
                    <a:pt x="288" y="73"/>
                  </a:cubicBezTo>
                  <a:cubicBezTo>
                    <a:pt x="274" y="61"/>
                    <a:pt x="274" y="61"/>
                    <a:pt x="274" y="61"/>
                  </a:cubicBezTo>
                  <a:cubicBezTo>
                    <a:pt x="274" y="61"/>
                    <a:pt x="281" y="43"/>
                    <a:pt x="276" y="40"/>
                  </a:cubicBezTo>
                  <a:cubicBezTo>
                    <a:pt x="271" y="37"/>
                    <a:pt x="266" y="32"/>
                    <a:pt x="266" y="32"/>
                  </a:cubicBezTo>
                  <a:cubicBezTo>
                    <a:pt x="266" y="32"/>
                    <a:pt x="277" y="23"/>
                    <a:pt x="263" y="15"/>
                  </a:cubicBezTo>
                  <a:cubicBezTo>
                    <a:pt x="249" y="7"/>
                    <a:pt x="249" y="32"/>
                    <a:pt x="249" y="32"/>
                  </a:cubicBezTo>
                  <a:cubicBezTo>
                    <a:pt x="249" y="32"/>
                    <a:pt x="237" y="30"/>
                    <a:pt x="235" y="35"/>
                  </a:cubicBezTo>
                  <a:cubicBezTo>
                    <a:pt x="233" y="40"/>
                    <a:pt x="236" y="48"/>
                    <a:pt x="230" y="43"/>
                  </a:cubicBezTo>
                  <a:cubicBezTo>
                    <a:pt x="224" y="38"/>
                    <a:pt x="211" y="25"/>
                    <a:pt x="211" y="25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4"/>
                    <a:pt x="193" y="30"/>
                    <a:pt x="184" y="27"/>
                  </a:cubicBezTo>
                  <a:cubicBezTo>
                    <a:pt x="175" y="24"/>
                    <a:pt x="163" y="53"/>
                    <a:pt x="158" y="40"/>
                  </a:cubicBezTo>
                  <a:cubicBezTo>
                    <a:pt x="153" y="27"/>
                    <a:pt x="158" y="18"/>
                    <a:pt x="158" y="18"/>
                  </a:cubicBezTo>
                  <a:cubicBezTo>
                    <a:pt x="158" y="18"/>
                    <a:pt x="159" y="16"/>
                    <a:pt x="160" y="14"/>
                  </a:cubicBezTo>
                  <a:cubicBezTo>
                    <a:pt x="158" y="14"/>
                    <a:pt x="157" y="14"/>
                    <a:pt x="156" y="14"/>
                  </a:cubicBezTo>
                  <a:cubicBezTo>
                    <a:pt x="147" y="14"/>
                    <a:pt x="131" y="16"/>
                    <a:pt x="131" y="16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14" y="21"/>
                    <a:pt x="109" y="20"/>
                  </a:cubicBezTo>
                  <a:cubicBezTo>
                    <a:pt x="104" y="19"/>
                    <a:pt x="85" y="0"/>
                    <a:pt x="85" y="0"/>
                  </a:cubicBezTo>
                  <a:cubicBezTo>
                    <a:pt x="85" y="0"/>
                    <a:pt x="77" y="1"/>
                    <a:pt x="63" y="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49" y="48"/>
                    <a:pt x="25" y="51"/>
                  </a:cubicBezTo>
                  <a:cubicBezTo>
                    <a:pt x="10" y="53"/>
                    <a:pt x="3" y="62"/>
                    <a:pt x="0" y="68"/>
                  </a:cubicBezTo>
                  <a:cubicBezTo>
                    <a:pt x="7" y="68"/>
                    <a:pt x="15" y="69"/>
                    <a:pt x="13" y="74"/>
                  </a:cubicBezTo>
                  <a:cubicBezTo>
                    <a:pt x="9" y="83"/>
                    <a:pt x="5" y="86"/>
                    <a:pt x="11" y="91"/>
                  </a:cubicBezTo>
                  <a:cubicBezTo>
                    <a:pt x="18" y="96"/>
                    <a:pt x="18" y="99"/>
                    <a:pt x="18" y="102"/>
                  </a:cubicBezTo>
                  <a:cubicBezTo>
                    <a:pt x="18" y="105"/>
                    <a:pt x="17" y="112"/>
                    <a:pt x="17" y="112"/>
                  </a:cubicBezTo>
                  <a:cubicBezTo>
                    <a:pt x="17" y="112"/>
                    <a:pt x="29" y="118"/>
                    <a:pt x="38" y="125"/>
                  </a:cubicBezTo>
                  <a:cubicBezTo>
                    <a:pt x="47" y="131"/>
                    <a:pt x="56" y="134"/>
                    <a:pt x="55" y="136"/>
                  </a:cubicBezTo>
                  <a:cubicBezTo>
                    <a:pt x="55" y="138"/>
                    <a:pt x="51" y="148"/>
                    <a:pt x="55" y="154"/>
                  </a:cubicBezTo>
                  <a:cubicBezTo>
                    <a:pt x="60" y="160"/>
                    <a:pt x="62" y="159"/>
                    <a:pt x="68" y="170"/>
                  </a:cubicBezTo>
                  <a:cubicBezTo>
                    <a:pt x="69" y="172"/>
                    <a:pt x="69" y="174"/>
                    <a:pt x="70" y="176"/>
                  </a:cubicBezTo>
                  <a:cubicBezTo>
                    <a:pt x="80" y="170"/>
                    <a:pt x="92" y="163"/>
                    <a:pt x="95" y="15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Freeform 429"/>
            <p:cNvSpPr>
              <a:spLocks noChangeAspect="1"/>
            </p:cNvSpPr>
            <p:nvPr/>
          </p:nvSpPr>
          <p:spPr bwMode="auto">
            <a:xfrm>
              <a:off x="1136651" y="2227263"/>
              <a:ext cx="188913" cy="250825"/>
            </a:xfrm>
            <a:custGeom>
              <a:avLst/>
              <a:gdLst/>
              <a:ahLst/>
              <a:cxnLst>
                <a:cxn ang="0">
                  <a:pos x="111" y="112"/>
                </a:cxn>
                <a:cxn ang="0">
                  <a:pos x="114" y="89"/>
                </a:cxn>
                <a:cxn ang="0">
                  <a:pos x="108" y="85"/>
                </a:cxn>
                <a:cxn ang="0">
                  <a:pos x="115" y="48"/>
                </a:cxn>
                <a:cxn ang="0">
                  <a:pos x="98" y="10"/>
                </a:cxn>
                <a:cxn ang="0">
                  <a:pos x="59" y="10"/>
                </a:cxn>
                <a:cxn ang="0">
                  <a:pos x="44" y="5"/>
                </a:cxn>
                <a:cxn ang="0">
                  <a:pos x="27" y="31"/>
                </a:cxn>
                <a:cxn ang="0">
                  <a:pos x="2" y="50"/>
                </a:cxn>
                <a:cxn ang="0">
                  <a:pos x="2" y="70"/>
                </a:cxn>
                <a:cxn ang="0">
                  <a:pos x="8" y="96"/>
                </a:cxn>
                <a:cxn ang="0">
                  <a:pos x="20" y="114"/>
                </a:cxn>
                <a:cxn ang="0">
                  <a:pos x="15" y="118"/>
                </a:cxn>
                <a:cxn ang="0">
                  <a:pos x="39" y="129"/>
                </a:cxn>
                <a:cxn ang="0">
                  <a:pos x="64" y="148"/>
                </a:cxn>
                <a:cxn ang="0">
                  <a:pos x="72" y="155"/>
                </a:cxn>
                <a:cxn ang="0">
                  <a:pos x="82" y="134"/>
                </a:cxn>
                <a:cxn ang="0">
                  <a:pos x="111" y="112"/>
                </a:cxn>
              </a:cxnLst>
              <a:rect l="0" t="0" r="r" b="b"/>
              <a:pathLst>
                <a:path w="116" h="155">
                  <a:moveTo>
                    <a:pt x="111" y="112"/>
                  </a:moveTo>
                  <a:cubicBezTo>
                    <a:pt x="112" y="104"/>
                    <a:pt x="111" y="95"/>
                    <a:pt x="114" y="89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14" y="61"/>
                    <a:pt x="115" y="48"/>
                  </a:cubicBezTo>
                  <a:cubicBezTo>
                    <a:pt x="116" y="35"/>
                    <a:pt x="107" y="20"/>
                    <a:pt x="98" y="10"/>
                  </a:cubicBezTo>
                  <a:cubicBezTo>
                    <a:pt x="89" y="0"/>
                    <a:pt x="59" y="10"/>
                    <a:pt x="59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32" y="20"/>
                    <a:pt x="27" y="31"/>
                  </a:cubicBezTo>
                  <a:cubicBezTo>
                    <a:pt x="24" y="37"/>
                    <a:pt x="12" y="44"/>
                    <a:pt x="2" y="50"/>
                  </a:cubicBezTo>
                  <a:cubicBezTo>
                    <a:pt x="4" y="57"/>
                    <a:pt x="1" y="62"/>
                    <a:pt x="2" y="70"/>
                  </a:cubicBezTo>
                  <a:cubicBezTo>
                    <a:pt x="4" y="80"/>
                    <a:pt x="8" y="90"/>
                    <a:pt x="8" y="96"/>
                  </a:cubicBezTo>
                  <a:cubicBezTo>
                    <a:pt x="8" y="102"/>
                    <a:pt x="21" y="112"/>
                    <a:pt x="20" y="114"/>
                  </a:cubicBezTo>
                  <a:cubicBezTo>
                    <a:pt x="19" y="115"/>
                    <a:pt x="0" y="114"/>
                    <a:pt x="15" y="118"/>
                  </a:cubicBezTo>
                  <a:cubicBezTo>
                    <a:pt x="30" y="123"/>
                    <a:pt x="32" y="124"/>
                    <a:pt x="39" y="129"/>
                  </a:cubicBezTo>
                  <a:cubicBezTo>
                    <a:pt x="47" y="134"/>
                    <a:pt x="54" y="141"/>
                    <a:pt x="64" y="148"/>
                  </a:cubicBezTo>
                  <a:cubicBezTo>
                    <a:pt x="67" y="151"/>
                    <a:pt x="70" y="153"/>
                    <a:pt x="72" y="155"/>
                  </a:cubicBezTo>
                  <a:cubicBezTo>
                    <a:pt x="78" y="143"/>
                    <a:pt x="82" y="134"/>
                    <a:pt x="82" y="134"/>
                  </a:cubicBezTo>
                  <a:cubicBezTo>
                    <a:pt x="93" y="127"/>
                    <a:pt x="110" y="122"/>
                    <a:pt x="111" y="11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430"/>
            <p:cNvSpPr>
              <a:spLocks noChangeAspect="1"/>
            </p:cNvSpPr>
            <p:nvPr/>
          </p:nvSpPr>
          <p:spPr bwMode="auto">
            <a:xfrm>
              <a:off x="1254126" y="2343150"/>
              <a:ext cx="311150" cy="346075"/>
            </a:xfrm>
            <a:custGeom>
              <a:avLst/>
              <a:gdLst/>
              <a:ahLst/>
              <a:cxnLst>
                <a:cxn ang="0">
                  <a:pos x="171" y="173"/>
                </a:cxn>
                <a:cxn ang="0">
                  <a:pos x="185" y="137"/>
                </a:cxn>
                <a:cxn ang="0">
                  <a:pos x="146" y="112"/>
                </a:cxn>
                <a:cxn ang="0">
                  <a:pos x="138" y="112"/>
                </a:cxn>
                <a:cxn ang="0">
                  <a:pos x="125" y="101"/>
                </a:cxn>
                <a:cxn ang="0">
                  <a:pos x="143" y="82"/>
                </a:cxn>
                <a:cxn ang="0">
                  <a:pos x="132" y="55"/>
                </a:cxn>
                <a:cxn ang="0">
                  <a:pos x="131" y="51"/>
                </a:cxn>
                <a:cxn ang="0">
                  <a:pos x="128" y="50"/>
                </a:cxn>
                <a:cxn ang="0">
                  <a:pos x="110" y="69"/>
                </a:cxn>
                <a:cxn ang="0">
                  <a:pos x="99" y="60"/>
                </a:cxn>
                <a:cxn ang="0">
                  <a:pos x="85" y="62"/>
                </a:cxn>
                <a:cxn ang="0">
                  <a:pos x="97" y="48"/>
                </a:cxn>
                <a:cxn ang="0">
                  <a:pos x="96" y="25"/>
                </a:cxn>
                <a:cxn ang="0">
                  <a:pos x="76" y="8"/>
                </a:cxn>
                <a:cxn ang="0">
                  <a:pos x="70" y="11"/>
                </a:cxn>
                <a:cxn ang="0">
                  <a:pos x="58" y="3"/>
                </a:cxn>
                <a:cxn ang="0">
                  <a:pos x="49" y="21"/>
                </a:cxn>
                <a:cxn ang="0">
                  <a:pos x="42" y="17"/>
                </a:cxn>
                <a:cxn ang="0">
                  <a:pos x="39" y="40"/>
                </a:cxn>
                <a:cxn ang="0">
                  <a:pos x="10" y="62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14" y="95"/>
                </a:cxn>
                <a:cxn ang="0">
                  <a:pos x="41" y="114"/>
                </a:cxn>
                <a:cxn ang="0">
                  <a:pos x="55" y="124"/>
                </a:cxn>
                <a:cxn ang="0">
                  <a:pos x="60" y="134"/>
                </a:cxn>
                <a:cxn ang="0">
                  <a:pos x="167" y="208"/>
                </a:cxn>
                <a:cxn ang="0">
                  <a:pos x="173" y="207"/>
                </a:cxn>
                <a:cxn ang="0">
                  <a:pos x="171" y="173"/>
                </a:cxn>
              </a:cxnLst>
              <a:rect l="0" t="0" r="r" b="b"/>
              <a:pathLst>
                <a:path w="193" h="213">
                  <a:moveTo>
                    <a:pt x="171" y="173"/>
                  </a:moveTo>
                  <a:cubicBezTo>
                    <a:pt x="175" y="168"/>
                    <a:pt x="193" y="149"/>
                    <a:pt x="185" y="137"/>
                  </a:cubicBezTo>
                  <a:cubicBezTo>
                    <a:pt x="177" y="125"/>
                    <a:pt x="146" y="112"/>
                    <a:pt x="146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5" y="101"/>
                    <a:pt x="148" y="100"/>
                    <a:pt x="143" y="82"/>
                  </a:cubicBezTo>
                  <a:cubicBezTo>
                    <a:pt x="138" y="64"/>
                    <a:pt x="134" y="66"/>
                    <a:pt x="132" y="55"/>
                  </a:cubicBezTo>
                  <a:cubicBezTo>
                    <a:pt x="132" y="54"/>
                    <a:pt x="132" y="53"/>
                    <a:pt x="131" y="51"/>
                  </a:cubicBezTo>
                  <a:cubicBezTo>
                    <a:pt x="130" y="51"/>
                    <a:pt x="129" y="50"/>
                    <a:pt x="128" y="50"/>
                  </a:cubicBezTo>
                  <a:cubicBezTo>
                    <a:pt x="123" y="48"/>
                    <a:pt x="117" y="67"/>
                    <a:pt x="110" y="69"/>
                  </a:cubicBezTo>
                  <a:cubicBezTo>
                    <a:pt x="103" y="71"/>
                    <a:pt x="101" y="64"/>
                    <a:pt x="99" y="60"/>
                  </a:cubicBezTo>
                  <a:cubicBezTo>
                    <a:pt x="97" y="56"/>
                    <a:pt x="85" y="62"/>
                    <a:pt x="85" y="62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7" y="48"/>
                    <a:pt x="101" y="45"/>
                    <a:pt x="96" y="25"/>
                  </a:cubicBezTo>
                  <a:cubicBezTo>
                    <a:pt x="91" y="5"/>
                    <a:pt x="79" y="10"/>
                    <a:pt x="76" y="8"/>
                  </a:cubicBezTo>
                  <a:cubicBezTo>
                    <a:pt x="73" y="6"/>
                    <a:pt x="70" y="11"/>
                    <a:pt x="70" y="11"/>
                  </a:cubicBezTo>
                  <a:cubicBezTo>
                    <a:pt x="70" y="11"/>
                    <a:pt x="68" y="6"/>
                    <a:pt x="58" y="3"/>
                  </a:cubicBezTo>
                  <a:cubicBezTo>
                    <a:pt x="48" y="0"/>
                    <a:pt x="49" y="21"/>
                    <a:pt x="49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39" y="23"/>
                    <a:pt x="40" y="32"/>
                    <a:pt x="39" y="40"/>
                  </a:cubicBezTo>
                  <a:cubicBezTo>
                    <a:pt x="38" y="50"/>
                    <a:pt x="21" y="55"/>
                    <a:pt x="10" y="62"/>
                  </a:cubicBezTo>
                  <a:cubicBezTo>
                    <a:pt x="10" y="62"/>
                    <a:pt x="6" y="71"/>
                    <a:pt x="0" y="83"/>
                  </a:cubicBezTo>
                  <a:cubicBezTo>
                    <a:pt x="1" y="84"/>
                    <a:pt x="1" y="84"/>
                    <a:pt x="2" y="85"/>
                  </a:cubicBezTo>
                  <a:cubicBezTo>
                    <a:pt x="7" y="89"/>
                    <a:pt x="11" y="94"/>
                    <a:pt x="14" y="95"/>
                  </a:cubicBezTo>
                  <a:cubicBezTo>
                    <a:pt x="19" y="98"/>
                    <a:pt x="35" y="106"/>
                    <a:pt x="41" y="114"/>
                  </a:cubicBezTo>
                  <a:cubicBezTo>
                    <a:pt x="47" y="122"/>
                    <a:pt x="54" y="120"/>
                    <a:pt x="55" y="124"/>
                  </a:cubicBezTo>
                  <a:cubicBezTo>
                    <a:pt x="56" y="127"/>
                    <a:pt x="60" y="134"/>
                    <a:pt x="60" y="134"/>
                  </a:cubicBezTo>
                  <a:cubicBezTo>
                    <a:pt x="60" y="134"/>
                    <a:pt x="131" y="213"/>
                    <a:pt x="167" y="208"/>
                  </a:cubicBezTo>
                  <a:cubicBezTo>
                    <a:pt x="169" y="208"/>
                    <a:pt x="171" y="208"/>
                    <a:pt x="173" y="207"/>
                  </a:cubicBezTo>
                  <a:cubicBezTo>
                    <a:pt x="171" y="196"/>
                    <a:pt x="168" y="176"/>
                    <a:pt x="171" y="17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Freeform 431"/>
            <p:cNvSpPr>
              <a:spLocks noChangeAspect="1"/>
            </p:cNvSpPr>
            <p:nvPr/>
          </p:nvSpPr>
          <p:spPr bwMode="auto">
            <a:xfrm>
              <a:off x="1455738" y="2189163"/>
              <a:ext cx="457200" cy="490538"/>
            </a:xfrm>
            <a:custGeom>
              <a:avLst/>
              <a:gdLst/>
              <a:ahLst/>
              <a:cxnLst>
                <a:cxn ang="0">
                  <a:pos x="251" y="245"/>
                </a:cxn>
                <a:cxn ang="0">
                  <a:pos x="251" y="228"/>
                </a:cxn>
                <a:cxn ang="0">
                  <a:pos x="242" y="197"/>
                </a:cxn>
                <a:cxn ang="0">
                  <a:pos x="261" y="170"/>
                </a:cxn>
                <a:cxn ang="0">
                  <a:pos x="259" y="151"/>
                </a:cxn>
                <a:cxn ang="0">
                  <a:pos x="279" y="120"/>
                </a:cxn>
                <a:cxn ang="0">
                  <a:pos x="267" y="89"/>
                </a:cxn>
                <a:cxn ang="0">
                  <a:pos x="273" y="74"/>
                </a:cxn>
                <a:cxn ang="0">
                  <a:pos x="266" y="73"/>
                </a:cxn>
                <a:cxn ang="0">
                  <a:pos x="265" y="76"/>
                </a:cxn>
                <a:cxn ang="0">
                  <a:pos x="266" y="73"/>
                </a:cxn>
                <a:cxn ang="0">
                  <a:pos x="254" y="47"/>
                </a:cxn>
                <a:cxn ang="0">
                  <a:pos x="194" y="61"/>
                </a:cxn>
                <a:cxn ang="0">
                  <a:pos x="171" y="48"/>
                </a:cxn>
                <a:cxn ang="0">
                  <a:pos x="169" y="30"/>
                </a:cxn>
                <a:cxn ang="0">
                  <a:pos x="149" y="16"/>
                </a:cxn>
                <a:cxn ang="0">
                  <a:pos x="122" y="32"/>
                </a:cxn>
                <a:cxn ang="0">
                  <a:pos x="117" y="3"/>
                </a:cxn>
                <a:cxn ang="0">
                  <a:pos x="113" y="13"/>
                </a:cxn>
                <a:cxn ang="0">
                  <a:pos x="100" y="0"/>
                </a:cxn>
                <a:cxn ang="0">
                  <a:pos x="97" y="18"/>
                </a:cxn>
                <a:cxn ang="0">
                  <a:pos x="85" y="22"/>
                </a:cxn>
                <a:cxn ang="0">
                  <a:pos x="81" y="32"/>
                </a:cxn>
                <a:cxn ang="0">
                  <a:pos x="62" y="15"/>
                </a:cxn>
                <a:cxn ang="0">
                  <a:pos x="46" y="28"/>
                </a:cxn>
                <a:cxn ang="0">
                  <a:pos x="42" y="15"/>
                </a:cxn>
                <a:cxn ang="0">
                  <a:pos x="37" y="22"/>
                </a:cxn>
                <a:cxn ang="0">
                  <a:pos x="28" y="55"/>
                </a:cxn>
                <a:cxn ang="0">
                  <a:pos x="44" y="76"/>
                </a:cxn>
                <a:cxn ang="0">
                  <a:pos x="35" y="89"/>
                </a:cxn>
                <a:cxn ang="0">
                  <a:pos x="44" y="103"/>
                </a:cxn>
                <a:cxn ang="0">
                  <a:pos x="48" y="109"/>
                </a:cxn>
                <a:cxn ang="0">
                  <a:pos x="24" y="108"/>
                </a:cxn>
                <a:cxn ang="0">
                  <a:pos x="36" y="126"/>
                </a:cxn>
                <a:cxn ang="0">
                  <a:pos x="24" y="133"/>
                </a:cxn>
                <a:cxn ang="0">
                  <a:pos x="23" y="144"/>
                </a:cxn>
                <a:cxn ang="0">
                  <a:pos x="6" y="146"/>
                </a:cxn>
                <a:cxn ang="0">
                  <a:pos x="7" y="150"/>
                </a:cxn>
                <a:cxn ang="0">
                  <a:pos x="18" y="177"/>
                </a:cxn>
                <a:cxn ang="0">
                  <a:pos x="0" y="196"/>
                </a:cxn>
                <a:cxn ang="0">
                  <a:pos x="13" y="207"/>
                </a:cxn>
                <a:cxn ang="0">
                  <a:pos x="21" y="207"/>
                </a:cxn>
                <a:cxn ang="0">
                  <a:pos x="60" y="232"/>
                </a:cxn>
                <a:cxn ang="0">
                  <a:pos x="46" y="268"/>
                </a:cxn>
                <a:cxn ang="0">
                  <a:pos x="48" y="302"/>
                </a:cxn>
                <a:cxn ang="0">
                  <a:pos x="149" y="267"/>
                </a:cxn>
                <a:cxn ang="0">
                  <a:pos x="158" y="272"/>
                </a:cxn>
                <a:cxn ang="0">
                  <a:pos x="174" y="264"/>
                </a:cxn>
                <a:cxn ang="0">
                  <a:pos x="218" y="266"/>
                </a:cxn>
                <a:cxn ang="0">
                  <a:pos x="228" y="270"/>
                </a:cxn>
                <a:cxn ang="0">
                  <a:pos x="241" y="269"/>
                </a:cxn>
                <a:cxn ang="0">
                  <a:pos x="257" y="279"/>
                </a:cxn>
                <a:cxn ang="0">
                  <a:pos x="266" y="261"/>
                </a:cxn>
                <a:cxn ang="0">
                  <a:pos x="251" y="245"/>
                </a:cxn>
              </a:cxnLst>
              <a:rect l="0" t="0" r="r" b="b"/>
              <a:pathLst>
                <a:path w="282" h="302">
                  <a:moveTo>
                    <a:pt x="251" y="245"/>
                  </a:moveTo>
                  <a:cubicBezTo>
                    <a:pt x="251" y="245"/>
                    <a:pt x="258" y="238"/>
                    <a:pt x="251" y="228"/>
                  </a:cubicBezTo>
                  <a:cubicBezTo>
                    <a:pt x="244" y="218"/>
                    <a:pt x="240" y="202"/>
                    <a:pt x="242" y="197"/>
                  </a:cubicBezTo>
                  <a:cubicBezTo>
                    <a:pt x="244" y="192"/>
                    <a:pt x="262" y="173"/>
                    <a:pt x="261" y="170"/>
                  </a:cubicBezTo>
                  <a:cubicBezTo>
                    <a:pt x="260" y="167"/>
                    <a:pt x="251" y="157"/>
                    <a:pt x="259" y="151"/>
                  </a:cubicBezTo>
                  <a:cubicBezTo>
                    <a:pt x="267" y="145"/>
                    <a:pt x="280" y="133"/>
                    <a:pt x="279" y="120"/>
                  </a:cubicBezTo>
                  <a:cubicBezTo>
                    <a:pt x="278" y="107"/>
                    <a:pt x="263" y="96"/>
                    <a:pt x="267" y="89"/>
                  </a:cubicBezTo>
                  <a:cubicBezTo>
                    <a:pt x="271" y="82"/>
                    <a:pt x="282" y="79"/>
                    <a:pt x="273" y="74"/>
                  </a:cubicBezTo>
                  <a:cubicBezTo>
                    <a:pt x="269" y="71"/>
                    <a:pt x="267" y="72"/>
                    <a:pt x="266" y="73"/>
                  </a:cubicBezTo>
                  <a:cubicBezTo>
                    <a:pt x="265" y="75"/>
                    <a:pt x="265" y="76"/>
                    <a:pt x="265" y="76"/>
                  </a:cubicBezTo>
                  <a:cubicBezTo>
                    <a:pt x="265" y="76"/>
                    <a:pt x="265" y="74"/>
                    <a:pt x="266" y="73"/>
                  </a:cubicBezTo>
                  <a:cubicBezTo>
                    <a:pt x="267" y="66"/>
                    <a:pt x="269" y="49"/>
                    <a:pt x="254" y="47"/>
                  </a:cubicBezTo>
                  <a:cubicBezTo>
                    <a:pt x="235" y="44"/>
                    <a:pt x="194" y="61"/>
                    <a:pt x="194" y="61"/>
                  </a:cubicBezTo>
                  <a:cubicBezTo>
                    <a:pt x="194" y="61"/>
                    <a:pt x="171" y="51"/>
                    <a:pt x="171" y="48"/>
                  </a:cubicBezTo>
                  <a:cubicBezTo>
                    <a:pt x="171" y="45"/>
                    <a:pt x="180" y="36"/>
                    <a:pt x="169" y="30"/>
                  </a:cubicBezTo>
                  <a:cubicBezTo>
                    <a:pt x="163" y="27"/>
                    <a:pt x="156" y="21"/>
                    <a:pt x="149" y="16"/>
                  </a:cubicBezTo>
                  <a:cubicBezTo>
                    <a:pt x="139" y="22"/>
                    <a:pt x="129" y="35"/>
                    <a:pt x="122" y="32"/>
                  </a:cubicBezTo>
                  <a:cubicBezTo>
                    <a:pt x="114" y="28"/>
                    <a:pt x="125" y="2"/>
                    <a:pt x="117" y="3"/>
                  </a:cubicBezTo>
                  <a:cubicBezTo>
                    <a:pt x="109" y="4"/>
                    <a:pt x="113" y="13"/>
                    <a:pt x="113" y="1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1" y="13"/>
                    <a:pt x="97" y="18"/>
                  </a:cubicBezTo>
                  <a:cubicBezTo>
                    <a:pt x="93" y="23"/>
                    <a:pt x="85" y="22"/>
                    <a:pt x="85" y="22"/>
                  </a:cubicBezTo>
                  <a:cubicBezTo>
                    <a:pt x="85" y="22"/>
                    <a:pt x="95" y="38"/>
                    <a:pt x="81" y="32"/>
                  </a:cubicBezTo>
                  <a:cubicBezTo>
                    <a:pt x="67" y="26"/>
                    <a:pt x="62" y="15"/>
                    <a:pt x="62" y="15"/>
                  </a:cubicBezTo>
                  <a:cubicBezTo>
                    <a:pt x="62" y="15"/>
                    <a:pt x="50" y="26"/>
                    <a:pt x="46" y="28"/>
                  </a:cubicBezTo>
                  <a:cubicBezTo>
                    <a:pt x="43" y="29"/>
                    <a:pt x="43" y="21"/>
                    <a:pt x="42" y="15"/>
                  </a:cubicBezTo>
                  <a:cubicBezTo>
                    <a:pt x="40" y="19"/>
                    <a:pt x="38" y="21"/>
                    <a:pt x="37" y="22"/>
                  </a:cubicBezTo>
                  <a:cubicBezTo>
                    <a:pt x="33" y="24"/>
                    <a:pt x="28" y="38"/>
                    <a:pt x="28" y="55"/>
                  </a:cubicBezTo>
                  <a:cubicBezTo>
                    <a:pt x="28" y="72"/>
                    <a:pt x="37" y="64"/>
                    <a:pt x="44" y="76"/>
                  </a:cubicBezTo>
                  <a:cubicBezTo>
                    <a:pt x="51" y="88"/>
                    <a:pt x="42" y="87"/>
                    <a:pt x="35" y="89"/>
                  </a:cubicBezTo>
                  <a:cubicBezTo>
                    <a:pt x="28" y="91"/>
                    <a:pt x="44" y="103"/>
                    <a:pt x="44" y="103"/>
                  </a:cubicBezTo>
                  <a:cubicBezTo>
                    <a:pt x="44" y="103"/>
                    <a:pt x="49" y="104"/>
                    <a:pt x="48" y="109"/>
                  </a:cubicBezTo>
                  <a:cubicBezTo>
                    <a:pt x="47" y="114"/>
                    <a:pt x="35" y="109"/>
                    <a:pt x="24" y="108"/>
                  </a:cubicBezTo>
                  <a:cubicBezTo>
                    <a:pt x="13" y="107"/>
                    <a:pt x="34" y="122"/>
                    <a:pt x="36" y="126"/>
                  </a:cubicBezTo>
                  <a:cubicBezTo>
                    <a:pt x="38" y="130"/>
                    <a:pt x="27" y="133"/>
                    <a:pt x="24" y="133"/>
                  </a:cubicBezTo>
                  <a:cubicBezTo>
                    <a:pt x="21" y="133"/>
                    <a:pt x="30" y="137"/>
                    <a:pt x="23" y="144"/>
                  </a:cubicBezTo>
                  <a:cubicBezTo>
                    <a:pt x="17" y="149"/>
                    <a:pt x="11" y="148"/>
                    <a:pt x="6" y="146"/>
                  </a:cubicBezTo>
                  <a:cubicBezTo>
                    <a:pt x="7" y="148"/>
                    <a:pt x="7" y="149"/>
                    <a:pt x="7" y="150"/>
                  </a:cubicBezTo>
                  <a:cubicBezTo>
                    <a:pt x="9" y="161"/>
                    <a:pt x="13" y="159"/>
                    <a:pt x="18" y="177"/>
                  </a:cubicBezTo>
                  <a:cubicBezTo>
                    <a:pt x="23" y="195"/>
                    <a:pt x="0" y="196"/>
                    <a:pt x="0" y="196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21" y="207"/>
                    <a:pt x="52" y="220"/>
                    <a:pt x="60" y="232"/>
                  </a:cubicBezTo>
                  <a:cubicBezTo>
                    <a:pt x="68" y="244"/>
                    <a:pt x="50" y="263"/>
                    <a:pt x="46" y="268"/>
                  </a:cubicBezTo>
                  <a:cubicBezTo>
                    <a:pt x="43" y="271"/>
                    <a:pt x="46" y="291"/>
                    <a:pt x="48" y="302"/>
                  </a:cubicBezTo>
                  <a:cubicBezTo>
                    <a:pt x="84" y="295"/>
                    <a:pt x="144" y="268"/>
                    <a:pt x="149" y="267"/>
                  </a:cubicBezTo>
                  <a:cubicBezTo>
                    <a:pt x="155" y="266"/>
                    <a:pt x="155" y="272"/>
                    <a:pt x="158" y="272"/>
                  </a:cubicBezTo>
                  <a:cubicBezTo>
                    <a:pt x="160" y="271"/>
                    <a:pt x="165" y="265"/>
                    <a:pt x="174" y="264"/>
                  </a:cubicBezTo>
                  <a:cubicBezTo>
                    <a:pt x="182" y="263"/>
                    <a:pt x="216" y="263"/>
                    <a:pt x="218" y="266"/>
                  </a:cubicBezTo>
                  <a:cubicBezTo>
                    <a:pt x="220" y="269"/>
                    <a:pt x="226" y="271"/>
                    <a:pt x="228" y="270"/>
                  </a:cubicBezTo>
                  <a:cubicBezTo>
                    <a:pt x="230" y="270"/>
                    <a:pt x="241" y="269"/>
                    <a:pt x="241" y="269"/>
                  </a:cubicBezTo>
                  <a:cubicBezTo>
                    <a:pt x="241" y="269"/>
                    <a:pt x="251" y="277"/>
                    <a:pt x="257" y="279"/>
                  </a:cubicBezTo>
                  <a:cubicBezTo>
                    <a:pt x="260" y="275"/>
                    <a:pt x="266" y="267"/>
                    <a:pt x="266" y="261"/>
                  </a:cubicBezTo>
                  <a:cubicBezTo>
                    <a:pt x="266" y="252"/>
                    <a:pt x="251" y="245"/>
                    <a:pt x="251" y="24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Freeform 432"/>
            <p:cNvSpPr>
              <a:spLocks noChangeAspect="1"/>
            </p:cNvSpPr>
            <p:nvPr/>
          </p:nvSpPr>
          <p:spPr bwMode="auto">
            <a:xfrm>
              <a:off x="1693863" y="1878013"/>
              <a:ext cx="579438" cy="430213"/>
            </a:xfrm>
            <a:custGeom>
              <a:avLst/>
              <a:gdLst/>
              <a:ahLst/>
              <a:cxnLst>
                <a:cxn ang="0">
                  <a:pos x="128" y="221"/>
                </a:cxn>
                <a:cxn ang="0">
                  <a:pos x="115" y="207"/>
                </a:cxn>
                <a:cxn ang="0">
                  <a:pos x="128" y="192"/>
                </a:cxn>
                <a:cxn ang="0">
                  <a:pos x="226" y="194"/>
                </a:cxn>
                <a:cxn ang="0">
                  <a:pos x="236" y="186"/>
                </a:cxn>
                <a:cxn ang="0">
                  <a:pos x="273" y="197"/>
                </a:cxn>
                <a:cxn ang="0">
                  <a:pos x="287" y="200"/>
                </a:cxn>
                <a:cxn ang="0">
                  <a:pos x="320" y="178"/>
                </a:cxn>
                <a:cxn ang="0">
                  <a:pos x="339" y="179"/>
                </a:cxn>
                <a:cxn ang="0">
                  <a:pos x="355" y="166"/>
                </a:cxn>
                <a:cxn ang="0">
                  <a:pos x="358" y="152"/>
                </a:cxn>
                <a:cxn ang="0">
                  <a:pos x="345" y="135"/>
                </a:cxn>
                <a:cxn ang="0">
                  <a:pos x="348" y="122"/>
                </a:cxn>
                <a:cxn ang="0">
                  <a:pos x="324" y="123"/>
                </a:cxn>
                <a:cxn ang="0">
                  <a:pos x="298" y="96"/>
                </a:cxn>
                <a:cxn ang="0">
                  <a:pos x="301" y="91"/>
                </a:cxn>
                <a:cxn ang="0">
                  <a:pos x="317" y="89"/>
                </a:cxn>
                <a:cxn ang="0">
                  <a:pos x="274" y="64"/>
                </a:cxn>
                <a:cxn ang="0">
                  <a:pos x="272" y="42"/>
                </a:cxn>
                <a:cxn ang="0">
                  <a:pos x="264" y="38"/>
                </a:cxn>
                <a:cxn ang="0">
                  <a:pos x="270" y="12"/>
                </a:cxn>
                <a:cxn ang="0">
                  <a:pos x="261" y="12"/>
                </a:cxn>
                <a:cxn ang="0">
                  <a:pos x="236" y="3"/>
                </a:cxn>
                <a:cxn ang="0">
                  <a:pos x="110" y="64"/>
                </a:cxn>
                <a:cxn ang="0">
                  <a:pos x="105" y="89"/>
                </a:cxn>
                <a:cxn ang="0">
                  <a:pos x="78" y="69"/>
                </a:cxn>
                <a:cxn ang="0">
                  <a:pos x="62" y="85"/>
                </a:cxn>
                <a:cxn ang="0">
                  <a:pos x="69" y="110"/>
                </a:cxn>
                <a:cxn ang="0">
                  <a:pos x="60" y="108"/>
                </a:cxn>
                <a:cxn ang="0">
                  <a:pos x="58" y="124"/>
                </a:cxn>
                <a:cxn ang="0">
                  <a:pos x="40" y="142"/>
                </a:cxn>
                <a:cxn ang="0">
                  <a:pos x="6" y="148"/>
                </a:cxn>
                <a:cxn ang="0">
                  <a:pos x="20" y="167"/>
                </a:cxn>
                <a:cxn ang="0">
                  <a:pos x="13" y="174"/>
                </a:cxn>
                <a:cxn ang="0">
                  <a:pos x="5" y="189"/>
                </a:cxn>
                <a:cxn ang="0">
                  <a:pos x="5" y="207"/>
                </a:cxn>
                <a:cxn ang="0">
                  <a:pos x="2" y="209"/>
                </a:cxn>
                <a:cxn ang="0">
                  <a:pos x="22" y="223"/>
                </a:cxn>
                <a:cxn ang="0">
                  <a:pos x="24" y="241"/>
                </a:cxn>
                <a:cxn ang="0">
                  <a:pos x="47" y="254"/>
                </a:cxn>
                <a:cxn ang="0">
                  <a:pos x="107" y="240"/>
                </a:cxn>
                <a:cxn ang="0">
                  <a:pos x="119" y="266"/>
                </a:cxn>
                <a:cxn ang="0">
                  <a:pos x="120" y="265"/>
                </a:cxn>
                <a:cxn ang="0">
                  <a:pos x="124" y="260"/>
                </a:cxn>
                <a:cxn ang="0">
                  <a:pos x="128" y="221"/>
                </a:cxn>
              </a:cxnLst>
              <a:rect l="0" t="0" r="r" b="b"/>
              <a:pathLst>
                <a:path w="358" h="266">
                  <a:moveTo>
                    <a:pt x="128" y="221"/>
                  </a:moveTo>
                  <a:cubicBezTo>
                    <a:pt x="128" y="221"/>
                    <a:pt x="113" y="214"/>
                    <a:pt x="115" y="207"/>
                  </a:cubicBezTo>
                  <a:cubicBezTo>
                    <a:pt x="117" y="200"/>
                    <a:pt x="125" y="192"/>
                    <a:pt x="128" y="192"/>
                  </a:cubicBezTo>
                  <a:cubicBezTo>
                    <a:pt x="131" y="192"/>
                    <a:pt x="226" y="194"/>
                    <a:pt x="226" y="194"/>
                  </a:cubicBezTo>
                  <a:cubicBezTo>
                    <a:pt x="226" y="194"/>
                    <a:pt x="230" y="187"/>
                    <a:pt x="236" y="186"/>
                  </a:cubicBezTo>
                  <a:cubicBezTo>
                    <a:pt x="242" y="185"/>
                    <a:pt x="273" y="197"/>
                    <a:pt x="273" y="197"/>
                  </a:cubicBezTo>
                  <a:cubicBezTo>
                    <a:pt x="273" y="197"/>
                    <a:pt x="280" y="199"/>
                    <a:pt x="287" y="200"/>
                  </a:cubicBezTo>
                  <a:cubicBezTo>
                    <a:pt x="294" y="201"/>
                    <a:pt x="320" y="178"/>
                    <a:pt x="320" y="178"/>
                  </a:cubicBezTo>
                  <a:cubicBezTo>
                    <a:pt x="339" y="179"/>
                    <a:pt x="339" y="179"/>
                    <a:pt x="339" y="179"/>
                  </a:cubicBezTo>
                  <a:cubicBezTo>
                    <a:pt x="339" y="179"/>
                    <a:pt x="349" y="170"/>
                    <a:pt x="355" y="166"/>
                  </a:cubicBezTo>
                  <a:cubicBezTo>
                    <a:pt x="358" y="164"/>
                    <a:pt x="358" y="158"/>
                    <a:pt x="358" y="152"/>
                  </a:cubicBezTo>
                  <a:cubicBezTo>
                    <a:pt x="355" y="146"/>
                    <a:pt x="349" y="138"/>
                    <a:pt x="345" y="135"/>
                  </a:cubicBezTo>
                  <a:cubicBezTo>
                    <a:pt x="339" y="131"/>
                    <a:pt x="355" y="124"/>
                    <a:pt x="348" y="122"/>
                  </a:cubicBezTo>
                  <a:cubicBezTo>
                    <a:pt x="341" y="120"/>
                    <a:pt x="324" y="123"/>
                    <a:pt x="324" y="123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301" y="91"/>
                    <a:pt x="301" y="91"/>
                    <a:pt x="301" y="91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7" y="89"/>
                    <a:pt x="276" y="75"/>
                    <a:pt x="274" y="64"/>
                  </a:cubicBezTo>
                  <a:cubicBezTo>
                    <a:pt x="272" y="53"/>
                    <a:pt x="280" y="46"/>
                    <a:pt x="272" y="42"/>
                  </a:cubicBezTo>
                  <a:cubicBezTo>
                    <a:pt x="264" y="38"/>
                    <a:pt x="261" y="44"/>
                    <a:pt x="264" y="38"/>
                  </a:cubicBezTo>
                  <a:cubicBezTo>
                    <a:pt x="267" y="32"/>
                    <a:pt x="271" y="16"/>
                    <a:pt x="270" y="12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2"/>
                    <a:pt x="254" y="0"/>
                    <a:pt x="236" y="3"/>
                  </a:cubicBezTo>
                  <a:cubicBezTo>
                    <a:pt x="218" y="6"/>
                    <a:pt x="112" y="61"/>
                    <a:pt x="110" y="64"/>
                  </a:cubicBezTo>
                  <a:cubicBezTo>
                    <a:pt x="108" y="67"/>
                    <a:pt x="121" y="85"/>
                    <a:pt x="105" y="89"/>
                  </a:cubicBezTo>
                  <a:cubicBezTo>
                    <a:pt x="89" y="93"/>
                    <a:pt x="81" y="66"/>
                    <a:pt x="78" y="69"/>
                  </a:cubicBezTo>
                  <a:cubicBezTo>
                    <a:pt x="75" y="72"/>
                    <a:pt x="62" y="85"/>
                    <a:pt x="62" y="85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4"/>
                    <a:pt x="44" y="141"/>
                    <a:pt x="40" y="142"/>
                  </a:cubicBezTo>
                  <a:cubicBezTo>
                    <a:pt x="36" y="143"/>
                    <a:pt x="0" y="132"/>
                    <a:pt x="6" y="148"/>
                  </a:cubicBezTo>
                  <a:cubicBezTo>
                    <a:pt x="12" y="164"/>
                    <a:pt x="20" y="167"/>
                    <a:pt x="20" y="167"/>
                  </a:cubicBezTo>
                  <a:cubicBezTo>
                    <a:pt x="20" y="167"/>
                    <a:pt x="8" y="169"/>
                    <a:pt x="13" y="174"/>
                  </a:cubicBezTo>
                  <a:cubicBezTo>
                    <a:pt x="18" y="179"/>
                    <a:pt x="3" y="184"/>
                    <a:pt x="5" y="189"/>
                  </a:cubicBezTo>
                  <a:cubicBezTo>
                    <a:pt x="7" y="194"/>
                    <a:pt x="15" y="202"/>
                    <a:pt x="5" y="207"/>
                  </a:cubicBezTo>
                  <a:cubicBezTo>
                    <a:pt x="4" y="207"/>
                    <a:pt x="3" y="208"/>
                    <a:pt x="2" y="209"/>
                  </a:cubicBezTo>
                  <a:cubicBezTo>
                    <a:pt x="9" y="214"/>
                    <a:pt x="16" y="220"/>
                    <a:pt x="22" y="223"/>
                  </a:cubicBezTo>
                  <a:cubicBezTo>
                    <a:pt x="33" y="229"/>
                    <a:pt x="24" y="238"/>
                    <a:pt x="24" y="241"/>
                  </a:cubicBezTo>
                  <a:cubicBezTo>
                    <a:pt x="24" y="244"/>
                    <a:pt x="47" y="254"/>
                    <a:pt x="47" y="254"/>
                  </a:cubicBezTo>
                  <a:cubicBezTo>
                    <a:pt x="47" y="254"/>
                    <a:pt x="88" y="237"/>
                    <a:pt x="107" y="240"/>
                  </a:cubicBezTo>
                  <a:cubicBezTo>
                    <a:pt x="122" y="242"/>
                    <a:pt x="120" y="259"/>
                    <a:pt x="119" y="266"/>
                  </a:cubicBezTo>
                  <a:cubicBezTo>
                    <a:pt x="119" y="266"/>
                    <a:pt x="119" y="265"/>
                    <a:pt x="120" y="265"/>
                  </a:cubicBezTo>
                  <a:cubicBezTo>
                    <a:pt x="124" y="260"/>
                    <a:pt x="124" y="260"/>
                    <a:pt x="124" y="260"/>
                  </a:cubicBezTo>
                  <a:lnTo>
                    <a:pt x="128" y="22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433"/>
            <p:cNvSpPr>
              <a:spLocks noChangeAspect="1"/>
            </p:cNvSpPr>
            <p:nvPr/>
          </p:nvSpPr>
          <p:spPr bwMode="auto">
            <a:xfrm>
              <a:off x="1844676" y="2176463"/>
              <a:ext cx="322263" cy="485775"/>
            </a:xfrm>
            <a:custGeom>
              <a:avLst/>
              <a:gdLst/>
              <a:ahLst/>
              <a:cxnLst>
                <a:cxn ang="0">
                  <a:pos x="181" y="202"/>
                </a:cxn>
                <a:cxn ang="0">
                  <a:pos x="184" y="183"/>
                </a:cxn>
                <a:cxn ang="0">
                  <a:pos x="175" y="172"/>
                </a:cxn>
                <a:cxn ang="0">
                  <a:pos x="181" y="149"/>
                </a:cxn>
                <a:cxn ang="0">
                  <a:pos x="181" y="119"/>
                </a:cxn>
                <a:cxn ang="0">
                  <a:pos x="170" y="99"/>
                </a:cxn>
                <a:cxn ang="0">
                  <a:pos x="181" y="80"/>
                </a:cxn>
                <a:cxn ang="0">
                  <a:pos x="168" y="75"/>
                </a:cxn>
                <a:cxn ang="0">
                  <a:pos x="175" y="45"/>
                </a:cxn>
                <a:cxn ang="0">
                  <a:pos x="157" y="22"/>
                </a:cxn>
                <a:cxn ang="0">
                  <a:pos x="160" y="5"/>
                </a:cxn>
                <a:cxn ang="0">
                  <a:pos x="143" y="1"/>
                </a:cxn>
                <a:cxn ang="0">
                  <a:pos x="133" y="9"/>
                </a:cxn>
                <a:cxn ang="0">
                  <a:pos x="35" y="7"/>
                </a:cxn>
                <a:cxn ang="0">
                  <a:pos x="22" y="22"/>
                </a:cxn>
                <a:cxn ang="0">
                  <a:pos x="35" y="36"/>
                </a:cxn>
                <a:cxn ang="0">
                  <a:pos x="31" y="75"/>
                </a:cxn>
                <a:cxn ang="0">
                  <a:pos x="27" y="80"/>
                </a:cxn>
                <a:cxn ang="0">
                  <a:pos x="33" y="82"/>
                </a:cxn>
                <a:cxn ang="0">
                  <a:pos x="27" y="97"/>
                </a:cxn>
                <a:cxn ang="0">
                  <a:pos x="39" y="128"/>
                </a:cxn>
                <a:cxn ang="0">
                  <a:pos x="19" y="159"/>
                </a:cxn>
                <a:cxn ang="0">
                  <a:pos x="21" y="178"/>
                </a:cxn>
                <a:cxn ang="0">
                  <a:pos x="2" y="205"/>
                </a:cxn>
                <a:cxn ang="0">
                  <a:pos x="11" y="236"/>
                </a:cxn>
                <a:cxn ang="0">
                  <a:pos x="11" y="253"/>
                </a:cxn>
                <a:cxn ang="0">
                  <a:pos x="26" y="269"/>
                </a:cxn>
                <a:cxn ang="0">
                  <a:pos x="17" y="287"/>
                </a:cxn>
                <a:cxn ang="0">
                  <a:pos x="19" y="287"/>
                </a:cxn>
                <a:cxn ang="0">
                  <a:pos x="60" y="298"/>
                </a:cxn>
                <a:cxn ang="0">
                  <a:pos x="94" y="280"/>
                </a:cxn>
                <a:cxn ang="0">
                  <a:pos x="115" y="278"/>
                </a:cxn>
                <a:cxn ang="0">
                  <a:pos x="123" y="271"/>
                </a:cxn>
                <a:cxn ang="0">
                  <a:pos x="159" y="256"/>
                </a:cxn>
                <a:cxn ang="0">
                  <a:pos x="195" y="252"/>
                </a:cxn>
                <a:cxn ang="0">
                  <a:pos x="199" y="249"/>
                </a:cxn>
                <a:cxn ang="0">
                  <a:pos x="188" y="227"/>
                </a:cxn>
                <a:cxn ang="0">
                  <a:pos x="181" y="202"/>
                </a:cxn>
              </a:cxnLst>
              <a:rect l="0" t="0" r="r" b="b"/>
              <a:pathLst>
                <a:path w="199" h="300">
                  <a:moveTo>
                    <a:pt x="181" y="202"/>
                  </a:moveTo>
                  <a:cubicBezTo>
                    <a:pt x="180" y="196"/>
                    <a:pt x="184" y="183"/>
                    <a:pt x="184" y="183"/>
                  </a:cubicBezTo>
                  <a:cubicBezTo>
                    <a:pt x="184" y="183"/>
                    <a:pt x="174" y="180"/>
                    <a:pt x="175" y="172"/>
                  </a:cubicBezTo>
                  <a:cubicBezTo>
                    <a:pt x="176" y="164"/>
                    <a:pt x="178" y="157"/>
                    <a:pt x="181" y="149"/>
                  </a:cubicBezTo>
                  <a:cubicBezTo>
                    <a:pt x="184" y="141"/>
                    <a:pt x="186" y="125"/>
                    <a:pt x="181" y="119"/>
                  </a:cubicBezTo>
                  <a:cubicBezTo>
                    <a:pt x="176" y="113"/>
                    <a:pt x="170" y="99"/>
                    <a:pt x="170" y="99"/>
                  </a:cubicBezTo>
                  <a:cubicBezTo>
                    <a:pt x="170" y="99"/>
                    <a:pt x="190" y="85"/>
                    <a:pt x="181" y="80"/>
                  </a:cubicBezTo>
                  <a:cubicBezTo>
                    <a:pt x="172" y="75"/>
                    <a:pt x="165" y="89"/>
                    <a:pt x="168" y="75"/>
                  </a:cubicBezTo>
                  <a:cubicBezTo>
                    <a:pt x="171" y="61"/>
                    <a:pt x="178" y="48"/>
                    <a:pt x="175" y="45"/>
                  </a:cubicBezTo>
                  <a:cubicBezTo>
                    <a:pt x="172" y="42"/>
                    <a:pt x="157" y="31"/>
                    <a:pt x="157" y="22"/>
                  </a:cubicBezTo>
                  <a:cubicBezTo>
                    <a:pt x="157" y="18"/>
                    <a:pt x="158" y="12"/>
                    <a:pt x="160" y="5"/>
                  </a:cubicBezTo>
                  <a:cubicBezTo>
                    <a:pt x="153" y="2"/>
                    <a:pt x="146" y="0"/>
                    <a:pt x="143" y="1"/>
                  </a:cubicBezTo>
                  <a:cubicBezTo>
                    <a:pt x="137" y="2"/>
                    <a:pt x="133" y="9"/>
                    <a:pt x="133" y="9"/>
                  </a:cubicBezTo>
                  <a:cubicBezTo>
                    <a:pt x="133" y="9"/>
                    <a:pt x="38" y="7"/>
                    <a:pt x="35" y="7"/>
                  </a:cubicBezTo>
                  <a:cubicBezTo>
                    <a:pt x="32" y="7"/>
                    <a:pt x="24" y="15"/>
                    <a:pt x="22" y="22"/>
                  </a:cubicBezTo>
                  <a:cubicBezTo>
                    <a:pt x="20" y="29"/>
                    <a:pt x="35" y="36"/>
                    <a:pt x="35" y="36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80"/>
                    <a:pt x="30" y="80"/>
                    <a:pt x="33" y="82"/>
                  </a:cubicBezTo>
                  <a:cubicBezTo>
                    <a:pt x="42" y="87"/>
                    <a:pt x="31" y="90"/>
                    <a:pt x="27" y="97"/>
                  </a:cubicBezTo>
                  <a:cubicBezTo>
                    <a:pt x="23" y="104"/>
                    <a:pt x="38" y="115"/>
                    <a:pt x="39" y="128"/>
                  </a:cubicBezTo>
                  <a:cubicBezTo>
                    <a:pt x="40" y="141"/>
                    <a:pt x="27" y="153"/>
                    <a:pt x="19" y="159"/>
                  </a:cubicBezTo>
                  <a:cubicBezTo>
                    <a:pt x="11" y="165"/>
                    <a:pt x="20" y="175"/>
                    <a:pt x="21" y="178"/>
                  </a:cubicBezTo>
                  <a:cubicBezTo>
                    <a:pt x="22" y="181"/>
                    <a:pt x="4" y="200"/>
                    <a:pt x="2" y="205"/>
                  </a:cubicBezTo>
                  <a:cubicBezTo>
                    <a:pt x="0" y="210"/>
                    <a:pt x="4" y="226"/>
                    <a:pt x="11" y="236"/>
                  </a:cubicBezTo>
                  <a:cubicBezTo>
                    <a:pt x="18" y="246"/>
                    <a:pt x="11" y="253"/>
                    <a:pt x="11" y="253"/>
                  </a:cubicBezTo>
                  <a:cubicBezTo>
                    <a:pt x="11" y="253"/>
                    <a:pt x="26" y="260"/>
                    <a:pt x="26" y="269"/>
                  </a:cubicBezTo>
                  <a:cubicBezTo>
                    <a:pt x="26" y="275"/>
                    <a:pt x="20" y="283"/>
                    <a:pt x="17" y="287"/>
                  </a:cubicBezTo>
                  <a:cubicBezTo>
                    <a:pt x="17" y="287"/>
                    <a:pt x="18" y="287"/>
                    <a:pt x="19" y="287"/>
                  </a:cubicBezTo>
                  <a:cubicBezTo>
                    <a:pt x="23" y="288"/>
                    <a:pt x="49" y="300"/>
                    <a:pt x="60" y="298"/>
                  </a:cubicBezTo>
                  <a:cubicBezTo>
                    <a:pt x="71" y="297"/>
                    <a:pt x="87" y="280"/>
                    <a:pt x="94" y="280"/>
                  </a:cubicBezTo>
                  <a:cubicBezTo>
                    <a:pt x="101" y="280"/>
                    <a:pt x="115" y="278"/>
                    <a:pt x="115" y="278"/>
                  </a:cubicBezTo>
                  <a:cubicBezTo>
                    <a:pt x="115" y="278"/>
                    <a:pt x="118" y="271"/>
                    <a:pt x="123" y="271"/>
                  </a:cubicBezTo>
                  <a:cubicBezTo>
                    <a:pt x="128" y="271"/>
                    <a:pt x="153" y="256"/>
                    <a:pt x="159" y="256"/>
                  </a:cubicBezTo>
                  <a:cubicBezTo>
                    <a:pt x="164" y="255"/>
                    <a:pt x="194" y="253"/>
                    <a:pt x="195" y="252"/>
                  </a:cubicBezTo>
                  <a:cubicBezTo>
                    <a:pt x="195" y="252"/>
                    <a:pt x="197" y="251"/>
                    <a:pt x="199" y="249"/>
                  </a:cubicBezTo>
                  <a:cubicBezTo>
                    <a:pt x="195" y="241"/>
                    <a:pt x="194" y="232"/>
                    <a:pt x="188" y="227"/>
                  </a:cubicBezTo>
                  <a:cubicBezTo>
                    <a:pt x="180" y="220"/>
                    <a:pt x="182" y="208"/>
                    <a:pt x="181" y="20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434"/>
            <p:cNvSpPr>
              <a:spLocks noChangeAspect="1"/>
            </p:cNvSpPr>
            <p:nvPr/>
          </p:nvSpPr>
          <p:spPr bwMode="auto">
            <a:xfrm>
              <a:off x="2098676" y="2184400"/>
              <a:ext cx="128588" cy="395288"/>
            </a:xfrm>
            <a:custGeom>
              <a:avLst/>
              <a:gdLst/>
              <a:ahLst/>
              <a:cxnLst>
                <a:cxn ang="0">
                  <a:pos x="65" y="202"/>
                </a:cxn>
                <a:cxn ang="0">
                  <a:pos x="60" y="190"/>
                </a:cxn>
                <a:cxn ang="0">
                  <a:pos x="67" y="189"/>
                </a:cxn>
                <a:cxn ang="0">
                  <a:pos x="69" y="95"/>
                </a:cxn>
                <a:cxn ang="0">
                  <a:pos x="54" y="81"/>
                </a:cxn>
                <a:cxn ang="0">
                  <a:pos x="59" y="58"/>
                </a:cxn>
                <a:cxn ang="0">
                  <a:pos x="34" y="34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23" y="7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18" y="40"/>
                </a:cxn>
                <a:cxn ang="0">
                  <a:pos x="11" y="70"/>
                </a:cxn>
                <a:cxn ang="0">
                  <a:pos x="24" y="75"/>
                </a:cxn>
                <a:cxn ang="0">
                  <a:pos x="13" y="94"/>
                </a:cxn>
                <a:cxn ang="0">
                  <a:pos x="24" y="114"/>
                </a:cxn>
                <a:cxn ang="0">
                  <a:pos x="24" y="144"/>
                </a:cxn>
                <a:cxn ang="0">
                  <a:pos x="18" y="167"/>
                </a:cxn>
                <a:cxn ang="0">
                  <a:pos x="27" y="178"/>
                </a:cxn>
                <a:cxn ang="0">
                  <a:pos x="24" y="197"/>
                </a:cxn>
                <a:cxn ang="0">
                  <a:pos x="31" y="222"/>
                </a:cxn>
                <a:cxn ang="0">
                  <a:pos x="42" y="244"/>
                </a:cxn>
                <a:cxn ang="0">
                  <a:pos x="76" y="229"/>
                </a:cxn>
                <a:cxn ang="0">
                  <a:pos x="79" y="229"/>
                </a:cxn>
                <a:cxn ang="0">
                  <a:pos x="78" y="222"/>
                </a:cxn>
                <a:cxn ang="0">
                  <a:pos x="65" y="202"/>
                </a:cxn>
              </a:cxnLst>
              <a:rect l="0" t="0" r="r" b="b"/>
              <a:pathLst>
                <a:path w="79" h="244">
                  <a:moveTo>
                    <a:pt x="65" y="202"/>
                  </a:moveTo>
                  <a:cubicBezTo>
                    <a:pt x="65" y="198"/>
                    <a:pt x="60" y="190"/>
                    <a:pt x="60" y="190"/>
                  </a:cubicBezTo>
                  <a:cubicBezTo>
                    <a:pt x="67" y="189"/>
                    <a:pt x="67" y="189"/>
                    <a:pt x="67" y="189"/>
                  </a:cubicBezTo>
                  <a:cubicBezTo>
                    <a:pt x="67" y="189"/>
                    <a:pt x="70" y="99"/>
                    <a:pt x="69" y="95"/>
                  </a:cubicBezTo>
                  <a:cubicBezTo>
                    <a:pt x="68" y="91"/>
                    <a:pt x="54" y="81"/>
                    <a:pt x="54" y="81"/>
                  </a:cubicBezTo>
                  <a:cubicBezTo>
                    <a:pt x="54" y="81"/>
                    <a:pt x="60" y="64"/>
                    <a:pt x="59" y="58"/>
                  </a:cubicBezTo>
                  <a:cubicBezTo>
                    <a:pt x="58" y="52"/>
                    <a:pt x="35" y="38"/>
                    <a:pt x="34" y="34"/>
                  </a:cubicBezTo>
                  <a:cubicBezTo>
                    <a:pt x="33" y="31"/>
                    <a:pt x="35" y="19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0" y="9"/>
                    <a:pt x="23" y="7"/>
                    <a:pt x="23" y="7"/>
                  </a:cubicBezTo>
                  <a:cubicBezTo>
                    <a:pt x="23" y="7"/>
                    <a:pt x="13" y="3"/>
                    <a:pt x="3" y="0"/>
                  </a:cubicBezTo>
                  <a:cubicBezTo>
                    <a:pt x="1" y="7"/>
                    <a:pt x="0" y="13"/>
                    <a:pt x="0" y="17"/>
                  </a:cubicBezTo>
                  <a:cubicBezTo>
                    <a:pt x="0" y="26"/>
                    <a:pt x="15" y="37"/>
                    <a:pt x="18" y="40"/>
                  </a:cubicBezTo>
                  <a:cubicBezTo>
                    <a:pt x="21" y="43"/>
                    <a:pt x="14" y="56"/>
                    <a:pt x="11" y="70"/>
                  </a:cubicBezTo>
                  <a:cubicBezTo>
                    <a:pt x="8" y="84"/>
                    <a:pt x="15" y="70"/>
                    <a:pt x="24" y="75"/>
                  </a:cubicBezTo>
                  <a:cubicBezTo>
                    <a:pt x="33" y="80"/>
                    <a:pt x="13" y="94"/>
                    <a:pt x="13" y="94"/>
                  </a:cubicBezTo>
                  <a:cubicBezTo>
                    <a:pt x="13" y="94"/>
                    <a:pt x="19" y="108"/>
                    <a:pt x="24" y="114"/>
                  </a:cubicBezTo>
                  <a:cubicBezTo>
                    <a:pt x="29" y="120"/>
                    <a:pt x="27" y="136"/>
                    <a:pt x="24" y="144"/>
                  </a:cubicBezTo>
                  <a:cubicBezTo>
                    <a:pt x="21" y="152"/>
                    <a:pt x="19" y="159"/>
                    <a:pt x="18" y="167"/>
                  </a:cubicBezTo>
                  <a:cubicBezTo>
                    <a:pt x="17" y="175"/>
                    <a:pt x="27" y="178"/>
                    <a:pt x="27" y="178"/>
                  </a:cubicBezTo>
                  <a:cubicBezTo>
                    <a:pt x="27" y="178"/>
                    <a:pt x="23" y="191"/>
                    <a:pt x="24" y="197"/>
                  </a:cubicBezTo>
                  <a:cubicBezTo>
                    <a:pt x="25" y="203"/>
                    <a:pt x="23" y="215"/>
                    <a:pt x="31" y="222"/>
                  </a:cubicBezTo>
                  <a:cubicBezTo>
                    <a:pt x="37" y="227"/>
                    <a:pt x="38" y="236"/>
                    <a:pt x="42" y="244"/>
                  </a:cubicBezTo>
                  <a:cubicBezTo>
                    <a:pt x="48" y="239"/>
                    <a:pt x="59" y="231"/>
                    <a:pt x="76" y="229"/>
                  </a:cubicBezTo>
                  <a:cubicBezTo>
                    <a:pt x="77" y="229"/>
                    <a:pt x="78" y="229"/>
                    <a:pt x="79" y="229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78" y="222"/>
                    <a:pt x="65" y="206"/>
                    <a:pt x="65" y="20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435"/>
            <p:cNvSpPr>
              <a:spLocks noChangeAspect="1"/>
            </p:cNvSpPr>
            <p:nvPr/>
          </p:nvSpPr>
          <p:spPr bwMode="auto">
            <a:xfrm>
              <a:off x="2152651" y="2089150"/>
              <a:ext cx="233363" cy="466725"/>
            </a:xfrm>
            <a:custGeom>
              <a:avLst/>
              <a:gdLst/>
              <a:ahLst/>
              <a:cxnLst>
                <a:cxn ang="0">
                  <a:pos x="82" y="249"/>
                </a:cxn>
                <a:cxn ang="0">
                  <a:pos x="89" y="226"/>
                </a:cxn>
                <a:cxn ang="0">
                  <a:pos x="85" y="209"/>
                </a:cxn>
                <a:cxn ang="0">
                  <a:pos x="93" y="197"/>
                </a:cxn>
                <a:cxn ang="0">
                  <a:pos x="89" y="156"/>
                </a:cxn>
                <a:cxn ang="0">
                  <a:pos x="108" y="151"/>
                </a:cxn>
                <a:cxn ang="0">
                  <a:pos x="110" y="135"/>
                </a:cxn>
                <a:cxn ang="0">
                  <a:pos x="116" y="116"/>
                </a:cxn>
                <a:cxn ang="0">
                  <a:pos x="132" y="114"/>
                </a:cxn>
                <a:cxn ang="0">
                  <a:pos x="134" y="89"/>
                </a:cxn>
                <a:cxn ang="0">
                  <a:pos x="140" y="84"/>
                </a:cxn>
                <a:cxn ang="0">
                  <a:pos x="138" y="67"/>
                </a:cxn>
                <a:cxn ang="0">
                  <a:pos x="124" y="51"/>
                </a:cxn>
                <a:cxn ang="0">
                  <a:pos x="122" y="29"/>
                </a:cxn>
                <a:cxn ang="0">
                  <a:pos x="96" y="0"/>
                </a:cxn>
                <a:cxn ang="0">
                  <a:pos x="80" y="13"/>
                </a:cxn>
                <a:cxn ang="0">
                  <a:pos x="78" y="25"/>
                </a:cxn>
                <a:cxn ang="0">
                  <a:pos x="75" y="21"/>
                </a:cxn>
                <a:cxn ang="0">
                  <a:pos x="72" y="35"/>
                </a:cxn>
                <a:cxn ang="0">
                  <a:pos x="56" y="48"/>
                </a:cxn>
                <a:cxn ang="0">
                  <a:pos x="37" y="47"/>
                </a:cxn>
                <a:cxn ang="0">
                  <a:pos x="4" y="69"/>
                </a:cxn>
                <a:cxn ang="0">
                  <a:pos x="1" y="93"/>
                </a:cxn>
                <a:cxn ang="0">
                  <a:pos x="26" y="117"/>
                </a:cxn>
                <a:cxn ang="0">
                  <a:pos x="21" y="140"/>
                </a:cxn>
                <a:cxn ang="0">
                  <a:pos x="36" y="154"/>
                </a:cxn>
                <a:cxn ang="0">
                  <a:pos x="34" y="248"/>
                </a:cxn>
                <a:cxn ang="0">
                  <a:pos x="27" y="249"/>
                </a:cxn>
                <a:cxn ang="0">
                  <a:pos x="32" y="261"/>
                </a:cxn>
                <a:cxn ang="0">
                  <a:pos x="45" y="281"/>
                </a:cxn>
                <a:cxn ang="0">
                  <a:pos x="46" y="288"/>
                </a:cxn>
                <a:cxn ang="0">
                  <a:pos x="80" y="283"/>
                </a:cxn>
                <a:cxn ang="0">
                  <a:pos x="87" y="261"/>
                </a:cxn>
                <a:cxn ang="0">
                  <a:pos x="82" y="249"/>
                </a:cxn>
              </a:cxnLst>
              <a:rect l="0" t="0" r="r" b="b"/>
              <a:pathLst>
                <a:path w="145" h="288">
                  <a:moveTo>
                    <a:pt x="82" y="249"/>
                  </a:moveTo>
                  <a:cubicBezTo>
                    <a:pt x="89" y="247"/>
                    <a:pt x="90" y="236"/>
                    <a:pt x="89" y="226"/>
                  </a:cubicBezTo>
                  <a:cubicBezTo>
                    <a:pt x="88" y="216"/>
                    <a:pt x="84" y="213"/>
                    <a:pt x="85" y="209"/>
                  </a:cubicBezTo>
                  <a:cubicBezTo>
                    <a:pt x="86" y="205"/>
                    <a:pt x="93" y="197"/>
                    <a:pt x="93" y="197"/>
                  </a:cubicBezTo>
                  <a:cubicBezTo>
                    <a:pt x="93" y="197"/>
                    <a:pt x="83" y="156"/>
                    <a:pt x="89" y="156"/>
                  </a:cubicBezTo>
                  <a:cubicBezTo>
                    <a:pt x="95" y="156"/>
                    <a:pt x="106" y="160"/>
                    <a:pt x="108" y="151"/>
                  </a:cubicBezTo>
                  <a:cubicBezTo>
                    <a:pt x="110" y="142"/>
                    <a:pt x="100" y="137"/>
                    <a:pt x="110" y="135"/>
                  </a:cubicBezTo>
                  <a:cubicBezTo>
                    <a:pt x="120" y="133"/>
                    <a:pt x="116" y="116"/>
                    <a:pt x="116" y="116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1" y="89"/>
                    <a:pt x="134" y="89"/>
                  </a:cubicBezTo>
                  <a:cubicBezTo>
                    <a:pt x="137" y="89"/>
                    <a:pt x="143" y="86"/>
                    <a:pt x="140" y="84"/>
                  </a:cubicBezTo>
                  <a:cubicBezTo>
                    <a:pt x="137" y="82"/>
                    <a:pt x="145" y="77"/>
                    <a:pt x="138" y="67"/>
                  </a:cubicBezTo>
                  <a:cubicBezTo>
                    <a:pt x="131" y="57"/>
                    <a:pt x="124" y="59"/>
                    <a:pt x="124" y="51"/>
                  </a:cubicBezTo>
                  <a:cubicBezTo>
                    <a:pt x="124" y="47"/>
                    <a:pt x="123" y="38"/>
                    <a:pt x="122" y="2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7" y="23"/>
                    <a:pt x="75" y="21"/>
                  </a:cubicBezTo>
                  <a:cubicBezTo>
                    <a:pt x="75" y="27"/>
                    <a:pt x="75" y="33"/>
                    <a:pt x="72" y="35"/>
                  </a:cubicBezTo>
                  <a:cubicBezTo>
                    <a:pt x="66" y="39"/>
                    <a:pt x="56" y="48"/>
                    <a:pt x="56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12" y="69"/>
                    <a:pt x="4" y="69"/>
                  </a:cubicBezTo>
                  <a:cubicBezTo>
                    <a:pt x="2" y="78"/>
                    <a:pt x="0" y="90"/>
                    <a:pt x="1" y="93"/>
                  </a:cubicBezTo>
                  <a:cubicBezTo>
                    <a:pt x="2" y="97"/>
                    <a:pt x="25" y="111"/>
                    <a:pt x="26" y="117"/>
                  </a:cubicBezTo>
                  <a:cubicBezTo>
                    <a:pt x="27" y="123"/>
                    <a:pt x="21" y="140"/>
                    <a:pt x="21" y="140"/>
                  </a:cubicBezTo>
                  <a:cubicBezTo>
                    <a:pt x="21" y="140"/>
                    <a:pt x="35" y="150"/>
                    <a:pt x="36" y="154"/>
                  </a:cubicBezTo>
                  <a:cubicBezTo>
                    <a:pt x="37" y="158"/>
                    <a:pt x="34" y="248"/>
                    <a:pt x="34" y="248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7" y="249"/>
                    <a:pt x="32" y="257"/>
                    <a:pt x="32" y="261"/>
                  </a:cubicBezTo>
                  <a:cubicBezTo>
                    <a:pt x="32" y="265"/>
                    <a:pt x="45" y="281"/>
                    <a:pt x="45" y="281"/>
                  </a:cubicBezTo>
                  <a:cubicBezTo>
                    <a:pt x="46" y="288"/>
                    <a:pt x="46" y="288"/>
                    <a:pt x="46" y="288"/>
                  </a:cubicBezTo>
                  <a:cubicBezTo>
                    <a:pt x="54" y="287"/>
                    <a:pt x="66" y="285"/>
                    <a:pt x="80" y="283"/>
                  </a:cubicBezTo>
                  <a:cubicBezTo>
                    <a:pt x="87" y="261"/>
                    <a:pt x="87" y="261"/>
                    <a:pt x="87" y="261"/>
                  </a:cubicBezTo>
                  <a:cubicBezTo>
                    <a:pt x="87" y="261"/>
                    <a:pt x="75" y="251"/>
                    <a:pt x="82" y="24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436"/>
            <p:cNvSpPr>
              <a:spLocks noChangeAspect="1"/>
            </p:cNvSpPr>
            <p:nvPr/>
          </p:nvSpPr>
          <p:spPr bwMode="auto">
            <a:xfrm>
              <a:off x="2273301" y="1982788"/>
              <a:ext cx="898525" cy="723900"/>
            </a:xfrm>
            <a:custGeom>
              <a:avLst/>
              <a:gdLst/>
              <a:ahLst/>
              <a:cxnLst>
                <a:cxn ang="0">
                  <a:pos x="291" y="395"/>
                </a:cxn>
                <a:cxn ang="0">
                  <a:pos x="317" y="350"/>
                </a:cxn>
                <a:cxn ang="0">
                  <a:pos x="327" y="337"/>
                </a:cxn>
                <a:cxn ang="0">
                  <a:pos x="366" y="331"/>
                </a:cxn>
                <a:cxn ang="0">
                  <a:pos x="385" y="338"/>
                </a:cxn>
                <a:cxn ang="0">
                  <a:pos x="413" y="344"/>
                </a:cxn>
                <a:cxn ang="0">
                  <a:pos x="471" y="237"/>
                </a:cxn>
                <a:cxn ang="0">
                  <a:pos x="492" y="210"/>
                </a:cxn>
                <a:cxn ang="0">
                  <a:pos x="502" y="178"/>
                </a:cxn>
                <a:cxn ang="0">
                  <a:pos x="521" y="124"/>
                </a:cxn>
                <a:cxn ang="0">
                  <a:pos x="551" y="117"/>
                </a:cxn>
                <a:cxn ang="0">
                  <a:pos x="535" y="84"/>
                </a:cxn>
                <a:cxn ang="0">
                  <a:pos x="506" y="17"/>
                </a:cxn>
                <a:cxn ang="0">
                  <a:pos x="442" y="48"/>
                </a:cxn>
                <a:cxn ang="0">
                  <a:pos x="327" y="57"/>
                </a:cxn>
                <a:cxn ang="0">
                  <a:pos x="250" y="33"/>
                </a:cxn>
                <a:cxn ang="0">
                  <a:pos x="192" y="24"/>
                </a:cxn>
                <a:cxn ang="0">
                  <a:pos x="149" y="14"/>
                </a:cxn>
                <a:cxn ang="0">
                  <a:pos x="131" y="9"/>
                </a:cxn>
                <a:cxn ang="0">
                  <a:pos x="77" y="51"/>
                </a:cxn>
                <a:cxn ang="0">
                  <a:pos x="54" y="103"/>
                </a:cxn>
                <a:cxn ang="0">
                  <a:pos x="49" y="117"/>
                </a:cxn>
                <a:cxn ang="0">
                  <a:pos x="65" y="150"/>
                </a:cxn>
                <a:cxn ang="0">
                  <a:pos x="57" y="180"/>
                </a:cxn>
                <a:cxn ang="0">
                  <a:pos x="35" y="201"/>
                </a:cxn>
                <a:cxn ang="0">
                  <a:pos x="14" y="222"/>
                </a:cxn>
                <a:cxn ang="0">
                  <a:pos x="10" y="275"/>
                </a:cxn>
                <a:cxn ang="0">
                  <a:pos x="7" y="315"/>
                </a:cxn>
                <a:cxn ang="0">
                  <a:pos x="5" y="349"/>
                </a:cxn>
                <a:cxn ang="0">
                  <a:pos x="115" y="388"/>
                </a:cxn>
                <a:cxn ang="0">
                  <a:pos x="129" y="415"/>
                </a:cxn>
                <a:cxn ang="0">
                  <a:pos x="135" y="432"/>
                </a:cxn>
                <a:cxn ang="0">
                  <a:pos x="178" y="446"/>
                </a:cxn>
                <a:cxn ang="0">
                  <a:pos x="195" y="445"/>
                </a:cxn>
                <a:cxn ang="0">
                  <a:pos x="233" y="438"/>
                </a:cxn>
                <a:cxn ang="0">
                  <a:pos x="264" y="425"/>
                </a:cxn>
                <a:cxn ang="0">
                  <a:pos x="274" y="420"/>
                </a:cxn>
              </a:cxnLst>
              <a:rect l="0" t="0" r="r" b="b"/>
              <a:pathLst>
                <a:path w="555" h="447">
                  <a:moveTo>
                    <a:pt x="284" y="401"/>
                  </a:moveTo>
                  <a:cubicBezTo>
                    <a:pt x="285" y="395"/>
                    <a:pt x="288" y="396"/>
                    <a:pt x="291" y="395"/>
                  </a:cubicBezTo>
                  <a:cubicBezTo>
                    <a:pt x="294" y="394"/>
                    <a:pt x="285" y="377"/>
                    <a:pt x="285" y="377"/>
                  </a:cubicBezTo>
                  <a:cubicBezTo>
                    <a:pt x="317" y="350"/>
                    <a:pt x="317" y="350"/>
                    <a:pt x="317" y="350"/>
                  </a:cubicBezTo>
                  <a:cubicBezTo>
                    <a:pt x="328" y="349"/>
                    <a:pt x="328" y="349"/>
                    <a:pt x="328" y="349"/>
                  </a:cubicBezTo>
                  <a:cubicBezTo>
                    <a:pt x="328" y="349"/>
                    <a:pt x="325" y="343"/>
                    <a:pt x="327" y="337"/>
                  </a:cubicBezTo>
                  <a:cubicBezTo>
                    <a:pt x="329" y="331"/>
                    <a:pt x="348" y="321"/>
                    <a:pt x="348" y="321"/>
                  </a:cubicBezTo>
                  <a:cubicBezTo>
                    <a:pt x="366" y="331"/>
                    <a:pt x="366" y="331"/>
                    <a:pt x="366" y="331"/>
                  </a:cubicBezTo>
                  <a:cubicBezTo>
                    <a:pt x="368" y="319"/>
                    <a:pt x="368" y="319"/>
                    <a:pt x="368" y="319"/>
                  </a:cubicBezTo>
                  <a:cubicBezTo>
                    <a:pt x="385" y="338"/>
                    <a:pt x="385" y="338"/>
                    <a:pt x="385" y="338"/>
                  </a:cubicBezTo>
                  <a:cubicBezTo>
                    <a:pt x="385" y="338"/>
                    <a:pt x="384" y="355"/>
                    <a:pt x="389" y="354"/>
                  </a:cubicBezTo>
                  <a:cubicBezTo>
                    <a:pt x="394" y="353"/>
                    <a:pt x="413" y="344"/>
                    <a:pt x="413" y="344"/>
                  </a:cubicBezTo>
                  <a:cubicBezTo>
                    <a:pt x="413" y="344"/>
                    <a:pt x="434" y="269"/>
                    <a:pt x="439" y="259"/>
                  </a:cubicBezTo>
                  <a:cubicBezTo>
                    <a:pt x="444" y="249"/>
                    <a:pt x="462" y="253"/>
                    <a:pt x="471" y="237"/>
                  </a:cubicBezTo>
                  <a:cubicBezTo>
                    <a:pt x="480" y="221"/>
                    <a:pt x="472" y="220"/>
                    <a:pt x="472" y="220"/>
                  </a:cubicBezTo>
                  <a:cubicBezTo>
                    <a:pt x="492" y="210"/>
                    <a:pt x="492" y="210"/>
                    <a:pt x="492" y="210"/>
                  </a:cubicBezTo>
                  <a:cubicBezTo>
                    <a:pt x="491" y="186"/>
                    <a:pt x="491" y="186"/>
                    <a:pt x="491" y="186"/>
                  </a:cubicBezTo>
                  <a:cubicBezTo>
                    <a:pt x="491" y="186"/>
                    <a:pt x="499" y="180"/>
                    <a:pt x="502" y="178"/>
                  </a:cubicBezTo>
                  <a:cubicBezTo>
                    <a:pt x="505" y="176"/>
                    <a:pt x="502" y="165"/>
                    <a:pt x="499" y="165"/>
                  </a:cubicBezTo>
                  <a:cubicBezTo>
                    <a:pt x="496" y="165"/>
                    <a:pt x="521" y="124"/>
                    <a:pt x="521" y="124"/>
                  </a:cubicBezTo>
                  <a:cubicBezTo>
                    <a:pt x="529" y="134"/>
                    <a:pt x="529" y="134"/>
                    <a:pt x="529" y="134"/>
                  </a:cubicBezTo>
                  <a:cubicBezTo>
                    <a:pt x="551" y="117"/>
                    <a:pt x="551" y="117"/>
                    <a:pt x="551" y="117"/>
                  </a:cubicBezTo>
                  <a:cubicBezTo>
                    <a:pt x="551" y="117"/>
                    <a:pt x="555" y="95"/>
                    <a:pt x="552" y="89"/>
                  </a:cubicBezTo>
                  <a:cubicBezTo>
                    <a:pt x="549" y="83"/>
                    <a:pt x="535" y="84"/>
                    <a:pt x="535" y="84"/>
                  </a:cubicBezTo>
                  <a:cubicBezTo>
                    <a:pt x="527" y="45"/>
                    <a:pt x="527" y="45"/>
                    <a:pt x="527" y="45"/>
                  </a:cubicBezTo>
                  <a:cubicBezTo>
                    <a:pt x="506" y="17"/>
                    <a:pt x="506" y="17"/>
                    <a:pt x="506" y="17"/>
                  </a:cubicBezTo>
                  <a:cubicBezTo>
                    <a:pt x="497" y="18"/>
                    <a:pt x="478" y="23"/>
                    <a:pt x="469" y="34"/>
                  </a:cubicBezTo>
                  <a:cubicBezTo>
                    <a:pt x="457" y="49"/>
                    <a:pt x="452" y="48"/>
                    <a:pt x="442" y="48"/>
                  </a:cubicBezTo>
                  <a:cubicBezTo>
                    <a:pt x="432" y="48"/>
                    <a:pt x="419" y="32"/>
                    <a:pt x="386" y="31"/>
                  </a:cubicBezTo>
                  <a:cubicBezTo>
                    <a:pt x="353" y="30"/>
                    <a:pt x="327" y="57"/>
                    <a:pt x="327" y="57"/>
                  </a:cubicBezTo>
                  <a:cubicBezTo>
                    <a:pt x="291" y="57"/>
                    <a:pt x="291" y="57"/>
                    <a:pt x="291" y="57"/>
                  </a:cubicBezTo>
                  <a:cubicBezTo>
                    <a:pt x="291" y="57"/>
                    <a:pt x="253" y="33"/>
                    <a:pt x="250" y="33"/>
                  </a:cubicBezTo>
                  <a:cubicBezTo>
                    <a:pt x="247" y="33"/>
                    <a:pt x="206" y="54"/>
                    <a:pt x="195" y="43"/>
                  </a:cubicBezTo>
                  <a:cubicBezTo>
                    <a:pt x="184" y="32"/>
                    <a:pt x="192" y="24"/>
                    <a:pt x="192" y="24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93" y="0"/>
                    <a:pt x="87" y="13"/>
                  </a:cubicBezTo>
                  <a:cubicBezTo>
                    <a:pt x="81" y="26"/>
                    <a:pt x="82" y="47"/>
                    <a:pt x="77" y="51"/>
                  </a:cubicBezTo>
                  <a:cubicBezTo>
                    <a:pt x="72" y="55"/>
                    <a:pt x="61" y="61"/>
                    <a:pt x="61" y="61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8" y="104"/>
                    <a:pt x="49" y="113"/>
                    <a:pt x="49" y="117"/>
                  </a:cubicBezTo>
                  <a:cubicBezTo>
                    <a:pt x="49" y="125"/>
                    <a:pt x="56" y="123"/>
                    <a:pt x="63" y="133"/>
                  </a:cubicBezTo>
                  <a:cubicBezTo>
                    <a:pt x="70" y="143"/>
                    <a:pt x="62" y="148"/>
                    <a:pt x="65" y="150"/>
                  </a:cubicBezTo>
                  <a:cubicBezTo>
                    <a:pt x="68" y="152"/>
                    <a:pt x="62" y="155"/>
                    <a:pt x="59" y="155"/>
                  </a:cubicBezTo>
                  <a:cubicBezTo>
                    <a:pt x="56" y="155"/>
                    <a:pt x="57" y="180"/>
                    <a:pt x="57" y="180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41" y="182"/>
                    <a:pt x="45" y="199"/>
                    <a:pt x="35" y="201"/>
                  </a:cubicBezTo>
                  <a:cubicBezTo>
                    <a:pt x="25" y="203"/>
                    <a:pt x="35" y="208"/>
                    <a:pt x="33" y="217"/>
                  </a:cubicBezTo>
                  <a:cubicBezTo>
                    <a:pt x="31" y="226"/>
                    <a:pt x="20" y="222"/>
                    <a:pt x="14" y="222"/>
                  </a:cubicBezTo>
                  <a:cubicBezTo>
                    <a:pt x="8" y="222"/>
                    <a:pt x="18" y="263"/>
                    <a:pt x="18" y="263"/>
                  </a:cubicBezTo>
                  <a:cubicBezTo>
                    <a:pt x="18" y="263"/>
                    <a:pt x="11" y="271"/>
                    <a:pt x="10" y="275"/>
                  </a:cubicBezTo>
                  <a:cubicBezTo>
                    <a:pt x="9" y="279"/>
                    <a:pt x="13" y="282"/>
                    <a:pt x="14" y="292"/>
                  </a:cubicBezTo>
                  <a:cubicBezTo>
                    <a:pt x="15" y="302"/>
                    <a:pt x="14" y="313"/>
                    <a:pt x="7" y="315"/>
                  </a:cubicBezTo>
                  <a:cubicBezTo>
                    <a:pt x="0" y="317"/>
                    <a:pt x="12" y="327"/>
                    <a:pt x="12" y="327"/>
                  </a:cubicBezTo>
                  <a:cubicBezTo>
                    <a:pt x="5" y="349"/>
                    <a:pt x="5" y="349"/>
                    <a:pt x="5" y="349"/>
                  </a:cubicBezTo>
                  <a:cubicBezTo>
                    <a:pt x="38" y="344"/>
                    <a:pt x="80" y="340"/>
                    <a:pt x="92" y="353"/>
                  </a:cubicBezTo>
                  <a:cubicBezTo>
                    <a:pt x="110" y="372"/>
                    <a:pt x="110" y="387"/>
                    <a:pt x="115" y="388"/>
                  </a:cubicBezTo>
                  <a:cubicBezTo>
                    <a:pt x="120" y="389"/>
                    <a:pt x="130" y="406"/>
                    <a:pt x="130" y="406"/>
                  </a:cubicBezTo>
                  <a:cubicBezTo>
                    <a:pt x="129" y="415"/>
                    <a:pt x="129" y="415"/>
                    <a:pt x="129" y="415"/>
                  </a:cubicBezTo>
                  <a:cubicBezTo>
                    <a:pt x="137" y="425"/>
                    <a:pt x="137" y="425"/>
                    <a:pt x="137" y="425"/>
                  </a:cubicBezTo>
                  <a:cubicBezTo>
                    <a:pt x="137" y="425"/>
                    <a:pt x="132" y="430"/>
                    <a:pt x="135" y="432"/>
                  </a:cubicBezTo>
                  <a:cubicBezTo>
                    <a:pt x="137" y="434"/>
                    <a:pt x="137" y="441"/>
                    <a:pt x="153" y="444"/>
                  </a:cubicBezTo>
                  <a:cubicBezTo>
                    <a:pt x="168" y="447"/>
                    <a:pt x="178" y="446"/>
                    <a:pt x="178" y="446"/>
                  </a:cubicBezTo>
                  <a:cubicBezTo>
                    <a:pt x="187" y="436"/>
                    <a:pt x="187" y="436"/>
                    <a:pt x="187" y="436"/>
                  </a:cubicBezTo>
                  <a:cubicBezTo>
                    <a:pt x="187" y="436"/>
                    <a:pt x="189" y="446"/>
                    <a:pt x="195" y="445"/>
                  </a:cubicBezTo>
                  <a:cubicBezTo>
                    <a:pt x="201" y="445"/>
                    <a:pt x="205" y="434"/>
                    <a:pt x="216" y="434"/>
                  </a:cubicBezTo>
                  <a:cubicBezTo>
                    <a:pt x="228" y="434"/>
                    <a:pt x="231" y="438"/>
                    <a:pt x="233" y="438"/>
                  </a:cubicBezTo>
                  <a:cubicBezTo>
                    <a:pt x="235" y="438"/>
                    <a:pt x="251" y="435"/>
                    <a:pt x="255" y="437"/>
                  </a:cubicBezTo>
                  <a:cubicBezTo>
                    <a:pt x="259" y="438"/>
                    <a:pt x="261" y="425"/>
                    <a:pt x="264" y="425"/>
                  </a:cubicBezTo>
                  <a:cubicBezTo>
                    <a:pt x="267" y="425"/>
                    <a:pt x="265" y="431"/>
                    <a:pt x="269" y="434"/>
                  </a:cubicBezTo>
                  <a:cubicBezTo>
                    <a:pt x="272" y="428"/>
                    <a:pt x="273" y="423"/>
                    <a:pt x="274" y="420"/>
                  </a:cubicBezTo>
                  <a:cubicBezTo>
                    <a:pt x="276" y="410"/>
                    <a:pt x="283" y="407"/>
                    <a:pt x="284" y="40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437"/>
            <p:cNvSpPr>
              <a:spLocks noChangeAspect="1"/>
            </p:cNvSpPr>
            <p:nvPr/>
          </p:nvSpPr>
          <p:spPr bwMode="auto">
            <a:xfrm>
              <a:off x="3084513" y="1290638"/>
              <a:ext cx="763588" cy="1187450"/>
            </a:xfrm>
            <a:custGeom>
              <a:avLst/>
              <a:gdLst/>
              <a:ahLst/>
              <a:cxnLst>
                <a:cxn ang="0">
                  <a:pos x="31" y="471"/>
                </a:cxn>
                <a:cxn ang="0">
                  <a:pos x="62" y="493"/>
                </a:cxn>
                <a:cxn ang="0">
                  <a:pos x="69" y="519"/>
                </a:cxn>
                <a:cxn ang="0">
                  <a:pos x="80" y="539"/>
                </a:cxn>
                <a:cxn ang="0">
                  <a:pos x="70" y="579"/>
                </a:cxn>
                <a:cxn ang="0">
                  <a:pos x="97" y="613"/>
                </a:cxn>
                <a:cxn ang="0">
                  <a:pos x="89" y="622"/>
                </a:cxn>
                <a:cxn ang="0">
                  <a:pos x="31" y="616"/>
                </a:cxn>
                <a:cxn ang="0">
                  <a:pos x="27" y="626"/>
                </a:cxn>
                <a:cxn ang="0">
                  <a:pos x="21" y="634"/>
                </a:cxn>
                <a:cxn ang="0">
                  <a:pos x="76" y="692"/>
                </a:cxn>
                <a:cxn ang="0">
                  <a:pos x="89" y="732"/>
                </a:cxn>
                <a:cxn ang="0">
                  <a:pos x="119" y="724"/>
                </a:cxn>
                <a:cxn ang="0">
                  <a:pos x="135" y="711"/>
                </a:cxn>
                <a:cxn ang="0">
                  <a:pos x="143" y="726"/>
                </a:cxn>
                <a:cxn ang="0">
                  <a:pos x="188" y="709"/>
                </a:cxn>
                <a:cxn ang="0">
                  <a:pos x="230" y="708"/>
                </a:cxn>
                <a:cxn ang="0">
                  <a:pos x="257" y="676"/>
                </a:cxn>
                <a:cxn ang="0">
                  <a:pos x="246" y="664"/>
                </a:cxn>
                <a:cxn ang="0">
                  <a:pos x="315" y="654"/>
                </a:cxn>
                <a:cxn ang="0">
                  <a:pos x="373" y="604"/>
                </a:cxn>
                <a:cxn ang="0">
                  <a:pos x="373" y="583"/>
                </a:cxn>
                <a:cxn ang="0">
                  <a:pos x="381" y="585"/>
                </a:cxn>
                <a:cxn ang="0">
                  <a:pos x="397" y="567"/>
                </a:cxn>
                <a:cxn ang="0">
                  <a:pos x="422" y="574"/>
                </a:cxn>
                <a:cxn ang="0">
                  <a:pos x="427" y="553"/>
                </a:cxn>
                <a:cxn ang="0">
                  <a:pos x="413" y="546"/>
                </a:cxn>
                <a:cxn ang="0">
                  <a:pos x="407" y="521"/>
                </a:cxn>
                <a:cxn ang="0">
                  <a:pos x="398" y="491"/>
                </a:cxn>
                <a:cxn ang="0">
                  <a:pos x="387" y="497"/>
                </a:cxn>
                <a:cxn ang="0">
                  <a:pos x="373" y="481"/>
                </a:cxn>
                <a:cxn ang="0">
                  <a:pos x="396" y="459"/>
                </a:cxn>
                <a:cxn ang="0">
                  <a:pos x="385" y="438"/>
                </a:cxn>
                <a:cxn ang="0">
                  <a:pos x="407" y="423"/>
                </a:cxn>
                <a:cxn ang="0">
                  <a:pos x="395" y="407"/>
                </a:cxn>
                <a:cxn ang="0">
                  <a:pos x="412" y="397"/>
                </a:cxn>
                <a:cxn ang="0">
                  <a:pos x="416" y="382"/>
                </a:cxn>
                <a:cxn ang="0">
                  <a:pos x="428" y="369"/>
                </a:cxn>
                <a:cxn ang="0">
                  <a:pos x="429" y="351"/>
                </a:cxn>
                <a:cxn ang="0">
                  <a:pos x="472" y="351"/>
                </a:cxn>
                <a:cxn ang="0">
                  <a:pos x="457" y="175"/>
                </a:cxn>
                <a:cxn ang="0">
                  <a:pos x="119" y="0"/>
                </a:cxn>
                <a:cxn ang="0">
                  <a:pos x="76" y="18"/>
                </a:cxn>
                <a:cxn ang="0">
                  <a:pos x="82" y="85"/>
                </a:cxn>
                <a:cxn ang="0">
                  <a:pos x="117" y="142"/>
                </a:cxn>
                <a:cxn ang="0">
                  <a:pos x="99" y="197"/>
                </a:cxn>
                <a:cxn ang="0">
                  <a:pos x="90" y="303"/>
                </a:cxn>
                <a:cxn ang="0">
                  <a:pos x="16" y="387"/>
                </a:cxn>
                <a:cxn ang="0">
                  <a:pos x="18" y="400"/>
                </a:cxn>
                <a:cxn ang="0">
                  <a:pos x="0" y="411"/>
                </a:cxn>
                <a:cxn ang="0">
                  <a:pos x="11" y="443"/>
                </a:cxn>
                <a:cxn ang="0">
                  <a:pos x="5" y="444"/>
                </a:cxn>
                <a:cxn ang="0">
                  <a:pos x="25" y="471"/>
                </a:cxn>
                <a:cxn ang="0">
                  <a:pos x="31" y="471"/>
                </a:cxn>
              </a:cxnLst>
              <a:rect l="0" t="0" r="r" b="b"/>
              <a:pathLst>
                <a:path w="472" h="733">
                  <a:moveTo>
                    <a:pt x="31" y="471"/>
                  </a:moveTo>
                  <a:cubicBezTo>
                    <a:pt x="44" y="470"/>
                    <a:pt x="62" y="493"/>
                    <a:pt x="62" y="493"/>
                  </a:cubicBezTo>
                  <a:cubicBezTo>
                    <a:pt x="62" y="493"/>
                    <a:pt x="69" y="508"/>
                    <a:pt x="69" y="519"/>
                  </a:cubicBezTo>
                  <a:cubicBezTo>
                    <a:pt x="69" y="530"/>
                    <a:pt x="80" y="539"/>
                    <a:pt x="80" y="539"/>
                  </a:cubicBezTo>
                  <a:cubicBezTo>
                    <a:pt x="80" y="539"/>
                    <a:pt x="70" y="561"/>
                    <a:pt x="70" y="579"/>
                  </a:cubicBezTo>
                  <a:cubicBezTo>
                    <a:pt x="70" y="597"/>
                    <a:pt x="97" y="613"/>
                    <a:pt x="97" y="613"/>
                  </a:cubicBezTo>
                  <a:cubicBezTo>
                    <a:pt x="97" y="613"/>
                    <a:pt x="94" y="619"/>
                    <a:pt x="89" y="622"/>
                  </a:cubicBezTo>
                  <a:cubicBezTo>
                    <a:pt x="84" y="625"/>
                    <a:pt x="31" y="616"/>
                    <a:pt x="31" y="616"/>
                  </a:cubicBezTo>
                  <a:cubicBezTo>
                    <a:pt x="27" y="626"/>
                    <a:pt x="27" y="626"/>
                    <a:pt x="27" y="626"/>
                  </a:cubicBezTo>
                  <a:cubicBezTo>
                    <a:pt x="21" y="634"/>
                    <a:pt x="21" y="634"/>
                    <a:pt x="21" y="634"/>
                  </a:cubicBezTo>
                  <a:cubicBezTo>
                    <a:pt x="21" y="634"/>
                    <a:pt x="67" y="680"/>
                    <a:pt x="76" y="692"/>
                  </a:cubicBezTo>
                  <a:cubicBezTo>
                    <a:pt x="85" y="704"/>
                    <a:pt x="89" y="732"/>
                    <a:pt x="89" y="732"/>
                  </a:cubicBezTo>
                  <a:cubicBezTo>
                    <a:pt x="89" y="732"/>
                    <a:pt x="103" y="729"/>
                    <a:pt x="119" y="724"/>
                  </a:cubicBezTo>
                  <a:cubicBezTo>
                    <a:pt x="135" y="719"/>
                    <a:pt x="132" y="710"/>
                    <a:pt x="135" y="711"/>
                  </a:cubicBezTo>
                  <a:cubicBezTo>
                    <a:pt x="138" y="712"/>
                    <a:pt x="136" y="719"/>
                    <a:pt x="143" y="726"/>
                  </a:cubicBezTo>
                  <a:cubicBezTo>
                    <a:pt x="150" y="733"/>
                    <a:pt x="169" y="719"/>
                    <a:pt x="188" y="709"/>
                  </a:cubicBezTo>
                  <a:cubicBezTo>
                    <a:pt x="207" y="699"/>
                    <a:pt x="230" y="708"/>
                    <a:pt x="230" y="708"/>
                  </a:cubicBezTo>
                  <a:cubicBezTo>
                    <a:pt x="257" y="676"/>
                    <a:pt x="257" y="676"/>
                    <a:pt x="257" y="676"/>
                  </a:cubicBezTo>
                  <a:cubicBezTo>
                    <a:pt x="257" y="676"/>
                    <a:pt x="243" y="673"/>
                    <a:pt x="246" y="664"/>
                  </a:cubicBezTo>
                  <a:cubicBezTo>
                    <a:pt x="249" y="655"/>
                    <a:pt x="315" y="654"/>
                    <a:pt x="315" y="654"/>
                  </a:cubicBezTo>
                  <a:cubicBezTo>
                    <a:pt x="373" y="604"/>
                    <a:pt x="373" y="604"/>
                    <a:pt x="373" y="60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81" y="585"/>
                    <a:pt x="381" y="585"/>
                    <a:pt x="381" y="585"/>
                  </a:cubicBezTo>
                  <a:cubicBezTo>
                    <a:pt x="397" y="567"/>
                    <a:pt x="397" y="567"/>
                    <a:pt x="397" y="567"/>
                  </a:cubicBezTo>
                  <a:cubicBezTo>
                    <a:pt x="397" y="567"/>
                    <a:pt x="419" y="575"/>
                    <a:pt x="422" y="574"/>
                  </a:cubicBezTo>
                  <a:cubicBezTo>
                    <a:pt x="425" y="573"/>
                    <a:pt x="427" y="553"/>
                    <a:pt x="427" y="553"/>
                  </a:cubicBezTo>
                  <a:cubicBezTo>
                    <a:pt x="427" y="553"/>
                    <a:pt x="416" y="551"/>
                    <a:pt x="413" y="546"/>
                  </a:cubicBezTo>
                  <a:cubicBezTo>
                    <a:pt x="410" y="541"/>
                    <a:pt x="412" y="521"/>
                    <a:pt x="407" y="521"/>
                  </a:cubicBezTo>
                  <a:cubicBezTo>
                    <a:pt x="402" y="521"/>
                    <a:pt x="397" y="505"/>
                    <a:pt x="398" y="491"/>
                  </a:cubicBezTo>
                  <a:cubicBezTo>
                    <a:pt x="399" y="477"/>
                    <a:pt x="387" y="497"/>
                    <a:pt x="387" y="497"/>
                  </a:cubicBezTo>
                  <a:cubicBezTo>
                    <a:pt x="387" y="497"/>
                    <a:pt x="374" y="487"/>
                    <a:pt x="373" y="481"/>
                  </a:cubicBezTo>
                  <a:cubicBezTo>
                    <a:pt x="372" y="475"/>
                    <a:pt x="377" y="482"/>
                    <a:pt x="396" y="459"/>
                  </a:cubicBezTo>
                  <a:cubicBezTo>
                    <a:pt x="415" y="436"/>
                    <a:pt x="391" y="447"/>
                    <a:pt x="385" y="438"/>
                  </a:cubicBezTo>
                  <a:cubicBezTo>
                    <a:pt x="379" y="429"/>
                    <a:pt x="407" y="423"/>
                    <a:pt x="407" y="423"/>
                  </a:cubicBezTo>
                  <a:cubicBezTo>
                    <a:pt x="395" y="407"/>
                    <a:pt x="395" y="407"/>
                    <a:pt x="395" y="407"/>
                  </a:cubicBezTo>
                  <a:cubicBezTo>
                    <a:pt x="412" y="397"/>
                    <a:pt x="412" y="397"/>
                    <a:pt x="412" y="397"/>
                  </a:cubicBezTo>
                  <a:cubicBezTo>
                    <a:pt x="412" y="397"/>
                    <a:pt x="414" y="390"/>
                    <a:pt x="416" y="382"/>
                  </a:cubicBezTo>
                  <a:cubicBezTo>
                    <a:pt x="418" y="374"/>
                    <a:pt x="428" y="369"/>
                    <a:pt x="428" y="369"/>
                  </a:cubicBezTo>
                  <a:cubicBezTo>
                    <a:pt x="428" y="369"/>
                    <a:pt x="424" y="360"/>
                    <a:pt x="429" y="351"/>
                  </a:cubicBezTo>
                  <a:cubicBezTo>
                    <a:pt x="434" y="342"/>
                    <a:pt x="472" y="351"/>
                    <a:pt x="472" y="351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40"/>
                    <a:pt x="77" y="71"/>
                    <a:pt x="82" y="85"/>
                  </a:cubicBezTo>
                  <a:cubicBezTo>
                    <a:pt x="90" y="107"/>
                    <a:pt x="117" y="142"/>
                    <a:pt x="117" y="142"/>
                  </a:cubicBezTo>
                  <a:cubicBezTo>
                    <a:pt x="117" y="142"/>
                    <a:pt x="102" y="159"/>
                    <a:pt x="99" y="197"/>
                  </a:cubicBezTo>
                  <a:cubicBezTo>
                    <a:pt x="96" y="235"/>
                    <a:pt x="90" y="303"/>
                    <a:pt x="90" y="303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18" y="400"/>
                    <a:pt x="18" y="400"/>
                    <a:pt x="18" y="400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1" y="443"/>
                    <a:pt x="11" y="443"/>
                    <a:pt x="11" y="443"/>
                  </a:cubicBezTo>
                  <a:cubicBezTo>
                    <a:pt x="11" y="443"/>
                    <a:pt x="9" y="443"/>
                    <a:pt x="5" y="444"/>
                  </a:cubicBezTo>
                  <a:cubicBezTo>
                    <a:pt x="25" y="471"/>
                    <a:pt x="25" y="471"/>
                    <a:pt x="25" y="471"/>
                  </a:cubicBezTo>
                  <a:cubicBezTo>
                    <a:pt x="27" y="471"/>
                    <a:pt x="29" y="471"/>
                    <a:pt x="31" y="47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439"/>
            <p:cNvSpPr>
              <a:spLocks noChangeAspect="1"/>
            </p:cNvSpPr>
            <p:nvPr/>
          </p:nvSpPr>
          <p:spPr bwMode="auto">
            <a:xfrm>
              <a:off x="2708276" y="2052638"/>
              <a:ext cx="576263" cy="876300"/>
            </a:xfrm>
            <a:custGeom>
              <a:avLst/>
              <a:gdLst/>
              <a:ahLst/>
              <a:cxnLst>
                <a:cxn ang="0">
                  <a:pos x="167" y="507"/>
                </a:cxn>
                <a:cxn ang="0">
                  <a:pos x="228" y="508"/>
                </a:cxn>
                <a:cxn ang="0">
                  <a:pos x="311" y="517"/>
                </a:cxn>
                <a:cxn ang="0">
                  <a:pos x="350" y="533"/>
                </a:cxn>
                <a:cxn ang="0">
                  <a:pos x="329" y="461"/>
                </a:cxn>
                <a:cxn ang="0">
                  <a:pos x="305" y="406"/>
                </a:cxn>
                <a:cxn ang="0">
                  <a:pos x="285" y="376"/>
                </a:cxn>
                <a:cxn ang="0">
                  <a:pos x="285" y="349"/>
                </a:cxn>
                <a:cxn ang="0">
                  <a:pos x="282" y="319"/>
                </a:cxn>
                <a:cxn ang="0">
                  <a:pos x="308" y="222"/>
                </a:cxn>
                <a:cxn ang="0">
                  <a:pos x="259" y="156"/>
                </a:cxn>
                <a:cxn ang="0">
                  <a:pos x="321" y="152"/>
                </a:cxn>
                <a:cxn ang="0">
                  <a:pos x="302" y="109"/>
                </a:cxn>
                <a:cxn ang="0">
                  <a:pos x="301" y="49"/>
                </a:cxn>
                <a:cxn ang="0">
                  <a:pos x="263" y="1"/>
                </a:cxn>
                <a:cxn ang="0">
                  <a:pos x="258" y="2"/>
                </a:cxn>
                <a:cxn ang="0">
                  <a:pos x="283" y="46"/>
                </a:cxn>
                <a:cxn ang="0">
                  <a:pos x="260" y="91"/>
                </a:cxn>
                <a:cxn ang="0">
                  <a:pos x="230" y="122"/>
                </a:cxn>
                <a:cxn ang="0">
                  <a:pos x="222" y="143"/>
                </a:cxn>
                <a:cxn ang="0">
                  <a:pos x="203" y="177"/>
                </a:cxn>
                <a:cxn ang="0">
                  <a:pos x="170" y="216"/>
                </a:cxn>
                <a:cxn ang="0">
                  <a:pos x="120" y="311"/>
                </a:cxn>
                <a:cxn ang="0">
                  <a:pos x="99" y="276"/>
                </a:cxn>
                <a:cxn ang="0">
                  <a:pos x="79" y="278"/>
                </a:cxn>
                <a:cxn ang="0">
                  <a:pos x="59" y="306"/>
                </a:cxn>
                <a:cxn ang="0">
                  <a:pos x="16" y="334"/>
                </a:cxn>
                <a:cxn ang="0">
                  <a:pos x="15" y="358"/>
                </a:cxn>
                <a:cxn ang="0">
                  <a:pos x="0" y="391"/>
                </a:cxn>
                <a:cxn ang="0">
                  <a:pos x="18" y="394"/>
                </a:cxn>
                <a:cxn ang="0">
                  <a:pos x="42" y="426"/>
                </a:cxn>
                <a:cxn ang="0">
                  <a:pos x="49" y="430"/>
                </a:cxn>
                <a:cxn ang="0">
                  <a:pos x="65" y="459"/>
                </a:cxn>
                <a:cxn ang="0">
                  <a:pos x="126" y="505"/>
                </a:cxn>
              </a:cxnLst>
              <a:rect l="0" t="0" r="r" b="b"/>
              <a:pathLst>
                <a:path w="356" h="541">
                  <a:moveTo>
                    <a:pt x="150" y="497"/>
                  </a:moveTo>
                  <a:cubicBezTo>
                    <a:pt x="158" y="496"/>
                    <a:pt x="167" y="507"/>
                    <a:pt x="167" y="507"/>
                  </a:cubicBezTo>
                  <a:cubicBezTo>
                    <a:pt x="167" y="507"/>
                    <a:pt x="175" y="498"/>
                    <a:pt x="179" y="498"/>
                  </a:cubicBezTo>
                  <a:cubicBezTo>
                    <a:pt x="183" y="498"/>
                    <a:pt x="215" y="510"/>
                    <a:pt x="228" y="508"/>
                  </a:cubicBezTo>
                  <a:cubicBezTo>
                    <a:pt x="241" y="506"/>
                    <a:pt x="277" y="506"/>
                    <a:pt x="277" y="506"/>
                  </a:cubicBezTo>
                  <a:cubicBezTo>
                    <a:pt x="277" y="506"/>
                    <a:pt x="298" y="517"/>
                    <a:pt x="311" y="517"/>
                  </a:cubicBezTo>
                  <a:cubicBezTo>
                    <a:pt x="324" y="517"/>
                    <a:pt x="336" y="516"/>
                    <a:pt x="336" y="516"/>
                  </a:cubicBezTo>
                  <a:cubicBezTo>
                    <a:pt x="336" y="516"/>
                    <a:pt x="350" y="541"/>
                    <a:pt x="350" y="533"/>
                  </a:cubicBezTo>
                  <a:cubicBezTo>
                    <a:pt x="350" y="525"/>
                    <a:pt x="356" y="480"/>
                    <a:pt x="351" y="474"/>
                  </a:cubicBezTo>
                  <a:cubicBezTo>
                    <a:pt x="346" y="468"/>
                    <a:pt x="329" y="461"/>
                    <a:pt x="329" y="461"/>
                  </a:cubicBezTo>
                  <a:cubicBezTo>
                    <a:pt x="329" y="461"/>
                    <a:pt x="303" y="434"/>
                    <a:pt x="301" y="428"/>
                  </a:cubicBezTo>
                  <a:cubicBezTo>
                    <a:pt x="299" y="422"/>
                    <a:pt x="312" y="411"/>
                    <a:pt x="305" y="406"/>
                  </a:cubicBezTo>
                  <a:cubicBezTo>
                    <a:pt x="298" y="401"/>
                    <a:pt x="281" y="392"/>
                    <a:pt x="281" y="392"/>
                  </a:cubicBezTo>
                  <a:cubicBezTo>
                    <a:pt x="285" y="376"/>
                    <a:pt x="285" y="376"/>
                    <a:pt x="285" y="376"/>
                  </a:cubicBezTo>
                  <a:cubicBezTo>
                    <a:pt x="280" y="360"/>
                    <a:pt x="280" y="360"/>
                    <a:pt x="280" y="360"/>
                  </a:cubicBezTo>
                  <a:cubicBezTo>
                    <a:pt x="280" y="360"/>
                    <a:pt x="287" y="357"/>
                    <a:pt x="285" y="349"/>
                  </a:cubicBezTo>
                  <a:cubicBezTo>
                    <a:pt x="283" y="341"/>
                    <a:pt x="268" y="325"/>
                    <a:pt x="271" y="324"/>
                  </a:cubicBezTo>
                  <a:cubicBezTo>
                    <a:pt x="274" y="323"/>
                    <a:pt x="277" y="326"/>
                    <a:pt x="282" y="319"/>
                  </a:cubicBezTo>
                  <a:cubicBezTo>
                    <a:pt x="286" y="313"/>
                    <a:pt x="311" y="275"/>
                    <a:pt x="321" y="259"/>
                  </a:cubicBezTo>
                  <a:cubicBezTo>
                    <a:pt x="319" y="252"/>
                    <a:pt x="315" y="232"/>
                    <a:pt x="308" y="222"/>
                  </a:cubicBezTo>
                  <a:cubicBezTo>
                    <a:pt x="299" y="210"/>
                    <a:pt x="253" y="164"/>
                    <a:pt x="253" y="164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63" y="146"/>
                    <a:pt x="263" y="146"/>
                    <a:pt x="263" y="146"/>
                  </a:cubicBezTo>
                  <a:cubicBezTo>
                    <a:pt x="263" y="146"/>
                    <a:pt x="316" y="155"/>
                    <a:pt x="321" y="152"/>
                  </a:cubicBezTo>
                  <a:cubicBezTo>
                    <a:pt x="326" y="149"/>
                    <a:pt x="329" y="143"/>
                    <a:pt x="329" y="143"/>
                  </a:cubicBezTo>
                  <a:cubicBezTo>
                    <a:pt x="329" y="143"/>
                    <a:pt x="302" y="127"/>
                    <a:pt x="302" y="109"/>
                  </a:cubicBezTo>
                  <a:cubicBezTo>
                    <a:pt x="302" y="91"/>
                    <a:pt x="312" y="69"/>
                    <a:pt x="312" y="69"/>
                  </a:cubicBezTo>
                  <a:cubicBezTo>
                    <a:pt x="312" y="69"/>
                    <a:pt x="301" y="60"/>
                    <a:pt x="301" y="49"/>
                  </a:cubicBezTo>
                  <a:cubicBezTo>
                    <a:pt x="301" y="38"/>
                    <a:pt x="294" y="23"/>
                    <a:pt x="294" y="23"/>
                  </a:cubicBezTo>
                  <a:cubicBezTo>
                    <a:pt x="294" y="23"/>
                    <a:pt x="276" y="0"/>
                    <a:pt x="263" y="1"/>
                  </a:cubicBezTo>
                  <a:cubicBezTo>
                    <a:pt x="261" y="1"/>
                    <a:pt x="259" y="1"/>
                    <a:pt x="257" y="1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41"/>
                    <a:pt x="280" y="40"/>
                    <a:pt x="283" y="46"/>
                  </a:cubicBezTo>
                  <a:cubicBezTo>
                    <a:pt x="286" y="52"/>
                    <a:pt x="282" y="74"/>
                    <a:pt x="282" y="74"/>
                  </a:cubicBezTo>
                  <a:cubicBezTo>
                    <a:pt x="260" y="91"/>
                    <a:pt x="260" y="91"/>
                    <a:pt x="260" y="91"/>
                  </a:cubicBezTo>
                  <a:cubicBezTo>
                    <a:pt x="252" y="81"/>
                    <a:pt x="252" y="81"/>
                    <a:pt x="252" y="81"/>
                  </a:cubicBezTo>
                  <a:cubicBezTo>
                    <a:pt x="252" y="81"/>
                    <a:pt x="227" y="122"/>
                    <a:pt x="230" y="122"/>
                  </a:cubicBezTo>
                  <a:cubicBezTo>
                    <a:pt x="233" y="122"/>
                    <a:pt x="236" y="133"/>
                    <a:pt x="233" y="135"/>
                  </a:cubicBezTo>
                  <a:cubicBezTo>
                    <a:pt x="230" y="137"/>
                    <a:pt x="222" y="143"/>
                    <a:pt x="222" y="143"/>
                  </a:cubicBezTo>
                  <a:cubicBezTo>
                    <a:pt x="223" y="167"/>
                    <a:pt x="223" y="167"/>
                    <a:pt x="223" y="167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77"/>
                    <a:pt x="211" y="178"/>
                    <a:pt x="202" y="194"/>
                  </a:cubicBezTo>
                  <a:cubicBezTo>
                    <a:pt x="193" y="210"/>
                    <a:pt x="175" y="206"/>
                    <a:pt x="170" y="216"/>
                  </a:cubicBezTo>
                  <a:cubicBezTo>
                    <a:pt x="165" y="226"/>
                    <a:pt x="144" y="301"/>
                    <a:pt x="144" y="301"/>
                  </a:cubicBezTo>
                  <a:cubicBezTo>
                    <a:pt x="144" y="301"/>
                    <a:pt x="125" y="310"/>
                    <a:pt x="120" y="311"/>
                  </a:cubicBezTo>
                  <a:cubicBezTo>
                    <a:pt x="115" y="312"/>
                    <a:pt x="116" y="295"/>
                    <a:pt x="116" y="295"/>
                  </a:cubicBezTo>
                  <a:cubicBezTo>
                    <a:pt x="99" y="276"/>
                    <a:pt x="99" y="276"/>
                    <a:pt x="99" y="276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79" y="278"/>
                    <a:pt x="79" y="278"/>
                    <a:pt x="79" y="278"/>
                  </a:cubicBezTo>
                  <a:cubicBezTo>
                    <a:pt x="79" y="278"/>
                    <a:pt x="60" y="288"/>
                    <a:pt x="58" y="294"/>
                  </a:cubicBezTo>
                  <a:cubicBezTo>
                    <a:pt x="56" y="300"/>
                    <a:pt x="59" y="306"/>
                    <a:pt x="59" y="306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16" y="334"/>
                    <a:pt x="16" y="334"/>
                    <a:pt x="16" y="334"/>
                  </a:cubicBezTo>
                  <a:cubicBezTo>
                    <a:pt x="16" y="334"/>
                    <a:pt x="25" y="351"/>
                    <a:pt x="22" y="352"/>
                  </a:cubicBezTo>
                  <a:cubicBezTo>
                    <a:pt x="19" y="353"/>
                    <a:pt x="16" y="352"/>
                    <a:pt x="15" y="358"/>
                  </a:cubicBezTo>
                  <a:cubicBezTo>
                    <a:pt x="14" y="364"/>
                    <a:pt x="7" y="367"/>
                    <a:pt x="5" y="377"/>
                  </a:cubicBezTo>
                  <a:cubicBezTo>
                    <a:pt x="4" y="380"/>
                    <a:pt x="3" y="385"/>
                    <a:pt x="0" y="391"/>
                  </a:cubicBezTo>
                  <a:cubicBezTo>
                    <a:pt x="1" y="392"/>
                    <a:pt x="2" y="392"/>
                    <a:pt x="3" y="392"/>
                  </a:cubicBezTo>
                  <a:cubicBezTo>
                    <a:pt x="11" y="394"/>
                    <a:pt x="16" y="387"/>
                    <a:pt x="18" y="394"/>
                  </a:cubicBezTo>
                  <a:cubicBezTo>
                    <a:pt x="21" y="401"/>
                    <a:pt x="19" y="410"/>
                    <a:pt x="22" y="414"/>
                  </a:cubicBezTo>
                  <a:cubicBezTo>
                    <a:pt x="26" y="419"/>
                    <a:pt x="42" y="426"/>
                    <a:pt x="42" y="426"/>
                  </a:cubicBezTo>
                  <a:cubicBezTo>
                    <a:pt x="42" y="426"/>
                    <a:pt x="49" y="413"/>
                    <a:pt x="52" y="417"/>
                  </a:cubicBezTo>
                  <a:cubicBezTo>
                    <a:pt x="56" y="421"/>
                    <a:pt x="46" y="428"/>
                    <a:pt x="49" y="430"/>
                  </a:cubicBezTo>
                  <a:cubicBezTo>
                    <a:pt x="53" y="432"/>
                    <a:pt x="53" y="441"/>
                    <a:pt x="57" y="447"/>
                  </a:cubicBezTo>
                  <a:cubicBezTo>
                    <a:pt x="60" y="453"/>
                    <a:pt x="66" y="450"/>
                    <a:pt x="65" y="459"/>
                  </a:cubicBezTo>
                  <a:cubicBezTo>
                    <a:pt x="64" y="465"/>
                    <a:pt x="62" y="487"/>
                    <a:pt x="60" y="501"/>
                  </a:cubicBezTo>
                  <a:cubicBezTo>
                    <a:pt x="126" y="505"/>
                    <a:pt x="126" y="505"/>
                    <a:pt x="126" y="505"/>
                  </a:cubicBezTo>
                  <a:cubicBezTo>
                    <a:pt x="126" y="505"/>
                    <a:pt x="142" y="498"/>
                    <a:pt x="150" y="49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440"/>
            <p:cNvSpPr>
              <a:spLocks noChangeAspect="1" noEditPoints="1"/>
            </p:cNvSpPr>
            <p:nvPr/>
          </p:nvSpPr>
          <p:spPr bwMode="auto">
            <a:xfrm>
              <a:off x="2693988" y="2751138"/>
              <a:ext cx="225425" cy="211138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14" y="10"/>
                </a:cxn>
                <a:cxn ang="0">
                  <a:pos x="2" y="15"/>
                </a:cxn>
                <a:cxn ang="0">
                  <a:pos x="17" y="24"/>
                </a:cxn>
                <a:cxn ang="0">
                  <a:pos x="32" y="5"/>
                </a:cxn>
                <a:cxn ang="0">
                  <a:pos x="25" y="2"/>
                </a:cxn>
                <a:cxn ang="0">
                  <a:pos x="135" y="73"/>
                </a:cxn>
                <a:cxn ang="0">
                  <a:pos x="69" y="69"/>
                </a:cxn>
                <a:cxn ang="0">
                  <a:pos x="68" y="82"/>
                </a:cxn>
                <a:cxn ang="0">
                  <a:pos x="60" y="93"/>
                </a:cxn>
                <a:cxn ang="0">
                  <a:pos x="48" y="122"/>
                </a:cxn>
                <a:cxn ang="0">
                  <a:pos x="65" y="128"/>
                </a:cxn>
                <a:cxn ang="0">
                  <a:pos x="60" y="130"/>
                </a:cxn>
                <a:cxn ang="0">
                  <a:pos x="138" y="128"/>
                </a:cxn>
                <a:cxn ang="0">
                  <a:pos x="139" y="71"/>
                </a:cxn>
                <a:cxn ang="0">
                  <a:pos x="135" y="73"/>
                </a:cxn>
              </a:cxnLst>
              <a:rect l="0" t="0" r="r" b="b"/>
              <a:pathLst>
                <a:path w="139" h="130">
                  <a:moveTo>
                    <a:pt x="25" y="2"/>
                  </a:moveTo>
                  <a:cubicBezTo>
                    <a:pt x="25" y="2"/>
                    <a:pt x="18" y="10"/>
                    <a:pt x="14" y="10"/>
                  </a:cubicBezTo>
                  <a:cubicBezTo>
                    <a:pt x="10" y="11"/>
                    <a:pt x="5" y="14"/>
                    <a:pt x="2" y="15"/>
                  </a:cubicBezTo>
                  <a:cubicBezTo>
                    <a:pt x="0" y="15"/>
                    <a:pt x="6" y="17"/>
                    <a:pt x="17" y="24"/>
                  </a:cubicBezTo>
                  <a:cubicBezTo>
                    <a:pt x="26" y="29"/>
                    <a:pt x="33" y="10"/>
                    <a:pt x="32" y="5"/>
                  </a:cubicBezTo>
                  <a:cubicBezTo>
                    <a:pt x="32" y="0"/>
                    <a:pt x="25" y="2"/>
                    <a:pt x="25" y="2"/>
                  </a:cubicBezTo>
                  <a:close/>
                  <a:moveTo>
                    <a:pt x="135" y="73"/>
                  </a:moveTo>
                  <a:cubicBezTo>
                    <a:pt x="69" y="69"/>
                    <a:pt x="69" y="69"/>
                    <a:pt x="69" y="69"/>
                  </a:cubicBezTo>
                  <a:cubicBezTo>
                    <a:pt x="68" y="77"/>
                    <a:pt x="68" y="82"/>
                    <a:pt x="68" y="82"/>
                  </a:cubicBezTo>
                  <a:cubicBezTo>
                    <a:pt x="68" y="82"/>
                    <a:pt x="61" y="84"/>
                    <a:pt x="60" y="93"/>
                  </a:cubicBezTo>
                  <a:cubicBezTo>
                    <a:pt x="59" y="102"/>
                    <a:pt x="41" y="118"/>
                    <a:pt x="48" y="122"/>
                  </a:cubicBezTo>
                  <a:cubicBezTo>
                    <a:pt x="55" y="127"/>
                    <a:pt x="66" y="127"/>
                    <a:pt x="65" y="128"/>
                  </a:cubicBezTo>
                  <a:cubicBezTo>
                    <a:pt x="64" y="128"/>
                    <a:pt x="62" y="129"/>
                    <a:pt x="60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6" y="72"/>
                    <a:pt x="135" y="73"/>
                    <a:pt x="135" y="7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441"/>
            <p:cNvSpPr>
              <a:spLocks noChangeAspect="1"/>
            </p:cNvSpPr>
            <p:nvPr/>
          </p:nvSpPr>
          <p:spPr bwMode="auto">
            <a:xfrm>
              <a:off x="3143251" y="2209800"/>
              <a:ext cx="965200" cy="652463"/>
            </a:xfrm>
            <a:custGeom>
              <a:avLst/>
              <a:gdLst/>
              <a:ahLst/>
              <a:cxnLst>
                <a:cxn ang="0">
                  <a:pos x="134" y="344"/>
                </a:cxn>
                <a:cxn ang="0">
                  <a:pos x="175" y="347"/>
                </a:cxn>
                <a:cxn ang="0">
                  <a:pos x="196" y="341"/>
                </a:cxn>
                <a:cxn ang="0">
                  <a:pos x="283" y="296"/>
                </a:cxn>
                <a:cxn ang="0">
                  <a:pos x="359" y="314"/>
                </a:cxn>
                <a:cxn ang="0">
                  <a:pos x="394" y="289"/>
                </a:cxn>
                <a:cxn ang="0">
                  <a:pos x="468" y="275"/>
                </a:cxn>
                <a:cxn ang="0">
                  <a:pos x="504" y="278"/>
                </a:cxn>
                <a:cxn ang="0">
                  <a:pos x="512" y="253"/>
                </a:cxn>
                <a:cxn ang="0">
                  <a:pos x="537" y="259"/>
                </a:cxn>
                <a:cxn ang="0">
                  <a:pos x="592" y="265"/>
                </a:cxn>
                <a:cxn ang="0">
                  <a:pos x="574" y="232"/>
                </a:cxn>
                <a:cxn ang="0">
                  <a:pos x="548" y="209"/>
                </a:cxn>
                <a:cxn ang="0">
                  <a:pos x="496" y="166"/>
                </a:cxn>
                <a:cxn ang="0">
                  <a:pos x="479" y="133"/>
                </a:cxn>
                <a:cxn ang="0">
                  <a:pos x="453" y="107"/>
                </a:cxn>
                <a:cxn ang="0">
                  <a:pos x="419" y="92"/>
                </a:cxn>
                <a:cxn ang="0">
                  <a:pos x="421" y="79"/>
                </a:cxn>
                <a:cxn ang="0">
                  <a:pos x="433" y="61"/>
                </a:cxn>
                <a:cxn ang="0">
                  <a:pos x="386" y="7"/>
                </a:cxn>
                <a:cxn ang="0">
                  <a:pos x="345" y="18"/>
                </a:cxn>
                <a:cxn ang="0">
                  <a:pos x="337" y="37"/>
                </a:cxn>
                <a:cxn ang="0">
                  <a:pos x="210" y="97"/>
                </a:cxn>
                <a:cxn ang="0">
                  <a:pos x="194" y="141"/>
                </a:cxn>
                <a:cxn ang="0">
                  <a:pos x="107" y="159"/>
                </a:cxn>
                <a:cxn ang="0">
                  <a:pos x="83" y="157"/>
                </a:cxn>
                <a:cxn ang="0">
                  <a:pos x="53" y="162"/>
                </a:cxn>
                <a:cxn ang="0">
                  <a:pos x="3" y="227"/>
                </a:cxn>
                <a:cxn ang="0">
                  <a:pos x="12" y="263"/>
                </a:cxn>
                <a:cxn ang="0">
                  <a:pos x="13" y="295"/>
                </a:cxn>
                <a:cxn ang="0">
                  <a:pos x="33" y="331"/>
                </a:cxn>
                <a:cxn ang="0">
                  <a:pos x="83" y="377"/>
                </a:cxn>
                <a:cxn ang="0">
                  <a:pos x="101" y="383"/>
                </a:cxn>
              </a:cxnLst>
              <a:rect l="0" t="0" r="r" b="b"/>
              <a:pathLst>
                <a:path w="597" h="403">
                  <a:moveTo>
                    <a:pt x="111" y="348"/>
                  </a:moveTo>
                  <a:cubicBezTo>
                    <a:pt x="117" y="345"/>
                    <a:pt x="134" y="344"/>
                    <a:pt x="134" y="344"/>
                  </a:cubicBezTo>
                  <a:cubicBezTo>
                    <a:pt x="134" y="344"/>
                    <a:pt x="141" y="338"/>
                    <a:pt x="150" y="339"/>
                  </a:cubicBezTo>
                  <a:cubicBezTo>
                    <a:pt x="159" y="340"/>
                    <a:pt x="175" y="347"/>
                    <a:pt x="175" y="347"/>
                  </a:cubicBezTo>
                  <a:cubicBezTo>
                    <a:pt x="185" y="340"/>
                    <a:pt x="185" y="340"/>
                    <a:pt x="185" y="340"/>
                  </a:cubicBezTo>
                  <a:cubicBezTo>
                    <a:pt x="196" y="341"/>
                    <a:pt x="196" y="341"/>
                    <a:pt x="196" y="341"/>
                  </a:cubicBezTo>
                  <a:cubicBezTo>
                    <a:pt x="196" y="341"/>
                    <a:pt x="208" y="253"/>
                    <a:pt x="249" y="271"/>
                  </a:cubicBezTo>
                  <a:cubicBezTo>
                    <a:pt x="290" y="289"/>
                    <a:pt x="283" y="296"/>
                    <a:pt x="283" y="296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2" y="303"/>
                    <a:pt x="353" y="311"/>
                    <a:pt x="359" y="314"/>
                  </a:cubicBezTo>
                  <a:cubicBezTo>
                    <a:pt x="365" y="317"/>
                    <a:pt x="371" y="323"/>
                    <a:pt x="371" y="323"/>
                  </a:cubicBezTo>
                  <a:cubicBezTo>
                    <a:pt x="394" y="289"/>
                    <a:pt x="394" y="289"/>
                    <a:pt x="394" y="289"/>
                  </a:cubicBezTo>
                  <a:cubicBezTo>
                    <a:pt x="419" y="300"/>
                    <a:pt x="419" y="300"/>
                    <a:pt x="419" y="300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5"/>
                    <a:pt x="469" y="282"/>
                    <a:pt x="485" y="279"/>
                  </a:cubicBezTo>
                  <a:cubicBezTo>
                    <a:pt x="501" y="276"/>
                    <a:pt x="504" y="278"/>
                    <a:pt x="504" y="278"/>
                  </a:cubicBezTo>
                  <a:cubicBezTo>
                    <a:pt x="505" y="263"/>
                    <a:pt x="505" y="263"/>
                    <a:pt x="505" y="263"/>
                  </a:cubicBezTo>
                  <a:cubicBezTo>
                    <a:pt x="512" y="253"/>
                    <a:pt x="512" y="253"/>
                    <a:pt x="512" y="253"/>
                  </a:cubicBezTo>
                  <a:cubicBezTo>
                    <a:pt x="533" y="270"/>
                    <a:pt x="533" y="270"/>
                    <a:pt x="533" y="270"/>
                  </a:cubicBezTo>
                  <a:cubicBezTo>
                    <a:pt x="537" y="259"/>
                    <a:pt x="537" y="259"/>
                    <a:pt x="537" y="259"/>
                  </a:cubicBezTo>
                  <a:cubicBezTo>
                    <a:pt x="537" y="259"/>
                    <a:pt x="547" y="279"/>
                    <a:pt x="564" y="276"/>
                  </a:cubicBezTo>
                  <a:cubicBezTo>
                    <a:pt x="581" y="273"/>
                    <a:pt x="592" y="265"/>
                    <a:pt x="592" y="265"/>
                  </a:cubicBezTo>
                  <a:cubicBezTo>
                    <a:pt x="592" y="265"/>
                    <a:pt x="597" y="260"/>
                    <a:pt x="591" y="248"/>
                  </a:cubicBezTo>
                  <a:cubicBezTo>
                    <a:pt x="585" y="236"/>
                    <a:pt x="574" y="232"/>
                    <a:pt x="574" y="232"/>
                  </a:cubicBezTo>
                  <a:cubicBezTo>
                    <a:pt x="558" y="230"/>
                    <a:pt x="558" y="230"/>
                    <a:pt x="558" y="230"/>
                  </a:cubicBezTo>
                  <a:cubicBezTo>
                    <a:pt x="558" y="230"/>
                    <a:pt x="550" y="213"/>
                    <a:pt x="548" y="209"/>
                  </a:cubicBezTo>
                  <a:cubicBezTo>
                    <a:pt x="546" y="205"/>
                    <a:pt x="553" y="198"/>
                    <a:pt x="553" y="198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7" y="153"/>
                    <a:pt x="496" y="146"/>
                  </a:cubicBezTo>
                  <a:cubicBezTo>
                    <a:pt x="495" y="139"/>
                    <a:pt x="479" y="133"/>
                    <a:pt x="479" y="133"/>
                  </a:cubicBezTo>
                  <a:cubicBezTo>
                    <a:pt x="446" y="127"/>
                    <a:pt x="446" y="127"/>
                    <a:pt x="446" y="127"/>
                  </a:cubicBezTo>
                  <a:cubicBezTo>
                    <a:pt x="446" y="127"/>
                    <a:pt x="454" y="121"/>
                    <a:pt x="453" y="107"/>
                  </a:cubicBezTo>
                  <a:cubicBezTo>
                    <a:pt x="452" y="93"/>
                    <a:pt x="419" y="107"/>
                    <a:pt x="419" y="107"/>
                  </a:cubicBezTo>
                  <a:cubicBezTo>
                    <a:pt x="419" y="92"/>
                    <a:pt x="419" y="92"/>
                    <a:pt x="419" y="92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91"/>
                    <a:pt x="417" y="77"/>
                    <a:pt x="421" y="79"/>
                  </a:cubicBezTo>
                  <a:cubicBezTo>
                    <a:pt x="425" y="81"/>
                    <a:pt x="422" y="66"/>
                    <a:pt x="422" y="66"/>
                  </a:cubicBezTo>
                  <a:cubicBezTo>
                    <a:pt x="422" y="66"/>
                    <a:pt x="432" y="66"/>
                    <a:pt x="433" y="61"/>
                  </a:cubicBezTo>
                  <a:cubicBezTo>
                    <a:pt x="434" y="57"/>
                    <a:pt x="402" y="20"/>
                    <a:pt x="388" y="4"/>
                  </a:cubicBezTo>
                  <a:cubicBezTo>
                    <a:pt x="387" y="5"/>
                    <a:pt x="387" y="7"/>
                    <a:pt x="386" y="7"/>
                  </a:cubicBezTo>
                  <a:cubicBezTo>
                    <a:pt x="383" y="8"/>
                    <a:pt x="361" y="0"/>
                    <a:pt x="361" y="0"/>
                  </a:cubicBezTo>
                  <a:cubicBezTo>
                    <a:pt x="345" y="18"/>
                    <a:pt x="345" y="18"/>
                    <a:pt x="345" y="18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279" y="87"/>
                    <a:pt x="213" y="88"/>
                    <a:pt x="210" y="97"/>
                  </a:cubicBezTo>
                  <a:cubicBezTo>
                    <a:pt x="207" y="106"/>
                    <a:pt x="221" y="109"/>
                    <a:pt x="221" y="109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41"/>
                    <a:pt x="171" y="132"/>
                    <a:pt x="152" y="142"/>
                  </a:cubicBezTo>
                  <a:cubicBezTo>
                    <a:pt x="133" y="152"/>
                    <a:pt x="114" y="166"/>
                    <a:pt x="107" y="159"/>
                  </a:cubicBezTo>
                  <a:cubicBezTo>
                    <a:pt x="100" y="152"/>
                    <a:pt x="102" y="145"/>
                    <a:pt x="99" y="144"/>
                  </a:cubicBezTo>
                  <a:cubicBezTo>
                    <a:pt x="96" y="143"/>
                    <a:pt x="99" y="152"/>
                    <a:pt x="83" y="157"/>
                  </a:cubicBezTo>
                  <a:cubicBezTo>
                    <a:pt x="67" y="162"/>
                    <a:pt x="53" y="165"/>
                    <a:pt x="53" y="165"/>
                  </a:cubicBezTo>
                  <a:cubicBezTo>
                    <a:pt x="53" y="165"/>
                    <a:pt x="53" y="164"/>
                    <a:pt x="53" y="162"/>
                  </a:cubicBezTo>
                  <a:cubicBezTo>
                    <a:pt x="43" y="178"/>
                    <a:pt x="18" y="216"/>
                    <a:pt x="14" y="222"/>
                  </a:cubicBezTo>
                  <a:cubicBezTo>
                    <a:pt x="9" y="229"/>
                    <a:pt x="6" y="226"/>
                    <a:pt x="3" y="227"/>
                  </a:cubicBezTo>
                  <a:cubicBezTo>
                    <a:pt x="0" y="228"/>
                    <a:pt x="15" y="244"/>
                    <a:pt x="17" y="252"/>
                  </a:cubicBezTo>
                  <a:cubicBezTo>
                    <a:pt x="19" y="260"/>
                    <a:pt x="12" y="263"/>
                    <a:pt x="12" y="263"/>
                  </a:cubicBezTo>
                  <a:cubicBezTo>
                    <a:pt x="17" y="279"/>
                    <a:pt x="17" y="279"/>
                    <a:pt x="17" y="279"/>
                  </a:cubicBezTo>
                  <a:cubicBezTo>
                    <a:pt x="13" y="295"/>
                    <a:pt x="13" y="295"/>
                    <a:pt x="13" y="295"/>
                  </a:cubicBezTo>
                  <a:cubicBezTo>
                    <a:pt x="13" y="295"/>
                    <a:pt x="30" y="304"/>
                    <a:pt x="37" y="309"/>
                  </a:cubicBezTo>
                  <a:cubicBezTo>
                    <a:pt x="44" y="314"/>
                    <a:pt x="31" y="325"/>
                    <a:pt x="33" y="331"/>
                  </a:cubicBezTo>
                  <a:cubicBezTo>
                    <a:pt x="35" y="337"/>
                    <a:pt x="61" y="364"/>
                    <a:pt x="61" y="364"/>
                  </a:cubicBezTo>
                  <a:cubicBezTo>
                    <a:pt x="61" y="364"/>
                    <a:pt x="78" y="371"/>
                    <a:pt x="83" y="377"/>
                  </a:cubicBezTo>
                  <a:cubicBezTo>
                    <a:pt x="85" y="380"/>
                    <a:pt x="85" y="391"/>
                    <a:pt x="85" y="403"/>
                  </a:cubicBezTo>
                  <a:cubicBezTo>
                    <a:pt x="91" y="395"/>
                    <a:pt x="100" y="385"/>
                    <a:pt x="101" y="383"/>
                  </a:cubicBezTo>
                  <a:cubicBezTo>
                    <a:pt x="103" y="380"/>
                    <a:pt x="105" y="351"/>
                    <a:pt x="111" y="34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442"/>
            <p:cNvSpPr>
              <a:spLocks noChangeAspect="1"/>
            </p:cNvSpPr>
            <p:nvPr/>
          </p:nvSpPr>
          <p:spPr bwMode="auto">
            <a:xfrm>
              <a:off x="4594226" y="2619375"/>
              <a:ext cx="582613" cy="760413"/>
            </a:xfrm>
            <a:custGeom>
              <a:avLst/>
              <a:gdLst/>
              <a:ahLst/>
              <a:cxnLst>
                <a:cxn ang="0">
                  <a:pos x="257" y="456"/>
                </a:cxn>
                <a:cxn ang="0">
                  <a:pos x="261" y="425"/>
                </a:cxn>
                <a:cxn ang="0">
                  <a:pos x="275" y="421"/>
                </a:cxn>
                <a:cxn ang="0">
                  <a:pos x="283" y="394"/>
                </a:cxn>
                <a:cxn ang="0">
                  <a:pos x="298" y="379"/>
                </a:cxn>
                <a:cxn ang="0">
                  <a:pos x="299" y="365"/>
                </a:cxn>
                <a:cxn ang="0">
                  <a:pos x="311" y="360"/>
                </a:cxn>
                <a:cxn ang="0">
                  <a:pos x="325" y="335"/>
                </a:cxn>
                <a:cxn ang="0">
                  <a:pos x="345" y="329"/>
                </a:cxn>
                <a:cxn ang="0">
                  <a:pos x="352" y="317"/>
                </a:cxn>
                <a:cxn ang="0">
                  <a:pos x="324" y="289"/>
                </a:cxn>
                <a:cxn ang="0">
                  <a:pos x="318" y="110"/>
                </a:cxn>
                <a:cxn ang="0">
                  <a:pos x="360" y="54"/>
                </a:cxn>
                <a:cxn ang="0">
                  <a:pos x="326" y="55"/>
                </a:cxn>
                <a:cxn ang="0">
                  <a:pos x="307" y="43"/>
                </a:cxn>
                <a:cxn ang="0">
                  <a:pos x="269" y="61"/>
                </a:cxn>
                <a:cxn ang="0">
                  <a:pos x="251" y="81"/>
                </a:cxn>
                <a:cxn ang="0">
                  <a:pos x="191" y="76"/>
                </a:cxn>
                <a:cxn ang="0">
                  <a:pos x="143" y="43"/>
                </a:cxn>
                <a:cxn ang="0">
                  <a:pos x="96" y="36"/>
                </a:cxn>
                <a:cxn ang="0">
                  <a:pos x="89" y="26"/>
                </a:cxn>
                <a:cxn ang="0">
                  <a:pos x="89" y="32"/>
                </a:cxn>
                <a:cxn ang="0">
                  <a:pos x="71" y="33"/>
                </a:cxn>
                <a:cxn ang="0">
                  <a:pos x="73" y="18"/>
                </a:cxn>
                <a:cxn ang="0">
                  <a:pos x="61" y="6"/>
                </a:cxn>
                <a:cxn ang="0">
                  <a:pos x="27" y="26"/>
                </a:cxn>
                <a:cxn ang="0">
                  <a:pos x="0" y="54"/>
                </a:cxn>
                <a:cxn ang="0">
                  <a:pos x="26" y="79"/>
                </a:cxn>
                <a:cxn ang="0">
                  <a:pos x="21" y="96"/>
                </a:cxn>
                <a:cxn ang="0">
                  <a:pos x="47" y="131"/>
                </a:cxn>
                <a:cxn ang="0">
                  <a:pos x="52" y="168"/>
                </a:cxn>
                <a:cxn ang="0">
                  <a:pos x="4" y="238"/>
                </a:cxn>
                <a:cxn ang="0">
                  <a:pos x="12" y="234"/>
                </a:cxn>
                <a:cxn ang="0">
                  <a:pos x="6" y="247"/>
                </a:cxn>
                <a:cxn ang="0">
                  <a:pos x="17" y="259"/>
                </a:cxn>
                <a:cxn ang="0">
                  <a:pos x="35" y="250"/>
                </a:cxn>
                <a:cxn ang="0">
                  <a:pos x="46" y="262"/>
                </a:cxn>
                <a:cxn ang="0">
                  <a:pos x="17" y="269"/>
                </a:cxn>
                <a:cxn ang="0">
                  <a:pos x="10" y="279"/>
                </a:cxn>
                <a:cxn ang="0">
                  <a:pos x="14" y="290"/>
                </a:cxn>
                <a:cxn ang="0">
                  <a:pos x="13" y="296"/>
                </a:cxn>
                <a:cxn ang="0">
                  <a:pos x="180" y="387"/>
                </a:cxn>
                <a:cxn ang="0">
                  <a:pos x="175" y="415"/>
                </a:cxn>
                <a:cxn ang="0">
                  <a:pos x="241" y="465"/>
                </a:cxn>
                <a:cxn ang="0">
                  <a:pos x="242" y="461"/>
                </a:cxn>
                <a:cxn ang="0">
                  <a:pos x="257" y="456"/>
                </a:cxn>
              </a:cxnLst>
              <a:rect l="0" t="0" r="r" b="b"/>
              <a:pathLst>
                <a:path w="360" h="470">
                  <a:moveTo>
                    <a:pt x="257" y="456"/>
                  </a:moveTo>
                  <a:cubicBezTo>
                    <a:pt x="259" y="442"/>
                    <a:pt x="261" y="425"/>
                    <a:pt x="261" y="425"/>
                  </a:cubicBezTo>
                  <a:cubicBezTo>
                    <a:pt x="261" y="425"/>
                    <a:pt x="274" y="423"/>
                    <a:pt x="275" y="421"/>
                  </a:cubicBezTo>
                  <a:cubicBezTo>
                    <a:pt x="276" y="418"/>
                    <a:pt x="270" y="407"/>
                    <a:pt x="283" y="394"/>
                  </a:cubicBezTo>
                  <a:cubicBezTo>
                    <a:pt x="295" y="380"/>
                    <a:pt x="298" y="384"/>
                    <a:pt x="298" y="379"/>
                  </a:cubicBezTo>
                  <a:cubicBezTo>
                    <a:pt x="298" y="373"/>
                    <a:pt x="290" y="370"/>
                    <a:pt x="299" y="365"/>
                  </a:cubicBezTo>
                  <a:cubicBezTo>
                    <a:pt x="308" y="360"/>
                    <a:pt x="305" y="363"/>
                    <a:pt x="311" y="360"/>
                  </a:cubicBezTo>
                  <a:cubicBezTo>
                    <a:pt x="317" y="357"/>
                    <a:pt x="307" y="339"/>
                    <a:pt x="325" y="335"/>
                  </a:cubicBezTo>
                  <a:cubicBezTo>
                    <a:pt x="342" y="330"/>
                    <a:pt x="343" y="332"/>
                    <a:pt x="345" y="329"/>
                  </a:cubicBezTo>
                  <a:cubicBezTo>
                    <a:pt x="346" y="327"/>
                    <a:pt x="349" y="322"/>
                    <a:pt x="352" y="317"/>
                  </a:cubicBezTo>
                  <a:cubicBezTo>
                    <a:pt x="340" y="307"/>
                    <a:pt x="324" y="289"/>
                    <a:pt x="324" y="289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41" y="71"/>
                    <a:pt x="360" y="54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07" y="43"/>
                    <a:pt x="275" y="55"/>
                    <a:pt x="269" y="61"/>
                  </a:cubicBezTo>
                  <a:cubicBezTo>
                    <a:pt x="263" y="67"/>
                    <a:pt x="255" y="80"/>
                    <a:pt x="251" y="81"/>
                  </a:cubicBezTo>
                  <a:cubicBezTo>
                    <a:pt x="247" y="82"/>
                    <a:pt x="191" y="76"/>
                    <a:pt x="191" y="76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99" y="39"/>
                    <a:pt x="96" y="36"/>
                  </a:cubicBezTo>
                  <a:cubicBezTo>
                    <a:pt x="95" y="35"/>
                    <a:pt x="92" y="31"/>
                    <a:pt x="89" y="26"/>
                  </a:cubicBezTo>
                  <a:cubicBezTo>
                    <a:pt x="89" y="29"/>
                    <a:pt x="89" y="32"/>
                    <a:pt x="89" y="32"/>
                  </a:cubicBezTo>
                  <a:cubicBezTo>
                    <a:pt x="89" y="32"/>
                    <a:pt x="74" y="34"/>
                    <a:pt x="71" y="33"/>
                  </a:cubicBezTo>
                  <a:cubicBezTo>
                    <a:pt x="68" y="32"/>
                    <a:pt x="74" y="21"/>
                    <a:pt x="73" y="18"/>
                  </a:cubicBezTo>
                  <a:cubicBezTo>
                    <a:pt x="72" y="15"/>
                    <a:pt x="64" y="12"/>
                    <a:pt x="61" y="6"/>
                  </a:cubicBezTo>
                  <a:cubicBezTo>
                    <a:pt x="58" y="0"/>
                    <a:pt x="36" y="24"/>
                    <a:pt x="27" y="26"/>
                  </a:cubicBezTo>
                  <a:cubicBezTo>
                    <a:pt x="22" y="27"/>
                    <a:pt x="10" y="41"/>
                    <a:pt x="0" y="54"/>
                  </a:cubicBezTo>
                  <a:cubicBezTo>
                    <a:pt x="10" y="63"/>
                    <a:pt x="27" y="76"/>
                    <a:pt x="26" y="79"/>
                  </a:cubicBezTo>
                  <a:cubicBezTo>
                    <a:pt x="25" y="83"/>
                    <a:pt x="15" y="93"/>
                    <a:pt x="21" y="96"/>
                  </a:cubicBezTo>
                  <a:cubicBezTo>
                    <a:pt x="27" y="99"/>
                    <a:pt x="44" y="120"/>
                    <a:pt x="47" y="131"/>
                  </a:cubicBezTo>
                  <a:cubicBezTo>
                    <a:pt x="50" y="142"/>
                    <a:pt x="56" y="161"/>
                    <a:pt x="52" y="168"/>
                  </a:cubicBezTo>
                  <a:cubicBezTo>
                    <a:pt x="49" y="173"/>
                    <a:pt x="17" y="220"/>
                    <a:pt x="4" y="238"/>
                  </a:cubicBezTo>
                  <a:cubicBezTo>
                    <a:pt x="8" y="236"/>
                    <a:pt x="12" y="234"/>
                    <a:pt x="12" y="234"/>
                  </a:cubicBezTo>
                  <a:cubicBezTo>
                    <a:pt x="12" y="234"/>
                    <a:pt x="7" y="245"/>
                    <a:pt x="6" y="247"/>
                  </a:cubicBezTo>
                  <a:cubicBezTo>
                    <a:pt x="4" y="249"/>
                    <a:pt x="10" y="256"/>
                    <a:pt x="17" y="259"/>
                  </a:cubicBezTo>
                  <a:cubicBezTo>
                    <a:pt x="25" y="263"/>
                    <a:pt x="34" y="251"/>
                    <a:pt x="35" y="250"/>
                  </a:cubicBezTo>
                  <a:cubicBezTo>
                    <a:pt x="36" y="249"/>
                    <a:pt x="45" y="257"/>
                    <a:pt x="46" y="262"/>
                  </a:cubicBezTo>
                  <a:cubicBezTo>
                    <a:pt x="47" y="267"/>
                    <a:pt x="20" y="268"/>
                    <a:pt x="17" y="269"/>
                  </a:cubicBezTo>
                  <a:cubicBezTo>
                    <a:pt x="14" y="270"/>
                    <a:pt x="12" y="276"/>
                    <a:pt x="10" y="279"/>
                  </a:cubicBezTo>
                  <a:cubicBezTo>
                    <a:pt x="8" y="283"/>
                    <a:pt x="11" y="284"/>
                    <a:pt x="14" y="290"/>
                  </a:cubicBezTo>
                  <a:cubicBezTo>
                    <a:pt x="14" y="293"/>
                    <a:pt x="14" y="294"/>
                    <a:pt x="13" y="296"/>
                  </a:cubicBezTo>
                  <a:cubicBezTo>
                    <a:pt x="180" y="387"/>
                    <a:pt x="180" y="387"/>
                    <a:pt x="180" y="387"/>
                  </a:cubicBezTo>
                  <a:cubicBezTo>
                    <a:pt x="180" y="387"/>
                    <a:pt x="171" y="410"/>
                    <a:pt x="175" y="415"/>
                  </a:cubicBezTo>
                  <a:cubicBezTo>
                    <a:pt x="178" y="419"/>
                    <a:pt x="226" y="454"/>
                    <a:pt x="241" y="465"/>
                  </a:cubicBezTo>
                  <a:cubicBezTo>
                    <a:pt x="241" y="462"/>
                    <a:pt x="242" y="462"/>
                    <a:pt x="242" y="461"/>
                  </a:cubicBezTo>
                  <a:cubicBezTo>
                    <a:pt x="242" y="459"/>
                    <a:pt x="256" y="470"/>
                    <a:pt x="257" y="45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443"/>
            <p:cNvSpPr>
              <a:spLocks noChangeAspect="1"/>
            </p:cNvSpPr>
            <p:nvPr/>
          </p:nvSpPr>
          <p:spPr bwMode="auto">
            <a:xfrm>
              <a:off x="2724151" y="2855913"/>
              <a:ext cx="441325" cy="468313"/>
            </a:xfrm>
            <a:custGeom>
              <a:avLst/>
              <a:gdLst/>
              <a:ahLst/>
              <a:cxnLst>
                <a:cxn ang="0">
                  <a:pos x="148" y="267"/>
                </a:cxn>
                <a:cxn ang="0">
                  <a:pos x="133" y="251"/>
                </a:cxn>
                <a:cxn ang="0">
                  <a:pos x="141" y="246"/>
                </a:cxn>
                <a:cxn ang="0">
                  <a:pos x="130" y="237"/>
                </a:cxn>
                <a:cxn ang="0">
                  <a:pos x="132" y="216"/>
                </a:cxn>
                <a:cxn ang="0">
                  <a:pos x="159" y="220"/>
                </a:cxn>
                <a:cxn ang="0">
                  <a:pos x="166" y="219"/>
                </a:cxn>
                <a:cxn ang="0">
                  <a:pos x="175" y="197"/>
                </a:cxn>
                <a:cxn ang="0">
                  <a:pos x="195" y="218"/>
                </a:cxn>
                <a:cxn ang="0">
                  <a:pos x="207" y="216"/>
                </a:cxn>
                <a:cxn ang="0">
                  <a:pos x="211" y="226"/>
                </a:cxn>
                <a:cxn ang="0">
                  <a:pos x="231" y="208"/>
                </a:cxn>
                <a:cxn ang="0">
                  <a:pos x="247" y="226"/>
                </a:cxn>
                <a:cxn ang="0">
                  <a:pos x="255" y="203"/>
                </a:cxn>
                <a:cxn ang="0">
                  <a:pos x="267" y="192"/>
                </a:cxn>
                <a:cxn ang="0">
                  <a:pos x="258" y="179"/>
                </a:cxn>
                <a:cxn ang="0">
                  <a:pos x="265" y="169"/>
                </a:cxn>
                <a:cxn ang="0">
                  <a:pos x="255" y="150"/>
                </a:cxn>
                <a:cxn ang="0">
                  <a:pos x="265" y="148"/>
                </a:cxn>
                <a:cxn ang="0">
                  <a:pos x="264" y="139"/>
                </a:cxn>
                <a:cxn ang="0">
                  <a:pos x="241" y="123"/>
                </a:cxn>
                <a:cxn ang="0">
                  <a:pos x="236" y="121"/>
                </a:cxn>
                <a:cxn ang="0">
                  <a:pos x="235" y="104"/>
                </a:cxn>
                <a:cxn ang="0">
                  <a:pos x="246" y="96"/>
                </a:cxn>
                <a:cxn ang="0">
                  <a:pos x="246" y="90"/>
                </a:cxn>
                <a:cxn ang="0">
                  <a:pos x="256" y="92"/>
                </a:cxn>
                <a:cxn ang="0">
                  <a:pos x="266" y="72"/>
                </a:cxn>
                <a:cxn ang="0">
                  <a:pos x="256" y="60"/>
                </a:cxn>
                <a:cxn ang="0">
                  <a:pos x="247" y="43"/>
                </a:cxn>
                <a:cxn ang="0">
                  <a:pos x="223" y="47"/>
                </a:cxn>
                <a:cxn ang="0">
                  <a:pos x="214" y="53"/>
                </a:cxn>
                <a:cxn ang="0">
                  <a:pos x="198" y="29"/>
                </a:cxn>
                <a:cxn ang="0">
                  <a:pos x="213" y="12"/>
                </a:cxn>
                <a:cxn ang="0">
                  <a:pos x="169" y="2"/>
                </a:cxn>
                <a:cxn ang="0">
                  <a:pos x="157" y="11"/>
                </a:cxn>
                <a:cxn ang="0">
                  <a:pos x="140" y="1"/>
                </a:cxn>
                <a:cxn ang="0">
                  <a:pos x="120" y="7"/>
                </a:cxn>
                <a:cxn ang="0">
                  <a:pos x="119" y="64"/>
                </a:cxn>
                <a:cxn ang="0">
                  <a:pos x="41" y="66"/>
                </a:cxn>
                <a:cxn ang="0">
                  <a:pos x="36" y="72"/>
                </a:cxn>
                <a:cxn ang="0">
                  <a:pos x="34" y="102"/>
                </a:cxn>
                <a:cxn ang="0">
                  <a:pos x="23" y="114"/>
                </a:cxn>
                <a:cxn ang="0">
                  <a:pos x="23" y="129"/>
                </a:cxn>
                <a:cxn ang="0">
                  <a:pos x="12" y="143"/>
                </a:cxn>
                <a:cxn ang="0">
                  <a:pos x="3" y="136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8" y="173"/>
                </a:cxn>
                <a:cxn ang="0">
                  <a:pos x="23" y="191"/>
                </a:cxn>
                <a:cxn ang="0">
                  <a:pos x="42" y="213"/>
                </a:cxn>
                <a:cxn ang="0">
                  <a:pos x="42" y="220"/>
                </a:cxn>
                <a:cxn ang="0">
                  <a:pos x="52" y="223"/>
                </a:cxn>
                <a:cxn ang="0">
                  <a:pos x="57" y="239"/>
                </a:cxn>
                <a:cxn ang="0">
                  <a:pos x="67" y="243"/>
                </a:cxn>
                <a:cxn ang="0">
                  <a:pos x="84" y="259"/>
                </a:cxn>
                <a:cxn ang="0">
                  <a:pos x="88" y="274"/>
                </a:cxn>
                <a:cxn ang="0">
                  <a:pos x="99" y="277"/>
                </a:cxn>
                <a:cxn ang="0">
                  <a:pos x="108" y="288"/>
                </a:cxn>
                <a:cxn ang="0">
                  <a:pos x="110" y="290"/>
                </a:cxn>
                <a:cxn ang="0">
                  <a:pos x="148" y="267"/>
                </a:cxn>
              </a:cxnLst>
              <a:rect l="0" t="0" r="r" b="b"/>
              <a:pathLst>
                <a:path w="272" h="290">
                  <a:moveTo>
                    <a:pt x="148" y="267"/>
                  </a:moveTo>
                  <a:cubicBezTo>
                    <a:pt x="144" y="257"/>
                    <a:pt x="133" y="251"/>
                    <a:pt x="133" y="251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41" y="246"/>
                    <a:pt x="129" y="240"/>
                    <a:pt x="130" y="237"/>
                  </a:cubicBezTo>
                  <a:cubicBezTo>
                    <a:pt x="131" y="234"/>
                    <a:pt x="123" y="217"/>
                    <a:pt x="132" y="216"/>
                  </a:cubicBezTo>
                  <a:cubicBezTo>
                    <a:pt x="141" y="215"/>
                    <a:pt x="159" y="220"/>
                    <a:pt x="159" y="220"/>
                  </a:cubicBezTo>
                  <a:cubicBezTo>
                    <a:pt x="159" y="220"/>
                    <a:pt x="161" y="219"/>
                    <a:pt x="166" y="219"/>
                  </a:cubicBezTo>
                  <a:cubicBezTo>
                    <a:pt x="171" y="219"/>
                    <a:pt x="161" y="193"/>
                    <a:pt x="175" y="197"/>
                  </a:cubicBezTo>
                  <a:cubicBezTo>
                    <a:pt x="189" y="201"/>
                    <a:pt x="195" y="218"/>
                    <a:pt x="195" y="218"/>
                  </a:cubicBezTo>
                  <a:cubicBezTo>
                    <a:pt x="195" y="218"/>
                    <a:pt x="203" y="210"/>
                    <a:pt x="207" y="216"/>
                  </a:cubicBezTo>
                  <a:cubicBezTo>
                    <a:pt x="211" y="222"/>
                    <a:pt x="202" y="231"/>
                    <a:pt x="211" y="226"/>
                  </a:cubicBezTo>
                  <a:cubicBezTo>
                    <a:pt x="220" y="221"/>
                    <a:pt x="231" y="208"/>
                    <a:pt x="231" y="208"/>
                  </a:cubicBezTo>
                  <a:cubicBezTo>
                    <a:pt x="231" y="208"/>
                    <a:pt x="234" y="226"/>
                    <a:pt x="247" y="226"/>
                  </a:cubicBezTo>
                  <a:cubicBezTo>
                    <a:pt x="260" y="226"/>
                    <a:pt x="251" y="207"/>
                    <a:pt x="255" y="203"/>
                  </a:cubicBezTo>
                  <a:cubicBezTo>
                    <a:pt x="259" y="199"/>
                    <a:pt x="267" y="192"/>
                    <a:pt x="267" y="192"/>
                  </a:cubicBezTo>
                  <a:cubicBezTo>
                    <a:pt x="258" y="179"/>
                    <a:pt x="258" y="179"/>
                    <a:pt x="258" y="179"/>
                  </a:cubicBezTo>
                  <a:cubicBezTo>
                    <a:pt x="258" y="179"/>
                    <a:pt x="263" y="176"/>
                    <a:pt x="265" y="169"/>
                  </a:cubicBezTo>
                  <a:cubicBezTo>
                    <a:pt x="267" y="162"/>
                    <a:pt x="255" y="150"/>
                    <a:pt x="255" y="150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64" y="139"/>
                    <a:pt x="264" y="139"/>
                    <a:pt x="264" y="139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6" y="90"/>
                    <a:pt x="252" y="93"/>
                    <a:pt x="256" y="92"/>
                  </a:cubicBezTo>
                  <a:cubicBezTo>
                    <a:pt x="260" y="91"/>
                    <a:pt x="272" y="80"/>
                    <a:pt x="266" y="72"/>
                  </a:cubicBezTo>
                  <a:cubicBezTo>
                    <a:pt x="260" y="64"/>
                    <a:pt x="258" y="64"/>
                    <a:pt x="256" y="60"/>
                  </a:cubicBezTo>
                  <a:cubicBezTo>
                    <a:pt x="254" y="56"/>
                    <a:pt x="259" y="48"/>
                    <a:pt x="247" y="43"/>
                  </a:cubicBezTo>
                  <a:cubicBezTo>
                    <a:pt x="235" y="38"/>
                    <a:pt x="223" y="47"/>
                    <a:pt x="223" y="47"/>
                  </a:cubicBezTo>
                  <a:cubicBezTo>
                    <a:pt x="223" y="47"/>
                    <a:pt x="222" y="60"/>
                    <a:pt x="214" y="53"/>
                  </a:cubicBezTo>
                  <a:cubicBezTo>
                    <a:pt x="206" y="46"/>
                    <a:pt x="191" y="38"/>
                    <a:pt x="198" y="29"/>
                  </a:cubicBezTo>
                  <a:cubicBezTo>
                    <a:pt x="204" y="21"/>
                    <a:pt x="211" y="18"/>
                    <a:pt x="213" y="12"/>
                  </a:cubicBezTo>
                  <a:cubicBezTo>
                    <a:pt x="198" y="11"/>
                    <a:pt x="173" y="2"/>
                    <a:pt x="169" y="2"/>
                  </a:cubicBezTo>
                  <a:cubicBezTo>
                    <a:pt x="165" y="2"/>
                    <a:pt x="157" y="11"/>
                    <a:pt x="157" y="11"/>
                  </a:cubicBezTo>
                  <a:cubicBezTo>
                    <a:pt x="157" y="11"/>
                    <a:pt x="148" y="0"/>
                    <a:pt x="140" y="1"/>
                  </a:cubicBezTo>
                  <a:cubicBezTo>
                    <a:pt x="134" y="2"/>
                    <a:pt x="125" y="5"/>
                    <a:pt x="120" y="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8" y="68"/>
                    <a:pt x="35" y="71"/>
                    <a:pt x="36" y="72"/>
                  </a:cubicBezTo>
                  <a:cubicBezTo>
                    <a:pt x="37" y="75"/>
                    <a:pt x="36" y="98"/>
                    <a:pt x="34" y="102"/>
                  </a:cubicBezTo>
                  <a:cubicBezTo>
                    <a:pt x="32" y="106"/>
                    <a:pt x="23" y="107"/>
                    <a:pt x="23" y="114"/>
                  </a:cubicBezTo>
                  <a:cubicBezTo>
                    <a:pt x="24" y="122"/>
                    <a:pt x="23" y="129"/>
                    <a:pt x="23" y="129"/>
                  </a:cubicBezTo>
                  <a:cubicBezTo>
                    <a:pt x="23" y="129"/>
                    <a:pt x="14" y="140"/>
                    <a:pt x="12" y="143"/>
                  </a:cubicBezTo>
                  <a:cubicBezTo>
                    <a:pt x="9" y="146"/>
                    <a:pt x="3" y="136"/>
                    <a:pt x="3" y="13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4" y="148"/>
                    <a:pt x="6" y="155"/>
                  </a:cubicBezTo>
                  <a:cubicBezTo>
                    <a:pt x="8" y="162"/>
                    <a:pt x="11" y="163"/>
                    <a:pt x="18" y="173"/>
                  </a:cubicBezTo>
                  <a:cubicBezTo>
                    <a:pt x="25" y="183"/>
                    <a:pt x="20" y="186"/>
                    <a:pt x="23" y="191"/>
                  </a:cubicBezTo>
                  <a:cubicBezTo>
                    <a:pt x="27" y="196"/>
                    <a:pt x="42" y="213"/>
                    <a:pt x="42" y="213"/>
                  </a:cubicBezTo>
                  <a:cubicBezTo>
                    <a:pt x="42" y="213"/>
                    <a:pt x="39" y="218"/>
                    <a:pt x="42" y="220"/>
                  </a:cubicBezTo>
                  <a:cubicBezTo>
                    <a:pt x="45" y="223"/>
                    <a:pt x="52" y="221"/>
                    <a:pt x="52" y="223"/>
                  </a:cubicBezTo>
                  <a:cubicBezTo>
                    <a:pt x="52" y="225"/>
                    <a:pt x="44" y="232"/>
                    <a:pt x="57" y="239"/>
                  </a:cubicBezTo>
                  <a:cubicBezTo>
                    <a:pt x="69" y="246"/>
                    <a:pt x="65" y="242"/>
                    <a:pt x="67" y="243"/>
                  </a:cubicBezTo>
                  <a:cubicBezTo>
                    <a:pt x="68" y="244"/>
                    <a:pt x="84" y="259"/>
                    <a:pt x="84" y="259"/>
                  </a:cubicBezTo>
                  <a:cubicBezTo>
                    <a:pt x="84" y="259"/>
                    <a:pt x="87" y="272"/>
                    <a:pt x="88" y="274"/>
                  </a:cubicBezTo>
                  <a:cubicBezTo>
                    <a:pt x="89" y="275"/>
                    <a:pt x="100" y="274"/>
                    <a:pt x="99" y="277"/>
                  </a:cubicBezTo>
                  <a:cubicBezTo>
                    <a:pt x="98" y="280"/>
                    <a:pt x="108" y="288"/>
                    <a:pt x="108" y="288"/>
                  </a:cubicBezTo>
                  <a:cubicBezTo>
                    <a:pt x="108" y="288"/>
                    <a:pt x="108" y="289"/>
                    <a:pt x="110" y="290"/>
                  </a:cubicBezTo>
                  <a:cubicBezTo>
                    <a:pt x="124" y="286"/>
                    <a:pt x="151" y="274"/>
                    <a:pt x="148" y="26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444"/>
            <p:cNvSpPr>
              <a:spLocks noChangeAspect="1"/>
            </p:cNvSpPr>
            <p:nvPr/>
          </p:nvSpPr>
          <p:spPr bwMode="auto">
            <a:xfrm>
              <a:off x="2903538" y="2749550"/>
              <a:ext cx="557213" cy="650875"/>
            </a:xfrm>
            <a:custGeom>
              <a:avLst/>
              <a:gdLst/>
              <a:ahLst/>
              <a:cxnLst>
                <a:cxn ang="0">
                  <a:pos x="115" y="393"/>
                </a:cxn>
                <a:cxn ang="0">
                  <a:pos x="130" y="379"/>
                </a:cxn>
                <a:cxn ang="0">
                  <a:pos x="155" y="397"/>
                </a:cxn>
                <a:cxn ang="0">
                  <a:pos x="233" y="335"/>
                </a:cxn>
                <a:cxn ang="0">
                  <a:pos x="262" y="245"/>
                </a:cxn>
                <a:cxn ang="0">
                  <a:pos x="312" y="195"/>
                </a:cxn>
                <a:cxn ang="0">
                  <a:pos x="316" y="157"/>
                </a:cxn>
                <a:cxn ang="0">
                  <a:pos x="321" y="104"/>
                </a:cxn>
                <a:cxn ang="0">
                  <a:pos x="343" y="26"/>
                </a:cxn>
                <a:cxn ang="0">
                  <a:pos x="344" y="7"/>
                </a:cxn>
                <a:cxn ang="0">
                  <a:pos x="323" y="13"/>
                </a:cxn>
                <a:cxn ang="0">
                  <a:pos x="282" y="10"/>
                </a:cxn>
                <a:cxn ang="0">
                  <a:pos x="249" y="49"/>
                </a:cxn>
                <a:cxn ang="0">
                  <a:pos x="230" y="102"/>
                </a:cxn>
                <a:cxn ang="0">
                  <a:pos x="191" y="86"/>
                </a:cxn>
                <a:cxn ang="0">
                  <a:pos x="108" y="77"/>
                </a:cxn>
                <a:cxn ang="0">
                  <a:pos x="88" y="94"/>
                </a:cxn>
                <a:cxn ang="0">
                  <a:pos x="113" y="112"/>
                </a:cxn>
                <a:cxn ang="0">
                  <a:pos x="146" y="125"/>
                </a:cxn>
                <a:cxn ang="0">
                  <a:pos x="146" y="157"/>
                </a:cxn>
                <a:cxn ang="0">
                  <a:pos x="136" y="161"/>
                </a:cxn>
                <a:cxn ang="0">
                  <a:pos x="126" y="186"/>
                </a:cxn>
                <a:cxn ang="0">
                  <a:pos x="154" y="204"/>
                </a:cxn>
                <a:cxn ang="0">
                  <a:pos x="145" y="215"/>
                </a:cxn>
                <a:cxn ang="0">
                  <a:pos x="148" y="244"/>
                </a:cxn>
                <a:cxn ang="0">
                  <a:pos x="145" y="268"/>
                </a:cxn>
                <a:cxn ang="0">
                  <a:pos x="121" y="273"/>
                </a:cxn>
                <a:cxn ang="0">
                  <a:pos x="97" y="281"/>
                </a:cxn>
                <a:cxn ang="0">
                  <a:pos x="65" y="262"/>
                </a:cxn>
                <a:cxn ang="0">
                  <a:pos x="49" y="285"/>
                </a:cxn>
                <a:cxn ang="0">
                  <a:pos x="20" y="302"/>
                </a:cxn>
                <a:cxn ang="0">
                  <a:pos x="23" y="316"/>
                </a:cxn>
                <a:cxn ang="0">
                  <a:pos x="0" y="355"/>
                </a:cxn>
                <a:cxn ang="0">
                  <a:pos x="34" y="398"/>
                </a:cxn>
                <a:cxn ang="0">
                  <a:pos x="79" y="374"/>
                </a:cxn>
              </a:cxnLst>
              <a:rect l="0" t="0" r="r" b="b"/>
              <a:pathLst>
                <a:path w="345" h="401">
                  <a:moveTo>
                    <a:pt x="79" y="374"/>
                  </a:moveTo>
                  <a:cubicBezTo>
                    <a:pt x="94" y="382"/>
                    <a:pt x="94" y="401"/>
                    <a:pt x="115" y="393"/>
                  </a:cubicBezTo>
                  <a:cubicBezTo>
                    <a:pt x="136" y="385"/>
                    <a:pt x="109" y="378"/>
                    <a:pt x="118" y="378"/>
                  </a:cubicBezTo>
                  <a:cubicBezTo>
                    <a:pt x="127" y="378"/>
                    <a:pt x="125" y="381"/>
                    <a:pt x="130" y="379"/>
                  </a:cubicBezTo>
                  <a:cubicBezTo>
                    <a:pt x="135" y="377"/>
                    <a:pt x="154" y="360"/>
                    <a:pt x="154" y="370"/>
                  </a:cubicBezTo>
                  <a:cubicBezTo>
                    <a:pt x="154" y="380"/>
                    <a:pt x="135" y="399"/>
                    <a:pt x="155" y="397"/>
                  </a:cubicBezTo>
                  <a:cubicBezTo>
                    <a:pt x="175" y="395"/>
                    <a:pt x="193" y="358"/>
                    <a:pt x="205" y="358"/>
                  </a:cubicBezTo>
                  <a:cubicBezTo>
                    <a:pt x="217" y="358"/>
                    <a:pt x="236" y="343"/>
                    <a:pt x="233" y="335"/>
                  </a:cubicBezTo>
                  <a:cubicBezTo>
                    <a:pt x="230" y="327"/>
                    <a:pt x="230" y="273"/>
                    <a:pt x="230" y="273"/>
                  </a:cubicBezTo>
                  <a:cubicBezTo>
                    <a:pt x="230" y="273"/>
                    <a:pt x="257" y="263"/>
                    <a:pt x="262" y="245"/>
                  </a:cubicBezTo>
                  <a:cubicBezTo>
                    <a:pt x="267" y="227"/>
                    <a:pt x="256" y="226"/>
                    <a:pt x="272" y="220"/>
                  </a:cubicBezTo>
                  <a:cubicBezTo>
                    <a:pt x="288" y="214"/>
                    <a:pt x="312" y="206"/>
                    <a:pt x="312" y="195"/>
                  </a:cubicBezTo>
                  <a:cubicBezTo>
                    <a:pt x="312" y="184"/>
                    <a:pt x="304" y="198"/>
                    <a:pt x="305" y="185"/>
                  </a:cubicBezTo>
                  <a:cubicBezTo>
                    <a:pt x="306" y="172"/>
                    <a:pt x="318" y="164"/>
                    <a:pt x="316" y="157"/>
                  </a:cubicBezTo>
                  <a:cubicBezTo>
                    <a:pt x="314" y="150"/>
                    <a:pt x="312" y="123"/>
                    <a:pt x="315" y="118"/>
                  </a:cubicBezTo>
                  <a:cubicBezTo>
                    <a:pt x="318" y="113"/>
                    <a:pt x="321" y="104"/>
                    <a:pt x="321" y="104"/>
                  </a:cubicBezTo>
                  <a:cubicBezTo>
                    <a:pt x="321" y="104"/>
                    <a:pt x="313" y="72"/>
                    <a:pt x="319" y="70"/>
                  </a:cubicBezTo>
                  <a:cubicBezTo>
                    <a:pt x="325" y="68"/>
                    <a:pt x="340" y="40"/>
                    <a:pt x="343" y="26"/>
                  </a:cubicBezTo>
                  <a:cubicBezTo>
                    <a:pt x="345" y="17"/>
                    <a:pt x="345" y="7"/>
                    <a:pt x="345" y="0"/>
                  </a:cubicBezTo>
                  <a:cubicBezTo>
                    <a:pt x="344" y="4"/>
                    <a:pt x="344" y="7"/>
                    <a:pt x="344" y="7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3" y="13"/>
                    <a:pt x="307" y="6"/>
                    <a:pt x="298" y="5"/>
                  </a:cubicBezTo>
                  <a:cubicBezTo>
                    <a:pt x="289" y="4"/>
                    <a:pt x="282" y="10"/>
                    <a:pt x="282" y="10"/>
                  </a:cubicBezTo>
                  <a:cubicBezTo>
                    <a:pt x="282" y="10"/>
                    <a:pt x="265" y="11"/>
                    <a:pt x="259" y="14"/>
                  </a:cubicBezTo>
                  <a:cubicBezTo>
                    <a:pt x="253" y="17"/>
                    <a:pt x="251" y="46"/>
                    <a:pt x="249" y="49"/>
                  </a:cubicBezTo>
                  <a:cubicBezTo>
                    <a:pt x="248" y="51"/>
                    <a:pt x="239" y="61"/>
                    <a:pt x="233" y="69"/>
                  </a:cubicBezTo>
                  <a:cubicBezTo>
                    <a:pt x="232" y="83"/>
                    <a:pt x="230" y="98"/>
                    <a:pt x="230" y="102"/>
                  </a:cubicBezTo>
                  <a:cubicBezTo>
                    <a:pt x="230" y="110"/>
                    <a:pt x="216" y="85"/>
                    <a:pt x="216" y="85"/>
                  </a:cubicBezTo>
                  <a:cubicBezTo>
                    <a:pt x="216" y="85"/>
                    <a:pt x="204" y="86"/>
                    <a:pt x="191" y="86"/>
                  </a:cubicBezTo>
                  <a:cubicBezTo>
                    <a:pt x="178" y="86"/>
                    <a:pt x="157" y="75"/>
                    <a:pt x="157" y="75"/>
                  </a:cubicBezTo>
                  <a:cubicBezTo>
                    <a:pt x="157" y="75"/>
                    <a:pt x="121" y="75"/>
                    <a:pt x="108" y="77"/>
                  </a:cubicBezTo>
                  <a:cubicBezTo>
                    <a:pt x="107" y="77"/>
                    <a:pt x="105" y="77"/>
                    <a:pt x="103" y="77"/>
                  </a:cubicBezTo>
                  <a:cubicBezTo>
                    <a:pt x="101" y="83"/>
                    <a:pt x="94" y="86"/>
                    <a:pt x="88" y="94"/>
                  </a:cubicBezTo>
                  <a:cubicBezTo>
                    <a:pt x="81" y="103"/>
                    <a:pt x="96" y="111"/>
                    <a:pt x="104" y="118"/>
                  </a:cubicBezTo>
                  <a:cubicBezTo>
                    <a:pt x="112" y="125"/>
                    <a:pt x="113" y="112"/>
                    <a:pt x="113" y="112"/>
                  </a:cubicBezTo>
                  <a:cubicBezTo>
                    <a:pt x="113" y="112"/>
                    <a:pt x="125" y="103"/>
                    <a:pt x="137" y="108"/>
                  </a:cubicBezTo>
                  <a:cubicBezTo>
                    <a:pt x="149" y="113"/>
                    <a:pt x="144" y="121"/>
                    <a:pt x="146" y="125"/>
                  </a:cubicBezTo>
                  <a:cubicBezTo>
                    <a:pt x="148" y="129"/>
                    <a:pt x="150" y="129"/>
                    <a:pt x="156" y="137"/>
                  </a:cubicBezTo>
                  <a:cubicBezTo>
                    <a:pt x="162" y="145"/>
                    <a:pt x="150" y="156"/>
                    <a:pt x="146" y="157"/>
                  </a:cubicBezTo>
                  <a:cubicBezTo>
                    <a:pt x="142" y="158"/>
                    <a:pt x="136" y="155"/>
                    <a:pt x="136" y="155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45" y="215"/>
                    <a:pt x="157" y="227"/>
                    <a:pt x="155" y="234"/>
                  </a:cubicBezTo>
                  <a:cubicBezTo>
                    <a:pt x="153" y="241"/>
                    <a:pt x="148" y="244"/>
                    <a:pt x="148" y="244"/>
                  </a:cubicBezTo>
                  <a:cubicBezTo>
                    <a:pt x="157" y="257"/>
                    <a:pt x="157" y="257"/>
                    <a:pt x="157" y="257"/>
                  </a:cubicBezTo>
                  <a:cubicBezTo>
                    <a:pt x="157" y="257"/>
                    <a:pt x="149" y="264"/>
                    <a:pt x="145" y="268"/>
                  </a:cubicBezTo>
                  <a:cubicBezTo>
                    <a:pt x="141" y="272"/>
                    <a:pt x="150" y="291"/>
                    <a:pt x="137" y="291"/>
                  </a:cubicBezTo>
                  <a:cubicBezTo>
                    <a:pt x="124" y="291"/>
                    <a:pt x="121" y="273"/>
                    <a:pt x="121" y="273"/>
                  </a:cubicBezTo>
                  <a:cubicBezTo>
                    <a:pt x="121" y="273"/>
                    <a:pt x="110" y="286"/>
                    <a:pt x="101" y="291"/>
                  </a:cubicBezTo>
                  <a:cubicBezTo>
                    <a:pt x="92" y="296"/>
                    <a:pt x="101" y="287"/>
                    <a:pt x="97" y="281"/>
                  </a:cubicBezTo>
                  <a:cubicBezTo>
                    <a:pt x="93" y="275"/>
                    <a:pt x="85" y="283"/>
                    <a:pt x="85" y="283"/>
                  </a:cubicBezTo>
                  <a:cubicBezTo>
                    <a:pt x="85" y="283"/>
                    <a:pt x="79" y="266"/>
                    <a:pt x="65" y="262"/>
                  </a:cubicBezTo>
                  <a:cubicBezTo>
                    <a:pt x="51" y="258"/>
                    <a:pt x="61" y="284"/>
                    <a:pt x="56" y="284"/>
                  </a:cubicBezTo>
                  <a:cubicBezTo>
                    <a:pt x="51" y="284"/>
                    <a:pt x="49" y="285"/>
                    <a:pt x="49" y="285"/>
                  </a:cubicBezTo>
                  <a:cubicBezTo>
                    <a:pt x="49" y="285"/>
                    <a:pt x="31" y="280"/>
                    <a:pt x="22" y="281"/>
                  </a:cubicBezTo>
                  <a:cubicBezTo>
                    <a:pt x="13" y="282"/>
                    <a:pt x="21" y="299"/>
                    <a:pt x="20" y="302"/>
                  </a:cubicBezTo>
                  <a:cubicBezTo>
                    <a:pt x="19" y="305"/>
                    <a:pt x="31" y="311"/>
                    <a:pt x="31" y="311"/>
                  </a:cubicBezTo>
                  <a:cubicBezTo>
                    <a:pt x="23" y="316"/>
                    <a:pt x="23" y="316"/>
                    <a:pt x="23" y="316"/>
                  </a:cubicBezTo>
                  <a:cubicBezTo>
                    <a:pt x="23" y="316"/>
                    <a:pt x="34" y="322"/>
                    <a:pt x="38" y="332"/>
                  </a:cubicBezTo>
                  <a:cubicBezTo>
                    <a:pt x="41" y="339"/>
                    <a:pt x="14" y="351"/>
                    <a:pt x="0" y="355"/>
                  </a:cubicBezTo>
                  <a:cubicBezTo>
                    <a:pt x="7" y="361"/>
                    <a:pt x="30" y="378"/>
                    <a:pt x="32" y="385"/>
                  </a:cubicBezTo>
                  <a:cubicBezTo>
                    <a:pt x="34" y="393"/>
                    <a:pt x="32" y="396"/>
                    <a:pt x="34" y="398"/>
                  </a:cubicBezTo>
                  <a:cubicBezTo>
                    <a:pt x="34" y="399"/>
                    <a:pt x="36" y="400"/>
                    <a:pt x="38" y="401"/>
                  </a:cubicBezTo>
                  <a:cubicBezTo>
                    <a:pt x="47" y="389"/>
                    <a:pt x="68" y="368"/>
                    <a:pt x="79" y="37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445"/>
            <p:cNvSpPr>
              <a:spLocks noChangeAspect="1" noEditPoints="1"/>
            </p:cNvSpPr>
            <p:nvPr/>
          </p:nvSpPr>
          <p:spPr bwMode="auto">
            <a:xfrm>
              <a:off x="4265613" y="2706688"/>
              <a:ext cx="419100" cy="423863"/>
            </a:xfrm>
            <a:custGeom>
              <a:avLst/>
              <a:gdLst/>
              <a:ahLst/>
              <a:cxnLst>
                <a:cxn ang="0">
                  <a:pos x="57" y="58"/>
                </a:cxn>
                <a:cxn ang="0">
                  <a:pos x="66" y="64"/>
                </a:cxn>
                <a:cxn ang="0">
                  <a:pos x="60" y="79"/>
                </a:cxn>
                <a:cxn ang="0">
                  <a:pos x="80" y="95"/>
                </a:cxn>
                <a:cxn ang="0">
                  <a:pos x="91" y="93"/>
                </a:cxn>
                <a:cxn ang="0">
                  <a:pos x="91" y="109"/>
                </a:cxn>
                <a:cxn ang="0">
                  <a:pos x="82" y="123"/>
                </a:cxn>
                <a:cxn ang="0">
                  <a:pos x="71" y="126"/>
                </a:cxn>
                <a:cxn ang="0">
                  <a:pos x="67" y="135"/>
                </a:cxn>
                <a:cxn ang="0">
                  <a:pos x="59" y="138"/>
                </a:cxn>
                <a:cxn ang="0">
                  <a:pos x="56" y="149"/>
                </a:cxn>
                <a:cxn ang="0">
                  <a:pos x="44" y="142"/>
                </a:cxn>
                <a:cxn ang="0">
                  <a:pos x="27" y="155"/>
                </a:cxn>
                <a:cxn ang="0">
                  <a:pos x="27" y="176"/>
                </a:cxn>
                <a:cxn ang="0">
                  <a:pos x="10" y="196"/>
                </a:cxn>
                <a:cxn ang="0">
                  <a:pos x="3" y="258"/>
                </a:cxn>
                <a:cxn ang="0">
                  <a:pos x="31" y="260"/>
                </a:cxn>
                <a:cxn ang="0">
                  <a:pos x="57" y="245"/>
                </a:cxn>
                <a:cxn ang="0">
                  <a:pos x="107" y="243"/>
                </a:cxn>
                <a:cxn ang="0">
                  <a:pos x="104" y="238"/>
                </a:cxn>
                <a:cxn ang="0">
                  <a:pos x="122" y="211"/>
                </a:cxn>
                <a:cxn ang="0">
                  <a:pos x="117" y="201"/>
                </a:cxn>
                <a:cxn ang="0">
                  <a:pos x="137" y="200"/>
                </a:cxn>
                <a:cxn ang="0">
                  <a:pos x="149" y="192"/>
                </a:cxn>
                <a:cxn ang="0">
                  <a:pos x="167" y="185"/>
                </a:cxn>
                <a:cxn ang="0">
                  <a:pos x="174" y="176"/>
                </a:cxn>
                <a:cxn ang="0">
                  <a:pos x="187" y="185"/>
                </a:cxn>
                <a:cxn ang="0">
                  <a:pos x="197" y="181"/>
                </a:cxn>
                <a:cxn ang="0">
                  <a:pos x="199" y="187"/>
                </a:cxn>
                <a:cxn ang="0">
                  <a:pos x="207" y="184"/>
                </a:cxn>
                <a:cxn ang="0">
                  <a:pos x="255" y="114"/>
                </a:cxn>
                <a:cxn ang="0">
                  <a:pos x="250" y="77"/>
                </a:cxn>
                <a:cxn ang="0">
                  <a:pos x="224" y="42"/>
                </a:cxn>
                <a:cxn ang="0">
                  <a:pos x="229" y="25"/>
                </a:cxn>
                <a:cxn ang="0">
                  <a:pos x="203" y="0"/>
                </a:cxn>
                <a:cxn ang="0">
                  <a:pos x="186" y="22"/>
                </a:cxn>
                <a:cxn ang="0">
                  <a:pos x="139" y="19"/>
                </a:cxn>
                <a:cxn ang="0">
                  <a:pos x="118" y="31"/>
                </a:cxn>
                <a:cxn ang="0">
                  <a:pos x="110" y="23"/>
                </a:cxn>
                <a:cxn ang="0">
                  <a:pos x="92" y="30"/>
                </a:cxn>
                <a:cxn ang="0">
                  <a:pos x="87" y="18"/>
                </a:cxn>
                <a:cxn ang="0">
                  <a:pos x="65" y="30"/>
                </a:cxn>
                <a:cxn ang="0">
                  <a:pos x="61" y="32"/>
                </a:cxn>
                <a:cxn ang="0">
                  <a:pos x="65" y="45"/>
                </a:cxn>
                <a:cxn ang="0">
                  <a:pos x="57" y="58"/>
                </a:cxn>
                <a:cxn ang="0">
                  <a:pos x="136" y="122"/>
                </a:cxn>
                <a:cxn ang="0">
                  <a:pos x="146" y="117"/>
                </a:cxn>
                <a:cxn ang="0">
                  <a:pos x="162" y="105"/>
                </a:cxn>
                <a:cxn ang="0">
                  <a:pos x="156" y="113"/>
                </a:cxn>
                <a:cxn ang="0">
                  <a:pos x="157" y="124"/>
                </a:cxn>
                <a:cxn ang="0">
                  <a:pos x="172" y="116"/>
                </a:cxn>
                <a:cxn ang="0">
                  <a:pos x="185" y="117"/>
                </a:cxn>
                <a:cxn ang="0">
                  <a:pos x="171" y="124"/>
                </a:cxn>
                <a:cxn ang="0">
                  <a:pos x="177" y="134"/>
                </a:cxn>
                <a:cxn ang="0">
                  <a:pos x="178" y="134"/>
                </a:cxn>
                <a:cxn ang="0">
                  <a:pos x="177" y="134"/>
                </a:cxn>
                <a:cxn ang="0">
                  <a:pos x="164" y="141"/>
                </a:cxn>
                <a:cxn ang="0">
                  <a:pos x="148" y="136"/>
                </a:cxn>
                <a:cxn ang="0">
                  <a:pos x="136" y="122"/>
                </a:cxn>
              </a:cxnLst>
              <a:rect l="0" t="0" r="r" b="b"/>
              <a:pathLst>
                <a:path w="259" h="262">
                  <a:moveTo>
                    <a:pt x="57" y="58"/>
                  </a:moveTo>
                  <a:cubicBezTo>
                    <a:pt x="53" y="63"/>
                    <a:pt x="66" y="64"/>
                    <a:pt x="66" y="64"/>
                  </a:cubicBezTo>
                  <a:cubicBezTo>
                    <a:pt x="66" y="64"/>
                    <a:pt x="64" y="67"/>
                    <a:pt x="60" y="79"/>
                  </a:cubicBezTo>
                  <a:cubicBezTo>
                    <a:pt x="57" y="89"/>
                    <a:pt x="74" y="93"/>
                    <a:pt x="80" y="95"/>
                  </a:cubicBezTo>
                  <a:cubicBezTo>
                    <a:pt x="83" y="91"/>
                    <a:pt x="87" y="89"/>
                    <a:pt x="91" y="93"/>
                  </a:cubicBezTo>
                  <a:cubicBezTo>
                    <a:pt x="91" y="93"/>
                    <a:pt x="94" y="105"/>
                    <a:pt x="91" y="109"/>
                  </a:cubicBezTo>
                  <a:cubicBezTo>
                    <a:pt x="88" y="113"/>
                    <a:pt x="85" y="119"/>
                    <a:pt x="82" y="123"/>
                  </a:cubicBezTo>
                  <a:cubicBezTo>
                    <a:pt x="79" y="128"/>
                    <a:pt x="71" y="126"/>
                    <a:pt x="71" y="126"/>
                  </a:cubicBezTo>
                  <a:cubicBezTo>
                    <a:pt x="71" y="126"/>
                    <a:pt x="70" y="133"/>
                    <a:pt x="67" y="135"/>
                  </a:cubicBezTo>
                  <a:cubicBezTo>
                    <a:pt x="64" y="137"/>
                    <a:pt x="59" y="138"/>
                    <a:pt x="59" y="138"/>
                  </a:cubicBezTo>
                  <a:cubicBezTo>
                    <a:pt x="59" y="138"/>
                    <a:pt x="62" y="149"/>
                    <a:pt x="56" y="149"/>
                  </a:cubicBezTo>
                  <a:cubicBezTo>
                    <a:pt x="49" y="150"/>
                    <a:pt x="43" y="153"/>
                    <a:pt x="44" y="142"/>
                  </a:cubicBezTo>
                  <a:cubicBezTo>
                    <a:pt x="37" y="147"/>
                    <a:pt x="28" y="153"/>
                    <a:pt x="27" y="155"/>
                  </a:cubicBezTo>
                  <a:cubicBezTo>
                    <a:pt x="25" y="158"/>
                    <a:pt x="27" y="176"/>
                    <a:pt x="27" y="176"/>
                  </a:cubicBezTo>
                  <a:cubicBezTo>
                    <a:pt x="27" y="176"/>
                    <a:pt x="20" y="188"/>
                    <a:pt x="10" y="196"/>
                  </a:cubicBezTo>
                  <a:cubicBezTo>
                    <a:pt x="0" y="204"/>
                    <a:pt x="0" y="258"/>
                    <a:pt x="3" y="258"/>
                  </a:cubicBezTo>
                  <a:cubicBezTo>
                    <a:pt x="6" y="258"/>
                    <a:pt x="28" y="262"/>
                    <a:pt x="31" y="260"/>
                  </a:cubicBezTo>
                  <a:cubicBezTo>
                    <a:pt x="34" y="258"/>
                    <a:pt x="50" y="248"/>
                    <a:pt x="57" y="245"/>
                  </a:cubicBezTo>
                  <a:cubicBezTo>
                    <a:pt x="62" y="243"/>
                    <a:pt x="90" y="243"/>
                    <a:pt x="107" y="243"/>
                  </a:cubicBezTo>
                  <a:cubicBezTo>
                    <a:pt x="105" y="241"/>
                    <a:pt x="104" y="239"/>
                    <a:pt x="104" y="238"/>
                  </a:cubicBezTo>
                  <a:cubicBezTo>
                    <a:pt x="104" y="234"/>
                    <a:pt x="119" y="217"/>
                    <a:pt x="122" y="211"/>
                  </a:cubicBezTo>
                  <a:cubicBezTo>
                    <a:pt x="126" y="205"/>
                    <a:pt x="115" y="205"/>
                    <a:pt x="117" y="201"/>
                  </a:cubicBezTo>
                  <a:cubicBezTo>
                    <a:pt x="118" y="198"/>
                    <a:pt x="131" y="200"/>
                    <a:pt x="137" y="200"/>
                  </a:cubicBezTo>
                  <a:cubicBezTo>
                    <a:pt x="143" y="201"/>
                    <a:pt x="144" y="194"/>
                    <a:pt x="149" y="192"/>
                  </a:cubicBezTo>
                  <a:cubicBezTo>
                    <a:pt x="155" y="190"/>
                    <a:pt x="164" y="187"/>
                    <a:pt x="167" y="185"/>
                  </a:cubicBezTo>
                  <a:cubicBezTo>
                    <a:pt x="170" y="182"/>
                    <a:pt x="170" y="177"/>
                    <a:pt x="174" y="176"/>
                  </a:cubicBezTo>
                  <a:cubicBezTo>
                    <a:pt x="177" y="175"/>
                    <a:pt x="181" y="182"/>
                    <a:pt x="187" y="185"/>
                  </a:cubicBezTo>
                  <a:cubicBezTo>
                    <a:pt x="192" y="188"/>
                    <a:pt x="195" y="181"/>
                    <a:pt x="197" y="181"/>
                  </a:cubicBezTo>
                  <a:cubicBezTo>
                    <a:pt x="199" y="182"/>
                    <a:pt x="198" y="185"/>
                    <a:pt x="199" y="187"/>
                  </a:cubicBezTo>
                  <a:cubicBezTo>
                    <a:pt x="199" y="188"/>
                    <a:pt x="203" y="186"/>
                    <a:pt x="207" y="184"/>
                  </a:cubicBezTo>
                  <a:cubicBezTo>
                    <a:pt x="220" y="166"/>
                    <a:pt x="252" y="119"/>
                    <a:pt x="255" y="114"/>
                  </a:cubicBezTo>
                  <a:cubicBezTo>
                    <a:pt x="259" y="107"/>
                    <a:pt x="253" y="88"/>
                    <a:pt x="250" y="77"/>
                  </a:cubicBezTo>
                  <a:cubicBezTo>
                    <a:pt x="247" y="66"/>
                    <a:pt x="230" y="45"/>
                    <a:pt x="224" y="42"/>
                  </a:cubicBezTo>
                  <a:cubicBezTo>
                    <a:pt x="218" y="39"/>
                    <a:pt x="228" y="29"/>
                    <a:pt x="229" y="25"/>
                  </a:cubicBezTo>
                  <a:cubicBezTo>
                    <a:pt x="230" y="22"/>
                    <a:pt x="213" y="9"/>
                    <a:pt x="203" y="0"/>
                  </a:cubicBezTo>
                  <a:cubicBezTo>
                    <a:pt x="194" y="12"/>
                    <a:pt x="186" y="22"/>
                    <a:pt x="186" y="22"/>
                  </a:cubicBezTo>
                  <a:cubicBezTo>
                    <a:pt x="186" y="22"/>
                    <a:pt x="165" y="20"/>
                    <a:pt x="139" y="19"/>
                  </a:cubicBezTo>
                  <a:cubicBezTo>
                    <a:pt x="113" y="18"/>
                    <a:pt x="118" y="31"/>
                    <a:pt x="118" y="31"/>
                  </a:cubicBezTo>
                  <a:cubicBezTo>
                    <a:pt x="118" y="31"/>
                    <a:pt x="107" y="26"/>
                    <a:pt x="110" y="23"/>
                  </a:cubicBezTo>
                  <a:cubicBezTo>
                    <a:pt x="113" y="20"/>
                    <a:pt x="98" y="29"/>
                    <a:pt x="92" y="30"/>
                  </a:cubicBezTo>
                  <a:cubicBezTo>
                    <a:pt x="86" y="31"/>
                    <a:pt x="94" y="19"/>
                    <a:pt x="87" y="18"/>
                  </a:cubicBezTo>
                  <a:cubicBezTo>
                    <a:pt x="80" y="17"/>
                    <a:pt x="65" y="30"/>
                    <a:pt x="65" y="30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2" y="37"/>
                    <a:pt x="64" y="42"/>
                    <a:pt x="65" y="45"/>
                  </a:cubicBezTo>
                  <a:cubicBezTo>
                    <a:pt x="67" y="52"/>
                    <a:pt x="61" y="53"/>
                    <a:pt x="57" y="58"/>
                  </a:cubicBezTo>
                  <a:close/>
                  <a:moveTo>
                    <a:pt x="136" y="122"/>
                  </a:moveTo>
                  <a:cubicBezTo>
                    <a:pt x="136" y="109"/>
                    <a:pt x="141" y="117"/>
                    <a:pt x="146" y="117"/>
                  </a:cubicBezTo>
                  <a:cubicBezTo>
                    <a:pt x="150" y="116"/>
                    <a:pt x="161" y="105"/>
                    <a:pt x="162" y="105"/>
                  </a:cubicBezTo>
                  <a:cubicBezTo>
                    <a:pt x="164" y="105"/>
                    <a:pt x="161" y="108"/>
                    <a:pt x="156" y="113"/>
                  </a:cubicBezTo>
                  <a:cubicBezTo>
                    <a:pt x="151" y="119"/>
                    <a:pt x="156" y="126"/>
                    <a:pt x="157" y="124"/>
                  </a:cubicBezTo>
                  <a:cubicBezTo>
                    <a:pt x="158" y="123"/>
                    <a:pt x="163" y="121"/>
                    <a:pt x="172" y="116"/>
                  </a:cubicBezTo>
                  <a:cubicBezTo>
                    <a:pt x="181" y="111"/>
                    <a:pt x="184" y="113"/>
                    <a:pt x="185" y="117"/>
                  </a:cubicBezTo>
                  <a:cubicBezTo>
                    <a:pt x="185" y="122"/>
                    <a:pt x="177" y="122"/>
                    <a:pt x="171" y="124"/>
                  </a:cubicBezTo>
                  <a:cubicBezTo>
                    <a:pt x="166" y="126"/>
                    <a:pt x="174" y="132"/>
                    <a:pt x="177" y="134"/>
                  </a:cubicBezTo>
                  <a:cubicBezTo>
                    <a:pt x="178" y="134"/>
                    <a:pt x="178" y="134"/>
                    <a:pt x="178" y="134"/>
                  </a:cubicBezTo>
                  <a:cubicBezTo>
                    <a:pt x="178" y="134"/>
                    <a:pt x="178" y="134"/>
                    <a:pt x="177" y="134"/>
                  </a:cubicBezTo>
                  <a:cubicBezTo>
                    <a:pt x="174" y="134"/>
                    <a:pt x="165" y="141"/>
                    <a:pt x="164" y="141"/>
                  </a:cubicBezTo>
                  <a:cubicBezTo>
                    <a:pt x="163" y="142"/>
                    <a:pt x="158" y="140"/>
                    <a:pt x="148" y="136"/>
                  </a:cubicBezTo>
                  <a:cubicBezTo>
                    <a:pt x="138" y="131"/>
                    <a:pt x="136" y="136"/>
                    <a:pt x="136" y="12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446"/>
            <p:cNvSpPr>
              <a:spLocks noChangeAspect="1"/>
            </p:cNvSpPr>
            <p:nvPr/>
          </p:nvSpPr>
          <p:spPr bwMode="auto">
            <a:xfrm>
              <a:off x="2979738" y="2619375"/>
              <a:ext cx="1416050" cy="1420813"/>
            </a:xfrm>
            <a:custGeom>
              <a:avLst/>
              <a:gdLst/>
              <a:ahLst/>
              <a:cxnLst>
                <a:cxn ang="0">
                  <a:pos x="211" y="552"/>
                </a:cxn>
                <a:cxn ang="0">
                  <a:pos x="254" y="624"/>
                </a:cxn>
                <a:cxn ang="0">
                  <a:pos x="299" y="619"/>
                </a:cxn>
                <a:cxn ang="0">
                  <a:pos x="346" y="576"/>
                </a:cxn>
                <a:cxn ang="0">
                  <a:pos x="381" y="592"/>
                </a:cxn>
                <a:cxn ang="0">
                  <a:pos x="454" y="638"/>
                </a:cxn>
                <a:cxn ang="0">
                  <a:pos x="460" y="713"/>
                </a:cxn>
                <a:cxn ang="0">
                  <a:pos x="465" y="745"/>
                </a:cxn>
                <a:cxn ang="0">
                  <a:pos x="486" y="760"/>
                </a:cxn>
                <a:cxn ang="0">
                  <a:pos x="559" y="762"/>
                </a:cxn>
                <a:cxn ang="0">
                  <a:pos x="607" y="801"/>
                </a:cxn>
                <a:cxn ang="0">
                  <a:pos x="678" y="806"/>
                </a:cxn>
                <a:cxn ang="0">
                  <a:pos x="746" y="834"/>
                </a:cxn>
                <a:cxn ang="0">
                  <a:pos x="776" y="874"/>
                </a:cxn>
                <a:cxn ang="0">
                  <a:pos x="804" y="856"/>
                </a:cxn>
                <a:cxn ang="0">
                  <a:pos x="789" y="829"/>
                </a:cxn>
                <a:cxn ang="0">
                  <a:pos x="755" y="756"/>
                </a:cxn>
                <a:cxn ang="0">
                  <a:pos x="744" y="682"/>
                </a:cxn>
                <a:cxn ang="0">
                  <a:pos x="839" y="628"/>
                </a:cxn>
                <a:cxn ang="0">
                  <a:pos x="804" y="575"/>
                </a:cxn>
                <a:cxn ang="0">
                  <a:pos x="794" y="512"/>
                </a:cxn>
                <a:cxn ang="0">
                  <a:pos x="783" y="461"/>
                </a:cxn>
                <a:cxn ang="0">
                  <a:pos x="767" y="372"/>
                </a:cxn>
                <a:cxn ang="0">
                  <a:pos x="784" y="352"/>
                </a:cxn>
                <a:cxn ang="0">
                  <a:pos x="798" y="312"/>
                </a:cxn>
                <a:cxn ang="0">
                  <a:pos x="822" y="209"/>
                </a:cxn>
                <a:cxn ang="0">
                  <a:pos x="851" y="179"/>
                </a:cxn>
                <a:cxn ang="0">
                  <a:pos x="875" y="149"/>
                </a:cxn>
                <a:cxn ang="0">
                  <a:pos x="852" y="112"/>
                </a:cxn>
                <a:cxn ang="0">
                  <a:pos x="846" y="85"/>
                </a:cxn>
                <a:cxn ang="0">
                  <a:pos x="811" y="51"/>
                </a:cxn>
                <a:cxn ang="0">
                  <a:pos x="775" y="42"/>
                </a:cxn>
                <a:cxn ang="0">
                  <a:pos x="665" y="23"/>
                </a:cxn>
                <a:cxn ang="0">
                  <a:pos x="613" y="0"/>
                </a:cxn>
                <a:cxn ang="0">
                  <a:pos x="586" y="26"/>
                </a:cxn>
                <a:cxn ang="0">
                  <a:pos x="495" y="36"/>
                </a:cxn>
                <a:cxn ang="0">
                  <a:pos x="383" y="50"/>
                </a:cxn>
                <a:cxn ang="0">
                  <a:pos x="298" y="81"/>
                </a:cxn>
                <a:cxn ang="0">
                  <a:pos x="274" y="185"/>
                </a:cxn>
                <a:cxn ang="0">
                  <a:pos x="258" y="266"/>
                </a:cxn>
                <a:cxn ang="0">
                  <a:pos x="215" y="326"/>
                </a:cxn>
                <a:cxn ang="0">
                  <a:pos x="158" y="439"/>
                </a:cxn>
                <a:cxn ang="0">
                  <a:pos x="83" y="460"/>
                </a:cxn>
                <a:cxn ang="0">
                  <a:pos x="45" y="468"/>
                </a:cxn>
                <a:cxn ang="0">
                  <a:pos x="0" y="516"/>
                </a:cxn>
                <a:cxn ang="0">
                  <a:pos x="20" y="531"/>
                </a:cxn>
              </a:cxnLst>
              <a:rect l="0" t="0" r="r" b="b"/>
              <a:pathLst>
                <a:path w="875" h="878">
                  <a:moveTo>
                    <a:pt x="204" y="527"/>
                  </a:moveTo>
                  <a:cubicBezTo>
                    <a:pt x="204" y="527"/>
                    <a:pt x="213" y="538"/>
                    <a:pt x="212" y="545"/>
                  </a:cubicBezTo>
                  <a:cubicBezTo>
                    <a:pt x="211" y="552"/>
                    <a:pt x="211" y="552"/>
                    <a:pt x="211" y="552"/>
                  </a:cubicBezTo>
                  <a:cubicBezTo>
                    <a:pt x="211" y="552"/>
                    <a:pt x="226" y="569"/>
                    <a:pt x="224" y="576"/>
                  </a:cubicBezTo>
                  <a:cubicBezTo>
                    <a:pt x="222" y="583"/>
                    <a:pt x="219" y="585"/>
                    <a:pt x="219" y="585"/>
                  </a:cubicBezTo>
                  <a:cubicBezTo>
                    <a:pt x="219" y="585"/>
                    <a:pt x="245" y="625"/>
                    <a:pt x="254" y="624"/>
                  </a:cubicBezTo>
                  <a:cubicBezTo>
                    <a:pt x="263" y="623"/>
                    <a:pt x="270" y="635"/>
                    <a:pt x="273" y="633"/>
                  </a:cubicBezTo>
                  <a:cubicBezTo>
                    <a:pt x="276" y="631"/>
                    <a:pt x="291" y="626"/>
                    <a:pt x="291" y="626"/>
                  </a:cubicBezTo>
                  <a:cubicBezTo>
                    <a:pt x="299" y="619"/>
                    <a:pt x="299" y="619"/>
                    <a:pt x="299" y="619"/>
                  </a:cubicBezTo>
                  <a:cubicBezTo>
                    <a:pt x="299" y="619"/>
                    <a:pt x="302" y="630"/>
                    <a:pt x="321" y="628"/>
                  </a:cubicBezTo>
                  <a:cubicBezTo>
                    <a:pt x="340" y="626"/>
                    <a:pt x="341" y="611"/>
                    <a:pt x="340" y="606"/>
                  </a:cubicBezTo>
                  <a:cubicBezTo>
                    <a:pt x="339" y="601"/>
                    <a:pt x="343" y="577"/>
                    <a:pt x="346" y="576"/>
                  </a:cubicBezTo>
                  <a:cubicBezTo>
                    <a:pt x="349" y="575"/>
                    <a:pt x="369" y="578"/>
                    <a:pt x="374" y="577"/>
                  </a:cubicBezTo>
                  <a:cubicBezTo>
                    <a:pt x="379" y="576"/>
                    <a:pt x="395" y="565"/>
                    <a:pt x="393" y="575"/>
                  </a:cubicBezTo>
                  <a:cubicBezTo>
                    <a:pt x="391" y="585"/>
                    <a:pt x="381" y="592"/>
                    <a:pt x="381" y="592"/>
                  </a:cubicBezTo>
                  <a:cubicBezTo>
                    <a:pt x="381" y="592"/>
                    <a:pt x="449" y="579"/>
                    <a:pt x="450" y="591"/>
                  </a:cubicBezTo>
                  <a:cubicBezTo>
                    <a:pt x="451" y="603"/>
                    <a:pt x="437" y="606"/>
                    <a:pt x="442" y="616"/>
                  </a:cubicBezTo>
                  <a:cubicBezTo>
                    <a:pt x="447" y="626"/>
                    <a:pt x="457" y="631"/>
                    <a:pt x="454" y="638"/>
                  </a:cubicBezTo>
                  <a:cubicBezTo>
                    <a:pt x="451" y="645"/>
                    <a:pt x="444" y="658"/>
                    <a:pt x="444" y="658"/>
                  </a:cubicBezTo>
                  <a:cubicBezTo>
                    <a:pt x="445" y="695"/>
                    <a:pt x="445" y="695"/>
                    <a:pt x="445" y="695"/>
                  </a:cubicBezTo>
                  <a:cubicBezTo>
                    <a:pt x="445" y="695"/>
                    <a:pt x="463" y="710"/>
                    <a:pt x="460" y="713"/>
                  </a:cubicBezTo>
                  <a:cubicBezTo>
                    <a:pt x="457" y="716"/>
                    <a:pt x="465" y="733"/>
                    <a:pt x="465" y="733"/>
                  </a:cubicBezTo>
                  <a:cubicBezTo>
                    <a:pt x="455" y="744"/>
                    <a:pt x="455" y="744"/>
                    <a:pt x="455" y="744"/>
                  </a:cubicBezTo>
                  <a:cubicBezTo>
                    <a:pt x="465" y="745"/>
                    <a:pt x="465" y="745"/>
                    <a:pt x="465" y="745"/>
                  </a:cubicBezTo>
                  <a:cubicBezTo>
                    <a:pt x="460" y="761"/>
                    <a:pt x="460" y="761"/>
                    <a:pt x="460" y="761"/>
                  </a:cubicBezTo>
                  <a:cubicBezTo>
                    <a:pt x="461" y="772"/>
                    <a:pt x="461" y="772"/>
                    <a:pt x="461" y="772"/>
                  </a:cubicBezTo>
                  <a:cubicBezTo>
                    <a:pt x="461" y="772"/>
                    <a:pt x="476" y="755"/>
                    <a:pt x="486" y="760"/>
                  </a:cubicBezTo>
                  <a:cubicBezTo>
                    <a:pt x="496" y="765"/>
                    <a:pt x="504" y="772"/>
                    <a:pt x="504" y="772"/>
                  </a:cubicBezTo>
                  <a:cubicBezTo>
                    <a:pt x="504" y="772"/>
                    <a:pt x="512" y="747"/>
                    <a:pt x="532" y="754"/>
                  </a:cubicBezTo>
                  <a:cubicBezTo>
                    <a:pt x="552" y="761"/>
                    <a:pt x="558" y="751"/>
                    <a:pt x="559" y="762"/>
                  </a:cubicBezTo>
                  <a:cubicBezTo>
                    <a:pt x="560" y="773"/>
                    <a:pt x="556" y="781"/>
                    <a:pt x="562" y="778"/>
                  </a:cubicBezTo>
                  <a:cubicBezTo>
                    <a:pt x="568" y="775"/>
                    <a:pt x="595" y="765"/>
                    <a:pt x="598" y="771"/>
                  </a:cubicBezTo>
                  <a:cubicBezTo>
                    <a:pt x="601" y="777"/>
                    <a:pt x="607" y="801"/>
                    <a:pt x="607" y="801"/>
                  </a:cubicBezTo>
                  <a:cubicBezTo>
                    <a:pt x="623" y="793"/>
                    <a:pt x="623" y="793"/>
                    <a:pt x="623" y="793"/>
                  </a:cubicBezTo>
                  <a:cubicBezTo>
                    <a:pt x="623" y="793"/>
                    <a:pt x="629" y="798"/>
                    <a:pt x="633" y="800"/>
                  </a:cubicBezTo>
                  <a:cubicBezTo>
                    <a:pt x="637" y="802"/>
                    <a:pt x="674" y="814"/>
                    <a:pt x="678" y="806"/>
                  </a:cubicBezTo>
                  <a:cubicBezTo>
                    <a:pt x="682" y="798"/>
                    <a:pt x="688" y="782"/>
                    <a:pt x="696" y="786"/>
                  </a:cubicBezTo>
                  <a:cubicBezTo>
                    <a:pt x="704" y="790"/>
                    <a:pt x="702" y="817"/>
                    <a:pt x="715" y="817"/>
                  </a:cubicBezTo>
                  <a:cubicBezTo>
                    <a:pt x="728" y="817"/>
                    <a:pt x="744" y="826"/>
                    <a:pt x="746" y="834"/>
                  </a:cubicBezTo>
                  <a:cubicBezTo>
                    <a:pt x="748" y="842"/>
                    <a:pt x="748" y="845"/>
                    <a:pt x="748" y="845"/>
                  </a:cubicBezTo>
                  <a:cubicBezTo>
                    <a:pt x="748" y="845"/>
                    <a:pt x="763" y="840"/>
                    <a:pt x="762" y="847"/>
                  </a:cubicBezTo>
                  <a:cubicBezTo>
                    <a:pt x="761" y="854"/>
                    <a:pt x="773" y="878"/>
                    <a:pt x="776" y="874"/>
                  </a:cubicBezTo>
                  <a:cubicBezTo>
                    <a:pt x="779" y="870"/>
                    <a:pt x="784" y="861"/>
                    <a:pt x="784" y="861"/>
                  </a:cubicBezTo>
                  <a:cubicBezTo>
                    <a:pt x="799" y="867"/>
                    <a:pt x="799" y="867"/>
                    <a:pt x="799" y="867"/>
                  </a:cubicBezTo>
                  <a:cubicBezTo>
                    <a:pt x="804" y="856"/>
                    <a:pt x="804" y="856"/>
                    <a:pt x="804" y="856"/>
                  </a:cubicBezTo>
                  <a:cubicBezTo>
                    <a:pt x="804" y="856"/>
                    <a:pt x="808" y="812"/>
                    <a:pt x="805" y="813"/>
                  </a:cubicBezTo>
                  <a:cubicBezTo>
                    <a:pt x="802" y="814"/>
                    <a:pt x="790" y="813"/>
                    <a:pt x="790" y="819"/>
                  </a:cubicBezTo>
                  <a:cubicBezTo>
                    <a:pt x="790" y="825"/>
                    <a:pt x="789" y="829"/>
                    <a:pt x="789" y="829"/>
                  </a:cubicBezTo>
                  <a:cubicBezTo>
                    <a:pt x="789" y="829"/>
                    <a:pt x="778" y="828"/>
                    <a:pt x="771" y="822"/>
                  </a:cubicBezTo>
                  <a:cubicBezTo>
                    <a:pt x="764" y="816"/>
                    <a:pt x="736" y="790"/>
                    <a:pt x="736" y="790"/>
                  </a:cubicBezTo>
                  <a:cubicBezTo>
                    <a:pt x="736" y="790"/>
                    <a:pt x="753" y="762"/>
                    <a:pt x="755" y="756"/>
                  </a:cubicBezTo>
                  <a:cubicBezTo>
                    <a:pt x="757" y="750"/>
                    <a:pt x="743" y="734"/>
                    <a:pt x="747" y="730"/>
                  </a:cubicBezTo>
                  <a:cubicBezTo>
                    <a:pt x="751" y="726"/>
                    <a:pt x="755" y="719"/>
                    <a:pt x="750" y="703"/>
                  </a:cubicBezTo>
                  <a:cubicBezTo>
                    <a:pt x="745" y="687"/>
                    <a:pt x="734" y="684"/>
                    <a:pt x="744" y="682"/>
                  </a:cubicBezTo>
                  <a:cubicBezTo>
                    <a:pt x="754" y="680"/>
                    <a:pt x="767" y="669"/>
                    <a:pt x="768" y="660"/>
                  </a:cubicBezTo>
                  <a:cubicBezTo>
                    <a:pt x="769" y="651"/>
                    <a:pt x="759" y="642"/>
                    <a:pt x="768" y="642"/>
                  </a:cubicBezTo>
                  <a:cubicBezTo>
                    <a:pt x="775" y="642"/>
                    <a:pt x="820" y="632"/>
                    <a:pt x="839" y="628"/>
                  </a:cubicBezTo>
                  <a:cubicBezTo>
                    <a:pt x="835" y="623"/>
                    <a:pt x="830" y="617"/>
                    <a:pt x="829" y="609"/>
                  </a:cubicBezTo>
                  <a:cubicBezTo>
                    <a:pt x="828" y="596"/>
                    <a:pt x="832" y="595"/>
                    <a:pt x="825" y="590"/>
                  </a:cubicBezTo>
                  <a:cubicBezTo>
                    <a:pt x="819" y="585"/>
                    <a:pt x="807" y="584"/>
                    <a:pt x="804" y="575"/>
                  </a:cubicBezTo>
                  <a:cubicBezTo>
                    <a:pt x="801" y="567"/>
                    <a:pt x="791" y="555"/>
                    <a:pt x="789" y="548"/>
                  </a:cubicBezTo>
                  <a:cubicBezTo>
                    <a:pt x="787" y="540"/>
                    <a:pt x="776" y="528"/>
                    <a:pt x="780" y="526"/>
                  </a:cubicBezTo>
                  <a:cubicBezTo>
                    <a:pt x="783" y="524"/>
                    <a:pt x="795" y="516"/>
                    <a:pt x="794" y="512"/>
                  </a:cubicBezTo>
                  <a:cubicBezTo>
                    <a:pt x="793" y="509"/>
                    <a:pt x="783" y="507"/>
                    <a:pt x="781" y="493"/>
                  </a:cubicBezTo>
                  <a:cubicBezTo>
                    <a:pt x="780" y="479"/>
                    <a:pt x="774" y="474"/>
                    <a:pt x="776" y="473"/>
                  </a:cubicBezTo>
                  <a:cubicBezTo>
                    <a:pt x="777" y="473"/>
                    <a:pt x="783" y="471"/>
                    <a:pt x="783" y="461"/>
                  </a:cubicBezTo>
                  <a:cubicBezTo>
                    <a:pt x="783" y="451"/>
                    <a:pt x="776" y="451"/>
                    <a:pt x="778" y="444"/>
                  </a:cubicBezTo>
                  <a:cubicBezTo>
                    <a:pt x="780" y="438"/>
                    <a:pt x="781" y="420"/>
                    <a:pt x="786" y="415"/>
                  </a:cubicBezTo>
                  <a:cubicBezTo>
                    <a:pt x="767" y="372"/>
                    <a:pt x="767" y="372"/>
                    <a:pt x="767" y="372"/>
                  </a:cubicBezTo>
                  <a:cubicBezTo>
                    <a:pt x="767" y="372"/>
                    <a:pt x="768" y="372"/>
                    <a:pt x="768" y="373"/>
                  </a:cubicBezTo>
                  <a:cubicBezTo>
                    <a:pt x="766" y="369"/>
                    <a:pt x="764" y="365"/>
                    <a:pt x="769" y="362"/>
                  </a:cubicBezTo>
                  <a:cubicBezTo>
                    <a:pt x="780" y="355"/>
                    <a:pt x="786" y="360"/>
                    <a:pt x="784" y="352"/>
                  </a:cubicBezTo>
                  <a:cubicBezTo>
                    <a:pt x="782" y="344"/>
                    <a:pt x="756" y="333"/>
                    <a:pt x="781" y="325"/>
                  </a:cubicBezTo>
                  <a:cubicBezTo>
                    <a:pt x="791" y="322"/>
                    <a:pt x="796" y="317"/>
                    <a:pt x="799" y="312"/>
                  </a:cubicBezTo>
                  <a:cubicBezTo>
                    <a:pt x="799" y="312"/>
                    <a:pt x="798" y="312"/>
                    <a:pt x="798" y="312"/>
                  </a:cubicBezTo>
                  <a:cubicBezTo>
                    <a:pt x="795" y="312"/>
                    <a:pt x="795" y="258"/>
                    <a:pt x="805" y="250"/>
                  </a:cubicBezTo>
                  <a:cubicBezTo>
                    <a:pt x="815" y="242"/>
                    <a:pt x="822" y="230"/>
                    <a:pt x="822" y="230"/>
                  </a:cubicBezTo>
                  <a:cubicBezTo>
                    <a:pt x="822" y="230"/>
                    <a:pt x="820" y="212"/>
                    <a:pt x="822" y="209"/>
                  </a:cubicBezTo>
                  <a:cubicBezTo>
                    <a:pt x="823" y="207"/>
                    <a:pt x="832" y="201"/>
                    <a:pt x="839" y="196"/>
                  </a:cubicBezTo>
                  <a:cubicBezTo>
                    <a:pt x="839" y="195"/>
                    <a:pt x="839" y="195"/>
                    <a:pt x="839" y="195"/>
                  </a:cubicBezTo>
                  <a:cubicBezTo>
                    <a:pt x="841" y="183"/>
                    <a:pt x="850" y="180"/>
                    <a:pt x="851" y="179"/>
                  </a:cubicBezTo>
                  <a:cubicBezTo>
                    <a:pt x="851" y="178"/>
                    <a:pt x="848" y="173"/>
                    <a:pt x="854" y="169"/>
                  </a:cubicBezTo>
                  <a:cubicBezTo>
                    <a:pt x="860" y="166"/>
                    <a:pt x="858" y="158"/>
                    <a:pt x="865" y="157"/>
                  </a:cubicBezTo>
                  <a:cubicBezTo>
                    <a:pt x="869" y="156"/>
                    <a:pt x="872" y="152"/>
                    <a:pt x="875" y="149"/>
                  </a:cubicBezTo>
                  <a:cubicBezTo>
                    <a:pt x="869" y="147"/>
                    <a:pt x="852" y="143"/>
                    <a:pt x="855" y="133"/>
                  </a:cubicBezTo>
                  <a:cubicBezTo>
                    <a:pt x="859" y="121"/>
                    <a:pt x="861" y="118"/>
                    <a:pt x="861" y="118"/>
                  </a:cubicBezTo>
                  <a:cubicBezTo>
                    <a:pt x="861" y="118"/>
                    <a:pt x="848" y="117"/>
                    <a:pt x="852" y="112"/>
                  </a:cubicBezTo>
                  <a:cubicBezTo>
                    <a:pt x="856" y="107"/>
                    <a:pt x="862" y="106"/>
                    <a:pt x="860" y="99"/>
                  </a:cubicBezTo>
                  <a:cubicBezTo>
                    <a:pt x="859" y="96"/>
                    <a:pt x="857" y="91"/>
                    <a:pt x="856" y="86"/>
                  </a:cubicBezTo>
                  <a:cubicBezTo>
                    <a:pt x="853" y="87"/>
                    <a:pt x="849" y="87"/>
                    <a:pt x="846" y="85"/>
                  </a:cubicBezTo>
                  <a:cubicBezTo>
                    <a:pt x="839" y="81"/>
                    <a:pt x="844" y="81"/>
                    <a:pt x="845" y="74"/>
                  </a:cubicBezTo>
                  <a:cubicBezTo>
                    <a:pt x="846" y="67"/>
                    <a:pt x="838" y="73"/>
                    <a:pt x="823" y="69"/>
                  </a:cubicBezTo>
                  <a:cubicBezTo>
                    <a:pt x="808" y="65"/>
                    <a:pt x="811" y="51"/>
                    <a:pt x="811" y="51"/>
                  </a:cubicBezTo>
                  <a:cubicBezTo>
                    <a:pt x="811" y="51"/>
                    <a:pt x="812" y="43"/>
                    <a:pt x="804" y="34"/>
                  </a:cubicBezTo>
                  <a:cubicBezTo>
                    <a:pt x="796" y="25"/>
                    <a:pt x="790" y="52"/>
                    <a:pt x="790" y="52"/>
                  </a:cubicBezTo>
                  <a:cubicBezTo>
                    <a:pt x="790" y="52"/>
                    <a:pt x="786" y="50"/>
                    <a:pt x="775" y="42"/>
                  </a:cubicBezTo>
                  <a:cubicBezTo>
                    <a:pt x="764" y="34"/>
                    <a:pt x="764" y="53"/>
                    <a:pt x="747" y="54"/>
                  </a:cubicBezTo>
                  <a:cubicBezTo>
                    <a:pt x="730" y="55"/>
                    <a:pt x="693" y="12"/>
                    <a:pt x="693" y="12"/>
                  </a:cubicBezTo>
                  <a:cubicBezTo>
                    <a:pt x="693" y="12"/>
                    <a:pt x="682" y="20"/>
                    <a:pt x="665" y="23"/>
                  </a:cubicBezTo>
                  <a:cubicBezTo>
                    <a:pt x="648" y="26"/>
                    <a:pt x="638" y="6"/>
                    <a:pt x="638" y="6"/>
                  </a:cubicBezTo>
                  <a:cubicBezTo>
                    <a:pt x="634" y="17"/>
                    <a:pt x="634" y="17"/>
                    <a:pt x="634" y="17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06" y="10"/>
                    <a:pt x="606" y="10"/>
                    <a:pt x="606" y="10"/>
                  </a:cubicBezTo>
                  <a:cubicBezTo>
                    <a:pt x="605" y="25"/>
                    <a:pt x="605" y="25"/>
                    <a:pt x="605" y="25"/>
                  </a:cubicBezTo>
                  <a:cubicBezTo>
                    <a:pt x="605" y="25"/>
                    <a:pt x="602" y="23"/>
                    <a:pt x="586" y="26"/>
                  </a:cubicBezTo>
                  <a:cubicBezTo>
                    <a:pt x="570" y="29"/>
                    <a:pt x="569" y="22"/>
                    <a:pt x="569" y="22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72" y="70"/>
                    <a:pt x="472" y="70"/>
                    <a:pt x="472" y="70"/>
                  </a:cubicBezTo>
                  <a:cubicBezTo>
                    <a:pt x="472" y="70"/>
                    <a:pt x="466" y="64"/>
                    <a:pt x="460" y="61"/>
                  </a:cubicBezTo>
                  <a:cubicBezTo>
                    <a:pt x="454" y="58"/>
                    <a:pt x="383" y="50"/>
                    <a:pt x="383" y="50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84" y="43"/>
                    <a:pt x="391" y="36"/>
                    <a:pt x="350" y="18"/>
                  </a:cubicBezTo>
                  <a:cubicBezTo>
                    <a:pt x="316" y="3"/>
                    <a:pt x="302" y="61"/>
                    <a:pt x="298" y="81"/>
                  </a:cubicBezTo>
                  <a:cubicBezTo>
                    <a:pt x="298" y="88"/>
                    <a:pt x="298" y="98"/>
                    <a:pt x="296" y="107"/>
                  </a:cubicBezTo>
                  <a:cubicBezTo>
                    <a:pt x="293" y="121"/>
                    <a:pt x="278" y="149"/>
                    <a:pt x="272" y="151"/>
                  </a:cubicBezTo>
                  <a:cubicBezTo>
                    <a:pt x="266" y="153"/>
                    <a:pt x="274" y="185"/>
                    <a:pt x="274" y="185"/>
                  </a:cubicBezTo>
                  <a:cubicBezTo>
                    <a:pt x="274" y="185"/>
                    <a:pt x="271" y="194"/>
                    <a:pt x="268" y="199"/>
                  </a:cubicBezTo>
                  <a:cubicBezTo>
                    <a:pt x="265" y="204"/>
                    <a:pt x="267" y="231"/>
                    <a:pt x="269" y="238"/>
                  </a:cubicBezTo>
                  <a:cubicBezTo>
                    <a:pt x="271" y="245"/>
                    <a:pt x="259" y="253"/>
                    <a:pt x="258" y="266"/>
                  </a:cubicBezTo>
                  <a:cubicBezTo>
                    <a:pt x="257" y="279"/>
                    <a:pt x="265" y="265"/>
                    <a:pt x="265" y="276"/>
                  </a:cubicBezTo>
                  <a:cubicBezTo>
                    <a:pt x="265" y="287"/>
                    <a:pt x="241" y="295"/>
                    <a:pt x="225" y="301"/>
                  </a:cubicBezTo>
                  <a:cubicBezTo>
                    <a:pt x="209" y="307"/>
                    <a:pt x="220" y="308"/>
                    <a:pt x="215" y="326"/>
                  </a:cubicBezTo>
                  <a:cubicBezTo>
                    <a:pt x="210" y="344"/>
                    <a:pt x="183" y="354"/>
                    <a:pt x="183" y="354"/>
                  </a:cubicBezTo>
                  <a:cubicBezTo>
                    <a:pt x="183" y="354"/>
                    <a:pt x="183" y="408"/>
                    <a:pt x="186" y="416"/>
                  </a:cubicBezTo>
                  <a:cubicBezTo>
                    <a:pt x="189" y="424"/>
                    <a:pt x="170" y="439"/>
                    <a:pt x="158" y="439"/>
                  </a:cubicBezTo>
                  <a:cubicBezTo>
                    <a:pt x="146" y="439"/>
                    <a:pt x="128" y="476"/>
                    <a:pt x="108" y="478"/>
                  </a:cubicBezTo>
                  <a:cubicBezTo>
                    <a:pt x="88" y="480"/>
                    <a:pt x="107" y="461"/>
                    <a:pt x="107" y="451"/>
                  </a:cubicBezTo>
                  <a:cubicBezTo>
                    <a:pt x="107" y="441"/>
                    <a:pt x="88" y="458"/>
                    <a:pt x="83" y="460"/>
                  </a:cubicBezTo>
                  <a:cubicBezTo>
                    <a:pt x="78" y="462"/>
                    <a:pt x="80" y="459"/>
                    <a:pt x="71" y="459"/>
                  </a:cubicBezTo>
                  <a:cubicBezTo>
                    <a:pt x="62" y="459"/>
                    <a:pt x="89" y="466"/>
                    <a:pt x="68" y="474"/>
                  </a:cubicBezTo>
                  <a:cubicBezTo>
                    <a:pt x="56" y="479"/>
                    <a:pt x="50" y="474"/>
                    <a:pt x="45" y="468"/>
                  </a:cubicBezTo>
                  <a:cubicBezTo>
                    <a:pt x="14" y="486"/>
                    <a:pt x="14" y="486"/>
                    <a:pt x="14" y="486"/>
                  </a:cubicBezTo>
                  <a:cubicBezTo>
                    <a:pt x="17" y="514"/>
                    <a:pt x="17" y="514"/>
                    <a:pt x="17" y="514"/>
                  </a:cubicBezTo>
                  <a:cubicBezTo>
                    <a:pt x="17" y="514"/>
                    <a:pt x="7" y="515"/>
                    <a:pt x="0" y="516"/>
                  </a:cubicBezTo>
                  <a:cubicBezTo>
                    <a:pt x="0" y="519"/>
                    <a:pt x="1" y="523"/>
                    <a:pt x="3" y="525"/>
                  </a:cubicBezTo>
                  <a:cubicBezTo>
                    <a:pt x="5" y="528"/>
                    <a:pt x="3" y="532"/>
                    <a:pt x="2" y="536"/>
                  </a:cubicBezTo>
                  <a:cubicBezTo>
                    <a:pt x="9" y="535"/>
                    <a:pt x="16" y="534"/>
                    <a:pt x="20" y="531"/>
                  </a:cubicBezTo>
                  <a:cubicBezTo>
                    <a:pt x="28" y="525"/>
                    <a:pt x="204" y="527"/>
                    <a:pt x="204" y="52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447"/>
            <p:cNvSpPr>
              <a:spLocks noChangeAspect="1" noEditPoints="1"/>
            </p:cNvSpPr>
            <p:nvPr/>
          </p:nvSpPr>
          <p:spPr bwMode="auto">
            <a:xfrm>
              <a:off x="2955926" y="3344863"/>
              <a:ext cx="901700" cy="1030288"/>
            </a:xfrm>
            <a:custGeom>
              <a:avLst/>
              <a:gdLst/>
              <a:ahLst/>
              <a:cxnLst>
                <a:cxn ang="0">
                  <a:pos x="19" y="51"/>
                </a:cxn>
                <a:cxn ang="0">
                  <a:pos x="32" y="65"/>
                </a:cxn>
                <a:cxn ang="0">
                  <a:pos x="60" y="19"/>
                </a:cxn>
                <a:cxn ang="0">
                  <a:pos x="6" y="33"/>
                </a:cxn>
                <a:cxn ang="0">
                  <a:pos x="10" y="42"/>
                </a:cxn>
                <a:cxn ang="0">
                  <a:pos x="557" y="376"/>
                </a:cxn>
                <a:cxn ang="0">
                  <a:pos x="556" y="307"/>
                </a:cxn>
                <a:cxn ang="0">
                  <a:pos x="519" y="323"/>
                </a:cxn>
                <a:cxn ang="0">
                  <a:pos x="476" y="323"/>
                </a:cxn>
                <a:cxn ang="0">
                  <a:pos x="480" y="296"/>
                </a:cxn>
                <a:cxn ang="0">
                  <a:pos x="480" y="284"/>
                </a:cxn>
                <a:cxn ang="0">
                  <a:pos x="460" y="246"/>
                </a:cxn>
                <a:cxn ang="0">
                  <a:pos x="469" y="189"/>
                </a:cxn>
                <a:cxn ang="0">
                  <a:pos x="465" y="142"/>
                </a:cxn>
                <a:cxn ang="0">
                  <a:pos x="408" y="126"/>
                </a:cxn>
                <a:cxn ang="0">
                  <a:pos x="361" y="127"/>
                </a:cxn>
                <a:cxn ang="0">
                  <a:pos x="336" y="179"/>
                </a:cxn>
                <a:cxn ang="0">
                  <a:pos x="306" y="177"/>
                </a:cxn>
                <a:cxn ang="0">
                  <a:pos x="269" y="175"/>
                </a:cxn>
                <a:cxn ang="0">
                  <a:pos x="239" y="127"/>
                </a:cxn>
                <a:cxn ang="0">
                  <a:pos x="227" y="96"/>
                </a:cxn>
                <a:cxn ang="0">
                  <a:pos x="35" y="82"/>
                </a:cxn>
                <a:cxn ang="0">
                  <a:pos x="24" y="103"/>
                </a:cxn>
                <a:cxn ang="0">
                  <a:pos x="55" y="161"/>
                </a:cxn>
                <a:cxn ang="0">
                  <a:pos x="64" y="182"/>
                </a:cxn>
                <a:cxn ang="0">
                  <a:pos x="55" y="214"/>
                </a:cxn>
                <a:cxn ang="0">
                  <a:pos x="69" y="265"/>
                </a:cxn>
                <a:cxn ang="0">
                  <a:pos x="92" y="328"/>
                </a:cxn>
                <a:cxn ang="0">
                  <a:pos x="73" y="384"/>
                </a:cxn>
                <a:cxn ang="0">
                  <a:pos x="51" y="404"/>
                </a:cxn>
                <a:cxn ang="0">
                  <a:pos x="35" y="441"/>
                </a:cxn>
                <a:cxn ang="0">
                  <a:pos x="23" y="481"/>
                </a:cxn>
                <a:cxn ang="0">
                  <a:pos x="18" y="520"/>
                </a:cxn>
                <a:cxn ang="0">
                  <a:pos x="5" y="563"/>
                </a:cxn>
                <a:cxn ang="0">
                  <a:pos x="9" y="581"/>
                </a:cxn>
                <a:cxn ang="0">
                  <a:pos x="11" y="589"/>
                </a:cxn>
                <a:cxn ang="0">
                  <a:pos x="47" y="599"/>
                </a:cxn>
                <a:cxn ang="0">
                  <a:pos x="104" y="609"/>
                </a:cxn>
                <a:cxn ang="0">
                  <a:pos x="301" y="602"/>
                </a:cxn>
                <a:cxn ang="0">
                  <a:pos x="394" y="628"/>
                </a:cxn>
                <a:cxn ang="0">
                  <a:pos x="433" y="630"/>
                </a:cxn>
                <a:cxn ang="0">
                  <a:pos x="465" y="554"/>
                </a:cxn>
                <a:cxn ang="0">
                  <a:pos x="554" y="401"/>
                </a:cxn>
              </a:cxnLst>
              <a:rect l="0" t="0" r="r" b="b"/>
              <a:pathLst>
                <a:path w="557" h="636">
                  <a:moveTo>
                    <a:pt x="10" y="42"/>
                  </a:moveTo>
                  <a:cubicBezTo>
                    <a:pt x="11" y="43"/>
                    <a:pt x="19" y="51"/>
                    <a:pt x="19" y="51"/>
                  </a:cubicBezTo>
                  <a:cubicBezTo>
                    <a:pt x="19" y="51"/>
                    <a:pt x="16" y="59"/>
                    <a:pt x="15" y="67"/>
                  </a:cubicBezTo>
                  <a:cubicBezTo>
                    <a:pt x="22" y="66"/>
                    <a:pt x="32" y="65"/>
                    <a:pt x="32" y="6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7" y="14"/>
                    <a:pt x="53" y="9"/>
                    <a:pt x="47" y="6"/>
                  </a:cubicBezTo>
                  <a:cubicBezTo>
                    <a:pt x="36" y="0"/>
                    <a:pt x="15" y="21"/>
                    <a:pt x="6" y="33"/>
                  </a:cubicBezTo>
                  <a:cubicBezTo>
                    <a:pt x="8" y="34"/>
                    <a:pt x="10" y="35"/>
                    <a:pt x="10" y="35"/>
                  </a:cubicBezTo>
                  <a:cubicBezTo>
                    <a:pt x="10" y="35"/>
                    <a:pt x="10" y="40"/>
                    <a:pt x="10" y="42"/>
                  </a:cubicBezTo>
                  <a:close/>
                  <a:moveTo>
                    <a:pt x="550" y="383"/>
                  </a:moveTo>
                  <a:cubicBezTo>
                    <a:pt x="556" y="380"/>
                    <a:pt x="557" y="376"/>
                    <a:pt x="557" y="376"/>
                  </a:cubicBezTo>
                  <a:cubicBezTo>
                    <a:pt x="556" y="309"/>
                    <a:pt x="556" y="309"/>
                    <a:pt x="556" y="309"/>
                  </a:cubicBezTo>
                  <a:cubicBezTo>
                    <a:pt x="556" y="309"/>
                    <a:pt x="556" y="308"/>
                    <a:pt x="556" y="307"/>
                  </a:cubicBezTo>
                  <a:cubicBezTo>
                    <a:pt x="554" y="307"/>
                    <a:pt x="551" y="306"/>
                    <a:pt x="547" y="305"/>
                  </a:cubicBezTo>
                  <a:cubicBezTo>
                    <a:pt x="527" y="298"/>
                    <a:pt x="519" y="323"/>
                    <a:pt x="519" y="323"/>
                  </a:cubicBezTo>
                  <a:cubicBezTo>
                    <a:pt x="519" y="323"/>
                    <a:pt x="511" y="316"/>
                    <a:pt x="501" y="311"/>
                  </a:cubicBezTo>
                  <a:cubicBezTo>
                    <a:pt x="491" y="306"/>
                    <a:pt x="476" y="323"/>
                    <a:pt x="476" y="323"/>
                  </a:cubicBezTo>
                  <a:cubicBezTo>
                    <a:pt x="475" y="312"/>
                    <a:pt x="475" y="312"/>
                    <a:pt x="475" y="312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470" y="295"/>
                    <a:pt x="470" y="295"/>
                    <a:pt x="470" y="295"/>
                  </a:cubicBezTo>
                  <a:cubicBezTo>
                    <a:pt x="480" y="284"/>
                    <a:pt x="480" y="284"/>
                    <a:pt x="480" y="284"/>
                  </a:cubicBezTo>
                  <a:cubicBezTo>
                    <a:pt x="480" y="284"/>
                    <a:pt x="472" y="267"/>
                    <a:pt x="475" y="264"/>
                  </a:cubicBezTo>
                  <a:cubicBezTo>
                    <a:pt x="478" y="261"/>
                    <a:pt x="460" y="246"/>
                    <a:pt x="460" y="246"/>
                  </a:cubicBezTo>
                  <a:cubicBezTo>
                    <a:pt x="459" y="209"/>
                    <a:pt x="459" y="209"/>
                    <a:pt x="459" y="209"/>
                  </a:cubicBezTo>
                  <a:cubicBezTo>
                    <a:pt x="459" y="209"/>
                    <a:pt x="466" y="196"/>
                    <a:pt x="469" y="189"/>
                  </a:cubicBezTo>
                  <a:cubicBezTo>
                    <a:pt x="472" y="182"/>
                    <a:pt x="462" y="177"/>
                    <a:pt x="457" y="167"/>
                  </a:cubicBezTo>
                  <a:cubicBezTo>
                    <a:pt x="452" y="157"/>
                    <a:pt x="466" y="154"/>
                    <a:pt x="465" y="142"/>
                  </a:cubicBezTo>
                  <a:cubicBezTo>
                    <a:pt x="464" y="130"/>
                    <a:pt x="396" y="143"/>
                    <a:pt x="396" y="143"/>
                  </a:cubicBezTo>
                  <a:cubicBezTo>
                    <a:pt x="396" y="143"/>
                    <a:pt x="406" y="136"/>
                    <a:pt x="408" y="126"/>
                  </a:cubicBezTo>
                  <a:cubicBezTo>
                    <a:pt x="410" y="116"/>
                    <a:pt x="394" y="127"/>
                    <a:pt x="389" y="128"/>
                  </a:cubicBezTo>
                  <a:cubicBezTo>
                    <a:pt x="384" y="129"/>
                    <a:pt x="364" y="126"/>
                    <a:pt x="361" y="127"/>
                  </a:cubicBezTo>
                  <a:cubicBezTo>
                    <a:pt x="358" y="128"/>
                    <a:pt x="354" y="152"/>
                    <a:pt x="355" y="157"/>
                  </a:cubicBezTo>
                  <a:cubicBezTo>
                    <a:pt x="356" y="162"/>
                    <a:pt x="355" y="177"/>
                    <a:pt x="336" y="179"/>
                  </a:cubicBezTo>
                  <a:cubicBezTo>
                    <a:pt x="317" y="181"/>
                    <a:pt x="314" y="170"/>
                    <a:pt x="314" y="170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6" y="177"/>
                    <a:pt x="291" y="182"/>
                    <a:pt x="288" y="184"/>
                  </a:cubicBezTo>
                  <a:cubicBezTo>
                    <a:pt x="285" y="186"/>
                    <a:pt x="278" y="174"/>
                    <a:pt x="269" y="175"/>
                  </a:cubicBezTo>
                  <a:cubicBezTo>
                    <a:pt x="260" y="176"/>
                    <a:pt x="234" y="136"/>
                    <a:pt x="234" y="136"/>
                  </a:cubicBezTo>
                  <a:cubicBezTo>
                    <a:pt x="234" y="136"/>
                    <a:pt x="237" y="134"/>
                    <a:pt x="239" y="127"/>
                  </a:cubicBezTo>
                  <a:cubicBezTo>
                    <a:pt x="241" y="120"/>
                    <a:pt x="226" y="103"/>
                    <a:pt x="226" y="103"/>
                  </a:cubicBezTo>
                  <a:cubicBezTo>
                    <a:pt x="226" y="103"/>
                    <a:pt x="226" y="103"/>
                    <a:pt x="227" y="96"/>
                  </a:cubicBezTo>
                  <a:cubicBezTo>
                    <a:pt x="228" y="89"/>
                    <a:pt x="219" y="78"/>
                    <a:pt x="219" y="78"/>
                  </a:cubicBezTo>
                  <a:cubicBezTo>
                    <a:pt x="219" y="78"/>
                    <a:pt x="43" y="76"/>
                    <a:pt x="35" y="82"/>
                  </a:cubicBezTo>
                  <a:cubicBezTo>
                    <a:pt x="31" y="85"/>
                    <a:pt x="24" y="86"/>
                    <a:pt x="17" y="87"/>
                  </a:cubicBezTo>
                  <a:cubicBezTo>
                    <a:pt x="16" y="92"/>
                    <a:pt x="15" y="97"/>
                    <a:pt x="24" y="103"/>
                  </a:cubicBezTo>
                  <a:cubicBezTo>
                    <a:pt x="40" y="113"/>
                    <a:pt x="50" y="135"/>
                    <a:pt x="50" y="135"/>
                  </a:cubicBezTo>
                  <a:cubicBezTo>
                    <a:pt x="50" y="135"/>
                    <a:pt x="50" y="152"/>
                    <a:pt x="55" y="161"/>
                  </a:cubicBezTo>
                  <a:cubicBezTo>
                    <a:pt x="61" y="171"/>
                    <a:pt x="62" y="170"/>
                    <a:pt x="62" y="173"/>
                  </a:cubicBezTo>
                  <a:cubicBezTo>
                    <a:pt x="62" y="175"/>
                    <a:pt x="61" y="180"/>
                    <a:pt x="64" y="182"/>
                  </a:cubicBezTo>
                  <a:cubicBezTo>
                    <a:pt x="68" y="184"/>
                    <a:pt x="79" y="192"/>
                    <a:pt x="75" y="193"/>
                  </a:cubicBezTo>
                  <a:cubicBezTo>
                    <a:pt x="72" y="194"/>
                    <a:pt x="56" y="209"/>
                    <a:pt x="55" y="214"/>
                  </a:cubicBezTo>
                  <a:cubicBezTo>
                    <a:pt x="55" y="219"/>
                    <a:pt x="59" y="234"/>
                    <a:pt x="60" y="239"/>
                  </a:cubicBezTo>
                  <a:cubicBezTo>
                    <a:pt x="61" y="245"/>
                    <a:pt x="61" y="250"/>
                    <a:pt x="69" y="265"/>
                  </a:cubicBezTo>
                  <a:cubicBezTo>
                    <a:pt x="77" y="280"/>
                    <a:pt x="101" y="314"/>
                    <a:pt x="98" y="318"/>
                  </a:cubicBezTo>
                  <a:cubicBezTo>
                    <a:pt x="94" y="322"/>
                    <a:pt x="92" y="322"/>
                    <a:pt x="92" y="328"/>
                  </a:cubicBezTo>
                  <a:cubicBezTo>
                    <a:pt x="91" y="334"/>
                    <a:pt x="89" y="352"/>
                    <a:pt x="86" y="357"/>
                  </a:cubicBezTo>
                  <a:cubicBezTo>
                    <a:pt x="84" y="361"/>
                    <a:pt x="73" y="384"/>
                    <a:pt x="73" y="384"/>
                  </a:cubicBezTo>
                  <a:cubicBezTo>
                    <a:pt x="73" y="384"/>
                    <a:pt x="64" y="379"/>
                    <a:pt x="63" y="381"/>
                  </a:cubicBezTo>
                  <a:cubicBezTo>
                    <a:pt x="61" y="383"/>
                    <a:pt x="54" y="400"/>
                    <a:pt x="51" y="404"/>
                  </a:cubicBezTo>
                  <a:cubicBezTo>
                    <a:pt x="48" y="408"/>
                    <a:pt x="40" y="406"/>
                    <a:pt x="37" y="415"/>
                  </a:cubicBezTo>
                  <a:cubicBezTo>
                    <a:pt x="33" y="424"/>
                    <a:pt x="35" y="441"/>
                    <a:pt x="35" y="441"/>
                  </a:cubicBezTo>
                  <a:cubicBezTo>
                    <a:pt x="35" y="441"/>
                    <a:pt x="29" y="441"/>
                    <a:pt x="28" y="448"/>
                  </a:cubicBezTo>
                  <a:cubicBezTo>
                    <a:pt x="27" y="456"/>
                    <a:pt x="23" y="481"/>
                    <a:pt x="23" y="481"/>
                  </a:cubicBezTo>
                  <a:cubicBezTo>
                    <a:pt x="23" y="481"/>
                    <a:pt x="16" y="492"/>
                    <a:pt x="16" y="500"/>
                  </a:cubicBezTo>
                  <a:cubicBezTo>
                    <a:pt x="16" y="508"/>
                    <a:pt x="18" y="520"/>
                    <a:pt x="18" y="520"/>
                  </a:cubicBezTo>
                  <a:cubicBezTo>
                    <a:pt x="18" y="520"/>
                    <a:pt x="11" y="514"/>
                    <a:pt x="9" y="529"/>
                  </a:cubicBezTo>
                  <a:cubicBezTo>
                    <a:pt x="7" y="544"/>
                    <a:pt x="5" y="563"/>
                    <a:pt x="5" y="563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13" y="575"/>
                    <a:pt x="9" y="581"/>
                  </a:cubicBezTo>
                  <a:cubicBezTo>
                    <a:pt x="7" y="586"/>
                    <a:pt x="3" y="585"/>
                    <a:pt x="1" y="588"/>
                  </a:cubicBezTo>
                  <a:cubicBezTo>
                    <a:pt x="5" y="587"/>
                    <a:pt x="8" y="587"/>
                    <a:pt x="11" y="589"/>
                  </a:cubicBezTo>
                  <a:cubicBezTo>
                    <a:pt x="19" y="595"/>
                    <a:pt x="25" y="597"/>
                    <a:pt x="25" y="597"/>
                  </a:cubicBezTo>
                  <a:cubicBezTo>
                    <a:pt x="47" y="599"/>
                    <a:pt x="47" y="599"/>
                    <a:pt x="47" y="599"/>
                  </a:cubicBezTo>
                  <a:cubicBezTo>
                    <a:pt x="47" y="599"/>
                    <a:pt x="53" y="583"/>
                    <a:pt x="69" y="583"/>
                  </a:cubicBezTo>
                  <a:cubicBezTo>
                    <a:pt x="85" y="583"/>
                    <a:pt x="104" y="609"/>
                    <a:pt x="104" y="609"/>
                  </a:cubicBezTo>
                  <a:cubicBezTo>
                    <a:pt x="110" y="603"/>
                    <a:pt x="110" y="603"/>
                    <a:pt x="110" y="603"/>
                  </a:cubicBezTo>
                  <a:cubicBezTo>
                    <a:pt x="301" y="602"/>
                    <a:pt x="301" y="602"/>
                    <a:pt x="301" y="602"/>
                  </a:cubicBezTo>
                  <a:cubicBezTo>
                    <a:pt x="301" y="602"/>
                    <a:pt x="317" y="625"/>
                    <a:pt x="320" y="625"/>
                  </a:cubicBezTo>
                  <a:cubicBezTo>
                    <a:pt x="323" y="625"/>
                    <a:pt x="382" y="620"/>
                    <a:pt x="394" y="628"/>
                  </a:cubicBezTo>
                  <a:cubicBezTo>
                    <a:pt x="406" y="636"/>
                    <a:pt x="430" y="625"/>
                    <a:pt x="430" y="625"/>
                  </a:cubicBezTo>
                  <a:cubicBezTo>
                    <a:pt x="430" y="625"/>
                    <a:pt x="430" y="629"/>
                    <a:pt x="433" y="630"/>
                  </a:cubicBezTo>
                  <a:cubicBezTo>
                    <a:pt x="436" y="631"/>
                    <a:pt x="519" y="614"/>
                    <a:pt x="519" y="614"/>
                  </a:cubicBezTo>
                  <a:cubicBezTo>
                    <a:pt x="519" y="614"/>
                    <a:pt x="463" y="562"/>
                    <a:pt x="465" y="554"/>
                  </a:cubicBezTo>
                  <a:cubicBezTo>
                    <a:pt x="467" y="546"/>
                    <a:pt x="466" y="402"/>
                    <a:pt x="466" y="405"/>
                  </a:cubicBezTo>
                  <a:cubicBezTo>
                    <a:pt x="466" y="408"/>
                    <a:pt x="554" y="407"/>
                    <a:pt x="554" y="401"/>
                  </a:cubicBezTo>
                  <a:cubicBezTo>
                    <a:pt x="554" y="395"/>
                    <a:pt x="544" y="386"/>
                    <a:pt x="550" y="38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448"/>
            <p:cNvSpPr>
              <a:spLocks noChangeAspect="1"/>
            </p:cNvSpPr>
            <p:nvPr/>
          </p:nvSpPr>
          <p:spPr bwMode="auto">
            <a:xfrm>
              <a:off x="3703638" y="3635375"/>
              <a:ext cx="887413" cy="747713"/>
            </a:xfrm>
            <a:custGeom>
              <a:avLst/>
              <a:gdLst/>
              <a:ahLst/>
              <a:cxnLst>
                <a:cxn ang="0">
                  <a:pos x="148" y="449"/>
                </a:cxn>
                <a:cxn ang="0">
                  <a:pos x="179" y="451"/>
                </a:cxn>
                <a:cxn ang="0">
                  <a:pos x="209" y="452"/>
                </a:cxn>
                <a:cxn ang="0">
                  <a:pos x="260" y="395"/>
                </a:cxn>
                <a:cxn ang="0">
                  <a:pos x="284" y="384"/>
                </a:cxn>
                <a:cxn ang="0">
                  <a:pos x="308" y="365"/>
                </a:cxn>
                <a:cxn ang="0">
                  <a:pos x="375" y="344"/>
                </a:cxn>
                <a:cxn ang="0">
                  <a:pos x="370" y="315"/>
                </a:cxn>
                <a:cxn ang="0">
                  <a:pos x="481" y="243"/>
                </a:cxn>
                <a:cxn ang="0">
                  <a:pos x="501" y="200"/>
                </a:cxn>
                <a:cxn ang="0">
                  <a:pos x="508" y="155"/>
                </a:cxn>
                <a:cxn ang="0">
                  <a:pos x="517" y="125"/>
                </a:cxn>
                <a:cxn ang="0">
                  <a:pos x="517" y="78"/>
                </a:cxn>
                <a:cxn ang="0">
                  <a:pos x="507" y="62"/>
                </a:cxn>
                <a:cxn ang="0">
                  <a:pos x="454" y="34"/>
                </a:cxn>
                <a:cxn ang="0">
                  <a:pos x="438" y="25"/>
                </a:cxn>
                <a:cxn ang="0">
                  <a:pos x="421" y="32"/>
                </a:cxn>
                <a:cxn ang="0">
                  <a:pos x="387" y="16"/>
                </a:cxn>
                <a:cxn ang="0">
                  <a:pos x="391" y="0"/>
                </a:cxn>
                <a:cxn ang="0">
                  <a:pos x="320" y="32"/>
                </a:cxn>
                <a:cxn ang="0">
                  <a:pos x="302" y="75"/>
                </a:cxn>
                <a:cxn ang="0">
                  <a:pos x="307" y="128"/>
                </a:cxn>
                <a:cxn ang="0">
                  <a:pos x="323" y="194"/>
                </a:cxn>
                <a:cxn ang="0">
                  <a:pos x="342" y="191"/>
                </a:cxn>
                <a:cxn ang="0">
                  <a:pos x="356" y="228"/>
                </a:cxn>
                <a:cxn ang="0">
                  <a:pos x="336" y="233"/>
                </a:cxn>
                <a:cxn ang="0">
                  <a:pos x="314" y="219"/>
                </a:cxn>
                <a:cxn ang="0">
                  <a:pos x="298" y="206"/>
                </a:cxn>
                <a:cxn ang="0">
                  <a:pos x="248" y="158"/>
                </a:cxn>
                <a:cxn ang="0">
                  <a:pos x="185" y="172"/>
                </a:cxn>
                <a:cxn ang="0">
                  <a:pos x="159" y="173"/>
                </a:cxn>
                <a:cxn ang="0">
                  <a:pos x="114" y="150"/>
                </a:cxn>
                <a:cxn ang="0">
                  <a:pos x="93" y="128"/>
                </a:cxn>
                <a:cxn ang="0">
                  <a:pos x="94" y="197"/>
                </a:cxn>
                <a:cxn ang="0">
                  <a:pos x="91" y="222"/>
                </a:cxn>
                <a:cxn ang="0">
                  <a:pos x="2" y="375"/>
                </a:cxn>
                <a:cxn ang="0">
                  <a:pos x="129" y="430"/>
                </a:cxn>
              </a:cxnLst>
              <a:rect l="0" t="0" r="r" b="b"/>
              <a:pathLst>
                <a:path w="548" h="461">
                  <a:moveTo>
                    <a:pt x="129" y="430"/>
                  </a:moveTo>
                  <a:cubicBezTo>
                    <a:pt x="139" y="438"/>
                    <a:pt x="143" y="449"/>
                    <a:pt x="148" y="449"/>
                  </a:cubicBezTo>
                  <a:cubicBezTo>
                    <a:pt x="153" y="449"/>
                    <a:pt x="162" y="439"/>
                    <a:pt x="165" y="444"/>
                  </a:cubicBezTo>
                  <a:cubicBezTo>
                    <a:pt x="168" y="449"/>
                    <a:pt x="179" y="451"/>
                    <a:pt x="179" y="451"/>
                  </a:cubicBezTo>
                  <a:cubicBezTo>
                    <a:pt x="179" y="451"/>
                    <a:pt x="182" y="440"/>
                    <a:pt x="190" y="446"/>
                  </a:cubicBezTo>
                  <a:cubicBezTo>
                    <a:pt x="198" y="452"/>
                    <a:pt x="195" y="461"/>
                    <a:pt x="209" y="452"/>
                  </a:cubicBezTo>
                  <a:cubicBezTo>
                    <a:pt x="216" y="447"/>
                    <a:pt x="229" y="435"/>
                    <a:pt x="240" y="423"/>
                  </a:cubicBezTo>
                  <a:cubicBezTo>
                    <a:pt x="248" y="411"/>
                    <a:pt x="257" y="398"/>
                    <a:pt x="260" y="395"/>
                  </a:cubicBezTo>
                  <a:cubicBezTo>
                    <a:pt x="266" y="391"/>
                    <a:pt x="267" y="400"/>
                    <a:pt x="273" y="395"/>
                  </a:cubicBezTo>
                  <a:cubicBezTo>
                    <a:pt x="279" y="390"/>
                    <a:pt x="279" y="384"/>
                    <a:pt x="284" y="384"/>
                  </a:cubicBezTo>
                  <a:cubicBezTo>
                    <a:pt x="288" y="383"/>
                    <a:pt x="301" y="380"/>
                    <a:pt x="305" y="382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08" y="365"/>
                    <a:pt x="345" y="343"/>
                    <a:pt x="354" y="344"/>
                  </a:cubicBezTo>
                  <a:cubicBezTo>
                    <a:pt x="363" y="345"/>
                    <a:pt x="372" y="348"/>
                    <a:pt x="375" y="344"/>
                  </a:cubicBezTo>
                  <a:cubicBezTo>
                    <a:pt x="378" y="340"/>
                    <a:pt x="381" y="331"/>
                    <a:pt x="381" y="331"/>
                  </a:cubicBezTo>
                  <a:cubicBezTo>
                    <a:pt x="381" y="331"/>
                    <a:pt x="366" y="321"/>
                    <a:pt x="370" y="315"/>
                  </a:cubicBezTo>
                  <a:cubicBezTo>
                    <a:pt x="374" y="309"/>
                    <a:pt x="499" y="268"/>
                    <a:pt x="499" y="268"/>
                  </a:cubicBezTo>
                  <a:cubicBezTo>
                    <a:pt x="499" y="268"/>
                    <a:pt x="476" y="249"/>
                    <a:pt x="481" y="243"/>
                  </a:cubicBezTo>
                  <a:cubicBezTo>
                    <a:pt x="486" y="237"/>
                    <a:pt x="501" y="228"/>
                    <a:pt x="499" y="223"/>
                  </a:cubicBezTo>
                  <a:cubicBezTo>
                    <a:pt x="497" y="218"/>
                    <a:pt x="479" y="204"/>
                    <a:pt x="501" y="200"/>
                  </a:cubicBezTo>
                  <a:cubicBezTo>
                    <a:pt x="523" y="196"/>
                    <a:pt x="526" y="197"/>
                    <a:pt x="526" y="197"/>
                  </a:cubicBezTo>
                  <a:cubicBezTo>
                    <a:pt x="526" y="197"/>
                    <a:pt x="503" y="162"/>
                    <a:pt x="508" y="155"/>
                  </a:cubicBezTo>
                  <a:cubicBezTo>
                    <a:pt x="513" y="148"/>
                    <a:pt x="519" y="142"/>
                    <a:pt x="518" y="138"/>
                  </a:cubicBezTo>
                  <a:cubicBezTo>
                    <a:pt x="517" y="134"/>
                    <a:pt x="506" y="130"/>
                    <a:pt x="517" y="125"/>
                  </a:cubicBezTo>
                  <a:cubicBezTo>
                    <a:pt x="528" y="120"/>
                    <a:pt x="548" y="114"/>
                    <a:pt x="542" y="113"/>
                  </a:cubicBezTo>
                  <a:cubicBezTo>
                    <a:pt x="536" y="112"/>
                    <a:pt x="515" y="87"/>
                    <a:pt x="517" y="78"/>
                  </a:cubicBezTo>
                  <a:cubicBezTo>
                    <a:pt x="519" y="70"/>
                    <a:pt x="514" y="67"/>
                    <a:pt x="511" y="64"/>
                  </a:cubicBezTo>
                  <a:cubicBezTo>
                    <a:pt x="509" y="63"/>
                    <a:pt x="508" y="63"/>
                    <a:pt x="507" y="62"/>
                  </a:cubicBezTo>
                  <a:cubicBezTo>
                    <a:pt x="494" y="54"/>
                    <a:pt x="459" y="43"/>
                    <a:pt x="459" y="43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22" y="19"/>
                    <a:pt x="422" y="19"/>
                    <a:pt x="422" y="19"/>
                  </a:cubicBezTo>
                  <a:cubicBezTo>
                    <a:pt x="422" y="25"/>
                    <a:pt x="422" y="34"/>
                    <a:pt x="421" y="32"/>
                  </a:cubicBezTo>
                  <a:cubicBezTo>
                    <a:pt x="418" y="30"/>
                    <a:pt x="409" y="24"/>
                    <a:pt x="408" y="23"/>
                  </a:cubicBezTo>
                  <a:cubicBezTo>
                    <a:pt x="406" y="23"/>
                    <a:pt x="387" y="17"/>
                    <a:pt x="387" y="16"/>
                  </a:cubicBezTo>
                  <a:cubicBezTo>
                    <a:pt x="388" y="16"/>
                    <a:pt x="399" y="14"/>
                    <a:pt x="396" y="7"/>
                  </a:cubicBezTo>
                  <a:cubicBezTo>
                    <a:pt x="395" y="5"/>
                    <a:pt x="393" y="2"/>
                    <a:pt x="391" y="0"/>
                  </a:cubicBezTo>
                  <a:cubicBezTo>
                    <a:pt x="372" y="4"/>
                    <a:pt x="327" y="14"/>
                    <a:pt x="320" y="14"/>
                  </a:cubicBezTo>
                  <a:cubicBezTo>
                    <a:pt x="311" y="14"/>
                    <a:pt x="321" y="23"/>
                    <a:pt x="320" y="32"/>
                  </a:cubicBezTo>
                  <a:cubicBezTo>
                    <a:pt x="319" y="41"/>
                    <a:pt x="306" y="52"/>
                    <a:pt x="296" y="54"/>
                  </a:cubicBezTo>
                  <a:cubicBezTo>
                    <a:pt x="286" y="56"/>
                    <a:pt x="297" y="59"/>
                    <a:pt x="302" y="75"/>
                  </a:cubicBezTo>
                  <a:cubicBezTo>
                    <a:pt x="307" y="91"/>
                    <a:pt x="303" y="98"/>
                    <a:pt x="299" y="102"/>
                  </a:cubicBezTo>
                  <a:cubicBezTo>
                    <a:pt x="295" y="106"/>
                    <a:pt x="309" y="122"/>
                    <a:pt x="307" y="128"/>
                  </a:cubicBezTo>
                  <a:cubicBezTo>
                    <a:pt x="305" y="134"/>
                    <a:pt x="288" y="162"/>
                    <a:pt x="288" y="162"/>
                  </a:cubicBezTo>
                  <a:cubicBezTo>
                    <a:pt x="288" y="162"/>
                    <a:pt x="316" y="188"/>
                    <a:pt x="323" y="194"/>
                  </a:cubicBezTo>
                  <a:cubicBezTo>
                    <a:pt x="330" y="200"/>
                    <a:pt x="341" y="201"/>
                    <a:pt x="341" y="201"/>
                  </a:cubicBezTo>
                  <a:cubicBezTo>
                    <a:pt x="341" y="201"/>
                    <a:pt x="342" y="197"/>
                    <a:pt x="342" y="191"/>
                  </a:cubicBezTo>
                  <a:cubicBezTo>
                    <a:pt x="342" y="185"/>
                    <a:pt x="354" y="186"/>
                    <a:pt x="357" y="185"/>
                  </a:cubicBezTo>
                  <a:cubicBezTo>
                    <a:pt x="360" y="184"/>
                    <a:pt x="356" y="228"/>
                    <a:pt x="356" y="228"/>
                  </a:cubicBezTo>
                  <a:cubicBezTo>
                    <a:pt x="351" y="239"/>
                    <a:pt x="351" y="239"/>
                    <a:pt x="351" y="239"/>
                  </a:cubicBezTo>
                  <a:cubicBezTo>
                    <a:pt x="336" y="233"/>
                    <a:pt x="336" y="233"/>
                    <a:pt x="336" y="233"/>
                  </a:cubicBezTo>
                  <a:cubicBezTo>
                    <a:pt x="336" y="233"/>
                    <a:pt x="331" y="242"/>
                    <a:pt x="328" y="246"/>
                  </a:cubicBezTo>
                  <a:cubicBezTo>
                    <a:pt x="325" y="250"/>
                    <a:pt x="313" y="226"/>
                    <a:pt x="314" y="219"/>
                  </a:cubicBezTo>
                  <a:cubicBezTo>
                    <a:pt x="315" y="212"/>
                    <a:pt x="300" y="217"/>
                    <a:pt x="300" y="217"/>
                  </a:cubicBezTo>
                  <a:cubicBezTo>
                    <a:pt x="300" y="217"/>
                    <a:pt x="300" y="214"/>
                    <a:pt x="298" y="206"/>
                  </a:cubicBezTo>
                  <a:cubicBezTo>
                    <a:pt x="296" y="198"/>
                    <a:pt x="280" y="189"/>
                    <a:pt x="267" y="189"/>
                  </a:cubicBezTo>
                  <a:cubicBezTo>
                    <a:pt x="254" y="189"/>
                    <a:pt x="256" y="162"/>
                    <a:pt x="248" y="158"/>
                  </a:cubicBezTo>
                  <a:cubicBezTo>
                    <a:pt x="240" y="154"/>
                    <a:pt x="234" y="170"/>
                    <a:pt x="230" y="178"/>
                  </a:cubicBezTo>
                  <a:cubicBezTo>
                    <a:pt x="226" y="186"/>
                    <a:pt x="189" y="174"/>
                    <a:pt x="185" y="172"/>
                  </a:cubicBezTo>
                  <a:cubicBezTo>
                    <a:pt x="181" y="170"/>
                    <a:pt x="175" y="165"/>
                    <a:pt x="175" y="165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53" y="149"/>
                    <a:pt x="150" y="143"/>
                  </a:cubicBezTo>
                  <a:cubicBezTo>
                    <a:pt x="147" y="137"/>
                    <a:pt x="120" y="147"/>
                    <a:pt x="114" y="150"/>
                  </a:cubicBezTo>
                  <a:cubicBezTo>
                    <a:pt x="108" y="153"/>
                    <a:pt x="112" y="145"/>
                    <a:pt x="111" y="134"/>
                  </a:cubicBezTo>
                  <a:cubicBezTo>
                    <a:pt x="110" y="125"/>
                    <a:pt x="106" y="130"/>
                    <a:pt x="93" y="128"/>
                  </a:cubicBezTo>
                  <a:cubicBezTo>
                    <a:pt x="93" y="129"/>
                    <a:pt x="93" y="130"/>
                    <a:pt x="93" y="130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4" y="197"/>
                    <a:pt x="93" y="201"/>
                    <a:pt x="87" y="204"/>
                  </a:cubicBezTo>
                  <a:cubicBezTo>
                    <a:pt x="81" y="207"/>
                    <a:pt x="91" y="216"/>
                    <a:pt x="91" y="222"/>
                  </a:cubicBezTo>
                  <a:cubicBezTo>
                    <a:pt x="91" y="228"/>
                    <a:pt x="3" y="229"/>
                    <a:pt x="3" y="226"/>
                  </a:cubicBezTo>
                  <a:cubicBezTo>
                    <a:pt x="3" y="223"/>
                    <a:pt x="4" y="367"/>
                    <a:pt x="2" y="375"/>
                  </a:cubicBezTo>
                  <a:cubicBezTo>
                    <a:pt x="0" y="381"/>
                    <a:pt x="34" y="414"/>
                    <a:pt x="49" y="428"/>
                  </a:cubicBezTo>
                  <a:cubicBezTo>
                    <a:pt x="78" y="426"/>
                    <a:pt x="122" y="425"/>
                    <a:pt x="129" y="43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449"/>
            <p:cNvSpPr>
              <a:spLocks noChangeAspect="1"/>
            </p:cNvSpPr>
            <p:nvPr/>
          </p:nvSpPr>
          <p:spPr bwMode="auto">
            <a:xfrm>
              <a:off x="4475163" y="3740150"/>
              <a:ext cx="242888" cy="568325"/>
            </a:xfrm>
            <a:custGeom>
              <a:avLst/>
              <a:gdLst/>
              <a:ahLst/>
              <a:cxnLst>
                <a:cxn ang="0">
                  <a:pos x="86" y="225"/>
                </a:cxn>
                <a:cxn ang="0">
                  <a:pos x="92" y="264"/>
                </a:cxn>
                <a:cxn ang="0">
                  <a:pos x="71" y="292"/>
                </a:cxn>
                <a:cxn ang="0">
                  <a:pos x="109" y="347"/>
                </a:cxn>
                <a:cxn ang="0">
                  <a:pos x="120" y="330"/>
                </a:cxn>
                <a:cxn ang="0">
                  <a:pos x="115" y="323"/>
                </a:cxn>
                <a:cxn ang="0">
                  <a:pos x="117" y="313"/>
                </a:cxn>
                <a:cxn ang="0">
                  <a:pos x="119" y="303"/>
                </a:cxn>
                <a:cxn ang="0">
                  <a:pos x="147" y="301"/>
                </a:cxn>
                <a:cxn ang="0">
                  <a:pos x="149" y="237"/>
                </a:cxn>
                <a:cxn ang="0">
                  <a:pos x="113" y="189"/>
                </a:cxn>
                <a:cxn ang="0">
                  <a:pos x="104" y="177"/>
                </a:cxn>
                <a:cxn ang="0">
                  <a:pos x="104" y="179"/>
                </a:cxn>
                <a:cxn ang="0">
                  <a:pos x="106" y="195"/>
                </a:cxn>
                <a:cxn ang="0">
                  <a:pos x="121" y="212"/>
                </a:cxn>
                <a:cxn ang="0">
                  <a:pos x="116" y="220"/>
                </a:cxn>
                <a:cxn ang="0">
                  <a:pos x="107" y="208"/>
                </a:cxn>
                <a:cxn ang="0">
                  <a:pos x="98" y="221"/>
                </a:cxn>
                <a:cxn ang="0">
                  <a:pos x="91" y="205"/>
                </a:cxn>
                <a:cxn ang="0">
                  <a:pos x="93" y="196"/>
                </a:cxn>
                <a:cxn ang="0">
                  <a:pos x="82" y="177"/>
                </a:cxn>
                <a:cxn ang="0">
                  <a:pos x="81" y="145"/>
                </a:cxn>
                <a:cxn ang="0">
                  <a:pos x="71" y="120"/>
                </a:cxn>
                <a:cxn ang="0">
                  <a:pos x="85" y="99"/>
                </a:cxn>
                <a:cxn ang="0">
                  <a:pos x="81" y="76"/>
                </a:cxn>
                <a:cxn ang="0">
                  <a:pos x="84" y="69"/>
                </a:cxn>
                <a:cxn ang="0">
                  <a:pos x="79" y="55"/>
                </a:cxn>
                <a:cxn ang="0">
                  <a:pos x="83" y="37"/>
                </a:cxn>
                <a:cxn ang="0">
                  <a:pos x="68" y="14"/>
                </a:cxn>
                <a:cxn ang="0">
                  <a:pos x="69" y="3"/>
                </a:cxn>
                <a:cxn ang="0">
                  <a:pos x="35" y="0"/>
                </a:cxn>
                <a:cxn ang="0">
                  <a:pos x="41" y="14"/>
                </a:cxn>
                <a:cxn ang="0">
                  <a:pos x="66" y="49"/>
                </a:cxn>
                <a:cxn ang="0">
                  <a:pos x="41" y="61"/>
                </a:cxn>
                <a:cxn ang="0">
                  <a:pos x="42" y="74"/>
                </a:cxn>
                <a:cxn ang="0">
                  <a:pos x="32" y="91"/>
                </a:cxn>
                <a:cxn ang="0">
                  <a:pos x="50" y="133"/>
                </a:cxn>
                <a:cxn ang="0">
                  <a:pos x="25" y="136"/>
                </a:cxn>
                <a:cxn ang="0">
                  <a:pos x="23" y="159"/>
                </a:cxn>
                <a:cxn ang="0">
                  <a:pos x="5" y="179"/>
                </a:cxn>
                <a:cxn ang="0">
                  <a:pos x="23" y="204"/>
                </a:cxn>
                <a:cxn ang="0">
                  <a:pos x="15" y="206"/>
                </a:cxn>
                <a:cxn ang="0">
                  <a:pos x="51" y="232"/>
                </a:cxn>
                <a:cxn ang="0">
                  <a:pos x="86" y="225"/>
                </a:cxn>
              </a:cxnLst>
              <a:rect l="0" t="0" r="r" b="b"/>
              <a:pathLst>
                <a:path w="150" h="351">
                  <a:moveTo>
                    <a:pt x="86" y="225"/>
                  </a:moveTo>
                  <a:cubicBezTo>
                    <a:pt x="91" y="240"/>
                    <a:pt x="92" y="264"/>
                    <a:pt x="92" y="264"/>
                  </a:cubicBezTo>
                  <a:cubicBezTo>
                    <a:pt x="92" y="264"/>
                    <a:pt x="67" y="283"/>
                    <a:pt x="71" y="292"/>
                  </a:cubicBezTo>
                  <a:cubicBezTo>
                    <a:pt x="75" y="301"/>
                    <a:pt x="105" y="351"/>
                    <a:pt x="109" y="347"/>
                  </a:cubicBezTo>
                  <a:cubicBezTo>
                    <a:pt x="113" y="343"/>
                    <a:pt x="120" y="330"/>
                    <a:pt x="120" y="330"/>
                  </a:cubicBezTo>
                  <a:cubicBezTo>
                    <a:pt x="115" y="323"/>
                    <a:pt x="115" y="323"/>
                    <a:pt x="115" y="323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9" y="303"/>
                    <a:pt x="119" y="303"/>
                    <a:pt x="119" y="303"/>
                  </a:cubicBezTo>
                  <a:cubicBezTo>
                    <a:pt x="119" y="303"/>
                    <a:pt x="146" y="309"/>
                    <a:pt x="147" y="301"/>
                  </a:cubicBezTo>
                  <a:cubicBezTo>
                    <a:pt x="148" y="293"/>
                    <a:pt x="150" y="243"/>
                    <a:pt x="149" y="237"/>
                  </a:cubicBezTo>
                  <a:cubicBezTo>
                    <a:pt x="148" y="231"/>
                    <a:pt x="126" y="198"/>
                    <a:pt x="113" y="189"/>
                  </a:cubicBezTo>
                  <a:cubicBezTo>
                    <a:pt x="110" y="187"/>
                    <a:pt x="107" y="182"/>
                    <a:pt x="104" y="177"/>
                  </a:cubicBezTo>
                  <a:cubicBezTo>
                    <a:pt x="104" y="178"/>
                    <a:pt x="104" y="178"/>
                    <a:pt x="104" y="179"/>
                  </a:cubicBezTo>
                  <a:cubicBezTo>
                    <a:pt x="104" y="185"/>
                    <a:pt x="104" y="194"/>
                    <a:pt x="106" y="195"/>
                  </a:cubicBezTo>
                  <a:cubicBezTo>
                    <a:pt x="109" y="197"/>
                    <a:pt x="122" y="204"/>
                    <a:pt x="121" y="212"/>
                  </a:cubicBezTo>
                  <a:cubicBezTo>
                    <a:pt x="120" y="220"/>
                    <a:pt x="118" y="223"/>
                    <a:pt x="116" y="220"/>
                  </a:cubicBezTo>
                  <a:cubicBezTo>
                    <a:pt x="114" y="218"/>
                    <a:pt x="109" y="208"/>
                    <a:pt x="107" y="208"/>
                  </a:cubicBezTo>
                  <a:cubicBezTo>
                    <a:pt x="105" y="207"/>
                    <a:pt x="101" y="226"/>
                    <a:pt x="98" y="221"/>
                  </a:cubicBezTo>
                  <a:cubicBezTo>
                    <a:pt x="95" y="216"/>
                    <a:pt x="91" y="212"/>
                    <a:pt x="91" y="205"/>
                  </a:cubicBezTo>
                  <a:cubicBezTo>
                    <a:pt x="91" y="199"/>
                    <a:pt x="96" y="199"/>
                    <a:pt x="93" y="196"/>
                  </a:cubicBezTo>
                  <a:cubicBezTo>
                    <a:pt x="91" y="192"/>
                    <a:pt x="82" y="190"/>
                    <a:pt x="82" y="177"/>
                  </a:cubicBezTo>
                  <a:cubicBezTo>
                    <a:pt x="82" y="165"/>
                    <a:pt x="81" y="144"/>
                    <a:pt x="81" y="145"/>
                  </a:cubicBezTo>
                  <a:cubicBezTo>
                    <a:pt x="80" y="146"/>
                    <a:pt x="68" y="128"/>
                    <a:pt x="71" y="120"/>
                  </a:cubicBezTo>
                  <a:cubicBezTo>
                    <a:pt x="75" y="112"/>
                    <a:pt x="85" y="109"/>
                    <a:pt x="85" y="99"/>
                  </a:cubicBezTo>
                  <a:cubicBezTo>
                    <a:pt x="85" y="89"/>
                    <a:pt x="81" y="77"/>
                    <a:pt x="81" y="76"/>
                  </a:cubicBezTo>
                  <a:cubicBezTo>
                    <a:pt x="82" y="75"/>
                    <a:pt x="87" y="73"/>
                    <a:pt x="84" y="69"/>
                  </a:cubicBezTo>
                  <a:cubicBezTo>
                    <a:pt x="81" y="65"/>
                    <a:pt x="77" y="59"/>
                    <a:pt x="79" y="55"/>
                  </a:cubicBezTo>
                  <a:cubicBezTo>
                    <a:pt x="81" y="51"/>
                    <a:pt x="87" y="42"/>
                    <a:pt x="83" y="37"/>
                  </a:cubicBezTo>
                  <a:cubicBezTo>
                    <a:pt x="79" y="32"/>
                    <a:pt x="66" y="24"/>
                    <a:pt x="68" y="14"/>
                  </a:cubicBezTo>
                  <a:cubicBezTo>
                    <a:pt x="69" y="11"/>
                    <a:pt x="68" y="7"/>
                    <a:pt x="69" y="3"/>
                  </a:cubicBezTo>
                  <a:cubicBezTo>
                    <a:pt x="60" y="4"/>
                    <a:pt x="45" y="4"/>
                    <a:pt x="35" y="0"/>
                  </a:cubicBezTo>
                  <a:cubicBezTo>
                    <a:pt x="38" y="3"/>
                    <a:pt x="43" y="6"/>
                    <a:pt x="41" y="14"/>
                  </a:cubicBezTo>
                  <a:cubicBezTo>
                    <a:pt x="39" y="23"/>
                    <a:pt x="60" y="48"/>
                    <a:pt x="66" y="49"/>
                  </a:cubicBezTo>
                  <a:cubicBezTo>
                    <a:pt x="72" y="50"/>
                    <a:pt x="52" y="56"/>
                    <a:pt x="41" y="61"/>
                  </a:cubicBezTo>
                  <a:cubicBezTo>
                    <a:pt x="30" y="66"/>
                    <a:pt x="41" y="70"/>
                    <a:pt x="42" y="74"/>
                  </a:cubicBezTo>
                  <a:cubicBezTo>
                    <a:pt x="43" y="78"/>
                    <a:pt x="37" y="84"/>
                    <a:pt x="32" y="91"/>
                  </a:cubicBezTo>
                  <a:cubicBezTo>
                    <a:pt x="27" y="98"/>
                    <a:pt x="50" y="133"/>
                    <a:pt x="50" y="133"/>
                  </a:cubicBezTo>
                  <a:cubicBezTo>
                    <a:pt x="50" y="133"/>
                    <a:pt x="47" y="132"/>
                    <a:pt x="25" y="136"/>
                  </a:cubicBezTo>
                  <a:cubicBezTo>
                    <a:pt x="3" y="140"/>
                    <a:pt x="21" y="154"/>
                    <a:pt x="23" y="159"/>
                  </a:cubicBezTo>
                  <a:cubicBezTo>
                    <a:pt x="25" y="164"/>
                    <a:pt x="10" y="173"/>
                    <a:pt x="5" y="179"/>
                  </a:cubicBezTo>
                  <a:cubicBezTo>
                    <a:pt x="0" y="185"/>
                    <a:pt x="23" y="204"/>
                    <a:pt x="23" y="204"/>
                  </a:cubicBezTo>
                  <a:cubicBezTo>
                    <a:pt x="23" y="204"/>
                    <a:pt x="20" y="205"/>
                    <a:pt x="15" y="206"/>
                  </a:cubicBezTo>
                  <a:cubicBezTo>
                    <a:pt x="27" y="217"/>
                    <a:pt x="43" y="233"/>
                    <a:pt x="51" y="232"/>
                  </a:cubicBezTo>
                  <a:cubicBezTo>
                    <a:pt x="63" y="231"/>
                    <a:pt x="81" y="210"/>
                    <a:pt x="86" y="22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450"/>
            <p:cNvSpPr>
              <a:spLocks noChangeAspect="1"/>
            </p:cNvSpPr>
            <p:nvPr/>
          </p:nvSpPr>
          <p:spPr bwMode="auto">
            <a:xfrm>
              <a:off x="2951163" y="4289425"/>
              <a:ext cx="979488" cy="877888"/>
            </a:xfrm>
            <a:custGeom>
              <a:avLst/>
              <a:gdLst/>
              <a:ahLst/>
              <a:cxnLst>
                <a:cxn ang="0">
                  <a:pos x="239" y="492"/>
                </a:cxn>
                <a:cxn ang="0">
                  <a:pos x="257" y="502"/>
                </a:cxn>
                <a:cxn ang="0">
                  <a:pos x="269" y="531"/>
                </a:cxn>
                <a:cxn ang="0">
                  <a:pos x="278" y="528"/>
                </a:cxn>
                <a:cxn ang="0">
                  <a:pos x="293" y="540"/>
                </a:cxn>
                <a:cxn ang="0">
                  <a:pos x="323" y="532"/>
                </a:cxn>
                <a:cxn ang="0">
                  <a:pos x="333" y="537"/>
                </a:cxn>
                <a:cxn ang="0">
                  <a:pos x="344" y="524"/>
                </a:cxn>
                <a:cxn ang="0">
                  <a:pos x="364" y="518"/>
                </a:cxn>
                <a:cxn ang="0">
                  <a:pos x="372" y="228"/>
                </a:cxn>
                <a:cxn ang="0">
                  <a:pos x="417" y="221"/>
                </a:cxn>
                <a:cxn ang="0">
                  <a:pos x="417" y="66"/>
                </a:cxn>
                <a:cxn ang="0">
                  <a:pos x="470" y="56"/>
                </a:cxn>
                <a:cxn ang="0">
                  <a:pos x="519" y="51"/>
                </a:cxn>
                <a:cxn ang="0">
                  <a:pos x="542" y="68"/>
                </a:cxn>
                <a:cxn ang="0">
                  <a:pos x="567" y="48"/>
                </a:cxn>
                <a:cxn ang="0">
                  <a:pos x="586" y="53"/>
                </a:cxn>
                <a:cxn ang="0">
                  <a:pos x="591" y="38"/>
                </a:cxn>
                <a:cxn ang="0">
                  <a:pos x="605" y="38"/>
                </a:cxn>
                <a:cxn ang="0">
                  <a:pos x="594" y="26"/>
                </a:cxn>
                <a:cxn ang="0">
                  <a:pos x="514" y="24"/>
                </a:cxn>
                <a:cxn ang="0">
                  <a:pos x="521" y="31"/>
                </a:cxn>
                <a:cxn ang="0">
                  <a:pos x="435" y="47"/>
                </a:cxn>
                <a:cxn ang="0">
                  <a:pos x="432" y="42"/>
                </a:cxn>
                <a:cxn ang="0">
                  <a:pos x="396" y="45"/>
                </a:cxn>
                <a:cxn ang="0">
                  <a:pos x="322" y="42"/>
                </a:cxn>
                <a:cxn ang="0">
                  <a:pos x="303" y="19"/>
                </a:cxn>
                <a:cxn ang="0">
                  <a:pos x="112" y="20"/>
                </a:cxn>
                <a:cxn ang="0">
                  <a:pos x="106" y="26"/>
                </a:cxn>
                <a:cxn ang="0">
                  <a:pos x="71" y="0"/>
                </a:cxn>
                <a:cxn ang="0">
                  <a:pos x="49" y="16"/>
                </a:cxn>
                <a:cxn ang="0">
                  <a:pos x="27" y="14"/>
                </a:cxn>
                <a:cxn ang="0">
                  <a:pos x="13" y="6"/>
                </a:cxn>
                <a:cxn ang="0">
                  <a:pos x="3" y="5"/>
                </a:cxn>
                <a:cxn ang="0">
                  <a:pos x="1" y="11"/>
                </a:cxn>
                <a:cxn ang="0">
                  <a:pos x="4" y="43"/>
                </a:cxn>
                <a:cxn ang="0">
                  <a:pos x="21" y="73"/>
                </a:cxn>
                <a:cxn ang="0">
                  <a:pos x="31" y="83"/>
                </a:cxn>
                <a:cxn ang="0">
                  <a:pos x="49" y="111"/>
                </a:cxn>
                <a:cxn ang="0">
                  <a:pos x="53" y="122"/>
                </a:cxn>
                <a:cxn ang="0">
                  <a:pos x="68" y="136"/>
                </a:cxn>
                <a:cxn ang="0">
                  <a:pos x="72" y="161"/>
                </a:cxn>
                <a:cxn ang="0">
                  <a:pos x="85" y="185"/>
                </a:cxn>
                <a:cxn ang="0">
                  <a:pos x="104" y="211"/>
                </a:cxn>
                <a:cxn ang="0">
                  <a:pos x="128" y="246"/>
                </a:cxn>
                <a:cxn ang="0">
                  <a:pos x="129" y="280"/>
                </a:cxn>
                <a:cxn ang="0">
                  <a:pos x="133" y="310"/>
                </a:cxn>
                <a:cxn ang="0">
                  <a:pos x="130" y="327"/>
                </a:cxn>
                <a:cxn ang="0">
                  <a:pos x="146" y="364"/>
                </a:cxn>
                <a:cxn ang="0">
                  <a:pos x="149" y="401"/>
                </a:cxn>
                <a:cxn ang="0">
                  <a:pos x="155" y="407"/>
                </a:cxn>
                <a:cxn ang="0">
                  <a:pos x="151" y="418"/>
                </a:cxn>
                <a:cxn ang="0">
                  <a:pos x="161" y="429"/>
                </a:cxn>
                <a:cxn ang="0">
                  <a:pos x="158" y="438"/>
                </a:cxn>
                <a:cxn ang="0">
                  <a:pos x="162" y="444"/>
                </a:cxn>
                <a:cxn ang="0">
                  <a:pos x="175" y="475"/>
                </a:cxn>
                <a:cxn ang="0">
                  <a:pos x="188" y="498"/>
                </a:cxn>
                <a:cxn ang="0">
                  <a:pos x="215" y="522"/>
                </a:cxn>
                <a:cxn ang="0">
                  <a:pos x="230" y="515"/>
                </a:cxn>
                <a:cxn ang="0">
                  <a:pos x="239" y="492"/>
                </a:cxn>
              </a:cxnLst>
              <a:rect l="0" t="0" r="r" b="b"/>
              <a:pathLst>
                <a:path w="605" h="542">
                  <a:moveTo>
                    <a:pt x="239" y="492"/>
                  </a:moveTo>
                  <a:cubicBezTo>
                    <a:pt x="243" y="493"/>
                    <a:pt x="257" y="502"/>
                    <a:pt x="257" y="502"/>
                  </a:cubicBezTo>
                  <a:cubicBezTo>
                    <a:pt x="257" y="502"/>
                    <a:pt x="263" y="530"/>
                    <a:pt x="269" y="531"/>
                  </a:cubicBezTo>
                  <a:cubicBezTo>
                    <a:pt x="275" y="532"/>
                    <a:pt x="278" y="528"/>
                    <a:pt x="278" y="528"/>
                  </a:cubicBezTo>
                  <a:cubicBezTo>
                    <a:pt x="278" y="528"/>
                    <a:pt x="284" y="542"/>
                    <a:pt x="293" y="540"/>
                  </a:cubicBezTo>
                  <a:cubicBezTo>
                    <a:pt x="302" y="538"/>
                    <a:pt x="323" y="532"/>
                    <a:pt x="323" y="532"/>
                  </a:cubicBezTo>
                  <a:cubicBezTo>
                    <a:pt x="323" y="532"/>
                    <a:pt x="325" y="540"/>
                    <a:pt x="333" y="537"/>
                  </a:cubicBezTo>
                  <a:cubicBezTo>
                    <a:pt x="341" y="534"/>
                    <a:pt x="339" y="525"/>
                    <a:pt x="344" y="524"/>
                  </a:cubicBezTo>
                  <a:cubicBezTo>
                    <a:pt x="349" y="523"/>
                    <a:pt x="364" y="521"/>
                    <a:pt x="364" y="518"/>
                  </a:cubicBezTo>
                  <a:cubicBezTo>
                    <a:pt x="364" y="515"/>
                    <a:pt x="372" y="228"/>
                    <a:pt x="372" y="228"/>
                  </a:cubicBezTo>
                  <a:cubicBezTo>
                    <a:pt x="372" y="228"/>
                    <a:pt x="417" y="226"/>
                    <a:pt x="417" y="221"/>
                  </a:cubicBezTo>
                  <a:cubicBezTo>
                    <a:pt x="417" y="216"/>
                    <a:pt x="418" y="66"/>
                    <a:pt x="417" y="66"/>
                  </a:cubicBezTo>
                  <a:cubicBezTo>
                    <a:pt x="416" y="66"/>
                    <a:pt x="455" y="62"/>
                    <a:pt x="470" y="56"/>
                  </a:cubicBezTo>
                  <a:cubicBezTo>
                    <a:pt x="485" y="50"/>
                    <a:pt x="519" y="51"/>
                    <a:pt x="519" y="51"/>
                  </a:cubicBezTo>
                  <a:cubicBezTo>
                    <a:pt x="519" y="51"/>
                    <a:pt x="539" y="68"/>
                    <a:pt x="542" y="68"/>
                  </a:cubicBezTo>
                  <a:cubicBezTo>
                    <a:pt x="545" y="68"/>
                    <a:pt x="556" y="49"/>
                    <a:pt x="567" y="48"/>
                  </a:cubicBezTo>
                  <a:cubicBezTo>
                    <a:pt x="578" y="47"/>
                    <a:pt x="586" y="53"/>
                    <a:pt x="586" y="53"/>
                  </a:cubicBezTo>
                  <a:cubicBezTo>
                    <a:pt x="591" y="38"/>
                    <a:pt x="591" y="38"/>
                    <a:pt x="591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02" y="34"/>
                    <a:pt x="599" y="30"/>
                    <a:pt x="594" y="26"/>
                  </a:cubicBezTo>
                  <a:cubicBezTo>
                    <a:pt x="587" y="21"/>
                    <a:pt x="543" y="22"/>
                    <a:pt x="514" y="24"/>
                  </a:cubicBezTo>
                  <a:cubicBezTo>
                    <a:pt x="518" y="28"/>
                    <a:pt x="521" y="31"/>
                    <a:pt x="521" y="31"/>
                  </a:cubicBezTo>
                  <a:cubicBezTo>
                    <a:pt x="521" y="31"/>
                    <a:pt x="438" y="48"/>
                    <a:pt x="435" y="47"/>
                  </a:cubicBezTo>
                  <a:cubicBezTo>
                    <a:pt x="432" y="46"/>
                    <a:pt x="432" y="42"/>
                    <a:pt x="432" y="42"/>
                  </a:cubicBezTo>
                  <a:cubicBezTo>
                    <a:pt x="432" y="42"/>
                    <a:pt x="408" y="53"/>
                    <a:pt x="396" y="45"/>
                  </a:cubicBezTo>
                  <a:cubicBezTo>
                    <a:pt x="384" y="37"/>
                    <a:pt x="325" y="42"/>
                    <a:pt x="322" y="42"/>
                  </a:cubicBezTo>
                  <a:cubicBezTo>
                    <a:pt x="319" y="42"/>
                    <a:pt x="303" y="19"/>
                    <a:pt x="303" y="19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87" y="0"/>
                    <a:pt x="71" y="0"/>
                  </a:cubicBezTo>
                  <a:cubicBezTo>
                    <a:pt x="55" y="0"/>
                    <a:pt x="49" y="16"/>
                    <a:pt x="49" y="1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1" y="12"/>
                    <a:pt x="13" y="6"/>
                  </a:cubicBezTo>
                  <a:cubicBezTo>
                    <a:pt x="10" y="4"/>
                    <a:pt x="7" y="4"/>
                    <a:pt x="3" y="5"/>
                  </a:cubicBezTo>
                  <a:cubicBezTo>
                    <a:pt x="2" y="6"/>
                    <a:pt x="1" y="8"/>
                    <a:pt x="1" y="11"/>
                  </a:cubicBezTo>
                  <a:cubicBezTo>
                    <a:pt x="0" y="22"/>
                    <a:pt x="4" y="43"/>
                    <a:pt x="4" y="43"/>
                  </a:cubicBezTo>
                  <a:cubicBezTo>
                    <a:pt x="4" y="43"/>
                    <a:pt x="16" y="69"/>
                    <a:pt x="21" y="73"/>
                  </a:cubicBezTo>
                  <a:cubicBezTo>
                    <a:pt x="27" y="76"/>
                    <a:pt x="25" y="70"/>
                    <a:pt x="31" y="83"/>
                  </a:cubicBezTo>
                  <a:cubicBezTo>
                    <a:pt x="37" y="97"/>
                    <a:pt x="49" y="106"/>
                    <a:pt x="49" y="111"/>
                  </a:cubicBezTo>
                  <a:cubicBezTo>
                    <a:pt x="49" y="116"/>
                    <a:pt x="48" y="116"/>
                    <a:pt x="53" y="122"/>
                  </a:cubicBezTo>
                  <a:cubicBezTo>
                    <a:pt x="59" y="128"/>
                    <a:pt x="67" y="129"/>
                    <a:pt x="68" y="136"/>
                  </a:cubicBezTo>
                  <a:cubicBezTo>
                    <a:pt x="68" y="143"/>
                    <a:pt x="63" y="151"/>
                    <a:pt x="72" y="161"/>
                  </a:cubicBezTo>
                  <a:cubicBezTo>
                    <a:pt x="82" y="171"/>
                    <a:pt x="78" y="177"/>
                    <a:pt x="85" y="185"/>
                  </a:cubicBezTo>
                  <a:cubicBezTo>
                    <a:pt x="91" y="193"/>
                    <a:pt x="102" y="203"/>
                    <a:pt x="104" y="211"/>
                  </a:cubicBezTo>
                  <a:cubicBezTo>
                    <a:pt x="106" y="220"/>
                    <a:pt x="121" y="225"/>
                    <a:pt x="128" y="246"/>
                  </a:cubicBezTo>
                  <a:cubicBezTo>
                    <a:pt x="135" y="268"/>
                    <a:pt x="129" y="280"/>
                    <a:pt x="129" y="280"/>
                  </a:cubicBezTo>
                  <a:cubicBezTo>
                    <a:pt x="129" y="280"/>
                    <a:pt x="134" y="309"/>
                    <a:pt x="133" y="310"/>
                  </a:cubicBezTo>
                  <a:cubicBezTo>
                    <a:pt x="131" y="312"/>
                    <a:pt x="130" y="321"/>
                    <a:pt x="130" y="327"/>
                  </a:cubicBezTo>
                  <a:cubicBezTo>
                    <a:pt x="131" y="333"/>
                    <a:pt x="148" y="358"/>
                    <a:pt x="146" y="364"/>
                  </a:cubicBezTo>
                  <a:cubicBezTo>
                    <a:pt x="144" y="370"/>
                    <a:pt x="148" y="396"/>
                    <a:pt x="149" y="401"/>
                  </a:cubicBezTo>
                  <a:cubicBezTo>
                    <a:pt x="151" y="406"/>
                    <a:pt x="157" y="405"/>
                    <a:pt x="155" y="407"/>
                  </a:cubicBezTo>
                  <a:cubicBezTo>
                    <a:pt x="153" y="410"/>
                    <a:pt x="147" y="415"/>
                    <a:pt x="151" y="418"/>
                  </a:cubicBezTo>
                  <a:cubicBezTo>
                    <a:pt x="155" y="422"/>
                    <a:pt x="161" y="426"/>
                    <a:pt x="161" y="429"/>
                  </a:cubicBezTo>
                  <a:cubicBezTo>
                    <a:pt x="160" y="432"/>
                    <a:pt x="158" y="438"/>
                    <a:pt x="158" y="438"/>
                  </a:cubicBezTo>
                  <a:cubicBezTo>
                    <a:pt x="162" y="444"/>
                    <a:pt x="162" y="444"/>
                    <a:pt x="162" y="444"/>
                  </a:cubicBezTo>
                  <a:cubicBezTo>
                    <a:pt x="162" y="444"/>
                    <a:pt x="168" y="462"/>
                    <a:pt x="175" y="475"/>
                  </a:cubicBezTo>
                  <a:cubicBezTo>
                    <a:pt x="183" y="488"/>
                    <a:pt x="187" y="496"/>
                    <a:pt x="188" y="498"/>
                  </a:cubicBezTo>
                  <a:cubicBezTo>
                    <a:pt x="188" y="499"/>
                    <a:pt x="210" y="516"/>
                    <a:pt x="215" y="522"/>
                  </a:cubicBezTo>
                  <a:cubicBezTo>
                    <a:pt x="230" y="515"/>
                    <a:pt x="230" y="515"/>
                    <a:pt x="230" y="515"/>
                  </a:cubicBezTo>
                  <a:cubicBezTo>
                    <a:pt x="230" y="515"/>
                    <a:pt x="235" y="491"/>
                    <a:pt x="239" y="49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451"/>
            <p:cNvSpPr>
              <a:spLocks noChangeAspect="1"/>
            </p:cNvSpPr>
            <p:nvPr/>
          </p:nvSpPr>
          <p:spPr bwMode="auto">
            <a:xfrm>
              <a:off x="3949701" y="4191000"/>
              <a:ext cx="563563" cy="504825"/>
            </a:xfrm>
            <a:custGeom>
              <a:avLst/>
              <a:gdLst/>
              <a:ahLst/>
              <a:cxnLst>
                <a:cxn ang="0">
                  <a:pos x="38" y="177"/>
                </a:cxn>
                <a:cxn ang="0">
                  <a:pos x="69" y="202"/>
                </a:cxn>
                <a:cxn ang="0">
                  <a:pos x="80" y="230"/>
                </a:cxn>
                <a:cxn ang="0">
                  <a:pos x="98" y="222"/>
                </a:cxn>
                <a:cxn ang="0">
                  <a:pos x="91" y="242"/>
                </a:cxn>
                <a:cxn ang="0">
                  <a:pos x="101" y="266"/>
                </a:cxn>
                <a:cxn ang="0">
                  <a:pos x="109" y="273"/>
                </a:cxn>
                <a:cxn ang="0">
                  <a:pos x="141" y="275"/>
                </a:cxn>
                <a:cxn ang="0">
                  <a:pos x="157" y="296"/>
                </a:cxn>
                <a:cxn ang="0">
                  <a:pos x="255" y="310"/>
                </a:cxn>
                <a:cxn ang="0">
                  <a:pos x="303" y="263"/>
                </a:cxn>
                <a:cxn ang="0">
                  <a:pos x="297" y="251"/>
                </a:cxn>
                <a:cxn ang="0">
                  <a:pos x="308" y="244"/>
                </a:cxn>
                <a:cxn ang="0">
                  <a:pos x="306" y="229"/>
                </a:cxn>
                <a:cxn ang="0">
                  <a:pos x="322" y="217"/>
                </a:cxn>
                <a:cxn ang="0">
                  <a:pos x="334" y="194"/>
                </a:cxn>
                <a:cxn ang="0">
                  <a:pos x="323" y="188"/>
                </a:cxn>
                <a:cxn ang="0">
                  <a:pos x="326" y="171"/>
                </a:cxn>
                <a:cxn ang="0">
                  <a:pos x="335" y="161"/>
                </a:cxn>
                <a:cxn ang="0">
                  <a:pos x="322" y="153"/>
                </a:cxn>
                <a:cxn ang="0">
                  <a:pos x="338" y="136"/>
                </a:cxn>
                <a:cxn ang="0">
                  <a:pos x="343" y="91"/>
                </a:cxn>
                <a:cxn ang="0">
                  <a:pos x="334" y="59"/>
                </a:cxn>
                <a:cxn ang="0">
                  <a:pos x="346" y="48"/>
                </a:cxn>
                <a:cxn ang="0">
                  <a:pos x="312" y="36"/>
                </a:cxn>
                <a:cxn ang="0">
                  <a:pos x="298" y="42"/>
                </a:cxn>
                <a:cxn ang="0">
                  <a:pos x="260" y="16"/>
                </a:cxn>
                <a:cxn ang="0">
                  <a:pos x="231" y="17"/>
                </a:cxn>
                <a:cxn ang="0">
                  <a:pos x="225" y="4"/>
                </a:cxn>
                <a:cxn ang="0">
                  <a:pos x="221" y="3"/>
                </a:cxn>
                <a:cxn ang="0">
                  <a:pos x="203" y="1"/>
                </a:cxn>
                <a:cxn ang="0">
                  <a:pos x="157" y="22"/>
                </a:cxn>
                <a:cxn ang="0">
                  <a:pos x="154" y="39"/>
                </a:cxn>
                <a:cxn ang="0">
                  <a:pos x="155" y="43"/>
                </a:cxn>
                <a:cxn ang="0">
                  <a:pos x="158" y="49"/>
                </a:cxn>
                <a:cxn ang="0">
                  <a:pos x="150" y="56"/>
                </a:cxn>
                <a:cxn ang="0">
                  <a:pos x="136" y="57"/>
                </a:cxn>
                <a:cxn ang="0">
                  <a:pos x="120" y="65"/>
                </a:cxn>
                <a:cxn ang="0">
                  <a:pos x="104" y="72"/>
                </a:cxn>
                <a:cxn ang="0">
                  <a:pos x="75" y="101"/>
                </a:cxn>
                <a:cxn ang="0">
                  <a:pos x="89" y="80"/>
                </a:cxn>
                <a:cxn ang="0">
                  <a:pos x="58" y="109"/>
                </a:cxn>
                <a:cxn ang="0">
                  <a:pos x="39" y="103"/>
                </a:cxn>
                <a:cxn ang="0">
                  <a:pos x="28" y="108"/>
                </a:cxn>
                <a:cxn ang="0">
                  <a:pos x="14" y="101"/>
                </a:cxn>
                <a:cxn ang="0">
                  <a:pos x="0" y="105"/>
                </a:cxn>
                <a:cxn ang="0">
                  <a:pos x="12" y="132"/>
                </a:cxn>
                <a:cxn ang="0">
                  <a:pos x="38" y="177"/>
                </a:cxn>
              </a:cxnLst>
              <a:rect l="0" t="0" r="r" b="b"/>
              <a:pathLst>
                <a:path w="349" h="312">
                  <a:moveTo>
                    <a:pt x="38" y="177"/>
                  </a:moveTo>
                  <a:cubicBezTo>
                    <a:pt x="69" y="202"/>
                    <a:pt x="65" y="199"/>
                    <a:pt x="69" y="202"/>
                  </a:cubicBezTo>
                  <a:cubicBezTo>
                    <a:pt x="73" y="205"/>
                    <a:pt x="75" y="230"/>
                    <a:pt x="80" y="230"/>
                  </a:cubicBezTo>
                  <a:cubicBezTo>
                    <a:pt x="85" y="230"/>
                    <a:pt x="100" y="209"/>
                    <a:pt x="98" y="222"/>
                  </a:cubicBezTo>
                  <a:cubicBezTo>
                    <a:pt x="96" y="235"/>
                    <a:pt x="90" y="237"/>
                    <a:pt x="91" y="242"/>
                  </a:cubicBezTo>
                  <a:cubicBezTo>
                    <a:pt x="92" y="247"/>
                    <a:pt x="101" y="266"/>
                    <a:pt x="101" y="266"/>
                  </a:cubicBezTo>
                  <a:cubicBezTo>
                    <a:pt x="109" y="273"/>
                    <a:pt x="109" y="273"/>
                    <a:pt x="109" y="273"/>
                  </a:cubicBezTo>
                  <a:cubicBezTo>
                    <a:pt x="109" y="273"/>
                    <a:pt x="125" y="265"/>
                    <a:pt x="141" y="275"/>
                  </a:cubicBezTo>
                  <a:cubicBezTo>
                    <a:pt x="157" y="285"/>
                    <a:pt x="152" y="296"/>
                    <a:pt x="157" y="296"/>
                  </a:cubicBezTo>
                  <a:cubicBezTo>
                    <a:pt x="162" y="296"/>
                    <a:pt x="251" y="312"/>
                    <a:pt x="255" y="310"/>
                  </a:cubicBezTo>
                  <a:cubicBezTo>
                    <a:pt x="259" y="308"/>
                    <a:pt x="303" y="263"/>
                    <a:pt x="303" y="263"/>
                  </a:cubicBezTo>
                  <a:cubicBezTo>
                    <a:pt x="303" y="263"/>
                    <a:pt x="289" y="253"/>
                    <a:pt x="297" y="251"/>
                  </a:cubicBezTo>
                  <a:cubicBezTo>
                    <a:pt x="305" y="249"/>
                    <a:pt x="308" y="249"/>
                    <a:pt x="308" y="244"/>
                  </a:cubicBezTo>
                  <a:cubicBezTo>
                    <a:pt x="308" y="239"/>
                    <a:pt x="306" y="229"/>
                    <a:pt x="306" y="229"/>
                  </a:cubicBezTo>
                  <a:cubicBezTo>
                    <a:pt x="306" y="229"/>
                    <a:pt x="312" y="229"/>
                    <a:pt x="322" y="217"/>
                  </a:cubicBezTo>
                  <a:cubicBezTo>
                    <a:pt x="332" y="205"/>
                    <a:pt x="340" y="201"/>
                    <a:pt x="334" y="194"/>
                  </a:cubicBezTo>
                  <a:cubicBezTo>
                    <a:pt x="328" y="187"/>
                    <a:pt x="320" y="193"/>
                    <a:pt x="323" y="188"/>
                  </a:cubicBezTo>
                  <a:cubicBezTo>
                    <a:pt x="326" y="183"/>
                    <a:pt x="326" y="171"/>
                    <a:pt x="326" y="171"/>
                  </a:cubicBezTo>
                  <a:cubicBezTo>
                    <a:pt x="326" y="171"/>
                    <a:pt x="343" y="167"/>
                    <a:pt x="335" y="161"/>
                  </a:cubicBezTo>
                  <a:cubicBezTo>
                    <a:pt x="327" y="155"/>
                    <a:pt x="322" y="153"/>
                    <a:pt x="322" y="153"/>
                  </a:cubicBezTo>
                  <a:cubicBezTo>
                    <a:pt x="322" y="153"/>
                    <a:pt x="339" y="141"/>
                    <a:pt x="338" y="136"/>
                  </a:cubicBezTo>
                  <a:cubicBezTo>
                    <a:pt x="337" y="131"/>
                    <a:pt x="346" y="96"/>
                    <a:pt x="343" y="91"/>
                  </a:cubicBezTo>
                  <a:cubicBezTo>
                    <a:pt x="340" y="86"/>
                    <a:pt x="324" y="67"/>
                    <a:pt x="334" y="59"/>
                  </a:cubicBezTo>
                  <a:cubicBezTo>
                    <a:pt x="344" y="51"/>
                    <a:pt x="349" y="49"/>
                    <a:pt x="346" y="48"/>
                  </a:cubicBezTo>
                  <a:cubicBezTo>
                    <a:pt x="343" y="47"/>
                    <a:pt x="315" y="34"/>
                    <a:pt x="312" y="36"/>
                  </a:cubicBezTo>
                  <a:cubicBezTo>
                    <a:pt x="309" y="38"/>
                    <a:pt x="298" y="42"/>
                    <a:pt x="298" y="42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5" y="4"/>
                    <a:pt x="224" y="3"/>
                    <a:pt x="221" y="3"/>
                  </a:cubicBezTo>
                  <a:cubicBezTo>
                    <a:pt x="217" y="4"/>
                    <a:pt x="210" y="2"/>
                    <a:pt x="203" y="1"/>
                  </a:cubicBezTo>
                  <a:cubicBezTo>
                    <a:pt x="194" y="0"/>
                    <a:pt x="157" y="22"/>
                    <a:pt x="157" y="22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6" y="39"/>
                    <a:pt x="156" y="41"/>
                    <a:pt x="155" y="43"/>
                  </a:cubicBezTo>
                  <a:cubicBezTo>
                    <a:pt x="152" y="48"/>
                    <a:pt x="160" y="48"/>
                    <a:pt x="158" y="49"/>
                  </a:cubicBezTo>
                  <a:cubicBezTo>
                    <a:pt x="156" y="51"/>
                    <a:pt x="152" y="55"/>
                    <a:pt x="150" y="56"/>
                  </a:cubicBezTo>
                  <a:cubicBezTo>
                    <a:pt x="148" y="57"/>
                    <a:pt x="145" y="56"/>
                    <a:pt x="136" y="57"/>
                  </a:cubicBezTo>
                  <a:cubicBezTo>
                    <a:pt x="126" y="57"/>
                    <a:pt x="125" y="63"/>
                    <a:pt x="120" y="65"/>
                  </a:cubicBezTo>
                  <a:cubicBezTo>
                    <a:pt x="116" y="68"/>
                    <a:pt x="106" y="69"/>
                    <a:pt x="104" y="72"/>
                  </a:cubicBezTo>
                  <a:cubicBezTo>
                    <a:pt x="102" y="76"/>
                    <a:pt x="76" y="103"/>
                    <a:pt x="75" y="101"/>
                  </a:cubicBezTo>
                  <a:cubicBezTo>
                    <a:pt x="75" y="101"/>
                    <a:pt x="81" y="91"/>
                    <a:pt x="89" y="80"/>
                  </a:cubicBezTo>
                  <a:cubicBezTo>
                    <a:pt x="78" y="92"/>
                    <a:pt x="65" y="104"/>
                    <a:pt x="58" y="109"/>
                  </a:cubicBezTo>
                  <a:cubicBezTo>
                    <a:pt x="44" y="118"/>
                    <a:pt x="47" y="109"/>
                    <a:pt x="39" y="103"/>
                  </a:cubicBezTo>
                  <a:cubicBezTo>
                    <a:pt x="31" y="97"/>
                    <a:pt x="28" y="108"/>
                    <a:pt x="28" y="108"/>
                  </a:cubicBezTo>
                  <a:cubicBezTo>
                    <a:pt x="28" y="108"/>
                    <a:pt x="17" y="106"/>
                    <a:pt x="14" y="101"/>
                  </a:cubicBezTo>
                  <a:cubicBezTo>
                    <a:pt x="11" y="97"/>
                    <a:pt x="5" y="103"/>
                    <a:pt x="0" y="105"/>
                  </a:cubicBezTo>
                  <a:cubicBezTo>
                    <a:pt x="1" y="114"/>
                    <a:pt x="5" y="125"/>
                    <a:pt x="12" y="132"/>
                  </a:cubicBezTo>
                  <a:cubicBezTo>
                    <a:pt x="23" y="143"/>
                    <a:pt x="7" y="152"/>
                    <a:pt x="38" y="17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452"/>
            <p:cNvSpPr>
              <a:spLocks noChangeAspect="1"/>
            </p:cNvSpPr>
            <p:nvPr/>
          </p:nvSpPr>
          <p:spPr bwMode="auto">
            <a:xfrm>
              <a:off x="4297363" y="3810000"/>
              <a:ext cx="779463" cy="1208088"/>
            </a:xfrm>
            <a:custGeom>
              <a:avLst/>
              <a:gdLst/>
              <a:ahLst/>
              <a:cxnLst>
                <a:cxn ang="0">
                  <a:pos x="85" y="698"/>
                </a:cxn>
                <a:cxn ang="0">
                  <a:pos x="203" y="633"/>
                </a:cxn>
                <a:cxn ang="0">
                  <a:pos x="203" y="612"/>
                </a:cxn>
                <a:cxn ang="0">
                  <a:pos x="210" y="561"/>
                </a:cxn>
                <a:cxn ang="0">
                  <a:pos x="214" y="533"/>
                </a:cxn>
                <a:cxn ang="0">
                  <a:pos x="207" y="508"/>
                </a:cxn>
                <a:cxn ang="0">
                  <a:pos x="205" y="480"/>
                </a:cxn>
                <a:cxn ang="0">
                  <a:pos x="191" y="445"/>
                </a:cxn>
                <a:cxn ang="0">
                  <a:pos x="210" y="424"/>
                </a:cxn>
                <a:cxn ang="0">
                  <a:pos x="265" y="385"/>
                </a:cxn>
                <a:cxn ang="0">
                  <a:pos x="343" y="313"/>
                </a:cxn>
                <a:cxn ang="0">
                  <a:pos x="412" y="283"/>
                </a:cxn>
                <a:cxn ang="0">
                  <a:pos x="426" y="272"/>
                </a:cxn>
                <a:cxn ang="0">
                  <a:pos x="470" y="225"/>
                </a:cxn>
                <a:cxn ang="0">
                  <a:pos x="477" y="201"/>
                </a:cxn>
                <a:cxn ang="0">
                  <a:pos x="470" y="149"/>
                </a:cxn>
                <a:cxn ang="0">
                  <a:pos x="478" y="102"/>
                </a:cxn>
                <a:cxn ang="0">
                  <a:pos x="477" y="67"/>
                </a:cxn>
                <a:cxn ang="0">
                  <a:pos x="482" y="11"/>
                </a:cxn>
                <a:cxn ang="0">
                  <a:pos x="409" y="31"/>
                </a:cxn>
                <a:cxn ang="0">
                  <a:pos x="386" y="43"/>
                </a:cxn>
                <a:cxn ang="0">
                  <a:pos x="351" y="35"/>
                </a:cxn>
                <a:cxn ang="0">
                  <a:pos x="334" y="58"/>
                </a:cxn>
                <a:cxn ang="0">
                  <a:pos x="299" y="59"/>
                </a:cxn>
                <a:cxn ang="0">
                  <a:pos x="269" y="44"/>
                </a:cxn>
                <a:cxn ang="0">
                  <a:pos x="223" y="49"/>
                </a:cxn>
                <a:cxn ang="0">
                  <a:pos x="212" y="81"/>
                </a:cxn>
                <a:cxn ang="0">
                  <a:pos x="212" y="114"/>
                </a:cxn>
                <a:cxn ang="0">
                  <a:pos x="214" y="133"/>
                </a:cxn>
                <a:cxn ang="0">
                  <a:pos x="259" y="193"/>
                </a:cxn>
                <a:cxn ang="0">
                  <a:pos x="229" y="259"/>
                </a:cxn>
                <a:cxn ang="0">
                  <a:pos x="225" y="279"/>
                </a:cxn>
                <a:cxn ang="0">
                  <a:pos x="219" y="303"/>
                </a:cxn>
                <a:cxn ang="0">
                  <a:pos x="202" y="220"/>
                </a:cxn>
                <a:cxn ang="0">
                  <a:pos x="161" y="188"/>
                </a:cxn>
                <a:cxn ang="0">
                  <a:pos x="4" y="207"/>
                </a:cxn>
                <a:cxn ang="0">
                  <a:pos x="9" y="236"/>
                </a:cxn>
                <a:cxn ang="0">
                  <a:pos x="10" y="239"/>
                </a:cxn>
                <a:cxn ang="0">
                  <a:pos x="45" y="251"/>
                </a:cxn>
                <a:cxn ang="0">
                  <a:pos x="97" y="271"/>
                </a:cxn>
                <a:cxn ang="0">
                  <a:pos x="119" y="294"/>
                </a:cxn>
                <a:cxn ang="0">
                  <a:pos x="123" y="371"/>
                </a:cxn>
                <a:cxn ang="0">
                  <a:pos x="120" y="396"/>
                </a:cxn>
                <a:cxn ang="0">
                  <a:pos x="108" y="423"/>
                </a:cxn>
                <a:cxn ang="0">
                  <a:pos x="107" y="452"/>
                </a:cxn>
                <a:cxn ang="0">
                  <a:pos x="93" y="479"/>
                </a:cxn>
                <a:cxn ang="0">
                  <a:pos x="88" y="498"/>
                </a:cxn>
                <a:cxn ang="0">
                  <a:pos x="34" y="545"/>
                </a:cxn>
                <a:cxn ang="0">
                  <a:pos x="55" y="632"/>
                </a:cxn>
                <a:cxn ang="0">
                  <a:pos x="46" y="745"/>
                </a:cxn>
                <a:cxn ang="0">
                  <a:pos x="85" y="743"/>
                </a:cxn>
              </a:cxnLst>
              <a:rect l="0" t="0" r="r" b="b"/>
              <a:pathLst>
                <a:path w="482" h="746">
                  <a:moveTo>
                    <a:pt x="87" y="715"/>
                  </a:moveTo>
                  <a:cubicBezTo>
                    <a:pt x="86" y="704"/>
                    <a:pt x="81" y="707"/>
                    <a:pt x="85" y="698"/>
                  </a:cubicBezTo>
                  <a:cubicBezTo>
                    <a:pt x="89" y="688"/>
                    <a:pt x="126" y="668"/>
                    <a:pt x="139" y="664"/>
                  </a:cubicBezTo>
                  <a:cubicBezTo>
                    <a:pt x="152" y="661"/>
                    <a:pt x="200" y="647"/>
                    <a:pt x="203" y="633"/>
                  </a:cubicBezTo>
                  <a:cubicBezTo>
                    <a:pt x="205" y="619"/>
                    <a:pt x="209" y="618"/>
                    <a:pt x="209" y="618"/>
                  </a:cubicBezTo>
                  <a:cubicBezTo>
                    <a:pt x="209" y="618"/>
                    <a:pt x="202" y="617"/>
                    <a:pt x="203" y="612"/>
                  </a:cubicBezTo>
                  <a:cubicBezTo>
                    <a:pt x="203" y="606"/>
                    <a:pt x="219" y="571"/>
                    <a:pt x="219" y="571"/>
                  </a:cubicBezTo>
                  <a:cubicBezTo>
                    <a:pt x="210" y="561"/>
                    <a:pt x="210" y="561"/>
                    <a:pt x="210" y="561"/>
                  </a:cubicBezTo>
                  <a:cubicBezTo>
                    <a:pt x="210" y="561"/>
                    <a:pt x="217" y="554"/>
                    <a:pt x="218" y="546"/>
                  </a:cubicBezTo>
                  <a:cubicBezTo>
                    <a:pt x="219" y="537"/>
                    <a:pt x="217" y="532"/>
                    <a:pt x="214" y="533"/>
                  </a:cubicBezTo>
                  <a:cubicBezTo>
                    <a:pt x="212" y="534"/>
                    <a:pt x="209" y="540"/>
                    <a:pt x="207" y="542"/>
                  </a:cubicBezTo>
                  <a:cubicBezTo>
                    <a:pt x="208" y="535"/>
                    <a:pt x="207" y="508"/>
                    <a:pt x="207" y="508"/>
                  </a:cubicBezTo>
                  <a:cubicBezTo>
                    <a:pt x="207" y="508"/>
                    <a:pt x="197" y="490"/>
                    <a:pt x="199" y="486"/>
                  </a:cubicBezTo>
                  <a:cubicBezTo>
                    <a:pt x="201" y="483"/>
                    <a:pt x="205" y="480"/>
                    <a:pt x="205" y="480"/>
                  </a:cubicBezTo>
                  <a:cubicBezTo>
                    <a:pt x="205" y="480"/>
                    <a:pt x="184" y="463"/>
                    <a:pt x="184" y="457"/>
                  </a:cubicBezTo>
                  <a:cubicBezTo>
                    <a:pt x="184" y="452"/>
                    <a:pt x="191" y="451"/>
                    <a:pt x="191" y="445"/>
                  </a:cubicBezTo>
                  <a:cubicBezTo>
                    <a:pt x="192" y="440"/>
                    <a:pt x="186" y="421"/>
                    <a:pt x="186" y="421"/>
                  </a:cubicBezTo>
                  <a:cubicBezTo>
                    <a:pt x="186" y="421"/>
                    <a:pt x="207" y="428"/>
                    <a:pt x="210" y="424"/>
                  </a:cubicBezTo>
                  <a:cubicBezTo>
                    <a:pt x="214" y="421"/>
                    <a:pt x="226" y="391"/>
                    <a:pt x="244" y="389"/>
                  </a:cubicBezTo>
                  <a:cubicBezTo>
                    <a:pt x="262" y="387"/>
                    <a:pt x="256" y="398"/>
                    <a:pt x="265" y="385"/>
                  </a:cubicBezTo>
                  <a:cubicBezTo>
                    <a:pt x="274" y="372"/>
                    <a:pt x="286" y="362"/>
                    <a:pt x="293" y="352"/>
                  </a:cubicBezTo>
                  <a:cubicBezTo>
                    <a:pt x="301" y="342"/>
                    <a:pt x="331" y="317"/>
                    <a:pt x="343" y="313"/>
                  </a:cubicBezTo>
                  <a:cubicBezTo>
                    <a:pt x="354" y="309"/>
                    <a:pt x="366" y="305"/>
                    <a:pt x="381" y="301"/>
                  </a:cubicBezTo>
                  <a:cubicBezTo>
                    <a:pt x="395" y="298"/>
                    <a:pt x="412" y="283"/>
                    <a:pt x="412" y="283"/>
                  </a:cubicBezTo>
                  <a:cubicBezTo>
                    <a:pt x="420" y="283"/>
                    <a:pt x="420" y="283"/>
                    <a:pt x="420" y="283"/>
                  </a:cubicBezTo>
                  <a:cubicBezTo>
                    <a:pt x="420" y="283"/>
                    <a:pt x="420" y="273"/>
                    <a:pt x="426" y="272"/>
                  </a:cubicBezTo>
                  <a:cubicBezTo>
                    <a:pt x="432" y="270"/>
                    <a:pt x="443" y="260"/>
                    <a:pt x="450" y="249"/>
                  </a:cubicBezTo>
                  <a:cubicBezTo>
                    <a:pt x="458" y="238"/>
                    <a:pt x="470" y="225"/>
                    <a:pt x="470" y="225"/>
                  </a:cubicBezTo>
                  <a:cubicBezTo>
                    <a:pt x="470" y="225"/>
                    <a:pt x="456" y="218"/>
                    <a:pt x="465" y="212"/>
                  </a:cubicBezTo>
                  <a:cubicBezTo>
                    <a:pt x="474" y="207"/>
                    <a:pt x="477" y="201"/>
                    <a:pt x="477" y="201"/>
                  </a:cubicBezTo>
                  <a:cubicBezTo>
                    <a:pt x="473" y="174"/>
                    <a:pt x="473" y="174"/>
                    <a:pt x="473" y="174"/>
                  </a:cubicBezTo>
                  <a:cubicBezTo>
                    <a:pt x="470" y="149"/>
                    <a:pt x="470" y="149"/>
                    <a:pt x="470" y="149"/>
                  </a:cubicBezTo>
                  <a:cubicBezTo>
                    <a:pt x="470" y="149"/>
                    <a:pt x="457" y="119"/>
                    <a:pt x="463" y="115"/>
                  </a:cubicBezTo>
                  <a:cubicBezTo>
                    <a:pt x="468" y="111"/>
                    <a:pt x="478" y="102"/>
                    <a:pt x="478" y="102"/>
                  </a:cubicBezTo>
                  <a:cubicBezTo>
                    <a:pt x="478" y="102"/>
                    <a:pt x="467" y="89"/>
                    <a:pt x="468" y="79"/>
                  </a:cubicBezTo>
                  <a:cubicBezTo>
                    <a:pt x="469" y="69"/>
                    <a:pt x="477" y="67"/>
                    <a:pt x="477" y="67"/>
                  </a:cubicBezTo>
                  <a:cubicBezTo>
                    <a:pt x="477" y="67"/>
                    <a:pt x="467" y="50"/>
                    <a:pt x="467" y="42"/>
                  </a:cubicBezTo>
                  <a:cubicBezTo>
                    <a:pt x="468" y="35"/>
                    <a:pt x="482" y="13"/>
                    <a:pt x="482" y="11"/>
                  </a:cubicBezTo>
                  <a:cubicBezTo>
                    <a:pt x="482" y="11"/>
                    <a:pt x="479" y="6"/>
                    <a:pt x="474" y="0"/>
                  </a:cubicBezTo>
                  <a:cubicBezTo>
                    <a:pt x="456" y="9"/>
                    <a:pt x="411" y="30"/>
                    <a:pt x="409" y="31"/>
                  </a:cubicBezTo>
                  <a:cubicBezTo>
                    <a:pt x="406" y="32"/>
                    <a:pt x="402" y="32"/>
                    <a:pt x="397" y="33"/>
                  </a:cubicBezTo>
                  <a:cubicBezTo>
                    <a:pt x="392" y="34"/>
                    <a:pt x="391" y="45"/>
                    <a:pt x="386" y="43"/>
                  </a:cubicBezTo>
                  <a:cubicBezTo>
                    <a:pt x="381" y="41"/>
                    <a:pt x="369" y="28"/>
                    <a:pt x="369" y="28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5"/>
                    <a:pt x="356" y="41"/>
                    <a:pt x="355" y="44"/>
                  </a:cubicBezTo>
                  <a:cubicBezTo>
                    <a:pt x="354" y="47"/>
                    <a:pt x="334" y="58"/>
                    <a:pt x="334" y="58"/>
                  </a:cubicBezTo>
                  <a:cubicBezTo>
                    <a:pt x="334" y="58"/>
                    <a:pt x="329" y="50"/>
                    <a:pt x="318" y="50"/>
                  </a:cubicBezTo>
                  <a:cubicBezTo>
                    <a:pt x="307" y="50"/>
                    <a:pt x="311" y="59"/>
                    <a:pt x="299" y="59"/>
                  </a:cubicBezTo>
                  <a:cubicBezTo>
                    <a:pt x="287" y="59"/>
                    <a:pt x="275" y="59"/>
                    <a:pt x="275" y="59"/>
                  </a:cubicBezTo>
                  <a:cubicBezTo>
                    <a:pt x="275" y="59"/>
                    <a:pt x="283" y="44"/>
                    <a:pt x="269" y="44"/>
                  </a:cubicBezTo>
                  <a:cubicBezTo>
                    <a:pt x="255" y="44"/>
                    <a:pt x="257" y="51"/>
                    <a:pt x="252" y="50"/>
                  </a:cubicBezTo>
                  <a:cubicBezTo>
                    <a:pt x="248" y="49"/>
                    <a:pt x="228" y="49"/>
                    <a:pt x="223" y="49"/>
                  </a:cubicBezTo>
                  <a:cubicBezTo>
                    <a:pt x="224" y="59"/>
                    <a:pt x="221" y="64"/>
                    <a:pt x="222" y="65"/>
                  </a:cubicBezTo>
                  <a:cubicBezTo>
                    <a:pt x="222" y="67"/>
                    <a:pt x="212" y="72"/>
                    <a:pt x="212" y="81"/>
                  </a:cubicBezTo>
                  <a:cubicBezTo>
                    <a:pt x="212" y="91"/>
                    <a:pt x="220" y="94"/>
                    <a:pt x="217" y="103"/>
                  </a:cubicBezTo>
                  <a:cubicBezTo>
                    <a:pt x="214" y="112"/>
                    <a:pt x="211" y="108"/>
                    <a:pt x="212" y="114"/>
                  </a:cubicBezTo>
                  <a:cubicBezTo>
                    <a:pt x="213" y="120"/>
                    <a:pt x="214" y="124"/>
                    <a:pt x="214" y="124"/>
                  </a:cubicBezTo>
                  <a:cubicBezTo>
                    <a:pt x="214" y="124"/>
                    <a:pt x="214" y="128"/>
                    <a:pt x="214" y="133"/>
                  </a:cubicBezTo>
                  <a:cubicBezTo>
                    <a:pt x="217" y="138"/>
                    <a:pt x="220" y="143"/>
                    <a:pt x="223" y="145"/>
                  </a:cubicBezTo>
                  <a:cubicBezTo>
                    <a:pt x="236" y="154"/>
                    <a:pt x="258" y="187"/>
                    <a:pt x="259" y="193"/>
                  </a:cubicBezTo>
                  <a:cubicBezTo>
                    <a:pt x="260" y="199"/>
                    <a:pt x="258" y="249"/>
                    <a:pt x="257" y="257"/>
                  </a:cubicBezTo>
                  <a:cubicBezTo>
                    <a:pt x="256" y="265"/>
                    <a:pt x="229" y="259"/>
                    <a:pt x="229" y="259"/>
                  </a:cubicBezTo>
                  <a:cubicBezTo>
                    <a:pt x="227" y="269"/>
                    <a:pt x="227" y="269"/>
                    <a:pt x="227" y="269"/>
                  </a:cubicBezTo>
                  <a:cubicBezTo>
                    <a:pt x="225" y="279"/>
                    <a:pt x="225" y="279"/>
                    <a:pt x="225" y="279"/>
                  </a:cubicBezTo>
                  <a:cubicBezTo>
                    <a:pt x="230" y="286"/>
                    <a:pt x="230" y="286"/>
                    <a:pt x="230" y="286"/>
                  </a:cubicBezTo>
                  <a:cubicBezTo>
                    <a:pt x="230" y="286"/>
                    <a:pt x="223" y="299"/>
                    <a:pt x="219" y="303"/>
                  </a:cubicBezTo>
                  <a:cubicBezTo>
                    <a:pt x="215" y="307"/>
                    <a:pt x="185" y="257"/>
                    <a:pt x="181" y="248"/>
                  </a:cubicBezTo>
                  <a:cubicBezTo>
                    <a:pt x="177" y="239"/>
                    <a:pt x="202" y="220"/>
                    <a:pt x="202" y="220"/>
                  </a:cubicBezTo>
                  <a:cubicBezTo>
                    <a:pt x="202" y="220"/>
                    <a:pt x="201" y="196"/>
                    <a:pt x="196" y="181"/>
                  </a:cubicBezTo>
                  <a:cubicBezTo>
                    <a:pt x="191" y="166"/>
                    <a:pt x="173" y="187"/>
                    <a:pt x="161" y="188"/>
                  </a:cubicBezTo>
                  <a:cubicBezTo>
                    <a:pt x="153" y="189"/>
                    <a:pt x="137" y="173"/>
                    <a:pt x="125" y="162"/>
                  </a:cubicBezTo>
                  <a:cubicBezTo>
                    <a:pt x="98" y="172"/>
                    <a:pt x="7" y="202"/>
                    <a:pt x="4" y="207"/>
                  </a:cubicBezTo>
                  <a:cubicBezTo>
                    <a:pt x="0" y="213"/>
                    <a:pt x="15" y="223"/>
                    <a:pt x="15" y="223"/>
                  </a:cubicBezTo>
                  <a:cubicBezTo>
                    <a:pt x="15" y="223"/>
                    <a:pt x="12" y="232"/>
                    <a:pt x="9" y="236"/>
                  </a:cubicBezTo>
                  <a:cubicBezTo>
                    <a:pt x="8" y="237"/>
                    <a:pt x="7" y="237"/>
                    <a:pt x="6" y="238"/>
                  </a:cubicBezTo>
                  <a:cubicBezTo>
                    <a:pt x="9" y="238"/>
                    <a:pt x="10" y="239"/>
                    <a:pt x="10" y="239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3" y="277"/>
                    <a:pt x="94" y="273"/>
                    <a:pt x="97" y="271"/>
                  </a:cubicBezTo>
                  <a:cubicBezTo>
                    <a:pt x="100" y="269"/>
                    <a:pt x="128" y="282"/>
                    <a:pt x="131" y="283"/>
                  </a:cubicBezTo>
                  <a:cubicBezTo>
                    <a:pt x="134" y="284"/>
                    <a:pt x="129" y="286"/>
                    <a:pt x="119" y="294"/>
                  </a:cubicBezTo>
                  <a:cubicBezTo>
                    <a:pt x="109" y="302"/>
                    <a:pt x="125" y="321"/>
                    <a:pt x="128" y="326"/>
                  </a:cubicBezTo>
                  <a:cubicBezTo>
                    <a:pt x="131" y="331"/>
                    <a:pt x="122" y="366"/>
                    <a:pt x="123" y="371"/>
                  </a:cubicBezTo>
                  <a:cubicBezTo>
                    <a:pt x="124" y="376"/>
                    <a:pt x="107" y="388"/>
                    <a:pt x="107" y="388"/>
                  </a:cubicBezTo>
                  <a:cubicBezTo>
                    <a:pt x="107" y="388"/>
                    <a:pt x="112" y="390"/>
                    <a:pt x="120" y="396"/>
                  </a:cubicBezTo>
                  <a:cubicBezTo>
                    <a:pt x="128" y="402"/>
                    <a:pt x="111" y="406"/>
                    <a:pt x="111" y="406"/>
                  </a:cubicBezTo>
                  <a:cubicBezTo>
                    <a:pt x="111" y="406"/>
                    <a:pt x="111" y="418"/>
                    <a:pt x="108" y="423"/>
                  </a:cubicBezTo>
                  <a:cubicBezTo>
                    <a:pt x="105" y="428"/>
                    <a:pt x="113" y="422"/>
                    <a:pt x="119" y="429"/>
                  </a:cubicBezTo>
                  <a:cubicBezTo>
                    <a:pt x="125" y="436"/>
                    <a:pt x="117" y="440"/>
                    <a:pt x="107" y="452"/>
                  </a:cubicBezTo>
                  <a:cubicBezTo>
                    <a:pt x="97" y="464"/>
                    <a:pt x="91" y="464"/>
                    <a:pt x="91" y="464"/>
                  </a:cubicBezTo>
                  <a:cubicBezTo>
                    <a:pt x="91" y="464"/>
                    <a:pt x="93" y="474"/>
                    <a:pt x="93" y="479"/>
                  </a:cubicBezTo>
                  <a:cubicBezTo>
                    <a:pt x="93" y="484"/>
                    <a:pt x="90" y="484"/>
                    <a:pt x="82" y="486"/>
                  </a:cubicBezTo>
                  <a:cubicBezTo>
                    <a:pt x="74" y="488"/>
                    <a:pt x="88" y="498"/>
                    <a:pt x="88" y="498"/>
                  </a:cubicBezTo>
                  <a:cubicBezTo>
                    <a:pt x="88" y="498"/>
                    <a:pt x="44" y="543"/>
                    <a:pt x="40" y="545"/>
                  </a:cubicBezTo>
                  <a:cubicBezTo>
                    <a:pt x="39" y="545"/>
                    <a:pt x="37" y="545"/>
                    <a:pt x="34" y="545"/>
                  </a:cubicBezTo>
                  <a:cubicBezTo>
                    <a:pt x="37" y="566"/>
                    <a:pt x="41" y="596"/>
                    <a:pt x="41" y="596"/>
                  </a:cubicBezTo>
                  <a:cubicBezTo>
                    <a:pt x="41" y="596"/>
                    <a:pt x="51" y="602"/>
                    <a:pt x="55" y="632"/>
                  </a:cubicBezTo>
                  <a:cubicBezTo>
                    <a:pt x="59" y="662"/>
                    <a:pt x="49" y="701"/>
                    <a:pt x="49" y="701"/>
                  </a:cubicBezTo>
                  <a:cubicBezTo>
                    <a:pt x="46" y="745"/>
                    <a:pt x="46" y="745"/>
                    <a:pt x="46" y="745"/>
                  </a:cubicBezTo>
                  <a:cubicBezTo>
                    <a:pt x="85" y="746"/>
                    <a:pt x="85" y="746"/>
                    <a:pt x="85" y="746"/>
                  </a:cubicBezTo>
                  <a:cubicBezTo>
                    <a:pt x="85" y="745"/>
                    <a:pt x="85" y="744"/>
                    <a:pt x="85" y="743"/>
                  </a:cubicBezTo>
                  <a:cubicBezTo>
                    <a:pt x="86" y="721"/>
                    <a:pt x="89" y="726"/>
                    <a:pt x="87" y="71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453"/>
            <p:cNvSpPr>
              <a:spLocks noChangeAspect="1"/>
            </p:cNvSpPr>
            <p:nvPr/>
          </p:nvSpPr>
          <p:spPr bwMode="auto">
            <a:xfrm>
              <a:off x="3548063" y="4351338"/>
              <a:ext cx="654050" cy="657225"/>
            </a:xfrm>
            <a:custGeom>
              <a:avLst/>
              <a:gdLst/>
              <a:ahLst/>
              <a:cxnLst>
                <a:cxn ang="0">
                  <a:pos x="26" y="324"/>
                </a:cxn>
                <a:cxn ang="0">
                  <a:pos x="35" y="365"/>
                </a:cxn>
                <a:cxn ang="0">
                  <a:pos x="28" y="394"/>
                </a:cxn>
                <a:cxn ang="0">
                  <a:pos x="67" y="404"/>
                </a:cxn>
                <a:cxn ang="0">
                  <a:pos x="96" y="383"/>
                </a:cxn>
                <a:cxn ang="0">
                  <a:pos x="113" y="373"/>
                </a:cxn>
                <a:cxn ang="0">
                  <a:pos x="141" y="337"/>
                </a:cxn>
                <a:cxn ang="0">
                  <a:pos x="206" y="366"/>
                </a:cxn>
                <a:cxn ang="0">
                  <a:pos x="246" y="352"/>
                </a:cxn>
                <a:cxn ang="0">
                  <a:pos x="261" y="307"/>
                </a:cxn>
                <a:cxn ang="0">
                  <a:pos x="299" y="290"/>
                </a:cxn>
                <a:cxn ang="0">
                  <a:pos x="304" y="263"/>
                </a:cxn>
                <a:cxn ang="0">
                  <a:pos x="330" y="257"/>
                </a:cxn>
                <a:cxn ang="0">
                  <a:pos x="332" y="246"/>
                </a:cxn>
                <a:cxn ang="0">
                  <a:pos x="369" y="219"/>
                </a:cxn>
                <a:cxn ang="0">
                  <a:pos x="383" y="218"/>
                </a:cxn>
                <a:cxn ang="0">
                  <a:pos x="403" y="197"/>
                </a:cxn>
                <a:cxn ang="0">
                  <a:pos x="388" y="176"/>
                </a:cxn>
                <a:cxn ang="0">
                  <a:pos x="356" y="174"/>
                </a:cxn>
                <a:cxn ang="0">
                  <a:pos x="348" y="167"/>
                </a:cxn>
                <a:cxn ang="0">
                  <a:pos x="338" y="143"/>
                </a:cxn>
                <a:cxn ang="0">
                  <a:pos x="345" y="123"/>
                </a:cxn>
                <a:cxn ang="0">
                  <a:pos x="327" y="131"/>
                </a:cxn>
                <a:cxn ang="0">
                  <a:pos x="316" y="103"/>
                </a:cxn>
                <a:cxn ang="0">
                  <a:pos x="285" y="78"/>
                </a:cxn>
                <a:cxn ang="0">
                  <a:pos x="259" y="33"/>
                </a:cxn>
                <a:cxn ang="0">
                  <a:pos x="247" y="6"/>
                </a:cxn>
                <a:cxn ang="0">
                  <a:pos x="244" y="7"/>
                </a:cxn>
                <a:cxn ang="0">
                  <a:pos x="236" y="0"/>
                </a:cxn>
                <a:cxn ang="0">
                  <a:pos x="222" y="0"/>
                </a:cxn>
                <a:cxn ang="0">
                  <a:pos x="217" y="15"/>
                </a:cxn>
                <a:cxn ang="0">
                  <a:pos x="198" y="10"/>
                </a:cxn>
                <a:cxn ang="0">
                  <a:pos x="173" y="30"/>
                </a:cxn>
                <a:cxn ang="0">
                  <a:pos x="150" y="13"/>
                </a:cxn>
                <a:cxn ang="0">
                  <a:pos x="101" y="18"/>
                </a:cxn>
                <a:cxn ang="0">
                  <a:pos x="48" y="28"/>
                </a:cxn>
                <a:cxn ang="0">
                  <a:pos x="48" y="183"/>
                </a:cxn>
                <a:cxn ang="0">
                  <a:pos x="3" y="190"/>
                </a:cxn>
                <a:cxn ang="0">
                  <a:pos x="0" y="311"/>
                </a:cxn>
                <a:cxn ang="0">
                  <a:pos x="26" y="324"/>
                </a:cxn>
              </a:cxnLst>
              <a:rect l="0" t="0" r="r" b="b"/>
              <a:pathLst>
                <a:path w="403" h="406">
                  <a:moveTo>
                    <a:pt x="26" y="324"/>
                  </a:moveTo>
                  <a:cubicBezTo>
                    <a:pt x="33" y="335"/>
                    <a:pt x="36" y="360"/>
                    <a:pt x="35" y="365"/>
                  </a:cubicBezTo>
                  <a:cubicBezTo>
                    <a:pt x="34" y="370"/>
                    <a:pt x="27" y="388"/>
                    <a:pt x="28" y="394"/>
                  </a:cubicBezTo>
                  <a:cubicBezTo>
                    <a:pt x="29" y="400"/>
                    <a:pt x="56" y="406"/>
                    <a:pt x="67" y="404"/>
                  </a:cubicBezTo>
                  <a:cubicBezTo>
                    <a:pt x="78" y="402"/>
                    <a:pt x="88" y="384"/>
                    <a:pt x="96" y="383"/>
                  </a:cubicBezTo>
                  <a:cubicBezTo>
                    <a:pt x="104" y="382"/>
                    <a:pt x="113" y="373"/>
                    <a:pt x="113" y="373"/>
                  </a:cubicBezTo>
                  <a:cubicBezTo>
                    <a:pt x="113" y="373"/>
                    <a:pt x="112" y="329"/>
                    <a:pt x="141" y="337"/>
                  </a:cubicBezTo>
                  <a:cubicBezTo>
                    <a:pt x="170" y="345"/>
                    <a:pt x="185" y="367"/>
                    <a:pt x="206" y="366"/>
                  </a:cubicBezTo>
                  <a:cubicBezTo>
                    <a:pt x="227" y="365"/>
                    <a:pt x="247" y="361"/>
                    <a:pt x="246" y="352"/>
                  </a:cubicBezTo>
                  <a:cubicBezTo>
                    <a:pt x="245" y="343"/>
                    <a:pt x="241" y="309"/>
                    <a:pt x="261" y="307"/>
                  </a:cubicBezTo>
                  <a:cubicBezTo>
                    <a:pt x="281" y="305"/>
                    <a:pt x="298" y="300"/>
                    <a:pt x="299" y="290"/>
                  </a:cubicBezTo>
                  <a:cubicBezTo>
                    <a:pt x="300" y="280"/>
                    <a:pt x="278" y="269"/>
                    <a:pt x="304" y="263"/>
                  </a:cubicBezTo>
                  <a:cubicBezTo>
                    <a:pt x="330" y="257"/>
                    <a:pt x="330" y="257"/>
                    <a:pt x="330" y="257"/>
                  </a:cubicBezTo>
                  <a:cubicBezTo>
                    <a:pt x="330" y="257"/>
                    <a:pt x="327" y="246"/>
                    <a:pt x="332" y="246"/>
                  </a:cubicBezTo>
                  <a:cubicBezTo>
                    <a:pt x="337" y="246"/>
                    <a:pt x="369" y="219"/>
                    <a:pt x="369" y="219"/>
                  </a:cubicBezTo>
                  <a:cubicBezTo>
                    <a:pt x="369" y="219"/>
                    <a:pt x="383" y="223"/>
                    <a:pt x="383" y="218"/>
                  </a:cubicBezTo>
                  <a:cubicBezTo>
                    <a:pt x="383" y="214"/>
                    <a:pt x="395" y="204"/>
                    <a:pt x="403" y="197"/>
                  </a:cubicBezTo>
                  <a:cubicBezTo>
                    <a:pt x="400" y="195"/>
                    <a:pt x="402" y="185"/>
                    <a:pt x="388" y="176"/>
                  </a:cubicBezTo>
                  <a:cubicBezTo>
                    <a:pt x="372" y="166"/>
                    <a:pt x="356" y="174"/>
                    <a:pt x="356" y="174"/>
                  </a:cubicBezTo>
                  <a:cubicBezTo>
                    <a:pt x="348" y="167"/>
                    <a:pt x="348" y="167"/>
                    <a:pt x="348" y="167"/>
                  </a:cubicBezTo>
                  <a:cubicBezTo>
                    <a:pt x="348" y="167"/>
                    <a:pt x="339" y="148"/>
                    <a:pt x="338" y="143"/>
                  </a:cubicBezTo>
                  <a:cubicBezTo>
                    <a:pt x="337" y="138"/>
                    <a:pt x="343" y="136"/>
                    <a:pt x="345" y="123"/>
                  </a:cubicBezTo>
                  <a:cubicBezTo>
                    <a:pt x="347" y="110"/>
                    <a:pt x="332" y="131"/>
                    <a:pt x="327" y="131"/>
                  </a:cubicBezTo>
                  <a:cubicBezTo>
                    <a:pt x="322" y="131"/>
                    <a:pt x="320" y="106"/>
                    <a:pt x="316" y="103"/>
                  </a:cubicBezTo>
                  <a:cubicBezTo>
                    <a:pt x="312" y="100"/>
                    <a:pt x="316" y="103"/>
                    <a:pt x="285" y="78"/>
                  </a:cubicBezTo>
                  <a:cubicBezTo>
                    <a:pt x="254" y="53"/>
                    <a:pt x="270" y="44"/>
                    <a:pt x="259" y="33"/>
                  </a:cubicBezTo>
                  <a:cubicBezTo>
                    <a:pt x="252" y="26"/>
                    <a:pt x="248" y="15"/>
                    <a:pt x="247" y="6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1" y="7"/>
                    <a:pt x="239" y="4"/>
                    <a:pt x="23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7" y="15"/>
                    <a:pt x="217" y="15"/>
                    <a:pt x="217" y="15"/>
                  </a:cubicBezTo>
                  <a:cubicBezTo>
                    <a:pt x="217" y="15"/>
                    <a:pt x="209" y="9"/>
                    <a:pt x="198" y="10"/>
                  </a:cubicBezTo>
                  <a:cubicBezTo>
                    <a:pt x="187" y="11"/>
                    <a:pt x="176" y="30"/>
                    <a:pt x="173" y="30"/>
                  </a:cubicBezTo>
                  <a:cubicBezTo>
                    <a:pt x="170" y="30"/>
                    <a:pt x="150" y="13"/>
                    <a:pt x="150" y="13"/>
                  </a:cubicBezTo>
                  <a:cubicBezTo>
                    <a:pt x="150" y="13"/>
                    <a:pt x="116" y="12"/>
                    <a:pt x="101" y="18"/>
                  </a:cubicBezTo>
                  <a:cubicBezTo>
                    <a:pt x="86" y="24"/>
                    <a:pt x="47" y="28"/>
                    <a:pt x="48" y="28"/>
                  </a:cubicBezTo>
                  <a:cubicBezTo>
                    <a:pt x="49" y="28"/>
                    <a:pt x="48" y="178"/>
                    <a:pt x="48" y="183"/>
                  </a:cubicBezTo>
                  <a:cubicBezTo>
                    <a:pt x="48" y="188"/>
                    <a:pt x="3" y="190"/>
                    <a:pt x="3" y="190"/>
                  </a:cubicBezTo>
                  <a:cubicBezTo>
                    <a:pt x="3" y="190"/>
                    <a:pt x="1" y="247"/>
                    <a:pt x="0" y="311"/>
                  </a:cubicBezTo>
                  <a:cubicBezTo>
                    <a:pt x="11" y="314"/>
                    <a:pt x="22" y="318"/>
                    <a:pt x="26" y="32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454"/>
            <p:cNvSpPr>
              <a:spLocks noChangeAspect="1"/>
            </p:cNvSpPr>
            <p:nvPr/>
          </p:nvSpPr>
          <p:spPr bwMode="auto">
            <a:xfrm>
              <a:off x="4292601" y="4930775"/>
              <a:ext cx="84138" cy="138113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7" y="2"/>
                </a:cxn>
                <a:cxn ang="0">
                  <a:pos x="1" y="35"/>
                </a:cxn>
                <a:cxn ang="0">
                  <a:pos x="8" y="65"/>
                </a:cxn>
                <a:cxn ang="0">
                  <a:pos x="27" y="80"/>
                </a:cxn>
                <a:cxn ang="0">
                  <a:pos x="44" y="65"/>
                </a:cxn>
                <a:cxn ang="0">
                  <a:pos x="49" y="53"/>
                </a:cxn>
                <a:cxn ang="0">
                  <a:pos x="49" y="53"/>
                </a:cxn>
                <a:cxn ang="0">
                  <a:pos x="52" y="11"/>
                </a:cxn>
                <a:cxn ang="0">
                  <a:pos x="37" y="14"/>
                </a:cxn>
              </a:cxnLst>
              <a:rect l="0" t="0" r="r" b="b"/>
              <a:pathLst>
                <a:path w="52" h="85">
                  <a:moveTo>
                    <a:pt x="37" y="14"/>
                  </a:moveTo>
                  <a:cubicBezTo>
                    <a:pt x="35" y="9"/>
                    <a:pt x="34" y="0"/>
                    <a:pt x="27" y="2"/>
                  </a:cubicBezTo>
                  <a:cubicBezTo>
                    <a:pt x="20" y="4"/>
                    <a:pt x="2" y="31"/>
                    <a:pt x="1" y="35"/>
                  </a:cubicBezTo>
                  <a:cubicBezTo>
                    <a:pt x="0" y="39"/>
                    <a:pt x="8" y="65"/>
                    <a:pt x="8" y="65"/>
                  </a:cubicBezTo>
                  <a:cubicBezTo>
                    <a:pt x="8" y="65"/>
                    <a:pt x="11" y="85"/>
                    <a:pt x="27" y="80"/>
                  </a:cubicBezTo>
                  <a:cubicBezTo>
                    <a:pt x="43" y="75"/>
                    <a:pt x="44" y="65"/>
                    <a:pt x="44" y="65"/>
                  </a:cubicBezTo>
                  <a:cubicBezTo>
                    <a:pt x="44" y="65"/>
                    <a:pt x="42" y="59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5" y="14"/>
                    <a:pt x="38" y="17"/>
                    <a:pt x="37" y="1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455"/>
            <p:cNvSpPr>
              <a:spLocks noChangeAspect="1" noEditPoints="1"/>
            </p:cNvSpPr>
            <p:nvPr/>
          </p:nvSpPr>
          <p:spPr bwMode="auto">
            <a:xfrm>
              <a:off x="3300413" y="4670425"/>
              <a:ext cx="1133475" cy="908050"/>
            </a:xfrm>
            <a:custGeom>
              <a:avLst/>
              <a:gdLst/>
              <a:ahLst/>
              <a:cxnLst>
                <a:cxn ang="0">
                  <a:pos x="657" y="226"/>
                </a:cxn>
                <a:cxn ang="0">
                  <a:pos x="621" y="226"/>
                </a:cxn>
                <a:cxn ang="0">
                  <a:pos x="640" y="163"/>
                </a:cxn>
                <a:cxn ang="0">
                  <a:pos x="665" y="172"/>
                </a:cxn>
                <a:cxn ang="0">
                  <a:pos x="671" y="101"/>
                </a:cxn>
                <a:cxn ang="0">
                  <a:pos x="650" y="14"/>
                </a:cxn>
                <a:cxn ang="0">
                  <a:pos x="557" y="0"/>
                </a:cxn>
                <a:cxn ang="0">
                  <a:pos x="523" y="22"/>
                </a:cxn>
                <a:cxn ang="0">
                  <a:pos x="484" y="60"/>
                </a:cxn>
                <a:cxn ang="0">
                  <a:pos x="453" y="93"/>
                </a:cxn>
                <a:cxn ang="0">
                  <a:pos x="400" y="155"/>
                </a:cxn>
                <a:cxn ang="0">
                  <a:pos x="295" y="140"/>
                </a:cxn>
                <a:cxn ang="0">
                  <a:pos x="250" y="186"/>
                </a:cxn>
                <a:cxn ang="0">
                  <a:pos x="182" y="197"/>
                </a:cxn>
                <a:cxn ang="0">
                  <a:pos x="180" y="127"/>
                </a:cxn>
                <a:cxn ang="0">
                  <a:pos x="149" y="283"/>
                </a:cxn>
                <a:cxn ang="0">
                  <a:pos x="118" y="302"/>
                </a:cxn>
                <a:cxn ang="0">
                  <a:pos x="78" y="305"/>
                </a:cxn>
                <a:cxn ang="0">
                  <a:pos x="54" y="296"/>
                </a:cxn>
                <a:cxn ang="0">
                  <a:pos x="24" y="257"/>
                </a:cxn>
                <a:cxn ang="0">
                  <a:pos x="0" y="287"/>
                </a:cxn>
                <a:cxn ang="0">
                  <a:pos x="12" y="306"/>
                </a:cxn>
                <a:cxn ang="0">
                  <a:pos x="23" y="322"/>
                </a:cxn>
                <a:cxn ang="0">
                  <a:pos x="62" y="410"/>
                </a:cxn>
                <a:cxn ang="0">
                  <a:pos x="81" y="463"/>
                </a:cxn>
                <a:cxn ang="0">
                  <a:pos x="61" y="470"/>
                </a:cxn>
                <a:cxn ang="0">
                  <a:pos x="82" y="509"/>
                </a:cxn>
                <a:cxn ang="0">
                  <a:pos x="90" y="523"/>
                </a:cxn>
                <a:cxn ang="0">
                  <a:pos x="116" y="540"/>
                </a:cxn>
                <a:cxn ang="0">
                  <a:pos x="139" y="559"/>
                </a:cxn>
                <a:cxn ang="0">
                  <a:pos x="200" y="545"/>
                </a:cxn>
                <a:cxn ang="0">
                  <a:pos x="237" y="527"/>
                </a:cxn>
                <a:cxn ang="0">
                  <a:pos x="276" y="530"/>
                </a:cxn>
                <a:cxn ang="0">
                  <a:pos x="334" y="537"/>
                </a:cxn>
                <a:cxn ang="0">
                  <a:pos x="363" y="526"/>
                </a:cxn>
                <a:cxn ang="0">
                  <a:pos x="412" y="515"/>
                </a:cxn>
                <a:cxn ang="0">
                  <a:pos x="550" y="421"/>
                </a:cxn>
                <a:cxn ang="0">
                  <a:pos x="610" y="344"/>
                </a:cxn>
                <a:cxn ang="0">
                  <a:pos x="655" y="305"/>
                </a:cxn>
                <a:cxn ang="0">
                  <a:pos x="672" y="292"/>
                </a:cxn>
                <a:cxn ang="0">
                  <a:pos x="684" y="255"/>
                </a:cxn>
                <a:cxn ang="0">
                  <a:pos x="662" y="214"/>
                </a:cxn>
                <a:cxn ang="0">
                  <a:pos x="500" y="356"/>
                </a:cxn>
                <a:cxn ang="0">
                  <a:pos x="447" y="331"/>
                </a:cxn>
                <a:cxn ang="0">
                  <a:pos x="472" y="304"/>
                </a:cxn>
                <a:cxn ang="0">
                  <a:pos x="513" y="288"/>
                </a:cxn>
                <a:cxn ang="0">
                  <a:pos x="526" y="320"/>
                </a:cxn>
                <a:cxn ang="0">
                  <a:pos x="530" y="342"/>
                </a:cxn>
              </a:cxnLst>
              <a:rect l="0" t="0" r="r" b="b"/>
              <a:pathLst>
                <a:path w="701" h="561">
                  <a:moveTo>
                    <a:pt x="662" y="214"/>
                  </a:moveTo>
                  <a:cubicBezTo>
                    <a:pt x="655" y="220"/>
                    <a:pt x="657" y="226"/>
                    <a:pt x="657" y="226"/>
                  </a:cubicBezTo>
                  <a:cubicBezTo>
                    <a:pt x="657" y="226"/>
                    <a:pt x="656" y="236"/>
                    <a:pt x="640" y="241"/>
                  </a:cubicBezTo>
                  <a:cubicBezTo>
                    <a:pt x="624" y="246"/>
                    <a:pt x="621" y="226"/>
                    <a:pt x="621" y="226"/>
                  </a:cubicBezTo>
                  <a:cubicBezTo>
                    <a:pt x="621" y="226"/>
                    <a:pt x="613" y="200"/>
                    <a:pt x="614" y="196"/>
                  </a:cubicBezTo>
                  <a:cubicBezTo>
                    <a:pt x="615" y="192"/>
                    <a:pt x="633" y="165"/>
                    <a:pt x="640" y="163"/>
                  </a:cubicBezTo>
                  <a:cubicBezTo>
                    <a:pt x="647" y="161"/>
                    <a:pt x="648" y="170"/>
                    <a:pt x="650" y="175"/>
                  </a:cubicBezTo>
                  <a:cubicBezTo>
                    <a:pt x="651" y="178"/>
                    <a:pt x="658" y="175"/>
                    <a:pt x="665" y="172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65" y="170"/>
                    <a:pt x="675" y="131"/>
                    <a:pt x="671" y="101"/>
                  </a:cubicBezTo>
                  <a:cubicBezTo>
                    <a:pt x="667" y="71"/>
                    <a:pt x="657" y="65"/>
                    <a:pt x="657" y="65"/>
                  </a:cubicBezTo>
                  <a:cubicBezTo>
                    <a:pt x="657" y="65"/>
                    <a:pt x="653" y="35"/>
                    <a:pt x="650" y="14"/>
                  </a:cubicBezTo>
                  <a:cubicBezTo>
                    <a:pt x="629" y="12"/>
                    <a:pt x="562" y="0"/>
                    <a:pt x="558" y="0"/>
                  </a:cubicBezTo>
                  <a:cubicBezTo>
                    <a:pt x="558" y="0"/>
                    <a:pt x="557" y="0"/>
                    <a:pt x="557" y="0"/>
                  </a:cubicBezTo>
                  <a:cubicBezTo>
                    <a:pt x="549" y="7"/>
                    <a:pt x="537" y="17"/>
                    <a:pt x="537" y="21"/>
                  </a:cubicBezTo>
                  <a:cubicBezTo>
                    <a:pt x="537" y="26"/>
                    <a:pt x="523" y="22"/>
                    <a:pt x="523" y="22"/>
                  </a:cubicBezTo>
                  <a:cubicBezTo>
                    <a:pt x="523" y="22"/>
                    <a:pt x="491" y="49"/>
                    <a:pt x="486" y="49"/>
                  </a:cubicBezTo>
                  <a:cubicBezTo>
                    <a:pt x="481" y="49"/>
                    <a:pt x="484" y="60"/>
                    <a:pt x="484" y="60"/>
                  </a:cubicBezTo>
                  <a:cubicBezTo>
                    <a:pt x="484" y="60"/>
                    <a:pt x="484" y="60"/>
                    <a:pt x="458" y="66"/>
                  </a:cubicBezTo>
                  <a:cubicBezTo>
                    <a:pt x="432" y="72"/>
                    <a:pt x="454" y="83"/>
                    <a:pt x="453" y="93"/>
                  </a:cubicBezTo>
                  <a:cubicBezTo>
                    <a:pt x="452" y="103"/>
                    <a:pt x="435" y="108"/>
                    <a:pt x="415" y="110"/>
                  </a:cubicBezTo>
                  <a:cubicBezTo>
                    <a:pt x="395" y="112"/>
                    <a:pt x="399" y="146"/>
                    <a:pt x="400" y="155"/>
                  </a:cubicBezTo>
                  <a:cubicBezTo>
                    <a:pt x="401" y="164"/>
                    <a:pt x="381" y="168"/>
                    <a:pt x="360" y="169"/>
                  </a:cubicBezTo>
                  <a:cubicBezTo>
                    <a:pt x="339" y="170"/>
                    <a:pt x="324" y="148"/>
                    <a:pt x="295" y="140"/>
                  </a:cubicBezTo>
                  <a:cubicBezTo>
                    <a:pt x="266" y="132"/>
                    <a:pt x="267" y="176"/>
                    <a:pt x="267" y="176"/>
                  </a:cubicBezTo>
                  <a:cubicBezTo>
                    <a:pt x="267" y="176"/>
                    <a:pt x="258" y="185"/>
                    <a:pt x="250" y="186"/>
                  </a:cubicBezTo>
                  <a:cubicBezTo>
                    <a:pt x="242" y="187"/>
                    <a:pt x="232" y="205"/>
                    <a:pt x="221" y="207"/>
                  </a:cubicBezTo>
                  <a:cubicBezTo>
                    <a:pt x="210" y="209"/>
                    <a:pt x="183" y="203"/>
                    <a:pt x="182" y="197"/>
                  </a:cubicBezTo>
                  <a:cubicBezTo>
                    <a:pt x="181" y="191"/>
                    <a:pt x="188" y="173"/>
                    <a:pt x="189" y="168"/>
                  </a:cubicBezTo>
                  <a:cubicBezTo>
                    <a:pt x="190" y="163"/>
                    <a:pt x="187" y="138"/>
                    <a:pt x="180" y="127"/>
                  </a:cubicBezTo>
                  <a:cubicBezTo>
                    <a:pt x="176" y="121"/>
                    <a:pt x="165" y="117"/>
                    <a:pt x="154" y="114"/>
                  </a:cubicBezTo>
                  <a:cubicBezTo>
                    <a:pt x="151" y="193"/>
                    <a:pt x="149" y="281"/>
                    <a:pt x="149" y="283"/>
                  </a:cubicBezTo>
                  <a:cubicBezTo>
                    <a:pt x="149" y="286"/>
                    <a:pt x="134" y="288"/>
                    <a:pt x="129" y="289"/>
                  </a:cubicBezTo>
                  <a:cubicBezTo>
                    <a:pt x="124" y="290"/>
                    <a:pt x="126" y="299"/>
                    <a:pt x="118" y="302"/>
                  </a:cubicBezTo>
                  <a:cubicBezTo>
                    <a:pt x="110" y="305"/>
                    <a:pt x="108" y="297"/>
                    <a:pt x="108" y="297"/>
                  </a:cubicBezTo>
                  <a:cubicBezTo>
                    <a:pt x="108" y="297"/>
                    <a:pt x="87" y="303"/>
                    <a:pt x="78" y="305"/>
                  </a:cubicBezTo>
                  <a:cubicBezTo>
                    <a:pt x="69" y="307"/>
                    <a:pt x="63" y="293"/>
                    <a:pt x="63" y="293"/>
                  </a:cubicBezTo>
                  <a:cubicBezTo>
                    <a:pt x="63" y="293"/>
                    <a:pt x="60" y="297"/>
                    <a:pt x="54" y="296"/>
                  </a:cubicBezTo>
                  <a:cubicBezTo>
                    <a:pt x="48" y="295"/>
                    <a:pt x="42" y="267"/>
                    <a:pt x="42" y="267"/>
                  </a:cubicBezTo>
                  <a:cubicBezTo>
                    <a:pt x="42" y="267"/>
                    <a:pt x="28" y="258"/>
                    <a:pt x="24" y="257"/>
                  </a:cubicBezTo>
                  <a:cubicBezTo>
                    <a:pt x="20" y="256"/>
                    <a:pt x="15" y="280"/>
                    <a:pt x="15" y="28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" y="287"/>
                    <a:pt x="1" y="288"/>
                    <a:pt x="1" y="288"/>
                  </a:cubicBezTo>
                  <a:cubicBezTo>
                    <a:pt x="1" y="290"/>
                    <a:pt x="7" y="304"/>
                    <a:pt x="12" y="306"/>
                  </a:cubicBezTo>
                  <a:cubicBezTo>
                    <a:pt x="17" y="307"/>
                    <a:pt x="17" y="307"/>
                    <a:pt x="18" y="309"/>
                  </a:cubicBezTo>
                  <a:cubicBezTo>
                    <a:pt x="19" y="311"/>
                    <a:pt x="22" y="317"/>
                    <a:pt x="23" y="322"/>
                  </a:cubicBezTo>
                  <a:cubicBezTo>
                    <a:pt x="24" y="328"/>
                    <a:pt x="27" y="347"/>
                    <a:pt x="31" y="354"/>
                  </a:cubicBezTo>
                  <a:cubicBezTo>
                    <a:pt x="35" y="362"/>
                    <a:pt x="54" y="398"/>
                    <a:pt x="62" y="410"/>
                  </a:cubicBezTo>
                  <a:cubicBezTo>
                    <a:pt x="70" y="421"/>
                    <a:pt x="82" y="433"/>
                    <a:pt x="80" y="445"/>
                  </a:cubicBezTo>
                  <a:cubicBezTo>
                    <a:pt x="79" y="457"/>
                    <a:pt x="81" y="461"/>
                    <a:pt x="81" y="463"/>
                  </a:cubicBezTo>
                  <a:cubicBezTo>
                    <a:pt x="81" y="464"/>
                    <a:pt x="73" y="470"/>
                    <a:pt x="73" y="470"/>
                  </a:cubicBezTo>
                  <a:cubicBezTo>
                    <a:pt x="73" y="470"/>
                    <a:pt x="65" y="463"/>
                    <a:pt x="61" y="470"/>
                  </a:cubicBezTo>
                  <a:cubicBezTo>
                    <a:pt x="57" y="477"/>
                    <a:pt x="72" y="486"/>
                    <a:pt x="76" y="495"/>
                  </a:cubicBezTo>
                  <a:cubicBezTo>
                    <a:pt x="80" y="505"/>
                    <a:pt x="82" y="509"/>
                    <a:pt x="82" y="509"/>
                  </a:cubicBezTo>
                  <a:cubicBezTo>
                    <a:pt x="82" y="509"/>
                    <a:pt x="74" y="535"/>
                    <a:pt x="81" y="536"/>
                  </a:cubicBezTo>
                  <a:cubicBezTo>
                    <a:pt x="87" y="537"/>
                    <a:pt x="86" y="521"/>
                    <a:pt x="90" y="523"/>
                  </a:cubicBezTo>
                  <a:cubicBezTo>
                    <a:pt x="94" y="524"/>
                    <a:pt x="94" y="538"/>
                    <a:pt x="100" y="539"/>
                  </a:cubicBezTo>
                  <a:cubicBezTo>
                    <a:pt x="107" y="540"/>
                    <a:pt x="114" y="536"/>
                    <a:pt x="116" y="540"/>
                  </a:cubicBezTo>
                  <a:cubicBezTo>
                    <a:pt x="118" y="544"/>
                    <a:pt x="112" y="551"/>
                    <a:pt x="115" y="551"/>
                  </a:cubicBezTo>
                  <a:cubicBezTo>
                    <a:pt x="118" y="552"/>
                    <a:pt x="125" y="553"/>
                    <a:pt x="139" y="559"/>
                  </a:cubicBezTo>
                  <a:cubicBezTo>
                    <a:pt x="145" y="561"/>
                    <a:pt x="164" y="539"/>
                    <a:pt x="182" y="539"/>
                  </a:cubicBezTo>
                  <a:cubicBezTo>
                    <a:pt x="200" y="539"/>
                    <a:pt x="200" y="545"/>
                    <a:pt x="200" y="545"/>
                  </a:cubicBezTo>
                  <a:cubicBezTo>
                    <a:pt x="200" y="545"/>
                    <a:pt x="221" y="540"/>
                    <a:pt x="222" y="538"/>
                  </a:cubicBezTo>
                  <a:cubicBezTo>
                    <a:pt x="222" y="537"/>
                    <a:pt x="226" y="528"/>
                    <a:pt x="237" y="527"/>
                  </a:cubicBezTo>
                  <a:cubicBezTo>
                    <a:pt x="249" y="527"/>
                    <a:pt x="264" y="526"/>
                    <a:pt x="264" y="526"/>
                  </a:cubicBezTo>
                  <a:cubicBezTo>
                    <a:pt x="264" y="526"/>
                    <a:pt x="269" y="529"/>
                    <a:pt x="276" y="530"/>
                  </a:cubicBezTo>
                  <a:cubicBezTo>
                    <a:pt x="284" y="531"/>
                    <a:pt x="283" y="522"/>
                    <a:pt x="293" y="524"/>
                  </a:cubicBezTo>
                  <a:cubicBezTo>
                    <a:pt x="303" y="526"/>
                    <a:pt x="324" y="539"/>
                    <a:pt x="334" y="537"/>
                  </a:cubicBezTo>
                  <a:cubicBezTo>
                    <a:pt x="344" y="534"/>
                    <a:pt x="351" y="523"/>
                    <a:pt x="351" y="523"/>
                  </a:cubicBezTo>
                  <a:cubicBezTo>
                    <a:pt x="351" y="523"/>
                    <a:pt x="355" y="528"/>
                    <a:pt x="363" y="526"/>
                  </a:cubicBezTo>
                  <a:cubicBezTo>
                    <a:pt x="371" y="523"/>
                    <a:pt x="377" y="511"/>
                    <a:pt x="377" y="511"/>
                  </a:cubicBezTo>
                  <a:cubicBezTo>
                    <a:pt x="377" y="511"/>
                    <a:pt x="405" y="516"/>
                    <a:pt x="412" y="515"/>
                  </a:cubicBezTo>
                  <a:cubicBezTo>
                    <a:pt x="419" y="514"/>
                    <a:pt x="456" y="499"/>
                    <a:pt x="492" y="470"/>
                  </a:cubicBezTo>
                  <a:cubicBezTo>
                    <a:pt x="529" y="441"/>
                    <a:pt x="541" y="426"/>
                    <a:pt x="550" y="421"/>
                  </a:cubicBezTo>
                  <a:cubicBezTo>
                    <a:pt x="558" y="415"/>
                    <a:pt x="578" y="394"/>
                    <a:pt x="584" y="384"/>
                  </a:cubicBezTo>
                  <a:cubicBezTo>
                    <a:pt x="589" y="373"/>
                    <a:pt x="599" y="356"/>
                    <a:pt x="610" y="344"/>
                  </a:cubicBezTo>
                  <a:cubicBezTo>
                    <a:pt x="621" y="332"/>
                    <a:pt x="640" y="311"/>
                    <a:pt x="644" y="310"/>
                  </a:cubicBezTo>
                  <a:cubicBezTo>
                    <a:pt x="647" y="309"/>
                    <a:pt x="653" y="308"/>
                    <a:pt x="655" y="305"/>
                  </a:cubicBezTo>
                  <a:cubicBezTo>
                    <a:pt x="656" y="301"/>
                    <a:pt x="648" y="297"/>
                    <a:pt x="659" y="294"/>
                  </a:cubicBezTo>
                  <a:cubicBezTo>
                    <a:pt x="669" y="291"/>
                    <a:pt x="672" y="292"/>
                    <a:pt x="672" y="292"/>
                  </a:cubicBezTo>
                  <a:cubicBezTo>
                    <a:pt x="672" y="292"/>
                    <a:pt x="668" y="284"/>
                    <a:pt x="675" y="279"/>
                  </a:cubicBezTo>
                  <a:cubicBezTo>
                    <a:pt x="682" y="274"/>
                    <a:pt x="684" y="261"/>
                    <a:pt x="684" y="255"/>
                  </a:cubicBezTo>
                  <a:cubicBezTo>
                    <a:pt x="684" y="250"/>
                    <a:pt x="699" y="236"/>
                    <a:pt x="701" y="215"/>
                  </a:cubicBezTo>
                  <a:lnTo>
                    <a:pt x="662" y="214"/>
                  </a:lnTo>
                  <a:close/>
                  <a:moveTo>
                    <a:pt x="530" y="342"/>
                  </a:moveTo>
                  <a:cubicBezTo>
                    <a:pt x="529" y="350"/>
                    <a:pt x="511" y="358"/>
                    <a:pt x="500" y="356"/>
                  </a:cubicBezTo>
                  <a:cubicBezTo>
                    <a:pt x="489" y="354"/>
                    <a:pt x="486" y="375"/>
                    <a:pt x="479" y="381"/>
                  </a:cubicBezTo>
                  <a:cubicBezTo>
                    <a:pt x="472" y="387"/>
                    <a:pt x="450" y="336"/>
                    <a:pt x="447" y="331"/>
                  </a:cubicBezTo>
                  <a:cubicBezTo>
                    <a:pt x="444" y="326"/>
                    <a:pt x="460" y="318"/>
                    <a:pt x="464" y="318"/>
                  </a:cubicBezTo>
                  <a:cubicBezTo>
                    <a:pt x="468" y="318"/>
                    <a:pt x="468" y="304"/>
                    <a:pt x="472" y="304"/>
                  </a:cubicBezTo>
                  <a:cubicBezTo>
                    <a:pt x="476" y="304"/>
                    <a:pt x="499" y="298"/>
                    <a:pt x="499" y="298"/>
                  </a:cubicBezTo>
                  <a:cubicBezTo>
                    <a:pt x="499" y="298"/>
                    <a:pt x="506" y="291"/>
                    <a:pt x="513" y="288"/>
                  </a:cubicBezTo>
                  <a:cubicBezTo>
                    <a:pt x="538" y="312"/>
                    <a:pt x="538" y="312"/>
                    <a:pt x="538" y="312"/>
                  </a:cubicBezTo>
                  <a:cubicBezTo>
                    <a:pt x="538" y="312"/>
                    <a:pt x="530" y="319"/>
                    <a:pt x="526" y="320"/>
                  </a:cubicBezTo>
                  <a:cubicBezTo>
                    <a:pt x="522" y="321"/>
                    <a:pt x="534" y="320"/>
                    <a:pt x="539" y="321"/>
                  </a:cubicBezTo>
                  <a:cubicBezTo>
                    <a:pt x="544" y="322"/>
                    <a:pt x="531" y="334"/>
                    <a:pt x="530" y="34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456"/>
            <p:cNvSpPr>
              <a:spLocks noChangeAspect="1"/>
            </p:cNvSpPr>
            <p:nvPr/>
          </p:nvSpPr>
          <p:spPr bwMode="auto">
            <a:xfrm>
              <a:off x="4017963" y="5135563"/>
              <a:ext cx="161925" cy="161925"/>
            </a:xfrm>
            <a:custGeom>
              <a:avLst/>
              <a:gdLst/>
              <a:ahLst/>
              <a:cxnLst>
                <a:cxn ang="0">
                  <a:pos x="95" y="33"/>
                </a:cxn>
                <a:cxn ang="0">
                  <a:pos x="82" y="32"/>
                </a:cxn>
                <a:cxn ang="0">
                  <a:pos x="94" y="24"/>
                </a:cxn>
                <a:cxn ang="0">
                  <a:pos x="69" y="0"/>
                </a:cxn>
                <a:cxn ang="0">
                  <a:pos x="55" y="10"/>
                </a:cxn>
                <a:cxn ang="0">
                  <a:pos x="28" y="16"/>
                </a:cxn>
                <a:cxn ang="0">
                  <a:pos x="20" y="30"/>
                </a:cxn>
                <a:cxn ang="0">
                  <a:pos x="3" y="43"/>
                </a:cxn>
                <a:cxn ang="0">
                  <a:pos x="35" y="93"/>
                </a:cxn>
                <a:cxn ang="0">
                  <a:pos x="56" y="68"/>
                </a:cxn>
                <a:cxn ang="0">
                  <a:pos x="86" y="54"/>
                </a:cxn>
                <a:cxn ang="0">
                  <a:pos x="95" y="33"/>
                </a:cxn>
              </a:cxnLst>
              <a:rect l="0" t="0" r="r" b="b"/>
              <a:pathLst>
                <a:path w="100" h="99">
                  <a:moveTo>
                    <a:pt x="95" y="33"/>
                  </a:moveTo>
                  <a:cubicBezTo>
                    <a:pt x="90" y="32"/>
                    <a:pt x="78" y="33"/>
                    <a:pt x="82" y="32"/>
                  </a:cubicBezTo>
                  <a:cubicBezTo>
                    <a:pt x="86" y="31"/>
                    <a:pt x="94" y="24"/>
                    <a:pt x="94" y="2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2" y="3"/>
                    <a:pt x="55" y="10"/>
                    <a:pt x="55" y="10"/>
                  </a:cubicBezTo>
                  <a:cubicBezTo>
                    <a:pt x="55" y="10"/>
                    <a:pt x="32" y="16"/>
                    <a:pt x="28" y="16"/>
                  </a:cubicBezTo>
                  <a:cubicBezTo>
                    <a:pt x="24" y="16"/>
                    <a:pt x="24" y="30"/>
                    <a:pt x="20" y="30"/>
                  </a:cubicBezTo>
                  <a:cubicBezTo>
                    <a:pt x="16" y="30"/>
                    <a:pt x="0" y="38"/>
                    <a:pt x="3" y="43"/>
                  </a:cubicBezTo>
                  <a:cubicBezTo>
                    <a:pt x="6" y="48"/>
                    <a:pt x="28" y="99"/>
                    <a:pt x="35" y="93"/>
                  </a:cubicBezTo>
                  <a:cubicBezTo>
                    <a:pt x="42" y="87"/>
                    <a:pt x="45" y="66"/>
                    <a:pt x="56" y="68"/>
                  </a:cubicBezTo>
                  <a:cubicBezTo>
                    <a:pt x="67" y="70"/>
                    <a:pt x="85" y="62"/>
                    <a:pt x="86" y="54"/>
                  </a:cubicBezTo>
                  <a:cubicBezTo>
                    <a:pt x="87" y="46"/>
                    <a:pt x="100" y="34"/>
                    <a:pt x="95" y="3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457"/>
            <p:cNvSpPr>
              <a:spLocks noChangeAspect="1"/>
            </p:cNvSpPr>
            <p:nvPr/>
          </p:nvSpPr>
          <p:spPr bwMode="auto">
            <a:xfrm>
              <a:off x="4203701" y="3106738"/>
              <a:ext cx="177800" cy="134938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28" y="51"/>
                </a:cxn>
                <a:cxn ang="0">
                  <a:pos x="13" y="61"/>
                </a:cxn>
                <a:cxn ang="0">
                  <a:pos x="12" y="72"/>
                </a:cxn>
                <a:cxn ang="0">
                  <a:pos x="42" y="82"/>
                </a:cxn>
                <a:cxn ang="0">
                  <a:pos x="72" y="54"/>
                </a:cxn>
                <a:cxn ang="0">
                  <a:pos x="103" y="47"/>
                </a:cxn>
                <a:cxn ang="0">
                  <a:pos x="98" y="31"/>
                </a:cxn>
                <a:cxn ang="0">
                  <a:pos x="104" y="20"/>
                </a:cxn>
                <a:cxn ang="0">
                  <a:pos x="92" y="0"/>
                </a:cxn>
                <a:cxn ang="0">
                  <a:pos x="70" y="13"/>
                </a:cxn>
                <a:cxn ang="0">
                  <a:pos x="43" y="11"/>
                </a:cxn>
                <a:cxn ang="0">
                  <a:pos x="25" y="24"/>
                </a:cxn>
              </a:cxnLst>
              <a:rect l="0" t="0" r="r" b="b"/>
              <a:pathLst>
                <a:path w="110" h="84">
                  <a:moveTo>
                    <a:pt x="25" y="24"/>
                  </a:moveTo>
                  <a:cubicBezTo>
                    <a:pt x="0" y="32"/>
                    <a:pt x="26" y="43"/>
                    <a:pt x="28" y="51"/>
                  </a:cubicBezTo>
                  <a:cubicBezTo>
                    <a:pt x="30" y="59"/>
                    <a:pt x="24" y="54"/>
                    <a:pt x="13" y="61"/>
                  </a:cubicBezTo>
                  <a:cubicBezTo>
                    <a:pt x="8" y="64"/>
                    <a:pt x="10" y="68"/>
                    <a:pt x="12" y="72"/>
                  </a:cubicBezTo>
                  <a:cubicBezTo>
                    <a:pt x="17" y="75"/>
                    <a:pt x="30" y="84"/>
                    <a:pt x="42" y="82"/>
                  </a:cubicBezTo>
                  <a:cubicBezTo>
                    <a:pt x="57" y="79"/>
                    <a:pt x="50" y="55"/>
                    <a:pt x="72" y="54"/>
                  </a:cubicBezTo>
                  <a:cubicBezTo>
                    <a:pt x="94" y="53"/>
                    <a:pt x="100" y="51"/>
                    <a:pt x="103" y="47"/>
                  </a:cubicBezTo>
                  <a:cubicBezTo>
                    <a:pt x="106" y="43"/>
                    <a:pt x="95" y="31"/>
                    <a:pt x="98" y="31"/>
                  </a:cubicBezTo>
                  <a:cubicBezTo>
                    <a:pt x="101" y="31"/>
                    <a:pt x="110" y="26"/>
                    <a:pt x="104" y="20"/>
                  </a:cubicBezTo>
                  <a:cubicBezTo>
                    <a:pt x="99" y="15"/>
                    <a:pt x="94" y="4"/>
                    <a:pt x="92" y="0"/>
                  </a:cubicBezTo>
                  <a:cubicBezTo>
                    <a:pt x="84" y="4"/>
                    <a:pt x="73" y="11"/>
                    <a:pt x="70" y="13"/>
                  </a:cubicBezTo>
                  <a:cubicBezTo>
                    <a:pt x="67" y="15"/>
                    <a:pt x="48" y="11"/>
                    <a:pt x="43" y="11"/>
                  </a:cubicBezTo>
                  <a:cubicBezTo>
                    <a:pt x="40" y="16"/>
                    <a:pt x="35" y="21"/>
                    <a:pt x="25" y="2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458"/>
            <p:cNvSpPr>
              <a:spLocks noChangeAspect="1" noEditPoints="1"/>
            </p:cNvSpPr>
            <p:nvPr/>
          </p:nvSpPr>
          <p:spPr bwMode="auto">
            <a:xfrm>
              <a:off x="2497138" y="2989263"/>
              <a:ext cx="90488" cy="173038"/>
            </a:xfrm>
            <a:custGeom>
              <a:avLst/>
              <a:gdLst/>
              <a:ahLst/>
              <a:cxnLst>
                <a:cxn ang="0">
                  <a:pos x="12" y="82"/>
                </a:cxn>
                <a:cxn ang="0">
                  <a:pos x="7" y="103"/>
                </a:cxn>
                <a:cxn ang="0">
                  <a:pos x="13" y="90"/>
                </a:cxn>
                <a:cxn ang="0">
                  <a:pos x="12" y="82"/>
                </a:cxn>
                <a:cxn ang="0">
                  <a:pos x="50" y="0"/>
                </a:cxn>
                <a:cxn ang="0">
                  <a:pos x="40" y="22"/>
                </a:cxn>
                <a:cxn ang="0">
                  <a:pos x="55" y="18"/>
                </a:cxn>
                <a:cxn ang="0">
                  <a:pos x="50" y="0"/>
                </a:cxn>
              </a:cxnLst>
              <a:rect l="0" t="0" r="r" b="b"/>
              <a:pathLst>
                <a:path w="56" h="107">
                  <a:moveTo>
                    <a:pt x="12" y="82"/>
                  </a:moveTo>
                  <a:cubicBezTo>
                    <a:pt x="5" y="77"/>
                    <a:pt x="0" y="99"/>
                    <a:pt x="7" y="103"/>
                  </a:cubicBezTo>
                  <a:cubicBezTo>
                    <a:pt x="14" y="107"/>
                    <a:pt x="13" y="90"/>
                    <a:pt x="13" y="90"/>
                  </a:cubicBezTo>
                  <a:lnTo>
                    <a:pt x="12" y="82"/>
                  </a:lnTo>
                  <a:close/>
                  <a:moveTo>
                    <a:pt x="50" y="0"/>
                  </a:moveTo>
                  <a:cubicBezTo>
                    <a:pt x="50" y="0"/>
                    <a:pt x="34" y="4"/>
                    <a:pt x="40" y="22"/>
                  </a:cubicBezTo>
                  <a:cubicBezTo>
                    <a:pt x="44" y="33"/>
                    <a:pt x="54" y="27"/>
                    <a:pt x="55" y="18"/>
                  </a:cubicBezTo>
                  <a:cubicBezTo>
                    <a:pt x="56" y="8"/>
                    <a:pt x="50" y="0"/>
                    <a:pt x="50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459"/>
            <p:cNvSpPr>
              <a:spLocks noChangeAspect="1" noEditPoints="1"/>
            </p:cNvSpPr>
            <p:nvPr/>
          </p:nvSpPr>
          <p:spPr bwMode="auto">
            <a:xfrm>
              <a:off x="4737101" y="1662113"/>
              <a:ext cx="490538" cy="404813"/>
            </a:xfrm>
            <a:custGeom>
              <a:avLst/>
              <a:gdLst/>
              <a:ahLst/>
              <a:cxnLst>
                <a:cxn ang="0">
                  <a:pos x="300" y="225"/>
                </a:cxn>
                <a:cxn ang="0">
                  <a:pos x="290" y="226"/>
                </a:cxn>
                <a:cxn ang="0">
                  <a:pos x="279" y="214"/>
                </a:cxn>
                <a:cxn ang="0">
                  <a:pos x="270" y="208"/>
                </a:cxn>
                <a:cxn ang="0">
                  <a:pos x="261" y="191"/>
                </a:cxn>
                <a:cxn ang="0">
                  <a:pos x="247" y="179"/>
                </a:cxn>
                <a:cxn ang="0">
                  <a:pos x="211" y="145"/>
                </a:cxn>
                <a:cxn ang="0">
                  <a:pos x="190" y="139"/>
                </a:cxn>
                <a:cxn ang="0">
                  <a:pos x="183" y="128"/>
                </a:cxn>
                <a:cxn ang="0">
                  <a:pos x="163" y="130"/>
                </a:cxn>
                <a:cxn ang="0">
                  <a:pos x="152" y="119"/>
                </a:cxn>
                <a:cxn ang="0">
                  <a:pos x="131" y="106"/>
                </a:cxn>
                <a:cxn ang="0">
                  <a:pos x="130" y="92"/>
                </a:cxn>
                <a:cxn ang="0">
                  <a:pos x="119" y="79"/>
                </a:cxn>
                <a:cxn ang="0">
                  <a:pos x="110" y="43"/>
                </a:cxn>
                <a:cxn ang="0">
                  <a:pos x="88" y="0"/>
                </a:cxn>
                <a:cxn ang="0">
                  <a:pos x="71" y="14"/>
                </a:cxn>
                <a:cxn ang="0">
                  <a:pos x="46" y="21"/>
                </a:cxn>
                <a:cxn ang="0">
                  <a:pos x="32" y="42"/>
                </a:cxn>
                <a:cxn ang="0">
                  <a:pos x="18" y="46"/>
                </a:cxn>
                <a:cxn ang="0">
                  <a:pos x="20" y="74"/>
                </a:cxn>
                <a:cxn ang="0">
                  <a:pos x="13" y="110"/>
                </a:cxn>
                <a:cxn ang="0">
                  <a:pos x="0" y="131"/>
                </a:cxn>
                <a:cxn ang="0">
                  <a:pos x="9" y="152"/>
                </a:cxn>
                <a:cxn ang="0">
                  <a:pos x="7" y="171"/>
                </a:cxn>
                <a:cxn ang="0">
                  <a:pos x="27" y="172"/>
                </a:cxn>
                <a:cxn ang="0">
                  <a:pos x="43" y="162"/>
                </a:cxn>
                <a:cxn ang="0">
                  <a:pos x="56" y="174"/>
                </a:cxn>
                <a:cxn ang="0">
                  <a:pos x="65" y="143"/>
                </a:cxn>
                <a:cxn ang="0">
                  <a:pos x="75" y="152"/>
                </a:cxn>
                <a:cxn ang="0">
                  <a:pos x="92" y="159"/>
                </a:cxn>
                <a:cxn ang="0">
                  <a:pos x="116" y="149"/>
                </a:cxn>
                <a:cxn ang="0">
                  <a:pos x="127" y="159"/>
                </a:cxn>
                <a:cxn ang="0">
                  <a:pos x="142" y="153"/>
                </a:cxn>
                <a:cxn ang="0">
                  <a:pos x="150" y="160"/>
                </a:cxn>
                <a:cxn ang="0">
                  <a:pos x="170" y="155"/>
                </a:cxn>
                <a:cxn ang="0">
                  <a:pos x="186" y="169"/>
                </a:cxn>
                <a:cxn ang="0">
                  <a:pos x="199" y="170"/>
                </a:cxn>
                <a:cxn ang="0">
                  <a:pos x="210" y="193"/>
                </a:cxn>
                <a:cxn ang="0">
                  <a:pos x="226" y="195"/>
                </a:cxn>
                <a:cxn ang="0">
                  <a:pos x="269" y="237"/>
                </a:cxn>
                <a:cxn ang="0">
                  <a:pos x="287" y="247"/>
                </a:cxn>
                <a:cxn ang="0">
                  <a:pos x="288" y="236"/>
                </a:cxn>
                <a:cxn ang="0">
                  <a:pos x="302" y="230"/>
                </a:cxn>
                <a:cxn ang="0">
                  <a:pos x="303" y="229"/>
                </a:cxn>
                <a:cxn ang="0">
                  <a:pos x="300" y="225"/>
                </a:cxn>
                <a:cxn ang="0">
                  <a:pos x="154" y="104"/>
                </a:cxn>
                <a:cxn ang="0">
                  <a:pos x="170" y="101"/>
                </a:cxn>
                <a:cxn ang="0">
                  <a:pos x="156" y="94"/>
                </a:cxn>
                <a:cxn ang="0">
                  <a:pos x="154" y="104"/>
                </a:cxn>
              </a:cxnLst>
              <a:rect l="0" t="0" r="r" b="b"/>
              <a:pathLst>
                <a:path w="303" h="250">
                  <a:moveTo>
                    <a:pt x="300" y="225"/>
                  </a:moveTo>
                  <a:cubicBezTo>
                    <a:pt x="290" y="226"/>
                    <a:pt x="290" y="226"/>
                    <a:pt x="290" y="226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14"/>
                    <a:pt x="271" y="211"/>
                    <a:pt x="270" y="208"/>
                  </a:cubicBezTo>
                  <a:cubicBezTo>
                    <a:pt x="268" y="206"/>
                    <a:pt x="266" y="196"/>
                    <a:pt x="261" y="191"/>
                  </a:cubicBezTo>
                  <a:cubicBezTo>
                    <a:pt x="255" y="186"/>
                    <a:pt x="256" y="180"/>
                    <a:pt x="247" y="179"/>
                  </a:cubicBezTo>
                  <a:cubicBezTo>
                    <a:pt x="238" y="177"/>
                    <a:pt x="211" y="145"/>
                    <a:pt x="211" y="145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39"/>
                    <a:pt x="195" y="128"/>
                    <a:pt x="183" y="128"/>
                  </a:cubicBezTo>
                  <a:cubicBezTo>
                    <a:pt x="172" y="128"/>
                    <a:pt x="171" y="136"/>
                    <a:pt x="163" y="130"/>
                  </a:cubicBezTo>
                  <a:cubicBezTo>
                    <a:pt x="156" y="123"/>
                    <a:pt x="156" y="126"/>
                    <a:pt x="152" y="119"/>
                  </a:cubicBezTo>
                  <a:cubicBezTo>
                    <a:pt x="148" y="112"/>
                    <a:pt x="136" y="113"/>
                    <a:pt x="131" y="106"/>
                  </a:cubicBezTo>
                  <a:cubicBezTo>
                    <a:pt x="126" y="100"/>
                    <a:pt x="130" y="92"/>
                    <a:pt x="130" y="92"/>
                  </a:cubicBezTo>
                  <a:cubicBezTo>
                    <a:pt x="130" y="92"/>
                    <a:pt x="121" y="91"/>
                    <a:pt x="119" y="79"/>
                  </a:cubicBezTo>
                  <a:cubicBezTo>
                    <a:pt x="117" y="67"/>
                    <a:pt x="124" y="64"/>
                    <a:pt x="110" y="43"/>
                  </a:cubicBezTo>
                  <a:cubicBezTo>
                    <a:pt x="98" y="23"/>
                    <a:pt x="103" y="16"/>
                    <a:pt x="88" y="0"/>
                  </a:cubicBezTo>
                  <a:cubicBezTo>
                    <a:pt x="84" y="5"/>
                    <a:pt x="78" y="9"/>
                    <a:pt x="71" y="14"/>
                  </a:cubicBezTo>
                  <a:cubicBezTo>
                    <a:pt x="53" y="26"/>
                    <a:pt x="60" y="19"/>
                    <a:pt x="46" y="21"/>
                  </a:cubicBezTo>
                  <a:cubicBezTo>
                    <a:pt x="32" y="23"/>
                    <a:pt x="32" y="42"/>
                    <a:pt x="32" y="42"/>
                  </a:cubicBezTo>
                  <a:cubicBezTo>
                    <a:pt x="32" y="42"/>
                    <a:pt x="23" y="40"/>
                    <a:pt x="18" y="46"/>
                  </a:cubicBezTo>
                  <a:cubicBezTo>
                    <a:pt x="13" y="52"/>
                    <a:pt x="20" y="74"/>
                    <a:pt x="20" y="74"/>
                  </a:cubicBezTo>
                  <a:cubicBezTo>
                    <a:pt x="20" y="74"/>
                    <a:pt x="14" y="102"/>
                    <a:pt x="13" y="110"/>
                  </a:cubicBezTo>
                  <a:cubicBezTo>
                    <a:pt x="12" y="118"/>
                    <a:pt x="0" y="120"/>
                    <a:pt x="0" y="131"/>
                  </a:cubicBezTo>
                  <a:cubicBezTo>
                    <a:pt x="0" y="142"/>
                    <a:pt x="9" y="152"/>
                    <a:pt x="9" y="152"/>
                  </a:cubicBezTo>
                  <a:cubicBezTo>
                    <a:pt x="9" y="152"/>
                    <a:pt x="8" y="160"/>
                    <a:pt x="7" y="171"/>
                  </a:cubicBezTo>
                  <a:cubicBezTo>
                    <a:pt x="15" y="172"/>
                    <a:pt x="25" y="172"/>
                    <a:pt x="27" y="172"/>
                  </a:cubicBezTo>
                  <a:cubicBezTo>
                    <a:pt x="30" y="171"/>
                    <a:pt x="40" y="159"/>
                    <a:pt x="43" y="162"/>
                  </a:cubicBezTo>
                  <a:cubicBezTo>
                    <a:pt x="46" y="165"/>
                    <a:pt x="56" y="174"/>
                    <a:pt x="56" y="174"/>
                  </a:cubicBezTo>
                  <a:cubicBezTo>
                    <a:pt x="56" y="174"/>
                    <a:pt x="65" y="140"/>
                    <a:pt x="65" y="143"/>
                  </a:cubicBezTo>
                  <a:cubicBezTo>
                    <a:pt x="65" y="146"/>
                    <a:pt x="66" y="153"/>
                    <a:pt x="75" y="152"/>
                  </a:cubicBezTo>
                  <a:cubicBezTo>
                    <a:pt x="84" y="151"/>
                    <a:pt x="78" y="161"/>
                    <a:pt x="92" y="159"/>
                  </a:cubicBezTo>
                  <a:cubicBezTo>
                    <a:pt x="106" y="157"/>
                    <a:pt x="116" y="149"/>
                    <a:pt x="116" y="149"/>
                  </a:cubicBezTo>
                  <a:cubicBezTo>
                    <a:pt x="116" y="149"/>
                    <a:pt x="119" y="161"/>
                    <a:pt x="127" y="159"/>
                  </a:cubicBezTo>
                  <a:cubicBezTo>
                    <a:pt x="135" y="157"/>
                    <a:pt x="142" y="153"/>
                    <a:pt x="142" y="153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186" y="169"/>
                    <a:pt x="197" y="165"/>
                    <a:pt x="199" y="170"/>
                  </a:cubicBezTo>
                  <a:cubicBezTo>
                    <a:pt x="201" y="175"/>
                    <a:pt x="204" y="191"/>
                    <a:pt x="210" y="193"/>
                  </a:cubicBezTo>
                  <a:cubicBezTo>
                    <a:pt x="216" y="195"/>
                    <a:pt x="224" y="189"/>
                    <a:pt x="226" y="195"/>
                  </a:cubicBezTo>
                  <a:cubicBezTo>
                    <a:pt x="228" y="201"/>
                    <a:pt x="260" y="225"/>
                    <a:pt x="269" y="237"/>
                  </a:cubicBezTo>
                  <a:cubicBezTo>
                    <a:pt x="278" y="249"/>
                    <a:pt x="285" y="250"/>
                    <a:pt x="287" y="247"/>
                  </a:cubicBezTo>
                  <a:cubicBezTo>
                    <a:pt x="289" y="244"/>
                    <a:pt x="287" y="234"/>
                    <a:pt x="288" y="236"/>
                  </a:cubicBezTo>
                  <a:cubicBezTo>
                    <a:pt x="289" y="238"/>
                    <a:pt x="302" y="230"/>
                    <a:pt x="302" y="230"/>
                  </a:cubicBezTo>
                  <a:cubicBezTo>
                    <a:pt x="302" y="230"/>
                    <a:pt x="302" y="230"/>
                    <a:pt x="303" y="229"/>
                  </a:cubicBezTo>
                  <a:cubicBezTo>
                    <a:pt x="301" y="227"/>
                    <a:pt x="300" y="225"/>
                    <a:pt x="300" y="225"/>
                  </a:cubicBezTo>
                  <a:close/>
                  <a:moveTo>
                    <a:pt x="154" y="104"/>
                  </a:moveTo>
                  <a:cubicBezTo>
                    <a:pt x="160" y="108"/>
                    <a:pt x="170" y="101"/>
                    <a:pt x="170" y="101"/>
                  </a:cubicBezTo>
                  <a:cubicBezTo>
                    <a:pt x="170" y="101"/>
                    <a:pt x="152" y="102"/>
                    <a:pt x="156" y="94"/>
                  </a:cubicBezTo>
                  <a:cubicBezTo>
                    <a:pt x="156" y="94"/>
                    <a:pt x="147" y="100"/>
                    <a:pt x="154" y="10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460"/>
            <p:cNvSpPr>
              <a:spLocks noChangeAspect="1"/>
            </p:cNvSpPr>
            <p:nvPr/>
          </p:nvSpPr>
          <p:spPr bwMode="auto">
            <a:xfrm>
              <a:off x="2813051" y="576263"/>
              <a:ext cx="1085850" cy="1004888"/>
            </a:xfrm>
            <a:custGeom>
              <a:avLst/>
              <a:gdLst/>
              <a:ahLst/>
              <a:cxnLst>
                <a:cxn ang="0">
                  <a:pos x="657" y="178"/>
                </a:cxn>
                <a:cxn ang="0">
                  <a:pos x="654" y="110"/>
                </a:cxn>
                <a:cxn ang="0">
                  <a:pos x="652" y="71"/>
                </a:cxn>
                <a:cxn ang="0">
                  <a:pos x="648" y="63"/>
                </a:cxn>
                <a:cxn ang="0">
                  <a:pos x="619" y="54"/>
                </a:cxn>
                <a:cxn ang="0">
                  <a:pos x="576" y="41"/>
                </a:cxn>
                <a:cxn ang="0">
                  <a:pos x="550" y="18"/>
                </a:cxn>
                <a:cxn ang="0">
                  <a:pos x="505" y="13"/>
                </a:cxn>
                <a:cxn ang="0">
                  <a:pos x="480" y="17"/>
                </a:cxn>
                <a:cxn ang="0">
                  <a:pos x="439" y="54"/>
                </a:cxn>
                <a:cxn ang="0">
                  <a:pos x="413" y="134"/>
                </a:cxn>
                <a:cxn ang="0">
                  <a:pos x="283" y="87"/>
                </a:cxn>
                <a:cxn ang="0">
                  <a:pos x="253" y="36"/>
                </a:cxn>
                <a:cxn ang="0">
                  <a:pos x="207" y="20"/>
                </a:cxn>
                <a:cxn ang="0">
                  <a:pos x="117" y="4"/>
                </a:cxn>
                <a:cxn ang="0">
                  <a:pos x="104" y="24"/>
                </a:cxn>
                <a:cxn ang="0">
                  <a:pos x="92" y="40"/>
                </a:cxn>
                <a:cxn ang="0">
                  <a:pos x="57" y="60"/>
                </a:cxn>
                <a:cxn ang="0">
                  <a:pos x="54" y="85"/>
                </a:cxn>
                <a:cxn ang="0">
                  <a:pos x="33" y="126"/>
                </a:cxn>
                <a:cxn ang="0">
                  <a:pos x="20" y="130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45"/>
                </a:cxn>
                <a:cxn ang="0">
                  <a:pos x="28" y="164"/>
                </a:cxn>
                <a:cxn ang="0">
                  <a:pos x="33" y="200"/>
                </a:cxn>
                <a:cxn ang="0">
                  <a:pos x="33" y="214"/>
                </a:cxn>
                <a:cxn ang="0">
                  <a:pos x="24" y="220"/>
                </a:cxn>
                <a:cxn ang="0">
                  <a:pos x="28" y="257"/>
                </a:cxn>
                <a:cxn ang="0">
                  <a:pos x="27" y="261"/>
                </a:cxn>
                <a:cxn ang="0">
                  <a:pos x="24" y="264"/>
                </a:cxn>
                <a:cxn ang="0">
                  <a:pos x="29" y="286"/>
                </a:cxn>
                <a:cxn ang="0">
                  <a:pos x="30" y="287"/>
                </a:cxn>
                <a:cxn ang="0">
                  <a:pos x="30" y="288"/>
                </a:cxn>
                <a:cxn ang="0">
                  <a:pos x="31" y="289"/>
                </a:cxn>
                <a:cxn ang="0">
                  <a:pos x="31" y="291"/>
                </a:cxn>
                <a:cxn ang="0">
                  <a:pos x="31" y="292"/>
                </a:cxn>
                <a:cxn ang="0">
                  <a:pos x="12" y="308"/>
                </a:cxn>
                <a:cxn ang="0">
                  <a:pos x="8" y="311"/>
                </a:cxn>
                <a:cxn ang="0">
                  <a:pos x="31" y="349"/>
                </a:cxn>
                <a:cxn ang="0">
                  <a:pos x="38" y="385"/>
                </a:cxn>
                <a:cxn ang="0">
                  <a:pos x="50" y="385"/>
                </a:cxn>
                <a:cxn ang="0">
                  <a:pos x="99" y="400"/>
                </a:cxn>
                <a:cxn ang="0">
                  <a:pos x="169" y="447"/>
                </a:cxn>
                <a:cxn ang="0">
                  <a:pos x="287" y="442"/>
                </a:cxn>
                <a:cxn ang="0">
                  <a:pos x="631" y="595"/>
                </a:cxn>
              </a:cxnLst>
              <a:rect l="0" t="0" r="r" b="b"/>
              <a:pathLst>
                <a:path w="671" h="621">
                  <a:moveTo>
                    <a:pt x="671" y="591"/>
                  </a:moveTo>
                  <a:cubicBezTo>
                    <a:pt x="657" y="178"/>
                    <a:pt x="657" y="178"/>
                    <a:pt x="657" y="178"/>
                  </a:cubicBezTo>
                  <a:cubicBezTo>
                    <a:pt x="657" y="178"/>
                    <a:pt x="645" y="147"/>
                    <a:pt x="642" y="134"/>
                  </a:cubicBezTo>
                  <a:cubicBezTo>
                    <a:pt x="639" y="121"/>
                    <a:pt x="654" y="110"/>
                    <a:pt x="654" y="110"/>
                  </a:cubicBezTo>
                  <a:cubicBezTo>
                    <a:pt x="654" y="110"/>
                    <a:pt x="649" y="95"/>
                    <a:pt x="647" y="86"/>
                  </a:cubicBezTo>
                  <a:cubicBezTo>
                    <a:pt x="646" y="81"/>
                    <a:pt x="649" y="76"/>
                    <a:pt x="652" y="71"/>
                  </a:cubicBezTo>
                  <a:cubicBezTo>
                    <a:pt x="649" y="70"/>
                    <a:pt x="646" y="69"/>
                    <a:pt x="646" y="69"/>
                  </a:cubicBezTo>
                  <a:cubicBezTo>
                    <a:pt x="648" y="63"/>
                    <a:pt x="648" y="63"/>
                    <a:pt x="648" y="63"/>
                  </a:cubicBezTo>
                  <a:cubicBezTo>
                    <a:pt x="648" y="63"/>
                    <a:pt x="643" y="48"/>
                    <a:pt x="638" y="48"/>
                  </a:cubicBezTo>
                  <a:cubicBezTo>
                    <a:pt x="632" y="48"/>
                    <a:pt x="635" y="58"/>
                    <a:pt x="619" y="54"/>
                  </a:cubicBezTo>
                  <a:cubicBezTo>
                    <a:pt x="603" y="50"/>
                    <a:pt x="608" y="47"/>
                    <a:pt x="602" y="46"/>
                  </a:cubicBezTo>
                  <a:cubicBezTo>
                    <a:pt x="596" y="45"/>
                    <a:pt x="585" y="47"/>
                    <a:pt x="576" y="41"/>
                  </a:cubicBezTo>
                  <a:cubicBezTo>
                    <a:pt x="566" y="35"/>
                    <a:pt x="572" y="27"/>
                    <a:pt x="572" y="27"/>
                  </a:cubicBezTo>
                  <a:cubicBezTo>
                    <a:pt x="572" y="27"/>
                    <a:pt x="559" y="24"/>
                    <a:pt x="550" y="18"/>
                  </a:cubicBezTo>
                  <a:cubicBezTo>
                    <a:pt x="540" y="12"/>
                    <a:pt x="534" y="9"/>
                    <a:pt x="527" y="9"/>
                  </a:cubicBezTo>
                  <a:cubicBezTo>
                    <a:pt x="519" y="9"/>
                    <a:pt x="509" y="5"/>
                    <a:pt x="505" y="13"/>
                  </a:cubicBezTo>
                  <a:cubicBezTo>
                    <a:pt x="501" y="20"/>
                    <a:pt x="503" y="22"/>
                    <a:pt x="501" y="20"/>
                  </a:cubicBezTo>
                  <a:cubicBezTo>
                    <a:pt x="499" y="19"/>
                    <a:pt x="481" y="16"/>
                    <a:pt x="480" y="17"/>
                  </a:cubicBezTo>
                  <a:cubicBezTo>
                    <a:pt x="478" y="17"/>
                    <a:pt x="479" y="32"/>
                    <a:pt x="470" y="32"/>
                  </a:cubicBezTo>
                  <a:cubicBezTo>
                    <a:pt x="462" y="32"/>
                    <a:pt x="433" y="39"/>
                    <a:pt x="439" y="54"/>
                  </a:cubicBezTo>
                  <a:cubicBezTo>
                    <a:pt x="446" y="69"/>
                    <a:pt x="454" y="92"/>
                    <a:pt x="453" y="95"/>
                  </a:cubicBezTo>
                  <a:cubicBezTo>
                    <a:pt x="451" y="99"/>
                    <a:pt x="427" y="137"/>
                    <a:pt x="413" y="134"/>
                  </a:cubicBezTo>
                  <a:cubicBezTo>
                    <a:pt x="400" y="131"/>
                    <a:pt x="371" y="106"/>
                    <a:pt x="350" y="99"/>
                  </a:cubicBezTo>
                  <a:cubicBezTo>
                    <a:pt x="329" y="91"/>
                    <a:pt x="291" y="96"/>
                    <a:pt x="283" y="87"/>
                  </a:cubicBezTo>
                  <a:cubicBezTo>
                    <a:pt x="275" y="78"/>
                    <a:pt x="259" y="70"/>
                    <a:pt x="259" y="57"/>
                  </a:cubicBezTo>
                  <a:cubicBezTo>
                    <a:pt x="259" y="44"/>
                    <a:pt x="260" y="39"/>
                    <a:pt x="253" y="36"/>
                  </a:cubicBezTo>
                  <a:cubicBezTo>
                    <a:pt x="245" y="33"/>
                    <a:pt x="233" y="33"/>
                    <a:pt x="228" y="33"/>
                  </a:cubicBezTo>
                  <a:cubicBezTo>
                    <a:pt x="223" y="32"/>
                    <a:pt x="217" y="21"/>
                    <a:pt x="207" y="20"/>
                  </a:cubicBezTo>
                  <a:cubicBezTo>
                    <a:pt x="197" y="18"/>
                    <a:pt x="140" y="17"/>
                    <a:pt x="140" y="17"/>
                  </a:cubicBezTo>
                  <a:cubicBezTo>
                    <a:pt x="140" y="17"/>
                    <a:pt x="132" y="10"/>
                    <a:pt x="117" y="4"/>
                  </a:cubicBezTo>
                  <a:cubicBezTo>
                    <a:pt x="113" y="2"/>
                    <a:pt x="109" y="1"/>
                    <a:pt x="106" y="0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6" y="39"/>
                    <a:pt x="92" y="40"/>
                  </a:cubicBezTo>
                  <a:cubicBezTo>
                    <a:pt x="78" y="41"/>
                    <a:pt x="66" y="65"/>
                    <a:pt x="63" y="65"/>
                  </a:cubicBezTo>
                  <a:cubicBezTo>
                    <a:pt x="60" y="65"/>
                    <a:pt x="57" y="60"/>
                    <a:pt x="57" y="60"/>
                  </a:cubicBezTo>
                  <a:cubicBezTo>
                    <a:pt x="57" y="60"/>
                    <a:pt x="54" y="73"/>
                    <a:pt x="49" y="77"/>
                  </a:cubicBezTo>
                  <a:cubicBezTo>
                    <a:pt x="44" y="81"/>
                    <a:pt x="54" y="85"/>
                    <a:pt x="54" y="85"/>
                  </a:cubicBezTo>
                  <a:cubicBezTo>
                    <a:pt x="54" y="85"/>
                    <a:pt x="58" y="99"/>
                    <a:pt x="56" y="106"/>
                  </a:cubicBezTo>
                  <a:cubicBezTo>
                    <a:pt x="54" y="113"/>
                    <a:pt x="37" y="123"/>
                    <a:pt x="33" y="126"/>
                  </a:cubicBezTo>
                  <a:cubicBezTo>
                    <a:pt x="31" y="127"/>
                    <a:pt x="26" y="127"/>
                    <a:pt x="21" y="127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7" y="140"/>
                    <a:pt x="18" y="143"/>
                    <a:pt x="19" y="145"/>
                  </a:cubicBezTo>
                  <a:cubicBezTo>
                    <a:pt x="22" y="150"/>
                    <a:pt x="25" y="157"/>
                    <a:pt x="27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9" y="166"/>
                    <a:pt x="31" y="168"/>
                    <a:pt x="32" y="169"/>
                  </a:cubicBezTo>
                  <a:cubicBezTo>
                    <a:pt x="35" y="173"/>
                    <a:pt x="34" y="188"/>
                    <a:pt x="33" y="200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7"/>
                    <a:pt x="33" y="212"/>
                    <a:pt x="33" y="214"/>
                  </a:cubicBezTo>
                  <a:cubicBezTo>
                    <a:pt x="33" y="214"/>
                    <a:pt x="33" y="214"/>
                    <a:pt x="33" y="214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4" y="220"/>
                    <a:pt x="32" y="233"/>
                    <a:pt x="33" y="240"/>
                  </a:cubicBezTo>
                  <a:cubicBezTo>
                    <a:pt x="34" y="245"/>
                    <a:pt x="32" y="251"/>
                    <a:pt x="28" y="257"/>
                  </a:cubicBezTo>
                  <a:cubicBezTo>
                    <a:pt x="28" y="258"/>
                    <a:pt x="27" y="259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2"/>
                    <a:pt x="25" y="263"/>
                    <a:pt x="25" y="264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3" y="271"/>
                    <a:pt x="25" y="279"/>
                    <a:pt x="28" y="285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30" y="287"/>
                    <a:pt x="30" y="287"/>
                    <a:pt x="30" y="287"/>
                  </a:cubicBezTo>
                  <a:cubicBezTo>
                    <a:pt x="30" y="287"/>
                    <a:pt x="30" y="287"/>
                    <a:pt x="30" y="287"/>
                  </a:cubicBezTo>
                  <a:cubicBezTo>
                    <a:pt x="30" y="288"/>
                    <a:pt x="30" y="288"/>
                    <a:pt x="30" y="288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1" y="289"/>
                    <a:pt x="31" y="289"/>
                    <a:pt x="31" y="289"/>
                  </a:cubicBezTo>
                  <a:cubicBezTo>
                    <a:pt x="31" y="290"/>
                    <a:pt x="31" y="290"/>
                    <a:pt x="31" y="290"/>
                  </a:cubicBezTo>
                  <a:cubicBezTo>
                    <a:pt x="31" y="291"/>
                    <a:pt x="31" y="291"/>
                    <a:pt x="31" y="291"/>
                  </a:cubicBezTo>
                  <a:cubicBezTo>
                    <a:pt x="31" y="291"/>
                    <a:pt x="31" y="291"/>
                    <a:pt x="31" y="291"/>
                  </a:cubicBezTo>
                  <a:cubicBezTo>
                    <a:pt x="31" y="291"/>
                    <a:pt x="31" y="292"/>
                    <a:pt x="31" y="292"/>
                  </a:cubicBezTo>
                  <a:cubicBezTo>
                    <a:pt x="31" y="293"/>
                    <a:pt x="26" y="297"/>
                    <a:pt x="21" y="301"/>
                  </a:cubicBezTo>
                  <a:cubicBezTo>
                    <a:pt x="18" y="303"/>
                    <a:pt x="15" y="306"/>
                    <a:pt x="12" y="308"/>
                  </a:cubicBezTo>
                  <a:cubicBezTo>
                    <a:pt x="11" y="309"/>
                    <a:pt x="10" y="310"/>
                    <a:pt x="9" y="311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7" y="312"/>
                    <a:pt x="6" y="313"/>
                    <a:pt x="5" y="314"/>
                  </a:cubicBezTo>
                  <a:cubicBezTo>
                    <a:pt x="0" y="321"/>
                    <a:pt x="31" y="349"/>
                    <a:pt x="31" y="349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8" y="385"/>
                    <a:pt x="38" y="385"/>
                    <a:pt x="38" y="385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50" y="385"/>
                    <a:pt x="50" y="385"/>
                    <a:pt x="50" y="385"/>
                  </a:cubicBezTo>
                  <a:cubicBezTo>
                    <a:pt x="50" y="385"/>
                    <a:pt x="70" y="392"/>
                    <a:pt x="94" y="398"/>
                  </a:cubicBezTo>
                  <a:cubicBezTo>
                    <a:pt x="96" y="398"/>
                    <a:pt x="98" y="399"/>
                    <a:pt x="99" y="400"/>
                  </a:cubicBezTo>
                  <a:cubicBezTo>
                    <a:pt x="117" y="409"/>
                    <a:pt x="110" y="435"/>
                    <a:pt x="110" y="435"/>
                  </a:cubicBezTo>
                  <a:cubicBezTo>
                    <a:pt x="110" y="435"/>
                    <a:pt x="156" y="442"/>
                    <a:pt x="169" y="447"/>
                  </a:cubicBezTo>
                  <a:cubicBezTo>
                    <a:pt x="182" y="452"/>
                    <a:pt x="204" y="477"/>
                    <a:pt x="204" y="477"/>
                  </a:cubicBezTo>
                  <a:cubicBezTo>
                    <a:pt x="287" y="442"/>
                    <a:pt x="287" y="442"/>
                    <a:pt x="287" y="442"/>
                  </a:cubicBezTo>
                  <a:cubicBezTo>
                    <a:pt x="633" y="621"/>
                    <a:pt x="633" y="621"/>
                    <a:pt x="633" y="621"/>
                  </a:cubicBezTo>
                  <a:cubicBezTo>
                    <a:pt x="631" y="595"/>
                    <a:pt x="631" y="595"/>
                    <a:pt x="631" y="595"/>
                  </a:cubicBezTo>
                  <a:lnTo>
                    <a:pt x="671" y="59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461"/>
            <p:cNvSpPr>
              <a:spLocks noChangeAspect="1"/>
            </p:cNvSpPr>
            <p:nvPr/>
          </p:nvSpPr>
          <p:spPr bwMode="auto">
            <a:xfrm>
              <a:off x="1614488" y="284163"/>
              <a:ext cx="1387475" cy="1325563"/>
            </a:xfrm>
            <a:custGeom>
              <a:avLst/>
              <a:gdLst/>
              <a:ahLst/>
              <a:cxnLst>
                <a:cxn ang="0">
                  <a:pos x="790" y="565"/>
                </a:cxn>
                <a:cxn ang="0">
                  <a:pos x="774" y="554"/>
                </a:cxn>
                <a:cxn ang="0">
                  <a:pos x="748" y="491"/>
                </a:cxn>
                <a:cxn ang="0">
                  <a:pos x="761" y="481"/>
                </a:cxn>
                <a:cxn ang="0">
                  <a:pos x="771" y="471"/>
                </a:cxn>
                <a:cxn ang="0">
                  <a:pos x="771" y="468"/>
                </a:cxn>
                <a:cxn ang="0">
                  <a:pos x="770" y="467"/>
                </a:cxn>
                <a:cxn ang="0">
                  <a:pos x="768" y="465"/>
                </a:cxn>
                <a:cxn ang="0">
                  <a:pos x="767" y="441"/>
                </a:cxn>
                <a:cxn ang="0">
                  <a:pos x="773" y="420"/>
                </a:cxn>
                <a:cxn ang="0">
                  <a:pos x="773" y="394"/>
                </a:cxn>
                <a:cxn ang="0">
                  <a:pos x="772" y="349"/>
                </a:cxn>
                <a:cxn ang="0">
                  <a:pos x="759" y="325"/>
                </a:cxn>
                <a:cxn ang="0">
                  <a:pos x="756" y="320"/>
                </a:cxn>
                <a:cxn ang="0">
                  <a:pos x="756" y="319"/>
                </a:cxn>
                <a:cxn ang="0">
                  <a:pos x="717" y="206"/>
                </a:cxn>
                <a:cxn ang="0">
                  <a:pos x="726" y="105"/>
                </a:cxn>
                <a:cxn ang="0">
                  <a:pos x="732" y="73"/>
                </a:cxn>
                <a:cxn ang="0">
                  <a:pos x="725" y="29"/>
                </a:cxn>
                <a:cxn ang="0">
                  <a:pos x="732" y="9"/>
                </a:cxn>
                <a:cxn ang="0">
                  <a:pos x="688" y="12"/>
                </a:cxn>
                <a:cxn ang="0">
                  <a:pos x="619" y="19"/>
                </a:cxn>
                <a:cxn ang="0">
                  <a:pos x="569" y="1"/>
                </a:cxn>
                <a:cxn ang="0">
                  <a:pos x="510" y="19"/>
                </a:cxn>
                <a:cxn ang="0">
                  <a:pos x="448" y="16"/>
                </a:cxn>
                <a:cxn ang="0">
                  <a:pos x="397" y="42"/>
                </a:cxn>
                <a:cxn ang="0">
                  <a:pos x="356" y="61"/>
                </a:cxn>
                <a:cxn ang="0">
                  <a:pos x="324" y="70"/>
                </a:cxn>
                <a:cxn ang="0">
                  <a:pos x="340" y="102"/>
                </a:cxn>
                <a:cxn ang="0">
                  <a:pos x="329" y="126"/>
                </a:cxn>
                <a:cxn ang="0">
                  <a:pos x="327" y="159"/>
                </a:cxn>
                <a:cxn ang="0">
                  <a:pos x="347" y="192"/>
                </a:cxn>
                <a:cxn ang="0">
                  <a:pos x="305" y="204"/>
                </a:cxn>
                <a:cxn ang="0">
                  <a:pos x="231" y="220"/>
                </a:cxn>
                <a:cxn ang="0">
                  <a:pos x="223" y="251"/>
                </a:cxn>
                <a:cxn ang="0">
                  <a:pos x="153" y="296"/>
                </a:cxn>
                <a:cxn ang="0">
                  <a:pos x="88" y="302"/>
                </a:cxn>
                <a:cxn ang="0">
                  <a:pos x="0" y="384"/>
                </a:cxn>
                <a:cxn ang="0">
                  <a:pos x="385" y="713"/>
                </a:cxn>
                <a:cxn ang="0">
                  <a:pos x="407" y="757"/>
                </a:cxn>
                <a:cxn ang="0">
                  <a:pos x="464" y="779"/>
                </a:cxn>
                <a:cxn ang="0">
                  <a:pos x="579" y="796"/>
                </a:cxn>
                <a:cxn ang="0">
                  <a:pos x="839" y="580"/>
                </a:cxn>
              </a:cxnLst>
              <a:rect l="0" t="0" r="r" b="b"/>
              <a:pathLst>
                <a:path w="857" h="818">
                  <a:moveTo>
                    <a:pt x="839" y="580"/>
                  </a:moveTo>
                  <a:cubicBezTo>
                    <a:pt x="838" y="579"/>
                    <a:pt x="836" y="578"/>
                    <a:pt x="834" y="578"/>
                  </a:cubicBezTo>
                  <a:cubicBezTo>
                    <a:pt x="810" y="572"/>
                    <a:pt x="790" y="565"/>
                    <a:pt x="790" y="565"/>
                  </a:cubicBezTo>
                  <a:cubicBezTo>
                    <a:pt x="785" y="572"/>
                    <a:pt x="785" y="572"/>
                    <a:pt x="785" y="572"/>
                  </a:cubicBezTo>
                  <a:cubicBezTo>
                    <a:pt x="778" y="565"/>
                    <a:pt x="778" y="565"/>
                    <a:pt x="778" y="565"/>
                  </a:cubicBezTo>
                  <a:cubicBezTo>
                    <a:pt x="774" y="554"/>
                    <a:pt x="774" y="554"/>
                    <a:pt x="774" y="554"/>
                  </a:cubicBezTo>
                  <a:cubicBezTo>
                    <a:pt x="771" y="529"/>
                    <a:pt x="771" y="529"/>
                    <a:pt x="771" y="529"/>
                  </a:cubicBezTo>
                  <a:cubicBezTo>
                    <a:pt x="771" y="529"/>
                    <a:pt x="740" y="501"/>
                    <a:pt x="745" y="494"/>
                  </a:cubicBezTo>
                  <a:cubicBezTo>
                    <a:pt x="746" y="493"/>
                    <a:pt x="747" y="492"/>
                    <a:pt x="748" y="491"/>
                  </a:cubicBezTo>
                  <a:cubicBezTo>
                    <a:pt x="749" y="491"/>
                    <a:pt x="749" y="491"/>
                    <a:pt x="749" y="491"/>
                  </a:cubicBezTo>
                  <a:cubicBezTo>
                    <a:pt x="750" y="490"/>
                    <a:pt x="751" y="489"/>
                    <a:pt x="752" y="488"/>
                  </a:cubicBezTo>
                  <a:cubicBezTo>
                    <a:pt x="755" y="486"/>
                    <a:pt x="758" y="483"/>
                    <a:pt x="761" y="481"/>
                  </a:cubicBezTo>
                  <a:cubicBezTo>
                    <a:pt x="766" y="477"/>
                    <a:pt x="771" y="473"/>
                    <a:pt x="771" y="472"/>
                  </a:cubicBezTo>
                  <a:cubicBezTo>
                    <a:pt x="771" y="472"/>
                    <a:pt x="771" y="471"/>
                    <a:pt x="771" y="471"/>
                  </a:cubicBezTo>
                  <a:cubicBezTo>
                    <a:pt x="771" y="471"/>
                    <a:pt x="771" y="471"/>
                    <a:pt x="771" y="471"/>
                  </a:cubicBezTo>
                  <a:cubicBezTo>
                    <a:pt x="771" y="470"/>
                    <a:pt x="771" y="470"/>
                    <a:pt x="771" y="470"/>
                  </a:cubicBezTo>
                  <a:cubicBezTo>
                    <a:pt x="771" y="469"/>
                    <a:pt x="771" y="469"/>
                    <a:pt x="771" y="469"/>
                  </a:cubicBezTo>
                  <a:cubicBezTo>
                    <a:pt x="771" y="468"/>
                    <a:pt x="771" y="468"/>
                    <a:pt x="771" y="468"/>
                  </a:cubicBezTo>
                  <a:cubicBezTo>
                    <a:pt x="770" y="468"/>
                    <a:pt x="770" y="468"/>
                    <a:pt x="770" y="468"/>
                  </a:cubicBezTo>
                  <a:cubicBezTo>
                    <a:pt x="770" y="467"/>
                    <a:pt x="770" y="467"/>
                    <a:pt x="770" y="467"/>
                  </a:cubicBezTo>
                  <a:cubicBezTo>
                    <a:pt x="770" y="467"/>
                    <a:pt x="770" y="467"/>
                    <a:pt x="770" y="467"/>
                  </a:cubicBezTo>
                  <a:cubicBezTo>
                    <a:pt x="769" y="466"/>
                    <a:pt x="769" y="466"/>
                    <a:pt x="769" y="466"/>
                  </a:cubicBezTo>
                  <a:cubicBezTo>
                    <a:pt x="769" y="466"/>
                    <a:pt x="769" y="466"/>
                    <a:pt x="769" y="466"/>
                  </a:cubicBezTo>
                  <a:cubicBezTo>
                    <a:pt x="768" y="465"/>
                    <a:pt x="768" y="465"/>
                    <a:pt x="768" y="465"/>
                  </a:cubicBezTo>
                  <a:cubicBezTo>
                    <a:pt x="765" y="459"/>
                    <a:pt x="763" y="451"/>
                    <a:pt x="764" y="444"/>
                  </a:cubicBezTo>
                  <a:cubicBezTo>
                    <a:pt x="765" y="444"/>
                    <a:pt x="765" y="444"/>
                    <a:pt x="765" y="444"/>
                  </a:cubicBezTo>
                  <a:cubicBezTo>
                    <a:pt x="765" y="443"/>
                    <a:pt x="766" y="442"/>
                    <a:pt x="767" y="441"/>
                  </a:cubicBezTo>
                  <a:cubicBezTo>
                    <a:pt x="767" y="441"/>
                    <a:pt x="767" y="441"/>
                    <a:pt x="767" y="441"/>
                  </a:cubicBezTo>
                  <a:cubicBezTo>
                    <a:pt x="767" y="439"/>
                    <a:pt x="768" y="438"/>
                    <a:pt x="768" y="437"/>
                  </a:cubicBezTo>
                  <a:cubicBezTo>
                    <a:pt x="772" y="431"/>
                    <a:pt x="774" y="425"/>
                    <a:pt x="773" y="420"/>
                  </a:cubicBezTo>
                  <a:cubicBezTo>
                    <a:pt x="772" y="413"/>
                    <a:pt x="764" y="400"/>
                    <a:pt x="764" y="400"/>
                  </a:cubicBezTo>
                  <a:cubicBezTo>
                    <a:pt x="773" y="394"/>
                    <a:pt x="773" y="394"/>
                    <a:pt x="773" y="394"/>
                  </a:cubicBezTo>
                  <a:cubicBezTo>
                    <a:pt x="773" y="394"/>
                    <a:pt x="773" y="394"/>
                    <a:pt x="773" y="394"/>
                  </a:cubicBezTo>
                  <a:cubicBezTo>
                    <a:pt x="773" y="392"/>
                    <a:pt x="773" y="387"/>
                    <a:pt x="773" y="381"/>
                  </a:cubicBezTo>
                  <a:cubicBezTo>
                    <a:pt x="773" y="380"/>
                    <a:pt x="773" y="380"/>
                    <a:pt x="773" y="380"/>
                  </a:cubicBezTo>
                  <a:cubicBezTo>
                    <a:pt x="774" y="368"/>
                    <a:pt x="775" y="353"/>
                    <a:pt x="772" y="349"/>
                  </a:cubicBezTo>
                  <a:cubicBezTo>
                    <a:pt x="771" y="348"/>
                    <a:pt x="769" y="346"/>
                    <a:pt x="768" y="344"/>
                  </a:cubicBezTo>
                  <a:cubicBezTo>
                    <a:pt x="767" y="344"/>
                    <a:pt x="767" y="344"/>
                    <a:pt x="767" y="344"/>
                  </a:cubicBezTo>
                  <a:cubicBezTo>
                    <a:pt x="765" y="337"/>
                    <a:pt x="762" y="330"/>
                    <a:pt x="759" y="325"/>
                  </a:cubicBezTo>
                  <a:cubicBezTo>
                    <a:pt x="758" y="324"/>
                    <a:pt x="758" y="323"/>
                    <a:pt x="758" y="322"/>
                  </a:cubicBezTo>
                  <a:cubicBezTo>
                    <a:pt x="757" y="321"/>
                    <a:pt x="757" y="321"/>
                    <a:pt x="757" y="320"/>
                  </a:cubicBezTo>
                  <a:cubicBezTo>
                    <a:pt x="757" y="320"/>
                    <a:pt x="756" y="320"/>
                    <a:pt x="756" y="320"/>
                  </a:cubicBezTo>
                  <a:cubicBezTo>
                    <a:pt x="756" y="319"/>
                    <a:pt x="756" y="319"/>
                    <a:pt x="756" y="319"/>
                  </a:cubicBezTo>
                  <a:cubicBezTo>
                    <a:pt x="756" y="319"/>
                    <a:pt x="756" y="319"/>
                    <a:pt x="756" y="319"/>
                  </a:cubicBezTo>
                  <a:cubicBezTo>
                    <a:pt x="756" y="319"/>
                    <a:pt x="756" y="319"/>
                    <a:pt x="756" y="319"/>
                  </a:cubicBezTo>
                  <a:cubicBezTo>
                    <a:pt x="760" y="310"/>
                    <a:pt x="760" y="310"/>
                    <a:pt x="760" y="310"/>
                  </a:cubicBezTo>
                  <a:cubicBezTo>
                    <a:pt x="760" y="310"/>
                    <a:pt x="754" y="231"/>
                    <a:pt x="749" y="227"/>
                  </a:cubicBezTo>
                  <a:cubicBezTo>
                    <a:pt x="744" y="223"/>
                    <a:pt x="719" y="210"/>
                    <a:pt x="717" y="206"/>
                  </a:cubicBezTo>
                  <a:cubicBezTo>
                    <a:pt x="715" y="202"/>
                    <a:pt x="713" y="188"/>
                    <a:pt x="713" y="188"/>
                  </a:cubicBezTo>
                  <a:cubicBezTo>
                    <a:pt x="713" y="188"/>
                    <a:pt x="691" y="158"/>
                    <a:pt x="690" y="144"/>
                  </a:cubicBezTo>
                  <a:cubicBezTo>
                    <a:pt x="689" y="130"/>
                    <a:pt x="726" y="105"/>
                    <a:pt x="726" y="105"/>
                  </a:cubicBezTo>
                  <a:cubicBezTo>
                    <a:pt x="729" y="89"/>
                    <a:pt x="729" y="89"/>
                    <a:pt x="729" y="89"/>
                  </a:cubicBezTo>
                  <a:cubicBezTo>
                    <a:pt x="724" y="82"/>
                    <a:pt x="724" y="82"/>
                    <a:pt x="724" y="82"/>
                  </a:cubicBezTo>
                  <a:cubicBezTo>
                    <a:pt x="732" y="73"/>
                    <a:pt x="732" y="73"/>
                    <a:pt x="732" y="73"/>
                  </a:cubicBezTo>
                  <a:cubicBezTo>
                    <a:pt x="732" y="73"/>
                    <a:pt x="720" y="70"/>
                    <a:pt x="724" y="60"/>
                  </a:cubicBezTo>
                  <a:cubicBezTo>
                    <a:pt x="728" y="50"/>
                    <a:pt x="735" y="36"/>
                    <a:pt x="735" y="36"/>
                  </a:cubicBezTo>
                  <a:cubicBezTo>
                    <a:pt x="725" y="29"/>
                    <a:pt x="725" y="29"/>
                    <a:pt x="725" y="29"/>
                  </a:cubicBezTo>
                  <a:cubicBezTo>
                    <a:pt x="725" y="29"/>
                    <a:pt x="739" y="32"/>
                    <a:pt x="737" y="20"/>
                  </a:cubicBezTo>
                  <a:cubicBezTo>
                    <a:pt x="737" y="17"/>
                    <a:pt x="737" y="15"/>
                    <a:pt x="737" y="12"/>
                  </a:cubicBezTo>
                  <a:cubicBezTo>
                    <a:pt x="732" y="9"/>
                    <a:pt x="732" y="9"/>
                    <a:pt x="732" y="9"/>
                  </a:cubicBezTo>
                  <a:cubicBezTo>
                    <a:pt x="732" y="9"/>
                    <a:pt x="726" y="17"/>
                    <a:pt x="716" y="15"/>
                  </a:cubicBezTo>
                  <a:cubicBezTo>
                    <a:pt x="707" y="13"/>
                    <a:pt x="702" y="3"/>
                    <a:pt x="695" y="2"/>
                  </a:cubicBezTo>
                  <a:cubicBezTo>
                    <a:pt x="687" y="2"/>
                    <a:pt x="691" y="13"/>
                    <a:pt x="688" y="12"/>
                  </a:cubicBezTo>
                  <a:cubicBezTo>
                    <a:pt x="686" y="11"/>
                    <a:pt x="676" y="8"/>
                    <a:pt x="676" y="8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4" y="0"/>
                    <a:pt x="639" y="20"/>
                    <a:pt x="619" y="19"/>
                  </a:cubicBezTo>
                  <a:cubicBezTo>
                    <a:pt x="599" y="18"/>
                    <a:pt x="598" y="6"/>
                    <a:pt x="598" y="6"/>
                  </a:cubicBezTo>
                  <a:cubicBezTo>
                    <a:pt x="569" y="5"/>
                    <a:pt x="569" y="5"/>
                    <a:pt x="569" y="5"/>
                  </a:cubicBezTo>
                  <a:cubicBezTo>
                    <a:pt x="569" y="1"/>
                    <a:pt x="569" y="1"/>
                    <a:pt x="569" y="1"/>
                  </a:cubicBezTo>
                  <a:cubicBezTo>
                    <a:pt x="569" y="1"/>
                    <a:pt x="552" y="14"/>
                    <a:pt x="537" y="14"/>
                  </a:cubicBezTo>
                  <a:cubicBezTo>
                    <a:pt x="521" y="14"/>
                    <a:pt x="517" y="11"/>
                    <a:pt x="517" y="11"/>
                  </a:cubicBezTo>
                  <a:cubicBezTo>
                    <a:pt x="510" y="19"/>
                    <a:pt x="510" y="19"/>
                    <a:pt x="510" y="19"/>
                  </a:cubicBezTo>
                  <a:cubicBezTo>
                    <a:pt x="510" y="19"/>
                    <a:pt x="509" y="14"/>
                    <a:pt x="502" y="13"/>
                  </a:cubicBezTo>
                  <a:cubicBezTo>
                    <a:pt x="495" y="12"/>
                    <a:pt x="488" y="17"/>
                    <a:pt x="488" y="17"/>
                  </a:cubicBezTo>
                  <a:cubicBezTo>
                    <a:pt x="488" y="17"/>
                    <a:pt x="450" y="15"/>
                    <a:pt x="448" y="16"/>
                  </a:cubicBezTo>
                  <a:cubicBezTo>
                    <a:pt x="445" y="17"/>
                    <a:pt x="422" y="29"/>
                    <a:pt x="417" y="34"/>
                  </a:cubicBezTo>
                  <a:cubicBezTo>
                    <a:pt x="411" y="40"/>
                    <a:pt x="416" y="49"/>
                    <a:pt x="408" y="48"/>
                  </a:cubicBezTo>
                  <a:cubicBezTo>
                    <a:pt x="400" y="48"/>
                    <a:pt x="397" y="42"/>
                    <a:pt x="397" y="42"/>
                  </a:cubicBezTo>
                  <a:cubicBezTo>
                    <a:pt x="397" y="42"/>
                    <a:pt x="388" y="45"/>
                    <a:pt x="383" y="46"/>
                  </a:cubicBezTo>
                  <a:cubicBezTo>
                    <a:pt x="377" y="46"/>
                    <a:pt x="371" y="46"/>
                    <a:pt x="369" y="47"/>
                  </a:cubicBezTo>
                  <a:cubicBezTo>
                    <a:pt x="368" y="47"/>
                    <a:pt x="363" y="59"/>
                    <a:pt x="356" y="61"/>
                  </a:cubicBezTo>
                  <a:cubicBezTo>
                    <a:pt x="349" y="64"/>
                    <a:pt x="344" y="64"/>
                    <a:pt x="344" y="64"/>
                  </a:cubicBezTo>
                  <a:cubicBezTo>
                    <a:pt x="344" y="64"/>
                    <a:pt x="342" y="70"/>
                    <a:pt x="330" y="70"/>
                  </a:cubicBezTo>
                  <a:cubicBezTo>
                    <a:pt x="328" y="70"/>
                    <a:pt x="326" y="70"/>
                    <a:pt x="324" y="70"/>
                  </a:cubicBezTo>
                  <a:cubicBezTo>
                    <a:pt x="335" y="87"/>
                    <a:pt x="335" y="87"/>
                    <a:pt x="335" y="87"/>
                  </a:cubicBezTo>
                  <a:cubicBezTo>
                    <a:pt x="330" y="91"/>
                    <a:pt x="330" y="91"/>
                    <a:pt x="330" y="91"/>
                  </a:cubicBezTo>
                  <a:cubicBezTo>
                    <a:pt x="340" y="102"/>
                    <a:pt x="340" y="102"/>
                    <a:pt x="340" y="102"/>
                  </a:cubicBezTo>
                  <a:cubicBezTo>
                    <a:pt x="334" y="112"/>
                    <a:pt x="334" y="112"/>
                    <a:pt x="334" y="112"/>
                  </a:cubicBezTo>
                  <a:cubicBezTo>
                    <a:pt x="335" y="117"/>
                    <a:pt x="335" y="117"/>
                    <a:pt x="335" y="117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6" y="134"/>
                    <a:pt x="326" y="134"/>
                    <a:pt x="326" y="134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27" y="159"/>
                    <a:pt x="327" y="159"/>
                    <a:pt x="327" y="159"/>
                  </a:cubicBezTo>
                  <a:cubicBezTo>
                    <a:pt x="329" y="164"/>
                    <a:pt x="329" y="164"/>
                    <a:pt x="329" y="164"/>
                  </a:cubicBezTo>
                  <a:cubicBezTo>
                    <a:pt x="330" y="171"/>
                    <a:pt x="330" y="171"/>
                    <a:pt x="330" y="171"/>
                  </a:cubicBezTo>
                  <a:cubicBezTo>
                    <a:pt x="330" y="171"/>
                    <a:pt x="340" y="182"/>
                    <a:pt x="347" y="192"/>
                  </a:cubicBezTo>
                  <a:cubicBezTo>
                    <a:pt x="354" y="202"/>
                    <a:pt x="337" y="193"/>
                    <a:pt x="337" y="193"/>
                  </a:cubicBezTo>
                  <a:cubicBezTo>
                    <a:pt x="336" y="212"/>
                    <a:pt x="336" y="212"/>
                    <a:pt x="336" y="212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297" y="201"/>
                    <a:pt x="284" y="201"/>
                  </a:cubicBezTo>
                  <a:cubicBezTo>
                    <a:pt x="271" y="201"/>
                    <a:pt x="269" y="210"/>
                    <a:pt x="257" y="217"/>
                  </a:cubicBezTo>
                  <a:cubicBezTo>
                    <a:pt x="245" y="224"/>
                    <a:pt x="231" y="220"/>
                    <a:pt x="231" y="22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240"/>
                    <a:pt x="231" y="241"/>
                    <a:pt x="237" y="249"/>
                  </a:cubicBezTo>
                  <a:cubicBezTo>
                    <a:pt x="243" y="257"/>
                    <a:pt x="223" y="251"/>
                    <a:pt x="223" y="251"/>
                  </a:cubicBezTo>
                  <a:cubicBezTo>
                    <a:pt x="199" y="264"/>
                    <a:pt x="199" y="264"/>
                    <a:pt x="199" y="264"/>
                  </a:cubicBezTo>
                  <a:cubicBezTo>
                    <a:pt x="199" y="264"/>
                    <a:pt x="191" y="268"/>
                    <a:pt x="180" y="268"/>
                  </a:cubicBezTo>
                  <a:cubicBezTo>
                    <a:pt x="169" y="268"/>
                    <a:pt x="153" y="296"/>
                    <a:pt x="153" y="296"/>
                  </a:cubicBezTo>
                  <a:cubicBezTo>
                    <a:pt x="153" y="296"/>
                    <a:pt x="117" y="295"/>
                    <a:pt x="112" y="297"/>
                  </a:cubicBezTo>
                  <a:cubicBezTo>
                    <a:pt x="107" y="299"/>
                    <a:pt x="104" y="309"/>
                    <a:pt x="104" y="309"/>
                  </a:cubicBezTo>
                  <a:cubicBezTo>
                    <a:pt x="104" y="309"/>
                    <a:pt x="100" y="304"/>
                    <a:pt x="88" y="302"/>
                  </a:cubicBezTo>
                  <a:cubicBezTo>
                    <a:pt x="76" y="300"/>
                    <a:pt x="17" y="332"/>
                    <a:pt x="10" y="336"/>
                  </a:cubicBezTo>
                  <a:cubicBezTo>
                    <a:pt x="3" y="340"/>
                    <a:pt x="12" y="385"/>
                    <a:pt x="12" y="38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5" y="407"/>
                    <a:pt x="5" y="407"/>
                    <a:pt x="5" y="407"/>
                  </a:cubicBezTo>
                  <a:cubicBezTo>
                    <a:pt x="385" y="713"/>
                    <a:pt x="385" y="713"/>
                    <a:pt x="385" y="713"/>
                  </a:cubicBezTo>
                  <a:cubicBezTo>
                    <a:pt x="375" y="729"/>
                    <a:pt x="375" y="729"/>
                    <a:pt x="375" y="729"/>
                  </a:cubicBezTo>
                  <a:cubicBezTo>
                    <a:pt x="375" y="729"/>
                    <a:pt x="387" y="723"/>
                    <a:pt x="392" y="734"/>
                  </a:cubicBezTo>
                  <a:cubicBezTo>
                    <a:pt x="397" y="745"/>
                    <a:pt x="404" y="757"/>
                    <a:pt x="407" y="757"/>
                  </a:cubicBezTo>
                  <a:cubicBezTo>
                    <a:pt x="410" y="757"/>
                    <a:pt x="421" y="756"/>
                    <a:pt x="421" y="756"/>
                  </a:cubicBezTo>
                  <a:cubicBezTo>
                    <a:pt x="435" y="769"/>
                    <a:pt x="435" y="769"/>
                    <a:pt x="435" y="769"/>
                  </a:cubicBezTo>
                  <a:cubicBezTo>
                    <a:pt x="435" y="769"/>
                    <a:pt x="462" y="765"/>
                    <a:pt x="464" y="779"/>
                  </a:cubicBezTo>
                  <a:cubicBezTo>
                    <a:pt x="466" y="793"/>
                    <a:pt x="458" y="798"/>
                    <a:pt x="457" y="801"/>
                  </a:cubicBezTo>
                  <a:cubicBezTo>
                    <a:pt x="456" y="804"/>
                    <a:pt x="451" y="816"/>
                    <a:pt x="465" y="817"/>
                  </a:cubicBezTo>
                  <a:cubicBezTo>
                    <a:pt x="479" y="818"/>
                    <a:pt x="574" y="798"/>
                    <a:pt x="579" y="796"/>
                  </a:cubicBezTo>
                  <a:cubicBezTo>
                    <a:pt x="584" y="794"/>
                    <a:pt x="656" y="732"/>
                    <a:pt x="656" y="732"/>
                  </a:cubicBezTo>
                  <a:cubicBezTo>
                    <a:pt x="850" y="615"/>
                    <a:pt x="850" y="615"/>
                    <a:pt x="850" y="615"/>
                  </a:cubicBezTo>
                  <a:cubicBezTo>
                    <a:pt x="850" y="615"/>
                    <a:pt x="857" y="589"/>
                    <a:pt x="839" y="58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462"/>
            <p:cNvSpPr>
              <a:spLocks noChangeAspect="1" noEditPoints="1"/>
            </p:cNvSpPr>
            <p:nvPr/>
          </p:nvSpPr>
          <p:spPr bwMode="auto">
            <a:xfrm>
              <a:off x="4278313" y="3098800"/>
              <a:ext cx="785813" cy="806450"/>
            </a:xfrm>
            <a:custGeom>
              <a:avLst/>
              <a:gdLst/>
              <a:ahLst/>
              <a:cxnLst>
                <a:cxn ang="0">
                  <a:pos x="450" y="253"/>
                </a:cxn>
                <a:cxn ang="0">
                  <a:pos x="442" y="229"/>
                </a:cxn>
                <a:cxn ang="0">
                  <a:pos x="435" y="238"/>
                </a:cxn>
                <a:cxn ang="0">
                  <a:pos x="469" y="309"/>
                </a:cxn>
                <a:cxn ang="0">
                  <a:pos x="463" y="202"/>
                </a:cxn>
                <a:cxn ang="0">
                  <a:pos x="470" y="187"/>
                </a:cxn>
                <a:cxn ang="0">
                  <a:pos x="458" y="186"/>
                </a:cxn>
                <a:cxn ang="0">
                  <a:pos x="467" y="419"/>
                </a:cxn>
                <a:cxn ang="0">
                  <a:pos x="453" y="391"/>
                </a:cxn>
                <a:cxn ang="0">
                  <a:pos x="435" y="340"/>
                </a:cxn>
                <a:cxn ang="0">
                  <a:pos x="432" y="306"/>
                </a:cxn>
                <a:cxn ang="0">
                  <a:pos x="414" y="230"/>
                </a:cxn>
                <a:cxn ang="0">
                  <a:pos x="436" y="169"/>
                </a:cxn>
                <a:cxn ang="0">
                  <a:pos x="375" y="91"/>
                </a:cxn>
                <a:cxn ang="0">
                  <a:pos x="200" y="8"/>
                </a:cxn>
                <a:cxn ang="0">
                  <a:pos x="196" y="24"/>
                </a:cxn>
                <a:cxn ang="0">
                  <a:pos x="184" y="32"/>
                </a:cxn>
                <a:cxn ang="0">
                  <a:pos x="178" y="46"/>
                </a:cxn>
                <a:cxn ang="0">
                  <a:pos x="175" y="56"/>
                </a:cxn>
                <a:cxn ang="0">
                  <a:pos x="192" y="55"/>
                </a:cxn>
                <a:cxn ang="0">
                  <a:pos x="175" y="73"/>
                </a:cxn>
                <a:cxn ang="0">
                  <a:pos x="154" y="87"/>
                </a:cxn>
                <a:cxn ang="0">
                  <a:pos x="135" y="67"/>
                </a:cxn>
                <a:cxn ang="0">
                  <a:pos x="100" y="83"/>
                </a:cxn>
                <a:cxn ang="0">
                  <a:pos x="92" y="63"/>
                </a:cxn>
                <a:cxn ang="0">
                  <a:pos x="96" y="35"/>
                </a:cxn>
                <a:cxn ang="0">
                  <a:pos x="99" y="1"/>
                </a:cxn>
                <a:cxn ang="0">
                  <a:pos x="45" y="5"/>
                </a:cxn>
                <a:cxn ang="0">
                  <a:pos x="51" y="36"/>
                </a:cxn>
                <a:cxn ang="0">
                  <a:pos x="45" y="57"/>
                </a:cxn>
                <a:cxn ang="0">
                  <a:pos x="38" y="88"/>
                </a:cxn>
                <a:cxn ang="0">
                  <a:pos x="25" y="112"/>
                </a:cxn>
                <a:cxn ang="0">
                  <a:pos x="22" y="156"/>
                </a:cxn>
                <a:cxn ang="0">
                  <a:pos x="8" y="166"/>
                </a:cxn>
                <a:cxn ang="0">
                  <a:pos x="8" y="194"/>
                </a:cxn>
                <a:cxn ang="0">
                  <a:pos x="15" y="223"/>
                </a:cxn>
                <a:cxn ang="0">
                  <a:pos x="20" y="256"/>
                </a:cxn>
                <a:cxn ang="0">
                  <a:pos x="43" y="307"/>
                </a:cxn>
                <a:cxn ang="0">
                  <a:pos x="66" y="346"/>
                </a:cxn>
                <a:cxn ang="0">
                  <a:pos x="83" y="357"/>
                </a:cxn>
                <a:cxn ang="0">
                  <a:pos x="99" y="366"/>
                </a:cxn>
                <a:cxn ang="0">
                  <a:pos x="152" y="394"/>
                </a:cxn>
                <a:cxn ang="0">
                  <a:pos x="200" y="394"/>
                </a:cxn>
                <a:cxn ang="0">
                  <a:pos x="220" y="447"/>
                </a:cxn>
                <a:cxn ang="0">
                  <a:pos x="222" y="470"/>
                </a:cxn>
                <a:cxn ang="0">
                  <a:pos x="234" y="489"/>
                </a:cxn>
                <a:cxn ang="0">
                  <a:pos x="280" y="484"/>
                </a:cxn>
                <a:cxn ang="0">
                  <a:pos x="310" y="499"/>
                </a:cxn>
                <a:cxn ang="0">
                  <a:pos x="345" y="498"/>
                </a:cxn>
                <a:cxn ang="0">
                  <a:pos x="362" y="475"/>
                </a:cxn>
                <a:cxn ang="0">
                  <a:pos x="397" y="483"/>
                </a:cxn>
                <a:cxn ang="0">
                  <a:pos x="420" y="471"/>
                </a:cxn>
                <a:cxn ang="0">
                  <a:pos x="467" y="419"/>
                </a:cxn>
              </a:cxnLst>
              <a:rect l="0" t="0" r="r" b="b"/>
              <a:pathLst>
                <a:path w="485" h="499">
                  <a:moveTo>
                    <a:pt x="435" y="238"/>
                  </a:moveTo>
                  <a:cubicBezTo>
                    <a:pt x="437" y="245"/>
                    <a:pt x="450" y="253"/>
                    <a:pt x="450" y="253"/>
                  </a:cubicBezTo>
                  <a:cubicBezTo>
                    <a:pt x="449" y="235"/>
                    <a:pt x="449" y="235"/>
                    <a:pt x="449" y="235"/>
                  </a:cubicBezTo>
                  <a:cubicBezTo>
                    <a:pt x="442" y="229"/>
                    <a:pt x="442" y="229"/>
                    <a:pt x="442" y="229"/>
                  </a:cubicBezTo>
                  <a:cubicBezTo>
                    <a:pt x="441" y="223"/>
                    <a:pt x="441" y="223"/>
                    <a:pt x="441" y="223"/>
                  </a:cubicBezTo>
                  <a:cubicBezTo>
                    <a:pt x="426" y="222"/>
                    <a:pt x="432" y="230"/>
                    <a:pt x="435" y="238"/>
                  </a:cubicBezTo>
                  <a:close/>
                  <a:moveTo>
                    <a:pt x="456" y="321"/>
                  </a:moveTo>
                  <a:cubicBezTo>
                    <a:pt x="456" y="321"/>
                    <a:pt x="468" y="315"/>
                    <a:pt x="469" y="309"/>
                  </a:cubicBezTo>
                  <a:cubicBezTo>
                    <a:pt x="470" y="303"/>
                    <a:pt x="446" y="311"/>
                    <a:pt x="456" y="321"/>
                  </a:cubicBezTo>
                  <a:close/>
                  <a:moveTo>
                    <a:pt x="463" y="202"/>
                  </a:moveTo>
                  <a:cubicBezTo>
                    <a:pt x="463" y="193"/>
                    <a:pt x="463" y="193"/>
                    <a:pt x="463" y="193"/>
                  </a:cubicBezTo>
                  <a:cubicBezTo>
                    <a:pt x="463" y="193"/>
                    <a:pt x="477" y="200"/>
                    <a:pt x="470" y="187"/>
                  </a:cubicBezTo>
                  <a:cubicBezTo>
                    <a:pt x="463" y="174"/>
                    <a:pt x="451" y="172"/>
                    <a:pt x="451" y="172"/>
                  </a:cubicBezTo>
                  <a:cubicBezTo>
                    <a:pt x="458" y="186"/>
                    <a:pt x="458" y="186"/>
                    <a:pt x="458" y="186"/>
                  </a:cubicBezTo>
                  <a:cubicBezTo>
                    <a:pt x="458" y="186"/>
                    <a:pt x="444" y="203"/>
                    <a:pt x="463" y="202"/>
                  </a:cubicBezTo>
                  <a:close/>
                  <a:moveTo>
                    <a:pt x="467" y="419"/>
                  </a:moveTo>
                  <a:cubicBezTo>
                    <a:pt x="459" y="415"/>
                    <a:pt x="451" y="416"/>
                    <a:pt x="451" y="416"/>
                  </a:cubicBezTo>
                  <a:cubicBezTo>
                    <a:pt x="451" y="416"/>
                    <a:pt x="454" y="393"/>
                    <a:pt x="453" y="391"/>
                  </a:cubicBezTo>
                  <a:cubicBezTo>
                    <a:pt x="451" y="389"/>
                    <a:pt x="440" y="363"/>
                    <a:pt x="440" y="363"/>
                  </a:cubicBezTo>
                  <a:cubicBezTo>
                    <a:pt x="435" y="340"/>
                    <a:pt x="435" y="340"/>
                    <a:pt x="435" y="340"/>
                  </a:cubicBezTo>
                  <a:cubicBezTo>
                    <a:pt x="435" y="340"/>
                    <a:pt x="440" y="335"/>
                    <a:pt x="441" y="321"/>
                  </a:cubicBezTo>
                  <a:cubicBezTo>
                    <a:pt x="442" y="307"/>
                    <a:pt x="429" y="311"/>
                    <a:pt x="432" y="306"/>
                  </a:cubicBezTo>
                  <a:cubicBezTo>
                    <a:pt x="434" y="302"/>
                    <a:pt x="440" y="299"/>
                    <a:pt x="440" y="285"/>
                  </a:cubicBezTo>
                  <a:cubicBezTo>
                    <a:pt x="440" y="271"/>
                    <a:pt x="409" y="244"/>
                    <a:pt x="414" y="230"/>
                  </a:cubicBezTo>
                  <a:cubicBezTo>
                    <a:pt x="418" y="215"/>
                    <a:pt x="426" y="205"/>
                    <a:pt x="431" y="187"/>
                  </a:cubicBezTo>
                  <a:cubicBezTo>
                    <a:pt x="433" y="177"/>
                    <a:pt x="435" y="172"/>
                    <a:pt x="436" y="169"/>
                  </a:cubicBezTo>
                  <a:cubicBezTo>
                    <a:pt x="421" y="158"/>
                    <a:pt x="373" y="123"/>
                    <a:pt x="370" y="119"/>
                  </a:cubicBezTo>
                  <a:cubicBezTo>
                    <a:pt x="366" y="114"/>
                    <a:pt x="375" y="91"/>
                    <a:pt x="375" y="9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3"/>
                    <a:pt x="203" y="5"/>
                    <a:pt x="200" y="8"/>
                  </a:cubicBezTo>
                  <a:cubicBezTo>
                    <a:pt x="194" y="12"/>
                    <a:pt x="205" y="15"/>
                    <a:pt x="199" y="16"/>
                  </a:cubicBezTo>
                  <a:cubicBezTo>
                    <a:pt x="194" y="17"/>
                    <a:pt x="196" y="24"/>
                    <a:pt x="196" y="24"/>
                  </a:cubicBezTo>
                  <a:cubicBezTo>
                    <a:pt x="196" y="24"/>
                    <a:pt x="189" y="22"/>
                    <a:pt x="187" y="21"/>
                  </a:cubicBezTo>
                  <a:cubicBezTo>
                    <a:pt x="185" y="20"/>
                    <a:pt x="187" y="24"/>
                    <a:pt x="184" y="32"/>
                  </a:cubicBezTo>
                  <a:cubicBezTo>
                    <a:pt x="180" y="39"/>
                    <a:pt x="178" y="40"/>
                    <a:pt x="175" y="41"/>
                  </a:cubicBezTo>
                  <a:cubicBezTo>
                    <a:pt x="172" y="42"/>
                    <a:pt x="178" y="46"/>
                    <a:pt x="178" y="46"/>
                  </a:cubicBezTo>
                  <a:cubicBezTo>
                    <a:pt x="178" y="46"/>
                    <a:pt x="171" y="50"/>
                    <a:pt x="166" y="50"/>
                  </a:cubicBezTo>
                  <a:cubicBezTo>
                    <a:pt x="160" y="50"/>
                    <a:pt x="167" y="52"/>
                    <a:pt x="175" y="56"/>
                  </a:cubicBezTo>
                  <a:cubicBezTo>
                    <a:pt x="183" y="59"/>
                    <a:pt x="189" y="52"/>
                    <a:pt x="192" y="51"/>
                  </a:cubicBezTo>
                  <a:cubicBezTo>
                    <a:pt x="194" y="49"/>
                    <a:pt x="193" y="53"/>
                    <a:pt x="192" y="55"/>
                  </a:cubicBezTo>
                  <a:cubicBezTo>
                    <a:pt x="191" y="58"/>
                    <a:pt x="184" y="65"/>
                    <a:pt x="178" y="66"/>
                  </a:cubicBezTo>
                  <a:cubicBezTo>
                    <a:pt x="171" y="67"/>
                    <a:pt x="175" y="72"/>
                    <a:pt x="175" y="73"/>
                  </a:cubicBezTo>
                  <a:cubicBezTo>
                    <a:pt x="175" y="74"/>
                    <a:pt x="172" y="67"/>
                    <a:pt x="155" y="66"/>
                  </a:cubicBezTo>
                  <a:cubicBezTo>
                    <a:pt x="138" y="64"/>
                    <a:pt x="155" y="86"/>
                    <a:pt x="154" y="87"/>
                  </a:cubicBezTo>
                  <a:cubicBezTo>
                    <a:pt x="154" y="89"/>
                    <a:pt x="144" y="92"/>
                    <a:pt x="144" y="91"/>
                  </a:cubicBezTo>
                  <a:cubicBezTo>
                    <a:pt x="146" y="80"/>
                    <a:pt x="136" y="70"/>
                    <a:pt x="135" y="67"/>
                  </a:cubicBezTo>
                  <a:cubicBezTo>
                    <a:pt x="133" y="64"/>
                    <a:pt x="125" y="67"/>
                    <a:pt x="115" y="71"/>
                  </a:cubicBezTo>
                  <a:cubicBezTo>
                    <a:pt x="106" y="74"/>
                    <a:pt x="106" y="84"/>
                    <a:pt x="100" y="83"/>
                  </a:cubicBezTo>
                  <a:cubicBezTo>
                    <a:pt x="95" y="81"/>
                    <a:pt x="98" y="73"/>
                    <a:pt x="98" y="70"/>
                  </a:cubicBezTo>
                  <a:cubicBezTo>
                    <a:pt x="97" y="68"/>
                    <a:pt x="92" y="67"/>
                    <a:pt x="92" y="63"/>
                  </a:cubicBezTo>
                  <a:cubicBezTo>
                    <a:pt x="91" y="59"/>
                    <a:pt x="93" y="60"/>
                    <a:pt x="95" y="56"/>
                  </a:cubicBezTo>
                  <a:cubicBezTo>
                    <a:pt x="96" y="53"/>
                    <a:pt x="96" y="41"/>
                    <a:pt x="96" y="35"/>
                  </a:cubicBezTo>
                  <a:cubicBezTo>
                    <a:pt x="96" y="29"/>
                    <a:pt x="103" y="16"/>
                    <a:pt x="104" y="11"/>
                  </a:cubicBezTo>
                  <a:cubicBezTo>
                    <a:pt x="105" y="8"/>
                    <a:pt x="101" y="4"/>
                    <a:pt x="99" y="1"/>
                  </a:cubicBezTo>
                  <a:cubicBezTo>
                    <a:pt x="82" y="1"/>
                    <a:pt x="54" y="1"/>
                    <a:pt x="49" y="3"/>
                  </a:cubicBezTo>
                  <a:cubicBezTo>
                    <a:pt x="48" y="3"/>
                    <a:pt x="46" y="4"/>
                    <a:pt x="45" y="5"/>
                  </a:cubicBezTo>
                  <a:cubicBezTo>
                    <a:pt x="47" y="9"/>
                    <a:pt x="52" y="20"/>
                    <a:pt x="57" y="25"/>
                  </a:cubicBezTo>
                  <a:cubicBezTo>
                    <a:pt x="63" y="31"/>
                    <a:pt x="54" y="36"/>
                    <a:pt x="51" y="36"/>
                  </a:cubicBezTo>
                  <a:cubicBezTo>
                    <a:pt x="48" y="36"/>
                    <a:pt x="59" y="48"/>
                    <a:pt x="56" y="52"/>
                  </a:cubicBezTo>
                  <a:cubicBezTo>
                    <a:pt x="54" y="54"/>
                    <a:pt x="51" y="56"/>
                    <a:pt x="45" y="57"/>
                  </a:cubicBezTo>
                  <a:cubicBezTo>
                    <a:pt x="46" y="65"/>
                    <a:pt x="48" y="78"/>
                    <a:pt x="46" y="79"/>
                  </a:cubicBezTo>
                  <a:cubicBezTo>
                    <a:pt x="43" y="81"/>
                    <a:pt x="37" y="86"/>
                    <a:pt x="38" y="88"/>
                  </a:cubicBezTo>
                  <a:cubicBezTo>
                    <a:pt x="38" y="89"/>
                    <a:pt x="43" y="98"/>
                    <a:pt x="40" y="100"/>
                  </a:cubicBezTo>
                  <a:cubicBezTo>
                    <a:pt x="37" y="102"/>
                    <a:pt x="25" y="112"/>
                    <a:pt x="25" y="112"/>
                  </a:cubicBezTo>
                  <a:cubicBezTo>
                    <a:pt x="25" y="112"/>
                    <a:pt x="37" y="130"/>
                    <a:pt x="34" y="135"/>
                  </a:cubicBezTo>
                  <a:cubicBezTo>
                    <a:pt x="31" y="141"/>
                    <a:pt x="26" y="153"/>
                    <a:pt x="22" y="156"/>
                  </a:cubicBezTo>
                  <a:cubicBezTo>
                    <a:pt x="19" y="158"/>
                    <a:pt x="12" y="160"/>
                    <a:pt x="6" y="163"/>
                  </a:cubicBezTo>
                  <a:cubicBezTo>
                    <a:pt x="7" y="165"/>
                    <a:pt x="8" y="166"/>
                    <a:pt x="8" y="166"/>
                  </a:cubicBezTo>
                  <a:cubicBezTo>
                    <a:pt x="8" y="166"/>
                    <a:pt x="0" y="165"/>
                    <a:pt x="0" y="177"/>
                  </a:cubicBezTo>
                  <a:cubicBezTo>
                    <a:pt x="0" y="189"/>
                    <a:pt x="8" y="194"/>
                    <a:pt x="8" y="194"/>
                  </a:cubicBezTo>
                  <a:cubicBezTo>
                    <a:pt x="8" y="194"/>
                    <a:pt x="7" y="196"/>
                    <a:pt x="7" y="205"/>
                  </a:cubicBezTo>
                  <a:cubicBezTo>
                    <a:pt x="8" y="214"/>
                    <a:pt x="16" y="216"/>
                    <a:pt x="15" y="223"/>
                  </a:cubicBezTo>
                  <a:cubicBezTo>
                    <a:pt x="13" y="230"/>
                    <a:pt x="4" y="235"/>
                    <a:pt x="3" y="244"/>
                  </a:cubicBezTo>
                  <a:cubicBezTo>
                    <a:pt x="2" y="254"/>
                    <a:pt x="9" y="251"/>
                    <a:pt x="20" y="256"/>
                  </a:cubicBezTo>
                  <a:cubicBezTo>
                    <a:pt x="32" y="261"/>
                    <a:pt x="42" y="273"/>
                    <a:pt x="43" y="279"/>
                  </a:cubicBezTo>
                  <a:cubicBezTo>
                    <a:pt x="43" y="286"/>
                    <a:pt x="38" y="299"/>
                    <a:pt x="43" y="307"/>
                  </a:cubicBezTo>
                  <a:cubicBezTo>
                    <a:pt x="47" y="314"/>
                    <a:pt x="45" y="296"/>
                    <a:pt x="51" y="314"/>
                  </a:cubicBezTo>
                  <a:cubicBezTo>
                    <a:pt x="56" y="331"/>
                    <a:pt x="64" y="343"/>
                    <a:pt x="66" y="346"/>
                  </a:cubicBezTo>
                  <a:cubicBezTo>
                    <a:pt x="66" y="347"/>
                    <a:pt x="66" y="349"/>
                    <a:pt x="67" y="351"/>
                  </a:cubicBezTo>
                  <a:cubicBezTo>
                    <a:pt x="83" y="357"/>
                    <a:pt x="83" y="357"/>
                    <a:pt x="83" y="35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04" y="375"/>
                    <a:pt x="104" y="375"/>
                    <a:pt x="104" y="375"/>
                  </a:cubicBezTo>
                  <a:cubicBezTo>
                    <a:pt x="104" y="375"/>
                    <a:pt x="139" y="386"/>
                    <a:pt x="152" y="394"/>
                  </a:cubicBezTo>
                  <a:cubicBezTo>
                    <a:pt x="162" y="400"/>
                    <a:pt x="180" y="400"/>
                    <a:pt x="190" y="399"/>
                  </a:cubicBezTo>
                  <a:cubicBezTo>
                    <a:pt x="190" y="391"/>
                    <a:pt x="191" y="385"/>
                    <a:pt x="200" y="394"/>
                  </a:cubicBezTo>
                  <a:cubicBezTo>
                    <a:pt x="202" y="396"/>
                    <a:pt x="221" y="415"/>
                    <a:pt x="221" y="420"/>
                  </a:cubicBezTo>
                  <a:cubicBezTo>
                    <a:pt x="221" y="425"/>
                    <a:pt x="219" y="440"/>
                    <a:pt x="220" y="447"/>
                  </a:cubicBezTo>
                  <a:cubicBezTo>
                    <a:pt x="222" y="453"/>
                    <a:pt x="228" y="454"/>
                    <a:pt x="225" y="459"/>
                  </a:cubicBezTo>
                  <a:cubicBezTo>
                    <a:pt x="223" y="465"/>
                    <a:pt x="221" y="465"/>
                    <a:pt x="222" y="470"/>
                  </a:cubicBezTo>
                  <a:cubicBezTo>
                    <a:pt x="224" y="475"/>
                    <a:pt x="232" y="472"/>
                    <a:pt x="234" y="485"/>
                  </a:cubicBezTo>
                  <a:cubicBezTo>
                    <a:pt x="234" y="486"/>
                    <a:pt x="234" y="488"/>
                    <a:pt x="234" y="489"/>
                  </a:cubicBezTo>
                  <a:cubicBezTo>
                    <a:pt x="239" y="489"/>
                    <a:pt x="259" y="489"/>
                    <a:pt x="263" y="490"/>
                  </a:cubicBezTo>
                  <a:cubicBezTo>
                    <a:pt x="268" y="491"/>
                    <a:pt x="266" y="484"/>
                    <a:pt x="280" y="484"/>
                  </a:cubicBezTo>
                  <a:cubicBezTo>
                    <a:pt x="294" y="484"/>
                    <a:pt x="286" y="499"/>
                    <a:pt x="286" y="499"/>
                  </a:cubicBezTo>
                  <a:cubicBezTo>
                    <a:pt x="286" y="499"/>
                    <a:pt x="298" y="499"/>
                    <a:pt x="310" y="499"/>
                  </a:cubicBezTo>
                  <a:cubicBezTo>
                    <a:pt x="322" y="499"/>
                    <a:pt x="318" y="490"/>
                    <a:pt x="329" y="490"/>
                  </a:cubicBezTo>
                  <a:cubicBezTo>
                    <a:pt x="340" y="490"/>
                    <a:pt x="345" y="498"/>
                    <a:pt x="345" y="498"/>
                  </a:cubicBezTo>
                  <a:cubicBezTo>
                    <a:pt x="345" y="498"/>
                    <a:pt x="365" y="487"/>
                    <a:pt x="366" y="484"/>
                  </a:cubicBezTo>
                  <a:cubicBezTo>
                    <a:pt x="367" y="481"/>
                    <a:pt x="362" y="475"/>
                    <a:pt x="362" y="475"/>
                  </a:cubicBezTo>
                  <a:cubicBezTo>
                    <a:pt x="380" y="468"/>
                    <a:pt x="380" y="468"/>
                    <a:pt x="380" y="468"/>
                  </a:cubicBezTo>
                  <a:cubicBezTo>
                    <a:pt x="380" y="468"/>
                    <a:pt x="392" y="481"/>
                    <a:pt x="397" y="483"/>
                  </a:cubicBezTo>
                  <a:cubicBezTo>
                    <a:pt x="402" y="485"/>
                    <a:pt x="403" y="474"/>
                    <a:pt x="408" y="473"/>
                  </a:cubicBezTo>
                  <a:cubicBezTo>
                    <a:pt x="413" y="472"/>
                    <a:pt x="417" y="472"/>
                    <a:pt x="420" y="471"/>
                  </a:cubicBezTo>
                  <a:cubicBezTo>
                    <a:pt x="422" y="470"/>
                    <a:pt x="467" y="449"/>
                    <a:pt x="485" y="440"/>
                  </a:cubicBezTo>
                  <a:cubicBezTo>
                    <a:pt x="479" y="432"/>
                    <a:pt x="471" y="421"/>
                    <a:pt x="467" y="41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463"/>
            <p:cNvSpPr>
              <a:spLocks noChangeAspect="1"/>
            </p:cNvSpPr>
            <p:nvPr/>
          </p:nvSpPr>
          <p:spPr bwMode="auto">
            <a:xfrm>
              <a:off x="4221163" y="3190875"/>
              <a:ext cx="134938" cy="171450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61" y="55"/>
                </a:cxn>
                <a:cxn ang="0">
                  <a:pos x="76" y="43"/>
                </a:cxn>
                <a:cxn ang="0">
                  <a:pos x="74" y="31"/>
                </a:cxn>
                <a:cxn ang="0">
                  <a:pos x="82" y="22"/>
                </a:cxn>
                <a:cxn ang="0">
                  <a:pos x="81" y="0"/>
                </a:cxn>
                <a:cxn ang="0">
                  <a:pos x="61" y="2"/>
                </a:cxn>
                <a:cxn ang="0">
                  <a:pos x="31" y="30"/>
                </a:cxn>
                <a:cxn ang="0">
                  <a:pos x="0" y="19"/>
                </a:cxn>
                <a:cxn ang="0">
                  <a:pos x="19" y="62"/>
                </a:cxn>
                <a:cxn ang="0">
                  <a:pos x="26" y="64"/>
                </a:cxn>
                <a:cxn ang="0">
                  <a:pos x="26" y="83"/>
                </a:cxn>
                <a:cxn ang="0">
                  <a:pos x="42" y="106"/>
                </a:cxn>
                <a:cxn ang="0">
                  <a:pos x="58" y="99"/>
                </a:cxn>
                <a:cxn ang="0">
                  <a:pos x="70" y="78"/>
                </a:cxn>
              </a:cxnLst>
              <a:rect l="0" t="0" r="r" b="b"/>
              <a:pathLst>
                <a:path w="84" h="106">
                  <a:moveTo>
                    <a:pt x="70" y="78"/>
                  </a:moveTo>
                  <a:cubicBezTo>
                    <a:pt x="73" y="73"/>
                    <a:pt x="61" y="55"/>
                    <a:pt x="61" y="55"/>
                  </a:cubicBezTo>
                  <a:cubicBezTo>
                    <a:pt x="61" y="55"/>
                    <a:pt x="73" y="45"/>
                    <a:pt x="76" y="43"/>
                  </a:cubicBezTo>
                  <a:cubicBezTo>
                    <a:pt x="79" y="41"/>
                    <a:pt x="74" y="32"/>
                    <a:pt x="74" y="31"/>
                  </a:cubicBezTo>
                  <a:cubicBezTo>
                    <a:pt x="73" y="29"/>
                    <a:pt x="79" y="24"/>
                    <a:pt x="82" y="22"/>
                  </a:cubicBezTo>
                  <a:cubicBezTo>
                    <a:pt x="84" y="21"/>
                    <a:pt x="82" y="8"/>
                    <a:pt x="81" y="0"/>
                  </a:cubicBezTo>
                  <a:cubicBezTo>
                    <a:pt x="76" y="1"/>
                    <a:pt x="70" y="1"/>
                    <a:pt x="61" y="2"/>
                  </a:cubicBezTo>
                  <a:cubicBezTo>
                    <a:pt x="39" y="3"/>
                    <a:pt x="46" y="27"/>
                    <a:pt x="31" y="30"/>
                  </a:cubicBezTo>
                  <a:cubicBezTo>
                    <a:pt x="16" y="33"/>
                    <a:pt x="0" y="19"/>
                    <a:pt x="0" y="19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0"/>
                    <a:pt x="23" y="60"/>
                    <a:pt x="26" y="64"/>
                  </a:cubicBezTo>
                  <a:cubicBezTo>
                    <a:pt x="30" y="68"/>
                    <a:pt x="22" y="78"/>
                    <a:pt x="26" y="83"/>
                  </a:cubicBezTo>
                  <a:cubicBezTo>
                    <a:pt x="28" y="88"/>
                    <a:pt x="37" y="100"/>
                    <a:pt x="42" y="106"/>
                  </a:cubicBezTo>
                  <a:cubicBezTo>
                    <a:pt x="48" y="103"/>
                    <a:pt x="55" y="101"/>
                    <a:pt x="58" y="99"/>
                  </a:cubicBezTo>
                  <a:cubicBezTo>
                    <a:pt x="62" y="96"/>
                    <a:pt x="67" y="84"/>
                    <a:pt x="70" y="7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464"/>
            <p:cNvSpPr>
              <a:spLocks noChangeAspect="1"/>
            </p:cNvSpPr>
            <p:nvPr/>
          </p:nvSpPr>
          <p:spPr bwMode="auto">
            <a:xfrm>
              <a:off x="5110163" y="2049463"/>
              <a:ext cx="715963" cy="1082675"/>
            </a:xfrm>
            <a:custGeom>
              <a:avLst/>
              <a:gdLst/>
              <a:ahLst/>
              <a:cxnLst>
                <a:cxn ang="0">
                  <a:pos x="428" y="58"/>
                </a:cxn>
                <a:cxn ang="0">
                  <a:pos x="423" y="36"/>
                </a:cxn>
                <a:cxn ang="0">
                  <a:pos x="434" y="17"/>
                </a:cxn>
                <a:cxn ang="0">
                  <a:pos x="409" y="6"/>
                </a:cxn>
                <a:cxn ang="0">
                  <a:pos x="396" y="21"/>
                </a:cxn>
                <a:cxn ang="0">
                  <a:pos x="337" y="47"/>
                </a:cxn>
                <a:cxn ang="0">
                  <a:pos x="305" y="45"/>
                </a:cxn>
                <a:cxn ang="0">
                  <a:pos x="291" y="54"/>
                </a:cxn>
                <a:cxn ang="0">
                  <a:pos x="265" y="56"/>
                </a:cxn>
                <a:cxn ang="0">
                  <a:pos x="219" y="80"/>
                </a:cxn>
                <a:cxn ang="0">
                  <a:pos x="201" y="74"/>
                </a:cxn>
                <a:cxn ang="0">
                  <a:pos x="163" y="96"/>
                </a:cxn>
                <a:cxn ang="0">
                  <a:pos x="131" y="92"/>
                </a:cxn>
                <a:cxn ang="0">
                  <a:pos x="93" y="57"/>
                </a:cxn>
                <a:cxn ang="0">
                  <a:pos x="71" y="71"/>
                </a:cxn>
                <a:cxn ang="0">
                  <a:pos x="66" y="97"/>
                </a:cxn>
                <a:cxn ang="0">
                  <a:pos x="117" y="161"/>
                </a:cxn>
                <a:cxn ang="0">
                  <a:pos x="254" y="201"/>
                </a:cxn>
                <a:cxn ang="0">
                  <a:pos x="309" y="204"/>
                </a:cxn>
                <a:cxn ang="0">
                  <a:pos x="236" y="291"/>
                </a:cxn>
                <a:cxn ang="0">
                  <a:pos x="183" y="355"/>
                </a:cxn>
                <a:cxn ang="0">
                  <a:pos x="120" y="356"/>
                </a:cxn>
                <a:cxn ang="0">
                  <a:pos x="89" y="394"/>
                </a:cxn>
                <a:cxn ang="0">
                  <a:pos x="55" y="399"/>
                </a:cxn>
                <a:cxn ang="0">
                  <a:pos x="0" y="462"/>
                </a:cxn>
                <a:cxn ang="0">
                  <a:pos x="6" y="641"/>
                </a:cxn>
                <a:cxn ang="0">
                  <a:pos x="34" y="669"/>
                </a:cxn>
                <a:cxn ang="0">
                  <a:pos x="45" y="651"/>
                </a:cxn>
                <a:cxn ang="0">
                  <a:pos x="49" y="637"/>
                </a:cxn>
                <a:cxn ang="0">
                  <a:pos x="60" y="632"/>
                </a:cxn>
                <a:cxn ang="0">
                  <a:pos x="74" y="617"/>
                </a:cxn>
                <a:cxn ang="0">
                  <a:pos x="74" y="609"/>
                </a:cxn>
                <a:cxn ang="0">
                  <a:pos x="92" y="596"/>
                </a:cxn>
                <a:cxn ang="0">
                  <a:pos x="116" y="566"/>
                </a:cxn>
                <a:cxn ang="0">
                  <a:pos x="118" y="547"/>
                </a:cxn>
                <a:cxn ang="0">
                  <a:pos x="135" y="548"/>
                </a:cxn>
                <a:cxn ang="0">
                  <a:pos x="170" y="512"/>
                </a:cxn>
                <a:cxn ang="0">
                  <a:pos x="197" y="496"/>
                </a:cxn>
                <a:cxn ang="0">
                  <a:pos x="229" y="472"/>
                </a:cxn>
                <a:cxn ang="0">
                  <a:pos x="240" y="458"/>
                </a:cxn>
                <a:cxn ang="0">
                  <a:pos x="266" y="435"/>
                </a:cxn>
                <a:cxn ang="0">
                  <a:pos x="268" y="425"/>
                </a:cxn>
                <a:cxn ang="0">
                  <a:pos x="303" y="383"/>
                </a:cxn>
                <a:cxn ang="0">
                  <a:pos x="338" y="323"/>
                </a:cxn>
                <a:cxn ang="0">
                  <a:pos x="368" y="250"/>
                </a:cxn>
                <a:cxn ang="0">
                  <a:pos x="387" y="217"/>
                </a:cxn>
                <a:cxn ang="0">
                  <a:pos x="384" y="203"/>
                </a:cxn>
                <a:cxn ang="0">
                  <a:pos x="396" y="190"/>
                </a:cxn>
                <a:cxn ang="0">
                  <a:pos x="405" y="173"/>
                </a:cxn>
                <a:cxn ang="0">
                  <a:pos x="404" y="151"/>
                </a:cxn>
                <a:cxn ang="0">
                  <a:pos x="420" y="133"/>
                </a:cxn>
                <a:cxn ang="0">
                  <a:pos x="423" y="104"/>
                </a:cxn>
                <a:cxn ang="0">
                  <a:pos x="426" y="80"/>
                </a:cxn>
                <a:cxn ang="0">
                  <a:pos x="443" y="80"/>
                </a:cxn>
                <a:cxn ang="0">
                  <a:pos x="428" y="58"/>
                </a:cxn>
              </a:cxnLst>
              <a:rect l="0" t="0" r="r" b="b"/>
              <a:pathLst>
                <a:path w="443" h="669">
                  <a:moveTo>
                    <a:pt x="428" y="58"/>
                  </a:moveTo>
                  <a:cubicBezTo>
                    <a:pt x="431" y="43"/>
                    <a:pt x="419" y="41"/>
                    <a:pt x="423" y="36"/>
                  </a:cubicBezTo>
                  <a:cubicBezTo>
                    <a:pt x="428" y="32"/>
                    <a:pt x="436" y="21"/>
                    <a:pt x="434" y="17"/>
                  </a:cubicBezTo>
                  <a:cubicBezTo>
                    <a:pt x="431" y="12"/>
                    <a:pt x="426" y="0"/>
                    <a:pt x="409" y="6"/>
                  </a:cubicBezTo>
                  <a:cubicBezTo>
                    <a:pt x="392" y="11"/>
                    <a:pt x="403" y="14"/>
                    <a:pt x="396" y="21"/>
                  </a:cubicBezTo>
                  <a:cubicBezTo>
                    <a:pt x="388" y="28"/>
                    <a:pt x="337" y="47"/>
                    <a:pt x="337" y="47"/>
                  </a:cubicBezTo>
                  <a:cubicBezTo>
                    <a:pt x="337" y="47"/>
                    <a:pt x="311" y="44"/>
                    <a:pt x="305" y="45"/>
                  </a:cubicBezTo>
                  <a:cubicBezTo>
                    <a:pt x="299" y="46"/>
                    <a:pt x="291" y="52"/>
                    <a:pt x="291" y="54"/>
                  </a:cubicBezTo>
                  <a:cubicBezTo>
                    <a:pt x="290" y="57"/>
                    <a:pt x="272" y="54"/>
                    <a:pt x="265" y="56"/>
                  </a:cubicBezTo>
                  <a:cubicBezTo>
                    <a:pt x="258" y="58"/>
                    <a:pt x="219" y="80"/>
                    <a:pt x="219" y="80"/>
                  </a:cubicBezTo>
                  <a:cubicBezTo>
                    <a:pt x="219" y="80"/>
                    <a:pt x="215" y="72"/>
                    <a:pt x="201" y="74"/>
                  </a:cubicBezTo>
                  <a:cubicBezTo>
                    <a:pt x="188" y="76"/>
                    <a:pt x="163" y="96"/>
                    <a:pt x="163" y="96"/>
                  </a:cubicBezTo>
                  <a:cubicBezTo>
                    <a:pt x="163" y="96"/>
                    <a:pt x="141" y="97"/>
                    <a:pt x="131" y="92"/>
                  </a:cubicBezTo>
                  <a:cubicBezTo>
                    <a:pt x="123" y="88"/>
                    <a:pt x="104" y="68"/>
                    <a:pt x="93" y="57"/>
                  </a:cubicBezTo>
                  <a:cubicBezTo>
                    <a:pt x="86" y="61"/>
                    <a:pt x="78" y="67"/>
                    <a:pt x="71" y="71"/>
                  </a:cubicBezTo>
                  <a:cubicBezTo>
                    <a:pt x="77" y="78"/>
                    <a:pt x="64" y="89"/>
                    <a:pt x="66" y="97"/>
                  </a:cubicBezTo>
                  <a:cubicBezTo>
                    <a:pt x="68" y="106"/>
                    <a:pt x="109" y="155"/>
                    <a:pt x="117" y="161"/>
                  </a:cubicBezTo>
                  <a:cubicBezTo>
                    <a:pt x="125" y="167"/>
                    <a:pt x="254" y="201"/>
                    <a:pt x="254" y="201"/>
                  </a:cubicBezTo>
                  <a:cubicBezTo>
                    <a:pt x="309" y="204"/>
                    <a:pt x="309" y="204"/>
                    <a:pt x="309" y="204"/>
                  </a:cubicBezTo>
                  <a:cubicBezTo>
                    <a:pt x="309" y="204"/>
                    <a:pt x="256" y="274"/>
                    <a:pt x="236" y="291"/>
                  </a:cubicBezTo>
                  <a:cubicBezTo>
                    <a:pt x="216" y="308"/>
                    <a:pt x="193" y="348"/>
                    <a:pt x="183" y="355"/>
                  </a:cubicBezTo>
                  <a:cubicBezTo>
                    <a:pt x="173" y="362"/>
                    <a:pt x="151" y="354"/>
                    <a:pt x="120" y="356"/>
                  </a:cubicBezTo>
                  <a:cubicBezTo>
                    <a:pt x="89" y="358"/>
                    <a:pt x="100" y="388"/>
                    <a:pt x="89" y="394"/>
                  </a:cubicBezTo>
                  <a:cubicBezTo>
                    <a:pt x="78" y="400"/>
                    <a:pt x="74" y="396"/>
                    <a:pt x="55" y="399"/>
                  </a:cubicBezTo>
                  <a:cubicBezTo>
                    <a:pt x="36" y="402"/>
                    <a:pt x="0" y="462"/>
                    <a:pt x="0" y="462"/>
                  </a:cubicBezTo>
                  <a:cubicBezTo>
                    <a:pt x="6" y="641"/>
                    <a:pt x="6" y="641"/>
                    <a:pt x="6" y="641"/>
                  </a:cubicBezTo>
                  <a:cubicBezTo>
                    <a:pt x="6" y="641"/>
                    <a:pt x="22" y="659"/>
                    <a:pt x="34" y="669"/>
                  </a:cubicBezTo>
                  <a:cubicBezTo>
                    <a:pt x="38" y="662"/>
                    <a:pt x="42" y="654"/>
                    <a:pt x="45" y="651"/>
                  </a:cubicBezTo>
                  <a:cubicBezTo>
                    <a:pt x="49" y="644"/>
                    <a:pt x="48" y="637"/>
                    <a:pt x="49" y="637"/>
                  </a:cubicBezTo>
                  <a:cubicBezTo>
                    <a:pt x="51" y="637"/>
                    <a:pt x="54" y="641"/>
                    <a:pt x="60" y="632"/>
                  </a:cubicBezTo>
                  <a:cubicBezTo>
                    <a:pt x="66" y="623"/>
                    <a:pt x="73" y="619"/>
                    <a:pt x="74" y="617"/>
                  </a:cubicBezTo>
                  <a:cubicBezTo>
                    <a:pt x="74" y="615"/>
                    <a:pt x="74" y="609"/>
                    <a:pt x="74" y="609"/>
                  </a:cubicBezTo>
                  <a:cubicBezTo>
                    <a:pt x="74" y="609"/>
                    <a:pt x="92" y="597"/>
                    <a:pt x="92" y="596"/>
                  </a:cubicBezTo>
                  <a:cubicBezTo>
                    <a:pt x="93" y="594"/>
                    <a:pt x="114" y="569"/>
                    <a:pt x="116" y="566"/>
                  </a:cubicBezTo>
                  <a:cubicBezTo>
                    <a:pt x="118" y="563"/>
                    <a:pt x="112" y="550"/>
                    <a:pt x="118" y="547"/>
                  </a:cubicBezTo>
                  <a:cubicBezTo>
                    <a:pt x="124" y="545"/>
                    <a:pt x="135" y="548"/>
                    <a:pt x="135" y="548"/>
                  </a:cubicBezTo>
                  <a:cubicBezTo>
                    <a:pt x="135" y="548"/>
                    <a:pt x="157" y="512"/>
                    <a:pt x="170" y="512"/>
                  </a:cubicBezTo>
                  <a:cubicBezTo>
                    <a:pt x="182" y="511"/>
                    <a:pt x="189" y="498"/>
                    <a:pt x="197" y="496"/>
                  </a:cubicBezTo>
                  <a:cubicBezTo>
                    <a:pt x="206" y="494"/>
                    <a:pt x="221" y="476"/>
                    <a:pt x="229" y="472"/>
                  </a:cubicBezTo>
                  <a:cubicBezTo>
                    <a:pt x="236" y="469"/>
                    <a:pt x="230" y="464"/>
                    <a:pt x="240" y="458"/>
                  </a:cubicBezTo>
                  <a:cubicBezTo>
                    <a:pt x="251" y="453"/>
                    <a:pt x="266" y="435"/>
                    <a:pt x="266" y="435"/>
                  </a:cubicBezTo>
                  <a:cubicBezTo>
                    <a:pt x="266" y="435"/>
                    <a:pt x="266" y="426"/>
                    <a:pt x="268" y="425"/>
                  </a:cubicBezTo>
                  <a:cubicBezTo>
                    <a:pt x="270" y="425"/>
                    <a:pt x="296" y="397"/>
                    <a:pt x="303" y="383"/>
                  </a:cubicBezTo>
                  <a:cubicBezTo>
                    <a:pt x="311" y="370"/>
                    <a:pt x="326" y="345"/>
                    <a:pt x="338" y="323"/>
                  </a:cubicBezTo>
                  <a:cubicBezTo>
                    <a:pt x="350" y="300"/>
                    <a:pt x="354" y="268"/>
                    <a:pt x="368" y="250"/>
                  </a:cubicBezTo>
                  <a:cubicBezTo>
                    <a:pt x="381" y="232"/>
                    <a:pt x="389" y="227"/>
                    <a:pt x="387" y="217"/>
                  </a:cubicBezTo>
                  <a:cubicBezTo>
                    <a:pt x="385" y="206"/>
                    <a:pt x="383" y="205"/>
                    <a:pt x="384" y="203"/>
                  </a:cubicBezTo>
                  <a:cubicBezTo>
                    <a:pt x="385" y="202"/>
                    <a:pt x="395" y="195"/>
                    <a:pt x="396" y="190"/>
                  </a:cubicBezTo>
                  <a:cubicBezTo>
                    <a:pt x="397" y="185"/>
                    <a:pt x="404" y="183"/>
                    <a:pt x="405" y="173"/>
                  </a:cubicBezTo>
                  <a:cubicBezTo>
                    <a:pt x="406" y="163"/>
                    <a:pt x="399" y="153"/>
                    <a:pt x="404" y="151"/>
                  </a:cubicBezTo>
                  <a:cubicBezTo>
                    <a:pt x="409" y="148"/>
                    <a:pt x="419" y="145"/>
                    <a:pt x="420" y="133"/>
                  </a:cubicBezTo>
                  <a:cubicBezTo>
                    <a:pt x="420" y="121"/>
                    <a:pt x="417" y="108"/>
                    <a:pt x="423" y="104"/>
                  </a:cubicBezTo>
                  <a:cubicBezTo>
                    <a:pt x="429" y="99"/>
                    <a:pt x="420" y="81"/>
                    <a:pt x="426" y="80"/>
                  </a:cubicBezTo>
                  <a:cubicBezTo>
                    <a:pt x="431" y="79"/>
                    <a:pt x="443" y="80"/>
                    <a:pt x="443" y="80"/>
                  </a:cubicBezTo>
                  <a:cubicBezTo>
                    <a:pt x="443" y="80"/>
                    <a:pt x="425" y="73"/>
                    <a:pt x="428" y="5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465"/>
            <p:cNvSpPr>
              <a:spLocks noChangeAspect="1"/>
            </p:cNvSpPr>
            <p:nvPr/>
          </p:nvSpPr>
          <p:spPr bwMode="auto">
            <a:xfrm>
              <a:off x="5113338" y="2033588"/>
              <a:ext cx="146050" cy="153988"/>
            </a:xfrm>
            <a:custGeom>
              <a:avLst/>
              <a:gdLst/>
              <a:ahLst/>
              <a:cxnLst>
                <a:cxn ang="0">
                  <a:pos x="86" y="60"/>
                </a:cxn>
                <a:cxn ang="0">
                  <a:pos x="62" y="55"/>
                </a:cxn>
                <a:cxn ang="0">
                  <a:pos x="84" y="32"/>
                </a:cxn>
                <a:cxn ang="0">
                  <a:pos x="71" y="0"/>
                </a:cxn>
                <a:cxn ang="0">
                  <a:pos x="70" y="1"/>
                </a:cxn>
                <a:cxn ang="0">
                  <a:pos x="56" y="7"/>
                </a:cxn>
                <a:cxn ang="0">
                  <a:pos x="55" y="18"/>
                </a:cxn>
                <a:cxn ang="0">
                  <a:pos x="46" y="17"/>
                </a:cxn>
                <a:cxn ang="0">
                  <a:pos x="10" y="58"/>
                </a:cxn>
                <a:cxn ang="0">
                  <a:pos x="31" y="90"/>
                </a:cxn>
                <a:cxn ang="0">
                  <a:pos x="66" y="79"/>
                </a:cxn>
                <a:cxn ang="0">
                  <a:pos x="69" y="81"/>
                </a:cxn>
                <a:cxn ang="0">
                  <a:pos x="91" y="67"/>
                </a:cxn>
                <a:cxn ang="0">
                  <a:pos x="86" y="60"/>
                </a:cxn>
              </a:cxnLst>
              <a:rect l="0" t="0" r="r" b="b"/>
              <a:pathLst>
                <a:path w="91" h="96">
                  <a:moveTo>
                    <a:pt x="86" y="60"/>
                  </a:moveTo>
                  <a:cubicBezTo>
                    <a:pt x="78" y="52"/>
                    <a:pt x="61" y="66"/>
                    <a:pt x="62" y="55"/>
                  </a:cubicBezTo>
                  <a:cubicBezTo>
                    <a:pt x="64" y="44"/>
                    <a:pt x="84" y="48"/>
                    <a:pt x="84" y="32"/>
                  </a:cubicBezTo>
                  <a:cubicBezTo>
                    <a:pt x="84" y="21"/>
                    <a:pt x="76" y="7"/>
                    <a:pt x="7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57" y="9"/>
                    <a:pt x="56" y="7"/>
                  </a:cubicBezTo>
                  <a:cubicBezTo>
                    <a:pt x="55" y="5"/>
                    <a:pt x="57" y="15"/>
                    <a:pt x="55" y="18"/>
                  </a:cubicBezTo>
                  <a:cubicBezTo>
                    <a:pt x="54" y="20"/>
                    <a:pt x="50" y="20"/>
                    <a:pt x="46" y="17"/>
                  </a:cubicBezTo>
                  <a:cubicBezTo>
                    <a:pt x="39" y="26"/>
                    <a:pt x="18" y="55"/>
                    <a:pt x="10" y="58"/>
                  </a:cubicBezTo>
                  <a:cubicBezTo>
                    <a:pt x="0" y="62"/>
                    <a:pt x="16" y="84"/>
                    <a:pt x="31" y="90"/>
                  </a:cubicBezTo>
                  <a:cubicBezTo>
                    <a:pt x="46" y="96"/>
                    <a:pt x="53" y="73"/>
                    <a:pt x="66" y="79"/>
                  </a:cubicBezTo>
                  <a:cubicBezTo>
                    <a:pt x="68" y="80"/>
                    <a:pt x="69" y="80"/>
                    <a:pt x="69" y="81"/>
                  </a:cubicBezTo>
                  <a:cubicBezTo>
                    <a:pt x="76" y="77"/>
                    <a:pt x="84" y="71"/>
                    <a:pt x="91" y="67"/>
                  </a:cubicBezTo>
                  <a:cubicBezTo>
                    <a:pt x="89" y="64"/>
                    <a:pt x="87" y="62"/>
                    <a:pt x="86" y="6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438"/>
            <p:cNvSpPr>
              <a:spLocks noChangeAspect="1"/>
            </p:cNvSpPr>
            <p:nvPr/>
          </p:nvSpPr>
          <p:spPr bwMode="auto">
            <a:xfrm>
              <a:off x="4511676" y="1889125"/>
              <a:ext cx="1096963" cy="862013"/>
            </a:xfrm>
            <a:custGeom>
              <a:avLst/>
              <a:gdLst/>
              <a:ahLst/>
              <a:cxnLst>
                <a:cxn ang="0">
                  <a:pos x="458" y="493"/>
                </a:cxn>
                <a:cxn ang="0">
                  <a:pos x="489" y="455"/>
                </a:cxn>
                <a:cxn ang="0">
                  <a:pos x="552" y="454"/>
                </a:cxn>
                <a:cxn ang="0">
                  <a:pos x="605" y="390"/>
                </a:cxn>
                <a:cxn ang="0">
                  <a:pos x="678" y="303"/>
                </a:cxn>
                <a:cxn ang="0">
                  <a:pos x="623" y="300"/>
                </a:cxn>
                <a:cxn ang="0">
                  <a:pos x="486" y="260"/>
                </a:cxn>
                <a:cxn ang="0">
                  <a:pos x="435" y="196"/>
                </a:cxn>
                <a:cxn ang="0">
                  <a:pos x="437" y="168"/>
                </a:cxn>
                <a:cxn ang="0">
                  <a:pos x="402" y="179"/>
                </a:cxn>
                <a:cxn ang="0">
                  <a:pos x="381" y="147"/>
                </a:cxn>
                <a:cxn ang="0">
                  <a:pos x="417" y="106"/>
                </a:cxn>
                <a:cxn ang="0">
                  <a:pos x="408" y="97"/>
                </a:cxn>
                <a:cxn ang="0">
                  <a:pos x="365" y="55"/>
                </a:cxn>
                <a:cxn ang="0">
                  <a:pos x="349" y="53"/>
                </a:cxn>
                <a:cxn ang="0">
                  <a:pos x="338" y="30"/>
                </a:cxn>
                <a:cxn ang="0">
                  <a:pos x="325" y="29"/>
                </a:cxn>
                <a:cxn ang="0">
                  <a:pos x="309" y="15"/>
                </a:cxn>
                <a:cxn ang="0">
                  <a:pos x="289" y="20"/>
                </a:cxn>
                <a:cxn ang="0">
                  <a:pos x="281" y="13"/>
                </a:cxn>
                <a:cxn ang="0">
                  <a:pos x="266" y="19"/>
                </a:cxn>
                <a:cxn ang="0">
                  <a:pos x="255" y="9"/>
                </a:cxn>
                <a:cxn ang="0">
                  <a:pos x="231" y="19"/>
                </a:cxn>
                <a:cxn ang="0">
                  <a:pos x="214" y="12"/>
                </a:cxn>
                <a:cxn ang="0">
                  <a:pos x="204" y="3"/>
                </a:cxn>
                <a:cxn ang="0">
                  <a:pos x="195" y="34"/>
                </a:cxn>
                <a:cxn ang="0">
                  <a:pos x="182" y="22"/>
                </a:cxn>
                <a:cxn ang="0">
                  <a:pos x="166" y="32"/>
                </a:cxn>
                <a:cxn ang="0">
                  <a:pos x="146" y="31"/>
                </a:cxn>
                <a:cxn ang="0">
                  <a:pos x="140" y="71"/>
                </a:cxn>
                <a:cxn ang="0">
                  <a:pos x="137" y="101"/>
                </a:cxn>
                <a:cxn ang="0">
                  <a:pos x="117" y="105"/>
                </a:cxn>
                <a:cxn ang="0">
                  <a:pos x="84" y="151"/>
                </a:cxn>
                <a:cxn ang="0">
                  <a:pos x="86" y="196"/>
                </a:cxn>
                <a:cxn ang="0">
                  <a:pos x="68" y="188"/>
                </a:cxn>
                <a:cxn ang="0">
                  <a:pos x="56" y="199"/>
                </a:cxn>
                <a:cxn ang="0">
                  <a:pos x="54" y="244"/>
                </a:cxn>
                <a:cxn ang="0">
                  <a:pos x="50" y="281"/>
                </a:cxn>
                <a:cxn ang="0">
                  <a:pos x="56" y="308"/>
                </a:cxn>
                <a:cxn ang="0">
                  <a:pos x="11" y="309"/>
                </a:cxn>
                <a:cxn ang="0">
                  <a:pos x="11" y="323"/>
                </a:cxn>
                <a:cxn ang="0">
                  <a:pos x="2" y="337"/>
                </a:cxn>
                <a:cxn ang="0">
                  <a:pos x="42" y="347"/>
                </a:cxn>
                <a:cxn ang="0">
                  <a:pos x="51" y="369"/>
                </a:cxn>
                <a:cxn ang="0">
                  <a:pos x="84" y="390"/>
                </a:cxn>
                <a:cxn ang="0">
                  <a:pos x="111" y="441"/>
                </a:cxn>
                <a:cxn ang="0">
                  <a:pos x="137" y="445"/>
                </a:cxn>
                <a:cxn ang="0">
                  <a:pos x="140" y="477"/>
                </a:cxn>
                <a:cxn ang="0">
                  <a:pos x="147" y="487"/>
                </a:cxn>
                <a:cxn ang="0">
                  <a:pos x="194" y="494"/>
                </a:cxn>
                <a:cxn ang="0">
                  <a:pos x="242" y="527"/>
                </a:cxn>
                <a:cxn ang="0">
                  <a:pos x="302" y="532"/>
                </a:cxn>
                <a:cxn ang="0">
                  <a:pos x="320" y="512"/>
                </a:cxn>
                <a:cxn ang="0">
                  <a:pos x="358" y="494"/>
                </a:cxn>
                <a:cxn ang="0">
                  <a:pos x="377" y="506"/>
                </a:cxn>
                <a:cxn ang="0">
                  <a:pos x="411" y="505"/>
                </a:cxn>
                <a:cxn ang="0">
                  <a:pos x="424" y="498"/>
                </a:cxn>
                <a:cxn ang="0">
                  <a:pos x="458" y="493"/>
                </a:cxn>
              </a:cxnLst>
              <a:rect l="0" t="0" r="r" b="b"/>
              <a:pathLst>
                <a:path w="678" h="533">
                  <a:moveTo>
                    <a:pt x="458" y="493"/>
                  </a:moveTo>
                  <a:cubicBezTo>
                    <a:pt x="469" y="487"/>
                    <a:pt x="458" y="457"/>
                    <a:pt x="489" y="455"/>
                  </a:cubicBezTo>
                  <a:cubicBezTo>
                    <a:pt x="520" y="453"/>
                    <a:pt x="542" y="461"/>
                    <a:pt x="552" y="454"/>
                  </a:cubicBezTo>
                  <a:cubicBezTo>
                    <a:pt x="562" y="447"/>
                    <a:pt x="585" y="407"/>
                    <a:pt x="605" y="390"/>
                  </a:cubicBezTo>
                  <a:cubicBezTo>
                    <a:pt x="625" y="373"/>
                    <a:pt x="678" y="303"/>
                    <a:pt x="678" y="303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23" y="300"/>
                    <a:pt x="494" y="266"/>
                    <a:pt x="486" y="260"/>
                  </a:cubicBezTo>
                  <a:cubicBezTo>
                    <a:pt x="478" y="254"/>
                    <a:pt x="437" y="205"/>
                    <a:pt x="435" y="196"/>
                  </a:cubicBezTo>
                  <a:cubicBezTo>
                    <a:pt x="433" y="187"/>
                    <a:pt x="450" y="174"/>
                    <a:pt x="437" y="168"/>
                  </a:cubicBezTo>
                  <a:cubicBezTo>
                    <a:pt x="424" y="162"/>
                    <a:pt x="417" y="185"/>
                    <a:pt x="402" y="179"/>
                  </a:cubicBezTo>
                  <a:cubicBezTo>
                    <a:pt x="387" y="173"/>
                    <a:pt x="371" y="151"/>
                    <a:pt x="381" y="147"/>
                  </a:cubicBezTo>
                  <a:cubicBezTo>
                    <a:pt x="389" y="144"/>
                    <a:pt x="410" y="115"/>
                    <a:pt x="417" y="106"/>
                  </a:cubicBezTo>
                  <a:cubicBezTo>
                    <a:pt x="414" y="104"/>
                    <a:pt x="411" y="101"/>
                    <a:pt x="408" y="97"/>
                  </a:cubicBezTo>
                  <a:cubicBezTo>
                    <a:pt x="399" y="85"/>
                    <a:pt x="367" y="61"/>
                    <a:pt x="365" y="55"/>
                  </a:cubicBezTo>
                  <a:cubicBezTo>
                    <a:pt x="363" y="49"/>
                    <a:pt x="355" y="55"/>
                    <a:pt x="349" y="53"/>
                  </a:cubicBezTo>
                  <a:cubicBezTo>
                    <a:pt x="343" y="51"/>
                    <a:pt x="340" y="35"/>
                    <a:pt x="338" y="30"/>
                  </a:cubicBezTo>
                  <a:cubicBezTo>
                    <a:pt x="336" y="25"/>
                    <a:pt x="325" y="29"/>
                    <a:pt x="325" y="29"/>
                  </a:cubicBezTo>
                  <a:cubicBezTo>
                    <a:pt x="309" y="15"/>
                    <a:pt x="309" y="15"/>
                    <a:pt x="309" y="15"/>
                  </a:cubicBezTo>
                  <a:cubicBezTo>
                    <a:pt x="289" y="20"/>
                    <a:pt x="289" y="20"/>
                    <a:pt x="289" y="20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1" y="13"/>
                    <a:pt x="274" y="17"/>
                    <a:pt x="266" y="19"/>
                  </a:cubicBezTo>
                  <a:cubicBezTo>
                    <a:pt x="258" y="21"/>
                    <a:pt x="255" y="9"/>
                    <a:pt x="255" y="9"/>
                  </a:cubicBezTo>
                  <a:cubicBezTo>
                    <a:pt x="255" y="9"/>
                    <a:pt x="245" y="17"/>
                    <a:pt x="231" y="19"/>
                  </a:cubicBezTo>
                  <a:cubicBezTo>
                    <a:pt x="217" y="21"/>
                    <a:pt x="223" y="11"/>
                    <a:pt x="214" y="12"/>
                  </a:cubicBezTo>
                  <a:cubicBezTo>
                    <a:pt x="205" y="13"/>
                    <a:pt x="204" y="6"/>
                    <a:pt x="204" y="3"/>
                  </a:cubicBezTo>
                  <a:cubicBezTo>
                    <a:pt x="204" y="0"/>
                    <a:pt x="195" y="34"/>
                    <a:pt x="195" y="34"/>
                  </a:cubicBezTo>
                  <a:cubicBezTo>
                    <a:pt x="195" y="34"/>
                    <a:pt x="185" y="25"/>
                    <a:pt x="182" y="22"/>
                  </a:cubicBezTo>
                  <a:cubicBezTo>
                    <a:pt x="179" y="19"/>
                    <a:pt x="169" y="31"/>
                    <a:pt x="166" y="32"/>
                  </a:cubicBezTo>
                  <a:cubicBezTo>
                    <a:pt x="164" y="32"/>
                    <a:pt x="154" y="32"/>
                    <a:pt x="146" y="31"/>
                  </a:cubicBezTo>
                  <a:cubicBezTo>
                    <a:pt x="144" y="47"/>
                    <a:pt x="142" y="68"/>
                    <a:pt x="140" y="71"/>
                  </a:cubicBezTo>
                  <a:cubicBezTo>
                    <a:pt x="137" y="76"/>
                    <a:pt x="137" y="101"/>
                    <a:pt x="137" y="101"/>
                  </a:cubicBezTo>
                  <a:cubicBezTo>
                    <a:pt x="137" y="101"/>
                    <a:pt x="124" y="104"/>
                    <a:pt x="117" y="105"/>
                  </a:cubicBezTo>
                  <a:cubicBezTo>
                    <a:pt x="110" y="106"/>
                    <a:pt x="86" y="144"/>
                    <a:pt x="84" y="151"/>
                  </a:cubicBezTo>
                  <a:cubicBezTo>
                    <a:pt x="82" y="158"/>
                    <a:pt x="103" y="184"/>
                    <a:pt x="86" y="196"/>
                  </a:cubicBezTo>
                  <a:cubicBezTo>
                    <a:pt x="69" y="208"/>
                    <a:pt x="68" y="193"/>
                    <a:pt x="68" y="188"/>
                  </a:cubicBezTo>
                  <a:cubicBezTo>
                    <a:pt x="68" y="183"/>
                    <a:pt x="67" y="197"/>
                    <a:pt x="56" y="199"/>
                  </a:cubicBezTo>
                  <a:cubicBezTo>
                    <a:pt x="45" y="201"/>
                    <a:pt x="60" y="241"/>
                    <a:pt x="54" y="244"/>
                  </a:cubicBezTo>
                  <a:cubicBezTo>
                    <a:pt x="48" y="247"/>
                    <a:pt x="50" y="281"/>
                    <a:pt x="50" y="281"/>
                  </a:cubicBezTo>
                  <a:cubicBezTo>
                    <a:pt x="50" y="281"/>
                    <a:pt x="58" y="298"/>
                    <a:pt x="56" y="308"/>
                  </a:cubicBezTo>
                  <a:cubicBezTo>
                    <a:pt x="54" y="318"/>
                    <a:pt x="14" y="309"/>
                    <a:pt x="11" y="309"/>
                  </a:cubicBezTo>
                  <a:cubicBezTo>
                    <a:pt x="8" y="309"/>
                    <a:pt x="11" y="323"/>
                    <a:pt x="11" y="323"/>
                  </a:cubicBezTo>
                  <a:cubicBezTo>
                    <a:pt x="11" y="323"/>
                    <a:pt x="0" y="331"/>
                    <a:pt x="2" y="337"/>
                  </a:cubicBezTo>
                  <a:cubicBezTo>
                    <a:pt x="4" y="343"/>
                    <a:pt x="25" y="343"/>
                    <a:pt x="42" y="347"/>
                  </a:cubicBezTo>
                  <a:cubicBezTo>
                    <a:pt x="59" y="351"/>
                    <a:pt x="43" y="360"/>
                    <a:pt x="51" y="369"/>
                  </a:cubicBezTo>
                  <a:cubicBezTo>
                    <a:pt x="59" y="378"/>
                    <a:pt x="84" y="390"/>
                    <a:pt x="84" y="390"/>
                  </a:cubicBezTo>
                  <a:cubicBezTo>
                    <a:pt x="84" y="390"/>
                    <a:pt x="99" y="426"/>
                    <a:pt x="111" y="441"/>
                  </a:cubicBezTo>
                  <a:cubicBezTo>
                    <a:pt x="123" y="456"/>
                    <a:pt x="134" y="444"/>
                    <a:pt x="137" y="445"/>
                  </a:cubicBezTo>
                  <a:cubicBezTo>
                    <a:pt x="139" y="446"/>
                    <a:pt x="140" y="466"/>
                    <a:pt x="140" y="477"/>
                  </a:cubicBezTo>
                  <a:cubicBezTo>
                    <a:pt x="143" y="482"/>
                    <a:pt x="146" y="486"/>
                    <a:pt x="147" y="487"/>
                  </a:cubicBezTo>
                  <a:cubicBezTo>
                    <a:pt x="150" y="490"/>
                    <a:pt x="194" y="494"/>
                    <a:pt x="194" y="494"/>
                  </a:cubicBezTo>
                  <a:cubicBezTo>
                    <a:pt x="242" y="527"/>
                    <a:pt x="242" y="527"/>
                    <a:pt x="242" y="527"/>
                  </a:cubicBezTo>
                  <a:cubicBezTo>
                    <a:pt x="242" y="527"/>
                    <a:pt x="298" y="533"/>
                    <a:pt x="302" y="532"/>
                  </a:cubicBezTo>
                  <a:cubicBezTo>
                    <a:pt x="306" y="531"/>
                    <a:pt x="314" y="518"/>
                    <a:pt x="320" y="512"/>
                  </a:cubicBezTo>
                  <a:cubicBezTo>
                    <a:pt x="326" y="506"/>
                    <a:pt x="358" y="494"/>
                    <a:pt x="358" y="494"/>
                  </a:cubicBezTo>
                  <a:cubicBezTo>
                    <a:pt x="377" y="506"/>
                    <a:pt x="377" y="506"/>
                    <a:pt x="377" y="506"/>
                  </a:cubicBezTo>
                  <a:cubicBezTo>
                    <a:pt x="411" y="505"/>
                    <a:pt x="411" y="505"/>
                    <a:pt x="411" y="505"/>
                  </a:cubicBezTo>
                  <a:cubicBezTo>
                    <a:pt x="416" y="501"/>
                    <a:pt x="420" y="498"/>
                    <a:pt x="424" y="498"/>
                  </a:cubicBezTo>
                  <a:cubicBezTo>
                    <a:pt x="443" y="495"/>
                    <a:pt x="447" y="499"/>
                    <a:pt x="458" y="493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42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ChangeAspect="1"/>
            </p:cNvSpPr>
            <p:nvPr/>
          </p:nvSpPr>
          <p:spPr bwMode="auto">
            <a:xfrm>
              <a:off x="3846513" y="669925"/>
              <a:ext cx="779463" cy="725488"/>
            </a:xfrm>
            <a:custGeom>
              <a:avLst/>
              <a:gdLst/>
              <a:ahLst/>
              <a:cxnLst>
                <a:cxn ang="0">
                  <a:pos x="411" y="440"/>
                </a:cxn>
                <a:cxn ang="0">
                  <a:pos x="428" y="421"/>
                </a:cxn>
                <a:cxn ang="0">
                  <a:pos x="454" y="388"/>
                </a:cxn>
                <a:cxn ang="0">
                  <a:pos x="482" y="379"/>
                </a:cxn>
                <a:cxn ang="0">
                  <a:pos x="478" y="354"/>
                </a:cxn>
                <a:cxn ang="0">
                  <a:pos x="479" y="341"/>
                </a:cxn>
                <a:cxn ang="0">
                  <a:pos x="397" y="223"/>
                </a:cxn>
                <a:cxn ang="0">
                  <a:pos x="373" y="178"/>
                </a:cxn>
                <a:cxn ang="0">
                  <a:pos x="358" y="157"/>
                </a:cxn>
                <a:cxn ang="0">
                  <a:pos x="349" y="139"/>
                </a:cxn>
                <a:cxn ang="0">
                  <a:pos x="328" y="98"/>
                </a:cxn>
                <a:cxn ang="0">
                  <a:pos x="312" y="86"/>
                </a:cxn>
                <a:cxn ang="0">
                  <a:pos x="333" y="87"/>
                </a:cxn>
                <a:cxn ang="0">
                  <a:pos x="353" y="116"/>
                </a:cxn>
                <a:cxn ang="0">
                  <a:pos x="368" y="148"/>
                </a:cxn>
                <a:cxn ang="0">
                  <a:pos x="387" y="163"/>
                </a:cxn>
                <a:cxn ang="0">
                  <a:pos x="408" y="140"/>
                </a:cxn>
                <a:cxn ang="0">
                  <a:pos x="416" y="94"/>
                </a:cxn>
                <a:cxn ang="0">
                  <a:pos x="405" y="49"/>
                </a:cxn>
                <a:cxn ang="0">
                  <a:pos x="383" y="6"/>
                </a:cxn>
                <a:cxn ang="0">
                  <a:pos x="348" y="18"/>
                </a:cxn>
                <a:cxn ang="0">
                  <a:pos x="341" y="12"/>
                </a:cxn>
                <a:cxn ang="0">
                  <a:pos x="305" y="14"/>
                </a:cxn>
                <a:cxn ang="0">
                  <a:pos x="278" y="9"/>
                </a:cxn>
                <a:cxn ang="0">
                  <a:pos x="292" y="6"/>
                </a:cxn>
                <a:cxn ang="0">
                  <a:pos x="255" y="1"/>
                </a:cxn>
                <a:cxn ang="0">
                  <a:pos x="243" y="5"/>
                </a:cxn>
                <a:cxn ang="0">
                  <a:pos x="217" y="21"/>
                </a:cxn>
                <a:cxn ang="0">
                  <a:pos x="176" y="43"/>
                </a:cxn>
                <a:cxn ang="0">
                  <a:pos x="129" y="32"/>
                </a:cxn>
                <a:cxn ang="0">
                  <a:pos x="44" y="7"/>
                </a:cxn>
                <a:cxn ang="0">
                  <a:pos x="13" y="13"/>
                </a:cxn>
                <a:cxn ang="0">
                  <a:pos x="15" y="52"/>
                </a:cxn>
                <a:cxn ang="0">
                  <a:pos x="18" y="120"/>
                </a:cxn>
                <a:cxn ang="0">
                  <a:pos x="387" y="435"/>
                </a:cxn>
              </a:cxnLst>
              <a:rect l="0" t="0" r="r" b="b"/>
              <a:pathLst>
                <a:path w="482" h="448">
                  <a:moveTo>
                    <a:pt x="404" y="448"/>
                  </a:moveTo>
                  <a:cubicBezTo>
                    <a:pt x="408" y="448"/>
                    <a:pt x="411" y="440"/>
                    <a:pt x="411" y="440"/>
                  </a:cubicBezTo>
                  <a:cubicBezTo>
                    <a:pt x="420" y="442"/>
                    <a:pt x="420" y="442"/>
                    <a:pt x="420" y="442"/>
                  </a:cubicBezTo>
                  <a:cubicBezTo>
                    <a:pt x="420" y="442"/>
                    <a:pt x="413" y="424"/>
                    <a:pt x="428" y="421"/>
                  </a:cubicBezTo>
                  <a:cubicBezTo>
                    <a:pt x="443" y="418"/>
                    <a:pt x="451" y="416"/>
                    <a:pt x="453" y="408"/>
                  </a:cubicBezTo>
                  <a:cubicBezTo>
                    <a:pt x="455" y="400"/>
                    <a:pt x="443" y="387"/>
                    <a:pt x="454" y="388"/>
                  </a:cubicBezTo>
                  <a:cubicBezTo>
                    <a:pt x="465" y="389"/>
                    <a:pt x="462" y="397"/>
                    <a:pt x="473" y="388"/>
                  </a:cubicBezTo>
                  <a:cubicBezTo>
                    <a:pt x="478" y="384"/>
                    <a:pt x="480" y="381"/>
                    <a:pt x="482" y="379"/>
                  </a:cubicBezTo>
                  <a:cubicBezTo>
                    <a:pt x="477" y="371"/>
                    <a:pt x="473" y="364"/>
                    <a:pt x="473" y="362"/>
                  </a:cubicBezTo>
                  <a:cubicBezTo>
                    <a:pt x="473" y="357"/>
                    <a:pt x="478" y="354"/>
                    <a:pt x="478" y="35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9" y="341"/>
                    <a:pt x="479" y="341"/>
                    <a:pt x="479" y="341"/>
                  </a:cubicBezTo>
                  <a:cubicBezTo>
                    <a:pt x="479" y="341"/>
                    <a:pt x="463" y="338"/>
                    <a:pt x="455" y="316"/>
                  </a:cubicBezTo>
                  <a:cubicBezTo>
                    <a:pt x="446" y="293"/>
                    <a:pt x="399" y="227"/>
                    <a:pt x="397" y="223"/>
                  </a:cubicBezTo>
                  <a:cubicBezTo>
                    <a:pt x="395" y="219"/>
                    <a:pt x="395" y="207"/>
                    <a:pt x="395" y="207"/>
                  </a:cubicBezTo>
                  <a:cubicBezTo>
                    <a:pt x="373" y="178"/>
                    <a:pt x="373" y="178"/>
                    <a:pt x="373" y="178"/>
                  </a:cubicBezTo>
                  <a:cubicBezTo>
                    <a:pt x="373" y="178"/>
                    <a:pt x="379" y="179"/>
                    <a:pt x="373" y="168"/>
                  </a:cubicBezTo>
                  <a:cubicBezTo>
                    <a:pt x="367" y="157"/>
                    <a:pt x="359" y="158"/>
                    <a:pt x="358" y="157"/>
                  </a:cubicBezTo>
                  <a:cubicBezTo>
                    <a:pt x="356" y="156"/>
                    <a:pt x="348" y="150"/>
                    <a:pt x="348" y="149"/>
                  </a:cubicBezTo>
                  <a:cubicBezTo>
                    <a:pt x="348" y="147"/>
                    <a:pt x="349" y="139"/>
                    <a:pt x="349" y="139"/>
                  </a:cubicBezTo>
                  <a:cubicBezTo>
                    <a:pt x="349" y="139"/>
                    <a:pt x="328" y="125"/>
                    <a:pt x="328" y="115"/>
                  </a:cubicBezTo>
                  <a:cubicBezTo>
                    <a:pt x="328" y="106"/>
                    <a:pt x="328" y="98"/>
                    <a:pt x="328" y="98"/>
                  </a:cubicBezTo>
                  <a:cubicBezTo>
                    <a:pt x="328" y="98"/>
                    <a:pt x="318" y="94"/>
                    <a:pt x="318" y="92"/>
                  </a:cubicBezTo>
                  <a:cubicBezTo>
                    <a:pt x="318" y="91"/>
                    <a:pt x="310" y="90"/>
                    <a:pt x="312" y="86"/>
                  </a:cubicBezTo>
                  <a:cubicBezTo>
                    <a:pt x="314" y="82"/>
                    <a:pt x="313" y="71"/>
                    <a:pt x="320" y="73"/>
                  </a:cubicBezTo>
                  <a:cubicBezTo>
                    <a:pt x="326" y="76"/>
                    <a:pt x="326" y="76"/>
                    <a:pt x="333" y="87"/>
                  </a:cubicBezTo>
                  <a:cubicBezTo>
                    <a:pt x="339" y="97"/>
                    <a:pt x="327" y="96"/>
                    <a:pt x="338" y="103"/>
                  </a:cubicBezTo>
                  <a:cubicBezTo>
                    <a:pt x="348" y="111"/>
                    <a:pt x="354" y="116"/>
                    <a:pt x="353" y="116"/>
                  </a:cubicBezTo>
                  <a:cubicBezTo>
                    <a:pt x="351" y="116"/>
                    <a:pt x="349" y="129"/>
                    <a:pt x="352" y="130"/>
                  </a:cubicBezTo>
                  <a:cubicBezTo>
                    <a:pt x="356" y="131"/>
                    <a:pt x="364" y="145"/>
                    <a:pt x="368" y="148"/>
                  </a:cubicBezTo>
                  <a:cubicBezTo>
                    <a:pt x="372" y="150"/>
                    <a:pt x="377" y="151"/>
                    <a:pt x="377" y="151"/>
                  </a:cubicBezTo>
                  <a:cubicBezTo>
                    <a:pt x="377" y="151"/>
                    <a:pt x="380" y="162"/>
                    <a:pt x="387" y="163"/>
                  </a:cubicBezTo>
                  <a:cubicBezTo>
                    <a:pt x="395" y="164"/>
                    <a:pt x="401" y="172"/>
                    <a:pt x="401" y="172"/>
                  </a:cubicBezTo>
                  <a:cubicBezTo>
                    <a:pt x="401" y="172"/>
                    <a:pt x="410" y="154"/>
                    <a:pt x="408" y="140"/>
                  </a:cubicBezTo>
                  <a:cubicBezTo>
                    <a:pt x="406" y="125"/>
                    <a:pt x="413" y="131"/>
                    <a:pt x="412" y="119"/>
                  </a:cubicBezTo>
                  <a:cubicBezTo>
                    <a:pt x="412" y="107"/>
                    <a:pt x="411" y="100"/>
                    <a:pt x="416" y="94"/>
                  </a:cubicBezTo>
                  <a:cubicBezTo>
                    <a:pt x="421" y="87"/>
                    <a:pt x="421" y="87"/>
                    <a:pt x="417" y="78"/>
                  </a:cubicBezTo>
                  <a:cubicBezTo>
                    <a:pt x="412" y="69"/>
                    <a:pt x="412" y="58"/>
                    <a:pt x="405" y="49"/>
                  </a:cubicBezTo>
                  <a:cubicBezTo>
                    <a:pt x="398" y="41"/>
                    <a:pt x="399" y="45"/>
                    <a:pt x="395" y="34"/>
                  </a:cubicBezTo>
                  <a:cubicBezTo>
                    <a:pt x="392" y="24"/>
                    <a:pt x="383" y="6"/>
                    <a:pt x="383" y="6"/>
                  </a:cubicBezTo>
                  <a:cubicBezTo>
                    <a:pt x="383" y="6"/>
                    <a:pt x="374" y="20"/>
                    <a:pt x="369" y="20"/>
                  </a:cubicBezTo>
                  <a:cubicBezTo>
                    <a:pt x="364" y="19"/>
                    <a:pt x="348" y="18"/>
                    <a:pt x="348" y="18"/>
                  </a:cubicBezTo>
                  <a:cubicBezTo>
                    <a:pt x="348" y="18"/>
                    <a:pt x="339" y="25"/>
                    <a:pt x="339" y="24"/>
                  </a:cubicBezTo>
                  <a:cubicBezTo>
                    <a:pt x="338" y="22"/>
                    <a:pt x="346" y="13"/>
                    <a:pt x="341" y="12"/>
                  </a:cubicBezTo>
                  <a:cubicBezTo>
                    <a:pt x="336" y="10"/>
                    <a:pt x="322" y="20"/>
                    <a:pt x="320" y="20"/>
                  </a:cubicBezTo>
                  <a:cubicBezTo>
                    <a:pt x="318" y="20"/>
                    <a:pt x="307" y="13"/>
                    <a:pt x="305" y="14"/>
                  </a:cubicBezTo>
                  <a:cubicBezTo>
                    <a:pt x="302" y="16"/>
                    <a:pt x="308" y="26"/>
                    <a:pt x="302" y="25"/>
                  </a:cubicBezTo>
                  <a:cubicBezTo>
                    <a:pt x="295" y="25"/>
                    <a:pt x="278" y="9"/>
                    <a:pt x="278" y="9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92" y="6"/>
                    <a:pt x="292" y="6"/>
                    <a:pt x="292" y="6"/>
                  </a:cubicBezTo>
                  <a:cubicBezTo>
                    <a:pt x="292" y="6"/>
                    <a:pt x="289" y="3"/>
                    <a:pt x="282" y="3"/>
                  </a:cubicBezTo>
                  <a:cubicBezTo>
                    <a:pt x="276" y="3"/>
                    <a:pt x="257" y="0"/>
                    <a:pt x="255" y="1"/>
                  </a:cubicBezTo>
                  <a:cubicBezTo>
                    <a:pt x="253" y="2"/>
                    <a:pt x="248" y="10"/>
                    <a:pt x="248" y="10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5"/>
                    <a:pt x="230" y="1"/>
                    <a:pt x="223" y="9"/>
                  </a:cubicBezTo>
                  <a:cubicBezTo>
                    <a:pt x="216" y="17"/>
                    <a:pt x="226" y="21"/>
                    <a:pt x="217" y="21"/>
                  </a:cubicBezTo>
                  <a:cubicBezTo>
                    <a:pt x="209" y="22"/>
                    <a:pt x="204" y="18"/>
                    <a:pt x="199" y="24"/>
                  </a:cubicBezTo>
                  <a:cubicBezTo>
                    <a:pt x="195" y="31"/>
                    <a:pt x="187" y="50"/>
                    <a:pt x="176" y="43"/>
                  </a:cubicBezTo>
                  <a:cubicBezTo>
                    <a:pt x="166" y="37"/>
                    <a:pt x="161" y="28"/>
                    <a:pt x="158" y="29"/>
                  </a:cubicBezTo>
                  <a:cubicBezTo>
                    <a:pt x="154" y="30"/>
                    <a:pt x="129" y="34"/>
                    <a:pt x="129" y="32"/>
                  </a:cubicBezTo>
                  <a:cubicBezTo>
                    <a:pt x="129" y="31"/>
                    <a:pt x="111" y="23"/>
                    <a:pt x="99" y="17"/>
                  </a:cubicBezTo>
                  <a:cubicBezTo>
                    <a:pt x="86" y="11"/>
                    <a:pt x="54" y="6"/>
                    <a:pt x="44" y="7"/>
                  </a:cubicBezTo>
                  <a:cubicBezTo>
                    <a:pt x="34" y="7"/>
                    <a:pt x="21" y="16"/>
                    <a:pt x="20" y="15"/>
                  </a:cubicBezTo>
                  <a:cubicBezTo>
                    <a:pt x="19" y="15"/>
                    <a:pt x="16" y="14"/>
                    <a:pt x="13" y="13"/>
                  </a:cubicBezTo>
                  <a:cubicBezTo>
                    <a:pt x="10" y="18"/>
                    <a:pt x="7" y="23"/>
                    <a:pt x="8" y="28"/>
                  </a:cubicBezTo>
                  <a:cubicBezTo>
                    <a:pt x="10" y="37"/>
                    <a:pt x="15" y="52"/>
                    <a:pt x="15" y="52"/>
                  </a:cubicBezTo>
                  <a:cubicBezTo>
                    <a:pt x="15" y="52"/>
                    <a:pt x="0" y="63"/>
                    <a:pt x="3" y="76"/>
                  </a:cubicBezTo>
                  <a:cubicBezTo>
                    <a:pt x="6" y="89"/>
                    <a:pt x="18" y="120"/>
                    <a:pt x="18" y="120"/>
                  </a:cubicBezTo>
                  <a:cubicBezTo>
                    <a:pt x="29" y="444"/>
                    <a:pt x="29" y="444"/>
                    <a:pt x="29" y="444"/>
                  </a:cubicBezTo>
                  <a:cubicBezTo>
                    <a:pt x="387" y="435"/>
                    <a:pt x="387" y="435"/>
                    <a:pt x="387" y="435"/>
                  </a:cubicBezTo>
                  <a:cubicBezTo>
                    <a:pt x="387" y="435"/>
                    <a:pt x="400" y="448"/>
                    <a:pt x="404" y="44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314549" y="1623176"/>
            <a:ext cx="4836205" cy="4345145"/>
            <a:chOff x="606494" y="227858"/>
            <a:chExt cx="5628937" cy="5057336"/>
          </a:xfrm>
        </p:grpSpPr>
        <p:sp>
          <p:nvSpPr>
            <p:cNvPr id="60" name="Rectangle 206"/>
            <p:cNvSpPr>
              <a:spLocks noChangeArrowheads="1"/>
            </p:cNvSpPr>
            <p:nvPr/>
          </p:nvSpPr>
          <p:spPr bwMode="auto">
            <a:xfrm>
              <a:off x="4891129" y="2281235"/>
              <a:ext cx="96839" cy="96838"/>
            </a:xfrm>
            <a:prstGeom prst="rect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61" name="Text Box 467"/>
            <p:cNvSpPr txBox="1">
              <a:spLocks noChangeArrowheads="1"/>
            </p:cNvSpPr>
            <p:nvPr/>
          </p:nvSpPr>
          <p:spPr bwMode="auto">
            <a:xfrm>
              <a:off x="3883055" y="1739683"/>
              <a:ext cx="485098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Khartoum</a:t>
              </a:r>
            </a:p>
          </p:txBody>
        </p:sp>
        <p:sp>
          <p:nvSpPr>
            <p:cNvPr id="62" name="Oval 468"/>
            <p:cNvSpPr>
              <a:spLocks noChangeArrowheads="1"/>
            </p:cNvSpPr>
            <p:nvPr/>
          </p:nvSpPr>
          <p:spPr bwMode="auto">
            <a:xfrm>
              <a:off x="4268824" y="723902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63" name="Text Box 469"/>
            <p:cNvSpPr txBox="1">
              <a:spLocks noChangeArrowheads="1"/>
            </p:cNvSpPr>
            <p:nvPr/>
          </p:nvSpPr>
          <p:spPr bwMode="auto">
            <a:xfrm>
              <a:off x="4390674" y="676376"/>
              <a:ext cx="253743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Cairo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Oval 470"/>
            <p:cNvSpPr>
              <a:spLocks noChangeArrowheads="1"/>
            </p:cNvSpPr>
            <p:nvPr/>
          </p:nvSpPr>
          <p:spPr bwMode="auto">
            <a:xfrm>
              <a:off x="2854350" y="276226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65" name="Oval 471"/>
            <p:cNvSpPr>
              <a:spLocks noChangeArrowheads="1"/>
            </p:cNvSpPr>
            <p:nvPr/>
          </p:nvSpPr>
          <p:spPr bwMode="auto">
            <a:xfrm>
              <a:off x="3082953" y="581026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66" name="Text Box 473"/>
            <p:cNvSpPr txBox="1">
              <a:spLocks noChangeArrowheads="1"/>
            </p:cNvSpPr>
            <p:nvPr/>
          </p:nvSpPr>
          <p:spPr bwMode="auto">
            <a:xfrm>
              <a:off x="3203526" y="535833"/>
              <a:ext cx="309716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Tripoli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Oval 474"/>
            <p:cNvSpPr>
              <a:spLocks noChangeArrowheads="1"/>
            </p:cNvSpPr>
            <p:nvPr/>
          </p:nvSpPr>
          <p:spPr bwMode="auto">
            <a:xfrm>
              <a:off x="2425722" y="295277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68" name="Text Box 475"/>
            <p:cNvSpPr txBox="1">
              <a:spLocks noChangeArrowheads="1"/>
            </p:cNvSpPr>
            <p:nvPr/>
          </p:nvSpPr>
          <p:spPr bwMode="auto">
            <a:xfrm>
              <a:off x="2510565" y="257650"/>
              <a:ext cx="328374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Algiers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Text Box 476"/>
            <p:cNvSpPr txBox="1">
              <a:spLocks noChangeArrowheads="1"/>
            </p:cNvSpPr>
            <p:nvPr/>
          </p:nvSpPr>
          <p:spPr bwMode="auto">
            <a:xfrm>
              <a:off x="2978427" y="227858"/>
              <a:ext cx="259340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Tunis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Oval 477"/>
            <p:cNvSpPr>
              <a:spLocks noChangeArrowheads="1"/>
            </p:cNvSpPr>
            <p:nvPr/>
          </p:nvSpPr>
          <p:spPr bwMode="auto">
            <a:xfrm>
              <a:off x="1820880" y="400052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71" name="Text Box 478"/>
            <p:cNvSpPr txBox="1">
              <a:spLocks noChangeArrowheads="1"/>
            </p:cNvSpPr>
            <p:nvPr/>
          </p:nvSpPr>
          <p:spPr bwMode="auto">
            <a:xfrm>
              <a:off x="1921049" y="352526"/>
              <a:ext cx="283595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Rabat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Oval 479"/>
            <p:cNvSpPr>
              <a:spLocks noChangeArrowheads="1"/>
            </p:cNvSpPr>
            <p:nvPr/>
          </p:nvSpPr>
          <p:spPr bwMode="auto">
            <a:xfrm>
              <a:off x="987436" y="1538287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73" name="Text Box 480"/>
            <p:cNvSpPr txBox="1">
              <a:spLocks noChangeArrowheads="1"/>
            </p:cNvSpPr>
            <p:nvPr/>
          </p:nvSpPr>
          <p:spPr bwMode="auto">
            <a:xfrm>
              <a:off x="1106789" y="1495662"/>
              <a:ext cx="570923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Nouakchott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Oval 481"/>
            <p:cNvSpPr>
              <a:spLocks noChangeArrowheads="1"/>
            </p:cNvSpPr>
            <p:nvPr/>
          </p:nvSpPr>
          <p:spPr bwMode="auto">
            <a:xfrm>
              <a:off x="1506552" y="2009772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75" name="Text Box 482"/>
            <p:cNvSpPr txBox="1">
              <a:spLocks noChangeArrowheads="1"/>
            </p:cNvSpPr>
            <p:nvPr/>
          </p:nvSpPr>
          <p:spPr bwMode="auto">
            <a:xfrm>
              <a:off x="1353722" y="2058242"/>
              <a:ext cx="393675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Bamako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Oval 483"/>
            <p:cNvSpPr>
              <a:spLocks noChangeArrowheads="1"/>
            </p:cNvSpPr>
            <p:nvPr/>
          </p:nvSpPr>
          <p:spPr bwMode="auto">
            <a:xfrm>
              <a:off x="896947" y="1795461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77" name="Oval 485"/>
            <p:cNvSpPr>
              <a:spLocks noChangeArrowheads="1"/>
            </p:cNvSpPr>
            <p:nvPr/>
          </p:nvSpPr>
          <p:spPr bwMode="auto">
            <a:xfrm>
              <a:off x="958860" y="2047873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78" name="Text Box 486"/>
            <p:cNvSpPr txBox="1">
              <a:spLocks noChangeArrowheads="1"/>
            </p:cNvSpPr>
            <p:nvPr/>
          </p:nvSpPr>
          <p:spPr bwMode="auto">
            <a:xfrm>
              <a:off x="1008483" y="1745554"/>
              <a:ext cx="283595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Dakar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Text Box 488"/>
            <p:cNvSpPr txBox="1">
              <a:spLocks noChangeArrowheads="1"/>
            </p:cNvSpPr>
            <p:nvPr/>
          </p:nvSpPr>
          <p:spPr bwMode="auto">
            <a:xfrm>
              <a:off x="606494" y="1990722"/>
              <a:ext cx="307851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Bissau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Oval 491"/>
            <p:cNvSpPr>
              <a:spLocks noChangeArrowheads="1"/>
            </p:cNvSpPr>
            <p:nvPr/>
          </p:nvSpPr>
          <p:spPr bwMode="auto">
            <a:xfrm>
              <a:off x="3202015" y="2105022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81" name="Oval 492"/>
            <p:cNvSpPr>
              <a:spLocks noChangeArrowheads="1"/>
            </p:cNvSpPr>
            <p:nvPr/>
          </p:nvSpPr>
          <p:spPr bwMode="auto">
            <a:xfrm>
              <a:off x="2239983" y="1976435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82" name="Text Box 493"/>
            <p:cNvSpPr txBox="1">
              <a:spLocks noChangeArrowheads="1"/>
            </p:cNvSpPr>
            <p:nvPr/>
          </p:nvSpPr>
          <p:spPr bwMode="auto">
            <a:xfrm>
              <a:off x="2344521" y="1941850"/>
              <a:ext cx="371286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Niamey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 Box 494"/>
            <p:cNvSpPr txBox="1">
              <a:spLocks noChangeArrowheads="1"/>
            </p:cNvSpPr>
            <p:nvPr/>
          </p:nvSpPr>
          <p:spPr bwMode="auto">
            <a:xfrm>
              <a:off x="3326700" y="2056654"/>
              <a:ext cx="546667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N´Djamena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Oval 496"/>
            <p:cNvSpPr>
              <a:spLocks noChangeArrowheads="1"/>
            </p:cNvSpPr>
            <p:nvPr/>
          </p:nvSpPr>
          <p:spPr bwMode="auto">
            <a:xfrm>
              <a:off x="1120787" y="2314572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85" name="Text Box 497"/>
            <p:cNvSpPr txBox="1">
              <a:spLocks noChangeArrowheads="1"/>
            </p:cNvSpPr>
            <p:nvPr/>
          </p:nvSpPr>
          <p:spPr bwMode="auto">
            <a:xfrm>
              <a:off x="616100" y="2255834"/>
              <a:ext cx="466441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Freetown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Oval 499"/>
            <p:cNvSpPr>
              <a:spLocks noChangeArrowheads="1"/>
            </p:cNvSpPr>
            <p:nvPr/>
          </p:nvSpPr>
          <p:spPr bwMode="auto">
            <a:xfrm>
              <a:off x="1663717" y="2466971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87" name="Oval 500"/>
            <p:cNvSpPr>
              <a:spLocks noChangeArrowheads="1"/>
            </p:cNvSpPr>
            <p:nvPr/>
          </p:nvSpPr>
          <p:spPr bwMode="auto">
            <a:xfrm>
              <a:off x="1958994" y="2033585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88" name="Oval 501"/>
            <p:cNvSpPr>
              <a:spLocks noChangeArrowheads="1"/>
            </p:cNvSpPr>
            <p:nvPr/>
          </p:nvSpPr>
          <p:spPr bwMode="auto">
            <a:xfrm>
              <a:off x="1277951" y="2471734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89" name="Text Box 502"/>
            <p:cNvSpPr txBox="1">
              <a:spLocks noChangeArrowheads="1"/>
            </p:cNvSpPr>
            <p:nvPr/>
          </p:nvSpPr>
          <p:spPr bwMode="auto">
            <a:xfrm>
              <a:off x="755244" y="2409821"/>
              <a:ext cx="473904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Monrovia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Text Box 503"/>
            <p:cNvSpPr txBox="1">
              <a:spLocks noChangeArrowheads="1"/>
            </p:cNvSpPr>
            <p:nvPr/>
          </p:nvSpPr>
          <p:spPr bwMode="auto">
            <a:xfrm>
              <a:off x="1402330" y="2289172"/>
              <a:ext cx="716452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Yamoussoukro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Oval 504"/>
            <p:cNvSpPr>
              <a:spLocks noChangeArrowheads="1"/>
            </p:cNvSpPr>
            <p:nvPr/>
          </p:nvSpPr>
          <p:spPr bwMode="auto">
            <a:xfrm>
              <a:off x="2025669" y="2555871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2" name="Oval 506"/>
            <p:cNvSpPr>
              <a:spLocks noChangeArrowheads="1"/>
            </p:cNvSpPr>
            <p:nvPr/>
          </p:nvSpPr>
          <p:spPr bwMode="auto">
            <a:xfrm>
              <a:off x="2230458" y="2471734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3" name="Oval 507"/>
            <p:cNvSpPr>
              <a:spLocks noChangeArrowheads="1"/>
            </p:cNvSpPr>
            <p:nvPr/>
          </p:nvSpPr>
          <p:spPr bwMode="auto">
            <a:xfrm>
              <a:off x="2578125" y="2305046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4" name="Oval 508"/>
            <p:cNvSpPr>
              <a:spLocks noChangeArrowheads="1"/>
            </p:cNvSpPr>
            <p:nvPr/>
          </p:nvSpPr>
          <p:spPr bwMode="auto">
            <a:xfrm>
              <a:off x="2903564" y="2701921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5" name="Oval 509"/>
            <p:cNvSpPr>
              <a:spLocks noChangeArrowheads="1"/>
            </p:cNvSpPr>
            <p:nvPr/>
          </p:nvSpPr>
          <p:spPr bwMode="auto">
            <a:xfrm>
              <a:off x="3416331" y="2666995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6" name="Oval 510"/>
            <p:cNvSpPr>
              <a:spLocks noChangeArrowheads="1"/>
            </p:cNvSpPr>
            <p:nvPr/>
          </p:nvSpPr>
          <p:spPr bwMode="auto">
            <a:xfrm>
              <a:off x="4902243" y="1819272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7" name="Oval 511"/>
            <p:cNvSpPr>
              <a:spLocks noChangeArrowheads="1"/>
            </p:cNvSpPr>
            <p:nvPr/>
          </p:nvSpPr>
          <p:spPr bwMode="auto">
            <a:xfrm>
              <a:off x="2701950" y="2738433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8" name="Oval 512"/>
            <p:cNvSpPr>
              <a:spLocks noChangeArrowheads="1"/>
            </p:cNvSpPr>
            <p:nvPr/>
          </p:nvSpPr>
          <p:spPr bwMode="auto">
            <a:xfrm>
              <a:off x="2549549" y="2976558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9" name="Oval 513"/>
            <p:cNvSpPr>
              <a:spLocks noChangeArrowheads="1"/>
            </p:cNvSpPr>
            <p:nvPr/>
          </p:nvSpPr>
          <p:spPr bwMode="auto">
            <a:xfrm>
              <a:off x="2759101" y="3000370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0" name="Oval 514"/>
            <p:cNvSpPr>
              <a:spLocks noChangeArrowheads="1"/>
            </p:cNvSpPr>
            <p:nvPr/>
          </p:nvSpPr>
          <p:spPr bwMode="auto">
            <a:xfrm>
              <a:off x="3154391" y="3286119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1" name="Oval 515"/>
            <p:cNvSpPr>
              <a:spLocks noChangeArrowheads="1"/>
            </p:cNvSpPr>
            <p:nvPr/>
          </p:nvSpPr>
          <p:spPr bwMode="auto">
            <a:xfrm>
              <a:off x="3230592" y="3362319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2" name="Oval 516"/>
            <p:cNvSpPr>
              <a:spLocks noChangeArrowheads="1"/>
            </p:cNvSpPr>
            <p:nvPr/>
          </p:nvSpPr>
          <p:spPr bwMode="auto">
            <a:xfrm>
              <a:off x="4492664" y="2957508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3" name="Oval 517"/>
            <p:cNvSpPr>
              <a:spLocks noChangeArrowheads="1"/>
            </p:cNvSpPr>
            <p:nvPr/>
          </p:nvSpPr>
          <p:spPr bwMode="auto">
            <a:xfrm>
              <a:off x="4292637" y="3138483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4" name="Oval 518"/>
            <p:cNvSpPr>
              <a:spLocks noChangeArrowheads="1"/>
            </p:cNvSpPr>
            <p:nvPr/>
          </p:nvSpPr>
          <p:spPr bwMode="auto">
            <a:xfrm>
              <a:off x="4797467" y="3100383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5" name="Oval 519"/>
            <p:cNvSpPr>
              <a:spLocks noChangeArrowheads="1"/>
            </p:cNvSpPr>
            <p:nvPr/>
          </p:nvSpPr>
          <p:spPr bwMode="auto">
            <a:xfrm>
              <a:off x="4249775" y="3252783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6" name="Oval 520"/>
            <p:cNvSpPr>
              <a:spLocks noChangeArrowheads="1"/>
            </p:cNvSpPr>
            <p:nvPr/>
          </p:nvSpPr>
          <p:spPr bwMode="auto">
            <a:xfrm>
              <a:off x="3049615" y="3676645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7" name="Oval 521"/>
            <p:cNvSpPr>
              <a:spLocks noChangeArrowheads="1"/>
            </p:cNvSpPr>
            <p:nvPr/>
          </p:nvSpPr>
          <p:spPr bwMode="auto">
            <a:xfrm>
              <a:off x="4144999" y="4167180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8" name="Oval 522"/>
            <p:cNvSpPr>
              <a:spLocks noChangeArrowheads="1"/>
            </p:cNvSpPr>
            <p:nvPr/>
          </p:nvSpPr>
          <p:spPr bwMode="auto">
            <a:xfrm>
              <a:off x="4545052" y="4038593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09" name="Oval 523"/>
            <p:cNvSpPr>
              <a:spLocks noChangeArrowheads="1"/>
            </p:cNvSpPr>
            <p:nvPr/>
          </p:nvSpPr>
          <p:spPr bwMode="auto">
            <a:xfrm>
              <a:off x="4345025" y="4329105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" name="Oval 524"/>
            <p:cNvSpPr>
              <a:spLocks noChangeArrowheads="1"/>
            </p:cNvSpPr>
            <p:nvPr/>
          </p:nvSpPr>
          <p:spPr bwMode="auto">
            <a:xfrm>
              <a:off x="3292505" y="4681530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1" name="Oval 525"/>
            <p:cNvSpPr>
              <a:spLocks noChangeArrowheads="1"/>
            </p:cNvSpPr>
            <p:nvPr/>
          </p:nvSpPr>
          <p:spPr bwMode="auto">
            <a:xfrm>
              <a:off x="3921159" y="4791067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" name="Oval 526"/>
            <p:cNvSpPr>
              <a:spLocks noChangeArrowheads="1"/>
            </p:cNvSpPr>
            <p:nvPr/>
          </p:nvSpPr>
          <p:spPr bwMode="auto">
            <a:xfrm>
              <a:off x="4087848" y="4919654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3" name="Oval 528"/>
            <p:cNvSpPr>
              <a:spLocks noChangeArrowheads="1"/>
            </p:cNvSpPr>
            <p:nvPr/>
          </p:nvSpPr>
          <p:spPr bwMode="auto">
            <a:xfrm>
              <a:off x="4044986" y="5186354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4" name="Oval 529"/>
            <p:cNvSpPr>
              <a:spLocks noChangeArrowheads="1"/>
            </p:cNvSpPr>
            <p:nvPr/>
          </p:nvSpPr>
          <p:spPr bwMode="auto">
            <a:xfrm>
              <a:off x="4387889" y="4938704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5" name="Oval 530"/>
            <p:cNvSpPr>
              <a:spLocks noChangeArrowheads="1"/>
            </p:cNvSpPr>
            <p:nvPr/>
          </p:nvSpPr>
          <p:spPr bwMode="auto">
            <a:xfrm>
              <a:off x="5454697" y="4424356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6" name="Oval 531"/>
            <p:cNvSpPr>
              <a:spLocks noChangeArrowheads="1"/>
            </p:cNvSpPr>
            <p:nvPr/>
          </p:nvSpPr>
          <p:spPr bwMode="auto">
            <a:xfrm>
              <a:off x="5249907" y="3871907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7" name="Oval 533"/>
            <p:cNvSpPr>
              <a:spLocks noChangeArrowheads="1"/>
            </p:cNvSpPr>
            <p:nvPr/>
          </p:nvSpPr>
          <p:spPr bwMode="auto">
            <a:xfrm>
              <a:off x="5426122" y="2786058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8" name="Oval 534"/>
            <p:cNvSpPr>
              <a:spLocks noChangeArrowheads="1"/>
            </p:cNvSpPr>
            <p:nvPr/>
          </p:nvSpPr>
          <p:spPr bwMode="auto">
            <a:xfrm>
              <a:off x="4675228" y="3441694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9" name="Text Box 536"/>
            <p:cNvSpPr txBox="1">
              <a:spLocks noChangeArrowheads="1"/>
            </p:cNvSpPr>
            <p:nvPr/>
          </p:nvSpPr>
          <p:spPr bwMode="auto">
            <a:xfrm>
              <a:off x="1983155" y="2100358"/>
              <a:ext cx="686600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Ouagadougou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 Box 537"/>
            <p:cNvSpPr txBox="1">
              <a:spLocks noChangeArrowheads="1"/>
            </p:cNvSpPr>
            <p:nvPr/>
          </p:nvSpPr>
          <p:spPr bwMode="auto">
            <a:xfrm>
              <a:off x="2688879" y="2255834"/>
              <a:ext cx="281729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Abuja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 Box 538"/>
            <p:cNvSpPr txBox="1">
              <a:spLocks noChangeArrowheads="1"/>
            </p:cNvSpPr>
            <p:nvPr/>
          </p:nvSpPr>
          <p:spPr bwMode="auto">
            <a:xfrm>
              <a:off x="1727821" y="2494704"/>
              <a:ext cx="268669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Accra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 Box 540"/>
            <p:cNvSpPr txBox="1">
              <a:spLocks noChangeArrowheads="1"/>
            </p:cNvSpPr>
            <p:nvPr/>
          </p:nvSpPr>
          <p:spPr bwMode="auto">
            <a:xfrm>
              <a:off x="2339946" y="2417759"/>
              <a:ext cx="585849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Porto–Novo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 Box 541"/>
            <p:cNvSpPr txBox="1">
              <a:spLocks noChangeArrowheads="1"/>
            </p:cNvSpPr>
            <p:nvPr/>
          </p:nvSpPr>
          <p:spPr bwMode="auto">
            <a:xfrm>
              <a:off x="2275977" y="2681283"/>
              <a:ext cx="373153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Malabo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 Box 542"/>
            <p:cNvSpPr txBox="1">
              <a:spLocks noChangeArrowheads="1"/>
            </p:cNvSpPr>
            <p:nvPr/>
          </p:nvSpPr>
          <p:spPr bwMode="auto">
            <a:xfrm>
              <a:off x="2022596" y="2919409"/>
              <a:ext cx="477635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Sáo Tomé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 Box 543"/>
            <p:cNvSpPr txBox="1">
              <a:spLocks noChangeArrowheads="1"/>
            </p:cNvSpPr>
            <p:nvPr/>
          </p:nvSpPr>
          <p:spPr bwMode="auto">
            <a:xfrm>
              <a:off x="3011312" y="2649534"/>
              <a:ext cx="343301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Douala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 Box 544"/>
            <p:cNvSpPr txBox="1">
              <a:spLocks noChangeArrowheads="1"/>
            </p:cNvSpPr>
            <p:nvPr/>
          </p:nvSpPr>
          <p:spPr bwMode="auto">
            <a:xfrm>
              <a:off x="3524120" y="2609747"/>
              <a:ext cx="333971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Bangui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 Box 545"/>
            <p:cNvSpPr txBox="1">
              <a:spLocks noChangeArrowheads="1"/>
            </p:cNvSpPr>
            <p:nvPr/>
          </p:nvSpPr>
          <p:spPr bwMode="auto">
            <a:xfrm>
              <a:off x="2868349" y="2951157"/>
              <a:ext cx="440320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Libreville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 Box 546"/>
            <p:cNvSpPr txBox="1">
              <a:spLocks noChangeArrowheads="1"/>
            </p:cNvSpPr>
            <p:nvPr/>
          </p:nvSpPr>
          <p:spPr bwMode="auto">
            <a:xfrm>
              <a:off x="2585631" y="3233833"/>
              <a:ext cx="513084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Brazzaville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 Box 547"/>
            <p:cNvSpPr txBox="1">
              <a:spLocks noChangeArrowheads="1"/>
            </p:cNvSpPr>
            <p:nvPr/>
          </p:nvSpPr>
          <p:spPr bwMode="auto">
            <a:xfrm>
              <a:off x="3348889" y="3316282"/>
              <a:ext cx="425394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Kinshasa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 Box 548"/>
            <p:cNvSpPr txBox="1">
              <a:spLocks noChangeArrowheads="1"/>
            </p:cNvSpPr>
            <p:nvPr/>
          </p:nvSpPr>
          <p:spPr bwMode="auto">
            <a:xfrm>
              <a:off x="3157980" y="3624257"/>
              <a:ext cx="356360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Luanda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 Box 549"/>
            <p:cNvSpPr txBox="1">
              <a:spLocks noChangeArrowheads="1"/>
            </p:cNvSpPr>
            <p:nvPr/>
          </p:nvSpPr>
          <p:spPr bwMode="auto">
            <a:xfrm>
              <a:off x="3406888" y="4622693"/>
              <a:ext cx="501889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Windhoek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 Box 550"/>
            <p:cNvSpPr txBox="1">
              <a:spLocks noChangeArrowheads="1"/>
            </p:cNvSpPr>
            <p:nvPr/>
          </p:nvSpPr>
          <p:spPr bwMode="auto">
            <a:xfrm>
              <a:off x="4249070" y="4116480"/>
              <a:ext cx="330240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Lusaka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Text Box 551"/>
            <p:cNvSpPr txBox="1">
              <a:spLocks noChangeArrowheads="1"/>
            </p:cNvSpPr>
            <p:nvPr/>
          </p:nvSpPr>
          <p:spPr bwMode="auto">
            <a:xfrm>
              <a:off x="4449925" y="4281580"/>
              <a:ext cx="332106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Harare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Text Box 552"/>
            <p:cNvSpPr txBox="1">
              <a:spLocks noChangeArrowheads="1"/>
            </p:cNvSpPr>
            <p:nvPr/>
          </p:nvSpPr>
          <p:spPr bwMode="auto">
            <a:xfrm>
              <a:off x="4034865" y="4739523"/>
              <a:ext cx="486964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Gaborone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 Box 553"/>
            <p:cNvSpPr txBox="1">
              <a:spLocks noChangeArrowheads="1"/>
            </p:cNvSpPr>
            <p:nvPr/>
          </p:nvSpPr>
          <p:spPr bwMode="auto">
            <a:xfrm>
              <a:off x="3654608" y="4865680"/>
              <a:ext cx="391810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Pretoria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 Box 554"/>
            <p:cNvSpPr txBox="1">
              <a:spLocks noChangeArrowheads="1"/>
            </p:cNvSpPr>
            <p:nvPr/>
          </p:nvSpPr>
          <p:spPr bwMode="auto">
            <a:xfrm>
              <a:off x="4151654" y="5141904"/>
              <a:ext cx="371286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Maseru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 Box 555"/>
            <p:cNvSpPr txBox="1">
              <a:spLocks noChangeArrowheads="1"/>
            </p:cNvSpPr>
            <p:nvPr/>
          </p:nvSpPr>
          <p:spPr bwMode="auto">
            <a:xfrm>
              <a:off x="4496921" y="4891080"/>
              <a:ext cx="389943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Maputo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 Box 558"/>
            <p:cNvSpPr txBox="1">
              <a:spLocks noChangeArrowheads="1"/>
            </p:cNvSpPr>
            <p:nvPr/>
          </p:nvSpPr>
          <p:spPr bwMode="auto">
            <a:xfrm>
              <a:off x="5359342" y="3830397"/>
              <a:ext cx="361958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Maroni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Text Box 560"/>
            <p:cNvSpPr txBox="1">
              <a:spLocks noChangeArrowheads="1"/>
            </p:cNvSpPr>
            <p:nvPr/>
          </p:nvSpPr>
          <p:spPr bwMode="auto">
            <a:xfrm>
              <a:off x="5545646" y="2737455"/>
              <a:ext cx="544802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Mogadishu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 Box 561"/>
            <p:cNvSpPr txBox="1">
              <a:spLocks noChangeArrowheads="1"/>
            </p:cNvSpPr>
            <p:nvPr/>
          </p:nvSpPr>
          <p:spPr bwMode="auto">
            <a:xfrm>
              <a:off x="4914957" y="3047201"/>
              <a:ext cx="358226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Nairobi</a:t>
              </a:r>
              <a:endPara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 Box 562"/>
            <p:cNvSpPr txBox="1">
              <a:spLocks noChangeArrowheads="1"/>
            </p:cNvSpPr>
            <p:nvPr/>
          </p:nvSpPr>
          <p:spPr bwMode="auto">
            <a:xfrm>
              <a:off x="5055249" y="2206992"/>
              <a:ext cx="1091470" cy="250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Addis</a:t>
              </a:r>
              <a:r>
                <a:rPr lang="en-US" sz="14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400" b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Abeba</a:t>
              </a:r>
              <a:endParaRPr lang="en-US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 Box 563"/>
            <p:cNvSpPr txBox="1">
              <a:spLocks noChangeArrowheads="1"/>
            </p:cNvSpPr>
            <p:nvPr/>
          </p:nvSpPr>
          <p:spPr bwMode="auto">
            <a:xfrm>
              <a:off x="4600709" y="2899615"/>
              <a:ext cx="421662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Kampala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 Box 564"/>
            <p:cNvSpPr txBox="1">
              <a:spLocks noChangeArrowheads="1"/>
            </p:cNvSpPr>
            <p:nvPr/>
          </p:nvSpPr>
          <p:spPr bwMode="auto">
            <a:xfrm>
              <a:off x="4399248" y="3086939"/>
              <a:ext cx="259340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Kigali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" name="Text Box 565"/>
            <p:cNvSpPr txBox="1">
              <a:spLocks noChangeArrowheads="1"/>
            </p:cNvSpPr>
            <p:nvPr/>
          </p:nvSpPr>
          <p:spPr bwMode="auto">
            <a:xfrm>
              <a:off x="4362620" y="3211509"/>
              <a:ext cx="541071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Bujumbura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5" name="Text Box 566"/>
            <p:cNvSpPr txBox="1">
              <a:spLocks noChangeArrowheads="1"/>
            </p:cNvSpPr>
            <p:nvPr/>
          </p:nvSpPr>
          <p:spPr bwMode="auto">
            <a:xfrm>
              <a:off x="5576817" y="4372811"/>
              <a:ext cx="658614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Antananarivo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6" name="Text Box 567"/>
            <p:cNvSpPr txBox="1">
              <a:spLocks noChangeArrowheads="1"/>
            </p:cNvSpPr>
            <p:nvPr/>
          </p:nvSpPr>
          <p:spPr bwMode="auto">
            <a:xfrm>
              <a:off x="4648222" y="3993997"/>
              <a:ext cx="434721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Lilongwe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7" name="Oval 568"/>
            <p:cNvSpPr>
              <a:spLocks noChangeArrowheads="1"/>
            </p:cNvSpPr>
            <p:nvPr/>
          </p:nvSpPr>
          <p:spPr bwMode="auto">
            <a:xfrm>
              <a:off x="5187989" y="2092322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48" name="Text Box 569"/>
            <p:cNvSpPr txBox="1">
              <a:spLocks noChangeArrowheads="1"/>
            </p:cNvSpPr>
            <p:nvPr/>
          </p:nvSpPr>
          <p:spPr bwMode="auto">
            <a:xfrm>
              <a:off x="5305378" y="2051819"/>
              <a:ext cx="386213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Djibouti</a:t>
              </a:r>
            </a:p>
          </p:txBody>
        </p:sp>
        <p:sp>
          <p:nvSpPr>
            <p:cNvPr id="149" name="Text Box 570"/>
            <p:cNvSpPr txBox="1">
              <a:spLocks noChangeArrowheads="1"/>
            </p:cNvSpPr>
            <p:nvPr/>
          </p:nvSpPr>
          <p:spPr bwMode="auto">
            <a:xfrm>
              <a:off x="5008976" y="1770062"/>
              <a:ext cx="367554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Asmara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0" name="Text Box 571"/>
            <p:cNvSpPr txBox="1">
              <a:spLocks noChangeArrowheads="1"/>
            </p:cNvSpPr>
            <p:nvPr/>
          </p:nvSpPr>
          <p:spPr bwMode="auto">
            <a:xfrm>
              <a:off x="4787426" y="3396367"/>
              <a:ext cx="416065" cy="14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Dodoma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Text Box 467"/>
            <p:cNvSpPr txBox="1">
              <a:spLocks noChangeArrowheads="1"/>
            </p:cNvSpPr>
            <p:nvPr/>
          </p:nvSpPr>
          <p:spPr bwMode="auto">
            <a:xfrm>
              <a:off x="4455909" y="2080513"/>
              <a:ext cx="222025" cy="143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Juba</a:t>
              </a:r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2" name="Oval 573"/>
            <p:cNvSpPr>
              <a:spLocks noChangeArrowheads="1"/>
            </p:cNvSpPr>
            <p:nvPr/>
          </p:nvSpPr>
          <p:spPr bwMode="auto">
            <a:xfrm>
              <a:off x="4459317" y="1781171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53" name="Oval 573"/>
            <p:cNvSpPr>
              <a:spLocks noChangeArrowheads="1"/>
            </p:cNvSpPr>
            <p:nvPr/>
          </p:nvSpPr>
          <p:spPr bwMode="auto">
            <a:xfrm>
              <a:off x="4344976" y="2132293"/>
              <a:ext cx="66676" cy="68263"/>
            </a:xfrm>
            <a:prstGeom prst="ellipse">
              <a:avLst/>
            </a:prstGeom>
            <a:solidFill>
              <a:srgbClr val="5656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/>
            <a:lstStyle/>
            <a:p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61" name="Freeform 447"/>
          <p:cNvSpPr>
            <a:spLocks noChangeAspect="1" noEditPoints="1"/>
          </p:cNvSpPr>
          <p:nvPr/>
        </p:nvSpPr>
        <p:spPr bwMode="auto">
          <a:xfrm>
            <a:off x="1612467" y="4730413"/>
            <a:ext cx="1242260" cy="1419414"/>
          </a:xfrm>
          <a:custGeom>
            <a:avLst/>
            <a:gdLst/>
            <a:ahLst/>
            <a:cxnLst>
              <a:cxn ang="0">
                <a:pos x="19" y="51"/>
              </a:cxn>
              <a:cxn ang="0">
                <a:pos x="32" y="65"/>
              </a:cxn>
              <a:cxn ang="0">
                <a:pos x="60" y="19"/>
              </a:cxn>
              <a:cxn ang="0">
                <a:pos x="6" y="33"/>
              </a:cxn>
              <a:cxn ang="0">
                <a:pos x="10" y="42"/>
              </a:cxn>
              <a:cxn ang="0">
                <a:pos x="557" y="376"/>
              </a:cxn>
              <a:cxn ang="0">
                <a:pos x="556" y="307"/>
              </a:cxn>
              <a:cxn ang="0">
                <a:pos x="519" y="323"/>
              </a:cxn>
              <a:cxn ang="0">
                <a:pos x="476" y="323"/>
              </a:cxn>
              <a:cxn ang="0">
                <a:pos x="480" y="296"/>
              </a:cxn>
              <a:cxn ang="0">
                <a:pos x="480" y="284"/>
              </a:cxn>
              <a:cxn ang="0">
                <a:pos x="460" y="246"/>
              </a:cxn>
              <a:cxn ang="0">
                <a:pos x="469" y="189"/>
              </a:cxn>
              <a:cxn ang="0">
                <a:pos x="465" y="142"/>
              </a:cxn>
              <a:cxn ang="0">
                <a:pos x="408" y="126"/>
              </a:cxn>
              <a:cxn ang="0">
                <a:pos x="361" y="127"/>
              </a:cxn>
              <a:cxn ang="0">
                <a:pos x="336" y="179"/>
              </a:cxn>
              <a:cxn ang="0">
                <a:pos x="306" y="177"/>
              </a:cxn>
              <a:cxn ang="0">
                <a:pos x="269" y="175"/>
              </a:cxn>
              <a:cxn ang="0">
                <a:pos x="239" y="127"/>
              </a:cxn>
              <a:cxn ang="0">
                <a:pos x="227" y="96"/>
              </a:cxn>
              <a:cxn ang="0">
                <a:pos x="35" y="82"/>
              </a:cxn>
              <a:cxn ang="0">
                <a:pos x="24" y="103"/>
              </a:cxn>
              <a:cxn ang="0">
                <a:pos x="55" y="161"/>
              </a:cxn>
              <a:cxn ang="0">
                <a:pos x="64" y="182"/>
              </a:cxn>
              <a:cxn ang="0">
                <a:pos x="55" y="214"/>
              </a:cxn>
              <a:cxn ang="0">
                <a:pos x="69" y="265"/>
              </a:cxn>
              <a:cxn ang="0">
                <a:pos x="92" y="328"/>
              </a:cxn>
              <a:cxn ang="0">
                <a:pos x="73" y="384"/>
              </a:cxn>
              <a:cxn ang="0">
                <a:pos x="51" y="404"/>
              </a:cxn>
              <a:cxn ang="0">
                <a:pos x="35" y="441"/>
              </a:cxn>
              <a:cxn ang="0">
                <a:pos x="23" y="481"/>
              </a:cxn>
              <a:cxn ang="0">
                <a:pos x="18" y="520"/>
              </a:cxn>
              <a:cxn ang="0">
                <a:pos x="5" y="563"/>
              </a:cxn>
              <a:cxn ang="0">
                <a:pos x="9" y="581"/>
              </a:cxn>
              <a:cxn ang="0">
                <a:pos x="11" y="589"/>
              </a:cxn>
              <a:cxn ang="0">
                <a:pos x="47" y="599"/>
              </a:cxn>
              <a:cxn ang="0">
                <a:pos x="104" y="609"/>
              </a:cxn>
              <a:cxn ang="0">
                <a:pos x="301" y="602"/>
              </a:cxn>
              <a:cxn ang="0">
                <a:pos x="394" y="628"/>
              </a:cxn>
              <a:cxn ang="0">
                <a:pos x="433" y="630"/>
              </a:cxn>
              <a:cxn ang="0">
                <a:pos x="465" y="554"/>
              </a:cxn>
              <a:cxn ang="0">
                <a:pos x="554" y="401"/>
              </a:cxn>
            </a:cxnLst>
            <a:rect l="0" t="0" r="r" b="b"/>
            <a:pathLst>
              <a:path w="557" h="636">
                <a:moveTo>
                  <a:pt x="10" y="42"/>
                </a:moveTo>
                <a:cubicBezTo>
                  <a:pt x="11" y="43"/>
                  <a:pt x="19" y="51"/>
                  <a:pt x="19" y="51"/>
                </a:cubicBezTo>
                <a:cubicBezTo>
                  <a:pt x="19" y="51"/>
                  <a:pt x="16" y="59"/>
                  <a:pt x="15" y="67"/>
                </a:cubicBezTo>
                <a:cubicBezTo>
                  <a:pt x="22" y="66"/>
                  <a:pt x="32" y="65"/>
                  <a:pt x="32" y="65"/>
                </a:cubicBezTo>
                <a:cubicBezTo>
                  <a:pt x="29" y="37"/>
                  <a:pt x="29" y="37"/>
                  <a:pt x="29" y="37"/>
                </a:cubicBezTo>
                <a:cubicBezTo>
                  <a:pt x="60" y="19"/>
                  <a:pt x="60" y="19"/>
                  <a:pt x="60" y="19"/>
                </a:cubicBezTo>
                <a:cubicBezTo>
                  <a:pt x="57" y="14"/>
                  <a:pt x="53" y="9"/>
                  <a:pt x="47" y="6"/>
                </a:cubicBezTo>
                <a:cubicBezTo>
                  <a:pt x="36" y="0"/>
                  <a:pt x="15" y="21"/>
                  <a:pt x="6" y="33"/>
                </a:cubicBezTo>
                <a:cubicBezTo>
                  <a:pt x="8" y="34"/>
                  <a:pt x="10" y="35"/>
                  <a:pt x="10" y="35"/>
                </a:cubicBezTo>
                <a:cubicBezTo>
                  <a:pt x="10" y="35"/>
                  <a:pt x="10" y="40"/>
                  <a:pt x="10" y="42"/>
                </a:cubicBezTo>
                <a:close/>
                <a:moveTo>
                  <a:pt x="550" y="383"/>
                </a:moveTo>
                <a:cubicBezTo>
                  <a:pt x="556" y="380"/>
                  <a:pt x="557" y="376"/>
                  <a:pt x="557" y="376"/>
                </a:cubicBezTo>
                <a:cubicBezTo>
                  <a:pt x="556" y="309"/>
                  <a:pt x="556" y="309"/>
                  <a:pt x="556" y="309"/>
                </a:cubicBezTo>
                <a:cubicBezTo>
                  <a:pt x="556" y="309"/>
                  <a:pt x="556" y="308"/>
                  <a:pt x="556" y="307"/>
                </a:cubicBezTo>
                <a:cubicBezTo>
                  <a:pt x="554" y="307"/>
                  <a:pt x="551" y="306"/>
                  <a:pt x="547" y="305"/>
                </a:cubicBezTo>
                <a:cubicBezTo>
                  <a:pt x="527" y="298"/>
                  <a:pt x="519" y="323"/>
                  <a:pt x="519" y="323"/>
                </a:cubicBezTo>
                <a:cubicBezTo>
                  <a:pt x="519" y="323"/>
                  <a:pt x="511" y="316"/>
                  <a:pt x="501" y="311"/>
                </a:cubicBezTo>
                <a:cubicBezTo>
                  <a:pt x="491" y="306"/>
                  <a:pt x="476" y="323"/>
                  <a:pt x="476" y="323"/>
                </a:cubicBezTo>
                <a:cubicBezTo>
                  <a:pt x="475" y="312"/>
                  <a:pt x="475" y="312"/>
                  <a:pt x="475" y="312"/>
                </a:cubicBezTo>
                <a:cubicBezTo>
                  <a:pt x="480" y="296"/>
                  <a:pt x="480" y="296"/>
                  <a:pt x="480" y="296"/>
                </a:cubicBezTo>
                <a:cubicBezTo>
                  <a:pt x="470" y="295"/>
                  <a:pt x="470" y="295"/>
                  <a:pt x="470" y="295"/>
                </a:cubicBezTo>
                <a:cubicBezTo>
                  <a:pt x="480" y="284"/>
                  <a:pt x="480" y="284"/>
                  <a:pt x="480" y="284"/>
                </a:cubicBezTo>
                <a:cubicBezTo>
                  <a:pt x="480" y="284"/>
                  <a:pt x="472" y="267"/>
                  <a:pt x="475" y="264"/>
                </a:cubicBezTo>
                <a:cubicBezTo>
                  <a:pt x="478" y="261"/>
                  <a:pt x="460" y="246"/>
                  <a:pt x="460" y="246"/>
                </a:cubicBezTo>
                <a:cubicBezTo>
                  <a:pt x="459" y="209"/>
                  <a:pt x="459" y="209"/>
                  <a:pt x="459" y="209"/>
                </a:cubicBezTo>
                <a:cubicBezTo>
                  <a:pt x="459" y="209"/>
                  <a:pt x="466" y="196"/>
                  <a:pt x="469" y="189"/>
                </a:cubicBezTo>
                <a:cubicBezTo>
                  <a:pt x="472" y="182"/>
                  <a:pt x="462" y="177"/>
                  <a:pt x="457" y="167"/>
                </a:cubicBezTo>
                <a:cubicBezTo>
                  <a:pt x="452" y="157"/>
                  <a:pt x="466" y="154"/>
                  <a:pt x="465" y="142"/>
                </a:cubicBezTo>
                <a:cubicBezTo>
                  <a:pt x="464" y="130"/>
                  <a:pt x="396" y="143"/>
                  <a:pt x="396" y="143"/>
                </a:cubicBezTo>
                <a:cubicBezTo>
                  <a:pt x="396" y="143"/>
                  <a:pt x="406" y="136"/>
                  <a:pt x="408" y="126"/>
                </a:cubicBezTo>
                <a:cubicBezTo>
                  <a:pt x="410" y="116"/>
                  <a:pt x="394" y="127"/>
                  <a:pt x="389" y="128"/>
                </a:cubicBezTo>
                <a:cubicBezTo>
                  <a:pt x="384" y="129"/>
                  <a:pt x="364" y="126"/>
                  <a:pt x="361" y="127"/>
                </a:cubicBezTo>
                <a:cubicBezTo>
                  <a:pt x="358" y="128"/>
                  <a:pt x="354" y="152"/>
                  <a:pt x="355" y="157"/>
                </a:cubicBezTo>
                <a:cubicBezTo>
                  <a:pt x="356" y="162"/>
                  <a:pt x="355" y="177"/>
                  <a:pt x="336" y="179"/>
                </a:cubicBezTo>
                <a:cubicBezTo>
                  <a:pt x="317" y="181"/>
                  <a:pt x="314" y="170"/>
                  <a:pt x="314" y="170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291" y="182"/>
                  <a:pt x="288" y="184"/>
                </a:cubicBezTo>
                <a:cubicBezTo>
                  <a:pt x="285" y="186"/>
                  <a:pt x="278" y="174"/>
                  <a:pt x="269" y="175"/>
                </a:cubicBezTo>
                <a:cubicBezTo>
                  <a:pt x="260" y="176"/>
                  <a:pt x="234" y="136"/>
                  <a:pt x="234" y="136"/>
                </a:cubicBezTo>
                <a:cubicBezTo>
                  <a:pt x="234" y="136"/>
                  <a:pt x="237" y="134"/>
                  <a:pt x="239" y="127"/>
                </a:cubicBezTo>
                <a:cubicBezTo>
                  <a:pt x="241" y="120"/>
                  <a:pt x="226" y="103"/>
                  <a:pt x="226" y="103"/>
                </a:cubicBezTo>
                <a:cubicBezTo>
                  <a:pt x="226" y="103"/>
                  <a:pt x="226" y="103"/>
                  <a:pt x="227" y="96"/>
                </a:cubicBezTo>
                <a:cubicBezTo>
                  <a:pt x="228" y="89"/>
                  <a:pt x="219" y="78"/>
                  <a:pt x="219" y="78"/>
                </a:cubicBezTo>
                <a:cubicBezTo>
                  <a:pt x="219" y="78"/>
                  <a:pt x="43" y="76"/>
                  <a:pt x="35" y="82"/>
                </a:cubicBezTo>
                <a:cubicBezTo>
                  <a:pt x="31" y="85"/>
                  <a:pt x="24" y="86"/>
                  <a:pt x="17" y="87"/>
                </a:cubicBezTo>
                <a:cubicBezTo>
                  <a:pt x="16" y="92"/>
                  <a:pt x="15" y="97"/>
                  <a:pt x="24" y="103"/>
                </a:cubicBezTo>
                <a:cubicBezTo>
                  <a:pt x="40" y="113"/>
                  <a:pt x="50" y="135"/>
                  <a:pt x="50" y="135"/>
                </a:cubicBezTo>
                <a:cubicBezTo>
                  <a:pt x="50" y="135"/>
                  <a:pt x="50" y="152"/>
                  <a:pt x="55" y="161"/>
                </a:cubicBezTo>
                <a:cubicBezTo>
                  <a:pt x="61" y="171"/>
                  <a:pt x="62" y="170"/>
                  <a:pt x="62" y="173"/>
                </a:cubicBezTo>
                <a:cubicBezTo>
                  <a:pt x="62" y="175"/>
                  <a:pt x="61" y="180"/>
                  <a:pt x="64" y="182"/>
                </a:cubicBezTo>
                <a:cubicBezTo>
                  <a:pt x="68" y="184"/>
                  <a:pt x="79" y="192"/>
                  <a:pt x="75" y="193"/>
                </a:cubicBezTo>
                <a:cubicBezTo>
                  <a:pt x="72" y="194"/>
                  <a:pt x="56" y="209"/>
                  <a:pt x="55" y="214"/>
                </a:cubicBezTo>
                <a:cubicBezTo>
                  <a:pt x="55" y="219"/>
                  <a:pt x="59" y="234"/>
                  <a:pt x="60" y="239"/>
                </a:cubicBezTo>
                <a:cubicBezTo>
                  <a:pt x="61" y="245"/>
                  <a:pt x="61" y="250"/>
                  <a:pt x="69" y="265"/>
                </a:cubicBezTo>
                <a:cubicBezTo>
                  <a:pt x="77" y="280"/>
                  <a:pt x="101" y="314"/>
                  <a:pt x="98" y="318"/>
                </a:cubicBezTo>
                <a:cubicBezTo>
                  <a:pt x="94" y="322"/>
                  <a:pt x="92" y="322"/>
                  <a:pt x="92" y="328"/>
                </a:cubicBezTo>
                <a:cubicBezTo>
                  <a:pt x="91" y="334"/>
                  <a:pt x="89" y="352"/>
                  <a:pt x="86" y="357"/>
                </a:cubicBezTo>
                <a:cubicBezTo>
                  <a:pt x="84" y="361"/>
                  <a:pt x="73" y="384"/>
                  <a:pt x="73" y="384"/>
                </a:cubicBezTo>
                <a:cubicBezTo>
                  <a:pt x="73" y="384"/>
                  <a:pt x="64" y="379"/>
                  <a:pt x="63" y="381"/>
                </a:cubicBezTo>
                <a:cubicBezTo>
                  <a:pt x="61" y="383"/>
                  <a:pt x="54" y="400"/>
                  <a:pt x="51" y="404"/>
                </a:cubicBezTo>
                <a:cubicBezTo>
                  <a:pt x="48" y="408"/>
                  <a:pt x="40" y="406"/>
                  <a:pt x="37" y="415"/>
                </a:cubicBezTo>
                <a:cubicBezTo>
                  <a:pt x="33" y="424"/>
                  <a:pt x="35" y="441"/>
                  <a:pt x="35" y="441"/>
                </a:cubicBezTo>
                <a:cubicBezTo>
                  <a:pt x="35" y="441"/>
                  <a:pt x="29" y="441"/>
                  <a:pt x="28" y="448"/>
                </a:cubicBezTo>
                <a:cubicBezTo>
                  <a:pt x="27" y="456"/>
                  <a:pt x="23" y="481"/>
                  <a:pt x="23" y="481"/>
                </a:cubicBezTo>
                <a:cubicBezTo>
                  <a:pt x="23" y="481"/>
                  <a:pt x="16" y="492"/>
                  <a:pt x="16" y="500"/>
                </a:cubicBezTo>
                <a:cubicBezTo>
                  <a:pt x="16" y="508"/>
                  <a:pt x="18" y="520"/>
                  <a:pt x="18" y="520"/>
                </a:cubicBezTo>
                <a:cubicBezTo>
                  <a:pt x="18" y="520"/>
                  <a:pt x="11" y="514"/>
                  <a:pt x="9" y="529"/>
                </a:cubicBezTo>
                <a:cubicBezTo>
                  <a:pt x="7" y="544"/>
                  <a:pt x="5" y="563"/>
                  <a:pt x="5" y="563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13" y="575"/>
                  <a:pt x="9" y="581"/>
                </a:cubicBezTo>
                <a:cubicBezTo>
                  <a:pt x="7" y="586"/>
                  <a:pt x="3" y="585"/>
                  <a:pt x="1" y="588"/>
                </a:cubicBezTo>
                <a:cubicBezTo>
                  <a:pt x="5" y="587"/>
                  <a:pt x="8" y="587"/>
                  <a:pt x="11" y="589"/>
                </a:cubicBezTo>
                <a:cubicBezTo>
                  <a:pt x="19" y="595"/>
                  <a:pt x="25" y="597"/>
                  <a:pt x="25" y="597"/>
                </a:cubicBezTo>
                <a:cubicBezTo>
                  <a:pt x="47" y="599"/>
                  <a:pt x="47" y="599"/>
                  <a:pt x="47" y="599"/>
                </a:cubicBezTo>
                <a:cubicBezTo>
                  <a:pt x="47" y="599"/>
                  <a:pt x="53" y="583"/>
                  <a:pt x="69" y="583"/>
                </a:cubicBezTo>
                <a:cubicBezTo>
                  <a:pt x="85" y="583"/>
                  <a:pt x="104" y="609"/>
                  <a:pt x="104" y="609"/>
                </a:cubicBezTo>
                <a:cubicBezTo>
                  <a:pt x="110" y="603"/>
                  <a:pt x="110" y="603"/>
                  <a:pt x="110" y="603"/>
                </a:cubicBezTo>
                <a:cubicBezTo>
                  <a:pt x="301" y="602"/>
                  <a:pt x="301" y="602"/>
                  <a:pt x="301" y="602"/>
                </a:cubicBezTo>
                <a:cubicBezTo>
                  <a:pt x="301" y="602"/>
                  <a:pt x="317" y="625"/>
                  <a:pt x="320" y="625"/>
                </a:cubicBezTo>
                <a:cubicBezTo>
                  <a:pt x="323" y="625"/>
                  <a:pt x="382" y="620"/>
                  <a:pt x="394" y="628"/>
                </a:cubicBezTo>
                <a:cubicBezTo>
                  <a:pt x="406" y="636"/>
                  <a:pt x="430" y="625"/>
                  <a:pt x="430" y="625"/>
                </a:cubicBezTo>
                <a:cubicBezTo>
                  <a:pt x="430" y="625"/>
                  <a:pt x="430" y="629"/>
                  <a:pt x="433" y="630"/>
                </a:cubicBezTo>
                <a:cubicBezTo>
                  <a:pt x="436" y="631"/>
                  <a:pt x="519" y="614"/>
                  <a:pt x="519" y="614"/>
                </a:cubicBezTo>
                <a:cubicBezTo>
                  <a:pt x="519" y="614"/>
                  <a:pt x="463" y="562"/>
                  <a:pt x="465" y="554"/>
                </a:cubicBezTo>
                <a:cubicBezTo>
                  <a:pt x="467" y="546"/>
                  <a:pt x="466" y="402"/>
                  <a:pt x="466" y="405"/>
                </a:cubicBezTo>
                <a:cubicBezTo>
                  <a:pt x="466" y="408"/>
                  <a:pt x="554" y="407"/>
                  <a:pt x="554" y="401"/>
                </a:cubicBezTo>
                <a:cubicBezTo>
                  <a:pt x="554" y="395"/>
                  <a:pt x="544" y="386"/>
                  <a:pt x="550" y="383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" name="Oval 520"/>
          <p:cNvSpPr>
            <a:spLocks noChangeArrowheads="1"/>
          </p:cNvSpPr>
          <p:nvPr/>
        </p:nvSpPr>
        <p:spPr bwMode="auto">
          <a:xfrm>
            <a:off x="1682498" y="5224596"/>
            <a:ext cx="104732" cy="107226"/>
          </a:xfrm>
          <a:prstGeom prst="ellipse">
            <a:avLst/>
          </a:prstGeom>
          <a:solidFill>
            <a:srgbClr val="56565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sx="103000" sy="103000" algn="ctr" rotWithShape="0">
              <a:prstClr val="black">
                <a:alpha val="60000"/>
              </a:prstClr>
            </a:outerShdw>
          </a:effectLst>
        </p:spPr>
        <p:txBody>
          <a:bodyPr wrap="none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5" name="Text Box 548"/>
          <p:cNvSpPr txBox="1">
            <a:spLocks noChangeArrowheads="1"/>
          </p:cNvSpPr>
          <p:nvPr/>
        </p:nvSpPr>
        <p:spPr bwMode="auto">
          <a:xfrm>
            <a:off x="1313978" y="5225803"/>
            <a:ext cx="306173" cy="123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Luanda</a:t>
            </a:r>
            <a:endParaRPr lang="en-US" sz="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8" name="Gruppieren 177"/>
          <p:cNvGrpSpPr/>
          <p:nvPr/>
        </p:nvGrpSpPr>
        <p:grpSpPr>
          <a:xfrm>
            <a:off x="7638764" y="1362933"/>
            <a:ext cx="4230943" cy="4561016"/>
            <a:chOff x="901701" y="269875"/>
            <a:chExt cx="4924425" cy="5308600"/>
          </a:xfr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 fov="1500000">
              <a:rot lat="18573601" lon="0" rev="0"/>
            </a:camera>
            <a:lightRig rig="balanced" dir="t"/>
          </a:scene3d>
        </p:grpSpPr>
        <p:sp>
          <p:nvSpPr>
            <p:cNvPr id="222" name="Freeform 460"/>
            <p:cNvSpPr>
              <a:spLocks noChangeAspect="1"/>
            </p:cNvSpPr>
            <p:nvPr/>
          </p:nvSpPr>
          <p:spPr bwMode="auto">
            <a:xfrm>
              <a:off x="2813051" y="576263"/>
              <a:ext cx="1085850" cy="1004888"/>
            </a:xfrm>
            <a:custGeom>
              <a:avLst/>
              <a:gdLst/>
              <a:ahLst/>
              <a:cxnLst>
                <a:cxn ang="0">
                  <a:pos x="657" y="178"/>
                </a:cxn>
                <a:cxn ang="0">
                  <a:pos x="654" y="110"/>
                </a:cxn>
                <a:cxn ang="0">
                  <a:pos x="652" y="71"/>
                </a:cxn>
                <a:cxn ang="0">
                  <a:pos x="648" y="63"/>
                </a:cxn>
                <a:cxn ang="0">
                  <a:pos x="619" y="54"/>
                </a:cxn>
                <a:cxn ang="0">
                  <a:pos x="576" y="41"/>
                </a:cxn>
                <a:cxn ang="0">
                  <a:pos x="550" y="18"/>
                </a:cxn>
                <a:cxn ang="0">
                  <a:pos x="505" y="13"/>
                </a:cxn>
                <a:cxn ang="0">
                  <a:pos x="480" y="17"/>
                </a:cxn>
                <a:cxn ang="0">
                  <a:pos x="439" y="54"/>
                </a:cxn>
                <a:cxn ang="0">
                  <a:pos x="413" y="134"/>
                </a:cxn>
                <a:cxn ang="0">
                  <a:pos x="283" y="87"/>
                </a:cxn>
                <a:cxn ang="0">
                  <a:pos x="253" y="36"/>
                </a:cxn>
                <a:cxn ang="0">
                  <a:pos x="207" y="20"/>
                </a:cxn>
                <a:cxn ang="0">
                  <a:pos x="117" y="4"/>
                </a:cxn>
                <a:cxn ang="0">
                  <a:pos x="104" y="24"/>
                </a:cxn>
                <a:cxn ang="0">
                  <a:pos x="92" y="40"/>
                </a:cxn>
                <a:cxn ang="0">
                  <a:pos x="57" y="60"/>
                </a:cxn>
                <a:cxn ang="0">
                  <a:pos x="54" y="85"/>
                </a:cxn>
                <a:cxn ang="0">
                  <a:pos x="33" y="126"/>
                </a:cxn>
                <a:cxn ang="0">
                  <a:pos x="20" y="130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45"/>
                </a:cxn>
                <a:cxn ang="0">
                  <a:pos x="28" y="164"/>
                </a:cxn>
                <a:cxn ang="0">
                  <a:pos x="33" y="200"/>
                </a:cxn>
                <a:cxn ang="0">
                  <a:pos x="33" y="214"/>
                </a:cxn>
                <a:cxn ang="0">
                  <a:pos x="24" y="220"/>
                </a:cxn>
                <a:cxn ang="0">
                  <a:pos x="28" y="257"/>
                </a:cxn>
                <a:cxn ang="0">
                  <a:pos x="27" y="261"/>
                </a:cxn>
                <a:cxn ang="0">
                  <a:pos x="24" y="264"/>
                </a:cxn>
                <a:cxn ang="0">
                  <a:pos x="29" y="286"/>
                </a:cxn>
                <a:cxn ang="0">
                  <a:pos x="30" y="287"/>
                </a:cxn>
                <a:cxn ang="0">
                  <a:pos x="30" y="288"/>
                </a:cxn>
                <a:cxn ang="0">
                  <a:pos x="31" y="289"/>
                </a:cxn>
                <a:cxn ang="0">
                  <a:pos x="31" y="291"/>
                </a:cxn>
                <a:cxn ang="0">
                  <a:pos x="31" y="292"/>
                </a:cxn>
                <a:cxn ang="0">
                  <a:pos x="12" y="308"/>
                </a:cxn>
                <a:cxn ang="0">
                  <a:pos x="8" y="311"/>
                </a:cxn>
                <a:cxn ang="0">
                  <a:pos x="31" y="349"/>
                </a:cxn>
                <a:cxn ang="0">
                  <a:pos x="38" y="385"/>
                </a:cxn>
                <a:cxn ang="0">
                  <a:pos x="50" y="385"/>
                </a:cxn>
                <a:cxn ang="0">
                  <a:pos x="99" y="400"/>
                </a:cxn>
                <a:cxn ang="0">
                  <a:pos x="169" y="447"/>
                </a:cxn>
                <a:cxn ang="0">
                  <a:pos x="287" y="442"/>
                </a:cxn>
                <a:cxn ang="0">
                  <a:pos x="631" y="595"/>
                </a:cxn>
              </a:cxnLst>
              <a:rect l="0" t="0" r="r" b="b"/>
              <a:pathLst>
                <a:path w="671" h="621">
                  <a:moveTo>
                    <a:pt x="671" y="591"/>
                  </a:moveTo>
                  <a:cubicBezTo>
                    <a:pt x="657" y="178"/>
                    <a:pt x="657" y="178"/>
                    <a:pt x="657" y="178"/>
                  </a:cubicBezTo>
                  <a:cubicBezTo>
                    <a:pt x="657" y="178"/>
                    <a:pt x="645" y="147"/>
                    <a:pt x="642" y="134"/>
                  </a:cubicBezTo>
                  <a:cubicBezTo>
                    <a:pt x="639" y="121"/>
                    <a:pt x="654" y="110"/>
                    <a:pt x="654" y="110"/>
                  </a:cubicBezTo>
                  <a:cubicBezTo>
                    <a:pt x="654" y="110"/>
                    <a:pt x="649" y="95"/>
                    <a:pt x="647" y="86"/>
                  </a:cubicBezTo>
                  <a:cubicBezTo>
                    <a:pt x="646" y="81"/>
                    <a:pt x="649" y="76"/>
                    <a:pt x="652" y="71"/>
                  </a:cubicBezTo>
                  <a:cubicBezTo>
                    <a:pt x="649" y="70"/>
                    <a:pt x="646" y="69"/>
                    <a:pt x="646" y="69"/>
                  </a:cubicBezTo>
                  <a:cubicBezTo>
                    <a:pt x="648" y="63"/>
                    <a:pt x="648" y="63"/>
                    <a:pt x="648" y="63"/>
                  </a:cubicBezTo>
                  <a:cubicBezTo>
                    <a:pt x="648" y="63"/>
                    <a:pt x="643" y="48"/>
                    <a:pt x="638" y="48"/>
                  </a:cubicBezTo>
                  <a:cubicBezTo>
                    <a:pt x="632" y="48"/>
                    <a:pt x="635" y="58"/>
                    <a:pt x="619" y="54"/>
                  </a:cubicBezTo>
                  <a:cubicBezTo>
                    <a:pt x="603" y="50"/>
                    <a:pt x="608" y="47"/>
                    <a:pt x="602" y="46"/>
                  </a:cubicBezTo>
                  <a:cubicBezTo>
                    <a:pt x="596" y="45"/>
                    <a:pt x="585" y="47"/>
                    <a:pt x="576" y="41"/>
                  </a:cubicBezTo>
                  <a:cubicBezTo>
                    <a:pt x="566" y="35"/>
                    <a:pt x="572" y="27"/>
                    <a:pt x="572" y="27"/>
                  </a:cubicBezTo>
                  <a:cubicBezTo>
                    <a:pt x="572" y="27"/>
                    <a:pt x="559" y="24"/>
                    <a:pt x="550" y="18"/>
                  </a:cubicBezTo>
                  <a:cubicBezTo>
                    <a:pt x="540" y="12"/>
                    <a:pt x="534" y="9"/>
                    <a:pt x="527" y="9"/>
                  </a:cubicBezTo>
                  <a:cubicBezTo>
                    <a:pt x="519" y="9"/>
                    <a:pt x="509" y="5"/>
                    <a:pt x="505" y="13"/>
                  </a:cubicBezTo>
                  <a:cubicBezTo>
                    <a:pt x="501" y="20"/>
                    <a:pt x="503" y="22"/>
                    <a:pt x="501" y="20"/>
                  </a:cubicBezTo>
                  <a:cubicBezTo>
                    <a:pt x="499" y="19"/>
                    <a:pt x="481" y="16"/>
                    <a:pt x="480" y="17"/>
                  </a:cubicBezTo>
                  <a:cubicBezTo>
                    <a:pt x="478" y="17"/>
                    <a:pt x="479" y="32"/>
                    <a:pt x="470" y="32"/>
                  </a:cubicBezTo>
                  <a:cubicBezTo>
                    <a:pt x="462" y="32"/>
                    <a:pt x="433" y="39"/>
                    <a:pt x="439" y="54"/>
                  </a:cubicBezTo>
                  <a:cubicBezTo>
                    <a:pt x="446" y="69"/>
                    <a:pt x="454" y="92"/>
                    <a:pt x="453" y="95"/>
                  </a:cubicBezTo>
                  <a:cubicBezTo>
                    <a:pt x="451" y="99"/>
                    <a:pt x="427" y="137"/>
                    <a:pt x="413" y="134"/>
                  </a:cubicBezTo>
                  <a:cubicBezTo>
                    <a:pt x="400" y="131"/>
                    <a:pt x="371" y="106"/>
                    <a:pt x="350" y="99"/>
                  </a:cubicBezTo>
                  <a:cubicBezTo>
                    <a:pt x="329" y="91"/>
                    <a:pt x="291" y="96"/>
                    <a:pt x="283" y="87"/>
                  </a:cubicBezTo>
                  <a:cubicBezTo>
                    <a:pt x="275" y="78"/>
                    <a:pt x="259" y="70"/>
                    <a:pt x="259" y="57"/>
                  </a:cubicBezTo>
                  <a:cubicBezTo>
                    <a:pt x="259" y="44"/>
                    <a:pt x="260" y="39"/>
                    <a:pt x="253" y="36"/>
                  </a:cubicBezTo>
                  <a:cubicBezTo>
                    <a:pt x="245" y="33"/>
                    <a:pt x="233" y="33"/>
                    <a:pt x="228" y="33"/>
                  </a:cubicBezTo>
                  <a:cubicBezTo>
                    <a:pt x="223" y="32"/>
                    <a:pt x="217" y="21"/>
                    <a:pt x="207" y="20"/>
                  </a:cubicBezTo>
                  <a:cubicBezTo>
                    <a:pt x="197" y="18"/>
                    <a:pt x="140" y="17"/>
                    <a:pt x="140" y="17"/>
                  </a:cubicBezTo>
                  <a:cubicBezTo>
                    <a:pt x="140" y="17"/>
                    <a:pt x="132" y="10"/>
                    <a:pt x="117" y="4"/>
                  </a:cubicBezTo>
                  <a:cubicBezTo>
                    <a:pt x="113" y="2"/>
                    <a:pt x="109" y="1"/>
                    <a:pt x="106" y="0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6" y="39"/>
                    <a:pt x="92" y="40"/>
                  </a:cubicBezTo>
                  <a:cubicBezTo>
                    <a:pt x="78" y="41"/>
                    <a:pt x="66" y="65"/>
                    <a:pt x="63" y="65"/>
                  </a:cubicBezTo>
                  <a:cubicBezTo>
                    <a:pt x="60" y="65"/>
                    <a:pt x="57" y="60"/>
                    <a:pt x="57" y="60"/>
                  </a:cubicBezTo>
                  <a:cubicBezTo>
                    <a:pt x="57" y="60"/>
                    <a:pt x="54" y="73"/>
                    <a:pt x="49" y="77"/>
                  </a:cubicBezTo>
                  <a:cubicBezTo>
                    <a:pt x="44" y="81"/>
                    <a:pt x="54" y="85"/>
                    <a:pt x="54" y="85"/>
                  </a:cubicBezTo>
                  <a:cubicBezTo>
                    <a:pt x="54" y="85"/>
                    <a:pt x="58" y="99"/>
                    <a:pt x="56" y="106"/>
                  </a:cubicBezTo>
                  <a:cubicBezTo>
                    <a:pt x="54" y="113"/>
                    <a:pt x="37" y="123"/>
                    <a:pt x="33" y="126"/>
                  </a:cubicBezTo>
                  <a:cubicBezTo>
                    <a:pt x="31" y="127"/>
                    <a:pt x="26" y="127"/>
                    <a:pt x="21" y="127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7" y="140"/>
                    <a:pt x="18" y="143"/>
                    <a:pt x="19" y="145"/>
                  </a:cubicBezTo>
                  <a:cubicBezTo>
                    <a:pt x="22" y="150"/>
                    <a:pt x="25" y="157"/>
                    <a:pt x="27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9" y="166"/>
                    <a:pt x="31" y="168"/>
                    <a:pt x="32" y="169"/>
                  </a:cubicBezTo>
                  <a:cubicBezTo>
                    <a:pt x="35" y="173"/>
                    <a:pt x="34" y="188"/>
                    <a:pt x="33" y="200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7"/>
                    <a:pt x="33" y="212"/>
                    <a:pt x="33" y="214"/>
                  </a:cubicBezTo>
                  <a:cubicBezTo>
                    <a:pt x="33" y="214"/>
                    <a:pt x="33" y="214"/>
                    <a:pt x="33" y="214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4" y="220"/>
                    <a:pt x="32" y="233"/>
                    <a:pt x="33" y="240"/>
                  </a:cubicBezTo>
                  <a:cubicBezTo>
                    <a:pt x="34" y="245"/>
                    <a:pt x="32" y="251"/>
                    <a:pt x="28" y="257"/>
                  </a:cubicBezTo>
                  <a:cubicBezTo>
                    <a:pt x="28" y="258"/>
                    <a:pt x="27" y="259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2"/>
                    <a:pt x="25" y="263"/>
                    <a:pt x="25" y="264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3" y="271"/>
                    <a:pt x="25" y="279"/>
                    <a:pt x="28" y="285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30" y="287"/>
                    <a:pt x="30" y="287"/>
                    <a:pt x="30" y="287"/>
                  </a:cubicBezTo>
                  <a:cubicBezTo>
                    <a:pt x="30" y="287"/>
                    <a:pt x="30" y="287"/>
                    <a:pt x="30" y="287"/>
                  </a:cubicBezTo>
                  <a:cubicBezTo>
                    <a:pt x="30" y="288"/>
                    <a:pt x="30" y="288"/>
                    <a:pt x="30" y="288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1" y="289"/>
                    <a:pt x="31" y="289"/>
                    <a:pt x="31" y="289"/>
                  </a:cubicBezTo>
                  <a:cubicBezTo>
                    <a:pt x="31" y="290"/>
                    <a:pt x="31" y="290"/>
                    <a:pt x="31" y="290"/>
                  </a:cubicBezTo>
                  <a:cubicBezTo>
                    <a:pt x="31" y="291"/>
                    <a:pt x="31" y="291"/>
                    <a:pt x="31" y="291"/>
                  </a:cubicBezTo>
                  <a:cubicBezTo>
                    <a:pt x="31" y="291"/>
                    <a:pt x="31" y="291"/>
                    <a:pt x="31" y="291"/>
                  </a:cubicBezTo>
                  <a:cubicBezTo>
                    <a:pt x="31" y="291"/>
                    <a:pt x="31" y="292"/>
                    <a:pt x="31" y="292"/>
                  </a:cubicBezTo>
                  <a:cubicBezTo>
                    <a:pt x="31" y="293"/>
                    <a:pt x="26" y="297"/>
                    <a:pt x="21" y="301"/>
                  </a:cubicBezTo>
                  <a:cubicBezTo>
                    <a:pt x="18" y="303"/>
                    <a:pt x="15" y="306"/>
                    <a:pt x="12" y="308"/>
                  </a:cubicBezTo>
                  <a:cubicBezTo>
                    <a:pt x="11" y="309"/>
                    <a:pt x="10" y="310"/>
                    <a:pt x="9" y="311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7" y="312"/>
                    <a:pt x="6" y="313"/>
                    <a:pt x="5" y="314"/>
                  </a:cubicBezTo>
                  <a:cubicBezTo>
                    <a:pt x="0" y="321"/>
                    <a:pt x="31" y="349"/>
                    <a:pt x="31" y="349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8" y="385"/>
                    <a:pt x="38" y="385"/>
                    <a:pt x="38" y="385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50" y="385"/>
                    <a:pt x="50" y="385"/>
                    <a:pt x="50" y="385"/>
                  </a:cubicBezTo>
                  <a:cubicBezTo>
                    <a:pt x="50" y="385"/>
                    <a:pt x="70" y="392"/>
                    <a:pt x="94" y="398"/>
                  </a:cubicBezTo>
                  <a:cubicBezTo>
                    <a:pt x="96" y="398"/>
                    <a:pt x="98" y="399"/>
                    <a:pt x="99" y="400"/>
                  </a:cubicBezTo>
                  <a:cubicBezTo>
                    <a:pt x="117" y="409"/>
                    <a:pt x="110" y="435"/>
                    <a:pt x="110" y="435"/>
                  </a:cubicBezTo>
                  <a:cubicBezTo>
                    <a:pt x="110" y="435"/>
                    <a:pt x="156" y="442"/>
                    <a:pt x="169" y="447"/>
                  </a:cubicBezTo>
                  <a:cubicBezTo>
                    <a:pt x="182" y="452"/>
                    <a:pt x="204" y="477"/>
                    <a:pt x="204" y="477"/>
                  </a:cubicBezTo>
                  <a:cubicBezTo>
                    <a:pt x="287" y="442"/>
                    <a:pt x="287" y="442"/>
                    <a:pt x="287" y="442"/>
                  </a:cubicBezTo>
                  <a:cubicBezTo>
                    <a:pt x="633" y="621"/>
                    <a:pt x="633" y="621"/>
                    <a:pt x="633" y="621"/>
                  </a:cubicBezTo>
                  <a:cubicBezTo>
                    <a:pt x="631" y="595"/>
                    <a:pt x="631" y="595"/>
                    <a:pt x="631" y="595"/>
                  </a:cubicBezTo>
                  <a:lnTo>
                    <a:pt x="671" y="59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3" name="Freeform 46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ChangeAspect="1"/>
            </p:cNvSpPr>
            <p:nvPr/>
          </p:nvSpPr>
          <p:spPr bwMode="auto">
            <a:xfrm>
              <a:off x="1624343" y="284163"/>
              <a:ext cx="1387475" cy="1325562"/>
            </a:xfrm>
            <a:custGeom>
              <a:avLst/>
              <a:gdLst/>
              <a:ahLst/>
              <a:cxnLst>
                <a:cxn ang="0">
                  <a:pos x="790" y="565"/>
                </a:cxn>
                <a:cxn ang="0">
                  <a:pos x="774" y="554"/>
                </a:cxn>
                <a:cxn ang="0">
                  <a:pos x="748" y="491"/>
                </a:cxn>
                <a:cxn ang="0">
                  <a:pos x="761" y="481"/>
                </a:cxn>
                <a:cxn ang="0">
                  <a:pos x="771" y="471"/>
                </a:cxn>
                <a:cxn ang="0">
                  <a:pos x="771" y="468"/>
                </a:cxn>
                <a:cxn ang="0">
                  <a:pos x="770" y="467"/>
                </a:cxn>
                <a:cxn ang="0">
                  <a:pos x="768" y="465"/>
                </a:cxn>
                <a:cxn ang="0">
                  <a:pos x="767" y="441"/>
                </a:cxn>
                <a:cxn ang="0">
                  <a:pos x="773" y="420"/>
                </a:cxn>
                <a:cxn ang="0">
                  <a:pos x="773" y="394"/>
                </a:cxn>
                <a:cxn ang="0">
                  <a:pos x="772" y="349"/>
                </a:cxn>
                <a:cxn ang="0">
                  <a:pos x="759" y="325"/>
                </a:cxn>
                <a:cxn ang="0">
                  <a:pos x="756" y="320"/>
                </a:cxn>
                <a:cxn ang="0">
                  <a:pos x="756" y="319"/>
                </a:cxn>
                <a:cxn ang="0">
                  <a:pos x="717" y="206"/>
                </a:cxn>
                <a:cxn ang="0">
                  <a:pos x="726" y="105"/>
                </a:cxn>
                <a:cxn ang="0">
                  <a:pos x="732" y="73"/>
                </a:cxn>
                <a:cxn ang="0">
                  <a:pos x="725" y="29"/>
                </a:cxn>
                <a:cxn ang="0">
                  <a:pos x="732" y="9"/>
                </a:cxn>
                <a:cxn ang="0">
                  <a:pos x="688" y="12"/>
                </a:cxn>
                <a:cxn ang="0">
                  <a:pos x="619" y="19"/>
                </a:cxn>
                <a:cxn ang="0">
                  <a:pos x="569" y="1"/>
                </a:cxn>
                <a:cxn ang="0">
                  <a:pos x="510" y="19"/>
                </a:cxn>
                <a:cxn ang="0">
                  <a:pos x="448" y="16"/>
                </a:cxn>
                <a:cxn ang="0">
                  <a:pos x="397" y="42"/>
                </a:cxn>
                <a:cxn ang="0">
                  <a:pos x="356" y="61"/>
                </a:cxn>
                <a:cxn ang="0">
                  <a:pos x="324" y="70"/>
                </a:cxn>
                <a:cxn ang="0">
                  <a:pos x="340" y="102"/>
                </a:cxn>
                <a:cxn ang="0">
                  <a:pos x="329" y="126"/>
                </a:cxn>
                <a:cxn ang="0">
                  <a:pos x="327" y="159"/>
                </a:cxn>
                <a:cxn ang="0">
                  <a:pos x="347" y="192"/>
                </a:cxn>
                <a:cxn ang="0">
                  <a:pos x="305" y="204"/>
                </a:cxn>
                <a:cxn ang="0">
                  <a:pos x="231" y="220"/>
                </a:cxn>
                <a:cxn ang="0">
                  <a:pos x="223" y="251"/>
                </a:cxn>
                <a:cxn ang="0">
                  <a:pos x="153" y="296"/>
                </a:cxn>
                <a:cxn ang="0">
                  <a:pos x="88" y="302"/>
                </a:cxn>
                <a:cxn ang="0">
                  <a:pos x="0" y="384"/>
                </a:cxn>
                <a:cxn ang="0">
                  <a:pos x="385" y="713"/>
                </a:cxn>
                <a:cxn ang="0">
                  <a:pos x="407" y="757"/>
                </a:cxn>
                <a:cxn ang="0">
                  <a:pos x="464" y="779"/>
                </a:cxn>
                <a:cxn ang="0">
                  <a:pos x="579" y="796"/>
                </a:cxn>
                <a:cxn ang="0">
                  <a:pos x="839" y="580"/>
                </a:cxn>
              </a:cxnLst>
              <a:rect l="0" t="0" r="r" b="b"/>
              <a:pathLst>
                <a:path w="857" h="818">
                  <a:moveTo>
                    <a:pt x="839" y="580"/>
                  </a:moveTo>
                  <a:cubicBezTo>
                    <a:pt x="838" y="579"/>
                    <a:pt x="836" y="578"/>
                    <a:pt x="834" y="578"/>
                  </a:cubicBezTo>
                  <a:cubicBezTo>
                    <a:pt x="810" y="572"/>
                    <a:pt x="790" y="565"/>
                    <a:pt x="790" y="565"/>
                  </a:cubicBezTo>
                  <a:cubicBezTo>
                    <a:pt x="785" y="572"/>
                    <a:pt x="785" y="572"/>
                    <a:pt x="785" y="572"/>
                  </a:cubicBezTo>
                  <a:cubicBezTo>
                    <a:pt x="778" y="565"/>
                    <a:pt x="778" y="565"/>
                    <a:pt x="778" y="565"/>
                  </a:cubicBezTo>
                  <a:cubicBezTo>
                    <a:pt x="774" y="554"/>
                    <a:pt x="774" y="554"/>
                    <a:pt x="774" y="554"/>
                  </a:cubicBezTo>
                  <a:cubicBezTo>
                    <a:pt x="771" y="529"/>
                    <a:pt x="771" y="529"/>
                    <a:pt x="771" y="529"/>
                  </a:cubicBezTo>
                  <a:cubicBezTo>
                    <a:pt x="771" y="529"/>
                    <a:pt x="740" y="501"/>
                    <a:pt x="745" y="494"/>
                  </a:cubicBezTo>
                  <a:cubicBezTo>
                    <a:pt x="746" y="493"/>
                    <a:pt x="747" y="492"/>
                    <a:pt x="748" y="491"/>
                  </a:cubicBezTo>
                  <a:cubicBezTo>
                    <a:pt x="749" y="491"/>
                    <a:pt x="749" y="491"/>
                    <a:pt x="749" y="491"/>
                  </a:cubicBezTo>
                  <a:cubicBezTo>
                    <a:pt x="750" y="490"/>
                    <a:pt x="751" y="489"/>
                    <a:pt x="752" y="488"/>
                  </a:cubicBezTo>
                  <a:cubicBezTo>
                    <a:pt x="755" y="486"/>
                    <a:pt x="758" y="483"/>
                    <a:pt x="761" y="481"/>
                  </a:cubicBezTo>
                  <a:cubicBezTo>
                    <a:pt x="766" y="477"/>
                    <a:pt x="771" y="473"/>
                    <a:pt x="771" y="472"/>
                  </a:cubicBezTo>
                  <a:cubicBezTo>
                    <a:pt x="771" y="472"/>
                    <a:pt x="771" y="471"/>
                    <a:pt x="771" y="471"/>
                  </a:cubicBezTo>
                  <a:cubicBezTo>
                    <a:pt x="771" y="471"/>
                    <a:pt x="771" y="471"/>
                    <a:pt x="771" y="471"/>
                  </a:cubicBezTo>
                  <a:cubicBezTo>
                    <a:pt x="771" y="470"/>
                    <a:pt x="771" y="470"/>
                    <a:pt x="771" y="470"/>
                  </a:cubicBezTo>
                  <a:cubicBezTo>
                    <a:pt x="771" y="469"/>
                    <a:pt x="771" y="469"/>
                    <a:pt x="771" y="469"/>
                  </a:cubicBezTo>
                  <a:cubicBezTo>
                    <a:pt x="771" y="468"/>
                    <a:pt x="771" y="468"/>
                    <a:pt x="771" y="468"/>
                  </a:cubicBezTo>
                  <a:cubicBezTo>
                    <a:pt x="770" y="468"/>
                    <a:pt x="770" y="468"/>
                    <a:pt x="770" y="468"/>
                  </a:cubicBezTo>
                  <a:cubicBezTo>
                    <a:pt x="770" y="467"/>
                    <a:pt x="770" y="467"/>
                    <a:pt x="770" y="467"/>
                  </a:cubicBezTo>
                  <a:cubicBezTo>
                    <a:pt x="770" y="467"/>
                    <a:pt x="770" y="467"/>
                    <a:pt x="770" y="467"/>
                  </a:cubicBezTo>
                  <a:cubicBezTo>
                    <a:pt x="769" y="466"/>
                    <a:pt x="769" y="466"/>
                    <a:pt x="769" y="466"/>
                  </a:cubicBezTo>
                  <a:cubicBezTo>
                    <a:pt x="769" y="466"/>
                    <a:pt x="769" y="466"/>
                    <a:pt x="769" y="466"/>
                  </a:cubicBezTo>
                  <a:cubicBezTo>
                    <a:pt x="768" y="465"/>
                    <a:pt x="768" y="465"/>
                    <a:pt x="768" y="465"/>
                  </a:cubicBezTo>
                  <a:cubicBezTo>
                    <a:pt x="765" y="459"/>
                    <a:pt x="763" y="451"/>
                    <a:pt x="764" y="444"/>
                  </a:cubicBezTo>
                  <a:cubicBezTo>
                    <a:pt x="765" y="444"/>
                    <a:pt x="765" y="444"/>
                    <a:pt x="765" y="444"/>
                  </a:cubicBezTo>
                  <a:cubicBezTo>
                    <a:pt x="765" y="443"/>
                    <a:pt x="766" y="442"/>
                    <a:pt x="767" y="441"/>
                  </a:cubicBezTo>
                  <a:cubicBezTo>
                    <a:pt x="767" y="441"/>
                    <a:pt x="767" y="441"/>
                    <a:pt x="767" y="441"/>
                  </a:cubicBezTo>
                  <a:cubicBezTo>
                    <a:pt x="767" y="439"/>
                    <a:pt x="768" y="438"/>
                    <a:pt x="768" y="437"/>
                  </a:cubicBezTo>
                  <a:cubicBezTo>
                    <a:pt x="772" y="431"/>
                    <a:pt x="774" y="425"/>
                    <a:pt x="773" y="420"/>
                  </a:cubicBezTo>
                  <a:cubicBezTo>
                    <a:pt x="772" y="413"/>
                    <a:pt x="764" y="400"/>
                    <a:pt x="764" y="400"/>
                  </a:cubicBezTo>
                  <a:cubicBezTo>
                    <a:pt x="773" y="394"/>
                    <a:pt x="773" y="394"/>
                    <a:pt x="773" y="394"/>
                  </a:cubicBezTo>
                  <a:cubicBezTo>
                    <a:pt x="773" y="394"/>
                    <a:pt x="773" y="394"/>
                    <a:pt x="773" y="394"/>
                  </a:cubicBezTo>
                  <a:cubicBezTo>
                    <a:pt x="773" y="392"/>
                    <a:pt x="773" y="387"/>
                    <a:pt x="773" y="381"/>
                  </a:cubicBezTo>
                  <a:cubicBezTo>
                    <a:pt x="773" y="380"/>
                    <a:pt x="773" y="380"/>
                    <a:pt x="773" y="380"/>
                  </a:cubicBezTo>
                  <a:cubicBezTo>
                    <a:pt x="774" y="368"/>
                    <a:pt x="775" y="353"/>
                    <a:pt x="772" y="349"/>
                  </a:cubicBezTo>
                  <a:cubicBezTo>
                    <a:pt x="771" y="348"/>
                    <a:pt x="769" y="346"/>
                    <a:pt x="768" y="344"/>
                  </a:cubicBezTo>
                  <a:cubicBezTo>
                    <a:pt x="767" y="344"/>
                    <a:pt x="767" y="344"/>
                    <a:pt x="767" y="344"/>
                  </a:cubicBezTo>
                  <a:cubicBezTo>
                    <a:pt x="765" y="337"/>
                    <a:pt x="762" y="330"/>
                    <a:pt x="759" y="325"/>
                  </a:cubicBezTo>
                  <a:cubicBezTo>
                    <a:pt x="758" y="324"/>
                    <a:pt x="758" y="323"/>
                    <a:pt x="758" y="322"/>
                  </a:cubicBezTo>
                  <a:cubicBezTo>
                    <a:pt x="757" y="321"/>
                    <a:pt x="757" y="321"/>
                    <a:pt x="757" y="320"/>
                  </a:cubicBezTo>
                  <a:cubicBezTo>
                    <a:pt x="757" y="320"/>
                    <a:pt x="756" y="320"/>
                    <a:pt x="756" y="320"/>
                  </a:cubicBezTo>
                  <a:cubicBezTo>
                    <a:pt x="756" y="319"/>
                    <a:pt x="756" y="319"/>
                    <a:pt x="756" y="319"/>
                  </a:cubicBezTo>
                  <a:cubicBezTo>
                    <a:pt x="756" y="319"/>
                    <a:pt x="756" y="319"/>
                    <a:pt x="756" y="319"/>
                  </a:cubicBezTo>
                  <a:cubicBezTo>
                    <a:pt x="756" y="319"/>
                    <a:pt x="756" y="319"/>
                    <a:pt x="756" y="319"/>
                  </a:cubicBezTo>
                  <a:cubicBezTo>
                    <a:pt x="760" y="310"/>
                    <a:pt x="760" y="310"/>
                    <a:pt x="760" y="310"/>
                  </a:cubicBezTo>
                  <a:cubicBezTo>
                    <a:pt x="760" y="310"/>
                    <a:pt x="754" y="231"/>
                    <a:pt x="749" y="227"/>
                  </a:cubicBezTo>
                  <a:cubicBezTo>
                    <a:pt x="744" y="223"/>
                    <a:pt x="719" y="210"/>
                    <a:pt x="717" y="206"/>
                  </a:cubicBezTo>
                  <a:cubicBezTo>
                    <a:pt x="715" y="202"/>
                    <a:pt x="713" y="188"/>
                    <a:pt x="713" y="188"/>
                  </a:cubicBezTo>
                  <a:cubicBezTo>
                    <a:pt x="713" y="188"/>
                    <a:pt x="691" y="158"/>
                    <a:pt x="690" y="144"/>
                  </a:cubicBezTo>
                  <a:cubicBezTo>
                    <a:pt x="689" y="130"/>
                    <a:pt x="726" y="105"/>
                    <a:pt x="726" y="105"/>
                  </a:cubicBezTo>
                  <a:cubicBezTo>
                    <a:pt x="729" y="89"/>
                    <a:pt x="729" y="89"/>
                    <a:pt x="729" y="89"/>
                  </a:cubicBezTo>
                  <a:cubicBezTo>
                    <a:pt x="724" y="82"/>
                    <a:pt x="724" y="82"/>
                    <a:pt x="724" y="82"/>
                  </a:cubicBezTo>
                  <a:cubicBezTo>
                    <a:pt x="732" y="73"/>
                    <a:pt x="732" y="73"/>
                    <a:pt x="732" y="73"/>
                  </a:cubicBezTo>
                  <a:cubicBezTo>
                    <a:pt x="732" y="73"/>
                    <a:pt x="720" y="70"/>
                    <a:pt x="724" y="60"/>
                  </a:cubicBezTo>
                  <a:cubicBezTo>
                    <a:pt x="728" y="50"/>
                    <a:pt x="735" y="36"/>
                    <a:pt x="735" y="36"/>
                  </a:cubicBezTo>
                  <a:cubicBezTo>
                    <a:pt x="725" y="29"/>
                    <a:pt x="725" y="29"/>
                    <a:pt x="725" y="29"/>
                  </a:cubicBezTo>
                  <a:cubicBezTo>
                    <a:pt x="725" y="29"/>
                    <a:pt x="739" y="32"/>
                    <a:pt x="737" y="20"/>
                  </a:cubicBezTo>
                  <a:cubicBezTo>
                    <a:pt x="737" y="17"/>
                    <a:pt x="737" y="15"/>
                    <a:pt x="737" y="12"/>
                  </a:cubicBezTo>
                  <a:cubicBezTo>
                    <a:pt x="732" y="9"/>
                    <a:pt x="732" y="9"/>
                    <a:pt x="732" y="9"/>
                  </a:cubicBezTo>
                  <a:cubicBezTo>
                    <a:pt x="732" y="9"/>
                    <a:pt x="726" y="17"/>
                    <a:pt x="716" y="15"/>
                  </a:cubicBezTo>
                  <a:cubicBezTo>
                    <a:pt x="707" y="13"/>
                    <a:pt x="702" y="3"/>
                    <a:pt x="695" y="2"/>
                  </a:cubicBezTo>
                  <a:cubicBezTo>
                    <a:pt x="687" y="2"/>
                    <a:pt x="691" y="13"/>
                    <a:pt x="688" y="12"/>
                  </a:cubicBezTo>
                  <a:cubicBezTo>
                    <a:pt x="686" y="11"/>
                    <a:pt x="676" y="8"/>
                    <a:pt x="676" y="8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4" y="0"/>
                    <a:pt x="639" y="20"/>
                    <a:pt x="619" y="19"/>
                  </a:cubicBezTo>
                  <a:cubicBezTo>
                    <a:pt x="599" y="18"/>
                    <a:pt x="598" y="6"/>
                    <a:pt x="598" y="6"/>
                  </a:cubicBezTo>
                  <a:cubicBezTo>
                    <a:pt x="569" y="5"/>
                    <a:pt x="569" y="5"/>
                    <a:pt x="569" y="5"/>
                  </a:cubicBezTo>
                  <a:cubicBezTo>
                    <a:pt x="569" y="1"/>
                    <a:pt x="569" y="1"/>
                    <a:pt x="569" y="1"/>
                  </a:cubicBezTo>
                  <a:cubicBezTo>
                    <a:pt x="569" y="1"/>
                    <a:pt x="552" y="14"/>
                    <a:pt x="537" y="14"/>
                  </a:cubicBezTo>
                  <a:cubicBezTo>
                    <a:pt x="521" y="14"/>
                    <a:pt x="517" y="11"/>
                    <a:pt x="517" y="11"/>
                  </a:cubicBezTo>
                  <a:cubicBezTo>
                    <a:pt x="510" y="19"/>
                    <a:pt x="510" y="19"/>
                    <a:pt x="510" y="19"/>
                  </a:cubicBezTo>
                  <a:cubicBezTo>
                    <a:pt x="510" y="19"/>
                    <a:pt x="509" y="14"/>
                    <a:pt x="502" y="13"/>
                  </a:cubicBezTo>
                  <a:cubicBezTo>
                    <a:pt x="495" y="12"/>
                    <a:pt x="488" y="17"/>
                    <a:pt x="488" y="17"/>
                  </a:cubicBezTo>
                  <a:cubicBezTo>
                    <a:pt x="488" y="17"/>
                    <a:pt x="450" y="15"/>
                    <a:pt x="448" y="16"/>
                  </a:cubicBezTo>
                  <a:cubicBezTo>
                    <a:pt x="445" y="17"/>
                    <a:pt x="422" y="29"/>
                    <a:pt x="417" y="34"/>
                  </a:cubicBezTo>
                  <a:cubicBezTo>
                    <a:pt x="411" y="40"/>
                    <a:pt x="416" y="49"/>
                    <a:pt x="408" y="48"/>
                  </a:cubicBezTo>
                  <a:cubicBezTo>
                    <a:pt x="400" y="48"/>
                    <a:pt x="397" y="42"/>
                    <a:pt x="397" y="42"/>
                  </a:cubicBezTo>
                  <a:cubicBezTo>
                    <a:pt x="397" y="42"/>
                    <a:pt x="388" y="45"/>
                    <a:pt x="383" y="46"/>
                  </a:cubicBezTo>
                  <a:cubicBezTo>
                    <a:pt x="377" y="46"/>
                    <a:pt x="371" y="46"/>
                    <a:pt x="369" y="47"/>
                  </a:cubicBezTo>
                  <a:cubicBezTo>
                    <a:pt x="368" y="47"/>
                    <a:pt x="363" y="59"/>
                    <a:pt x="356" y="61"/>
                  </a:cubicBezTo>
                  <a:cubicBezTo>
                    <a:pt x="349" y="64"/>
                    <a:pt x="344" y="64"/>
                    <a:pt x="344" y="64"/>
                  </a:cubicBezTo>
                  <a:cubicBezTo>
                    <a:pt x="344" y="64"/>
                    <a:pt x="342" y="70"/>
                    <a:pt x="330" y="70"/>
                  </a:cubicBezTo>
                  <a:cubicBezTo>
                    <a:pt x="328" y="70"/>
                    <a:pt x="326" y="70"/>
                    <a:pt x="324" y="70"/>
                  </a:cubicBezTo>
                  <a:cubicBezTo>
                    <a:pt x="335" y="87"/>
                    <a:pt x="335" y="87"/>
                    <a:pt x="335" y="87"/>
                  </a:cubicBezTo>
                  <a:cubicBezTo>
                    <a:pt x="330" y="91"/>
                    <a:pt x="330" y="91"/>
                    <a:pt x="330" y="91"/>
                  </a:cubicBezTo>
                  <a:cubicBezTo>
                    <a:pt x="340" y="102"/>
                    <a:pt x="340" y="102"/>
                    <a:pt x="340" y="102"/>
                  </a:cubicBezTo>
                  <a:cubicBezTo>
                    <a:pt x="334" y="112"/>
                    <a:pt x="334" y="112"/>
                    <a:pt x="334" y="112"/>
                  </a:cubicBezTo>
                  <a:cubicBezTo>
                    <a:pt x="335" y="117"/>
                    <a:pt x="335" y="117"/>
                    <a:pt x="335" y="117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6" y="134"/>
                    <a:pt x="326" y="134"/>
                    <a:pt x="326" y="134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27" y="159"/>
                    <a:pt x="327" y="159"/>
                    <a:pt x="327" y="159"/>
                  </a:cubicBezTo>
                  <a:cubicBezTo>
                    <a:pt x="329" y="164"/>
                    <a:pt x="329" y="164"/>
                    <a:pt x="329" y="164"/>
                  </a:cubicBezTo>
                  <a:cubicBezTo>
                    <a:pt x="330" y="171"/>
                    <a:pt x="330" y="171"/>
                    <a:pt x="330" y="171"/>
                  </a:cubicBezTo>
                  <a:cubicBezTo>
                    <a:pt x="330" y="171"/>
                    <a:pt x="340" y="182"/>
                    <a:pt x="347" y="192"/>
                  </a:cubicBezTo>
                  <a:cubicBezTo>
                    <a:pt x="354" y="202"/>
                    <a:pt x="337" y="193"/>
                    <a:pt x="337" y="193"/>
                  </a:cubicBezTo>
                  <a:cubicBezTo>
                    <a:pt x="336" y="212"/>
                    <a:pt x="336" y="212"/>
                    <a:pt x="336" y="212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297" y="201"/>
                    <a:pt x="284" y="201"/>
                  </a:cubicBezTo>
                  <a:cubicBezTo>
                    <a:pt x="271" y="201"/>
                    <a:pt x="269" y="210"/>
                    <a:pt x="257" y="217"/>
                  </a:cubicBezTo>
                  <a:cubicBezTo>
                    <a:pt x="245" y="224"/>
                    <a:pt x="231" y="220"/>
                    <a:pt x="231" y="22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240"/>
                    <a:pt x="231" y="241"/>
                    <a:pt x="237" y="249"/>
                  </a:cubicBezTo>
                  <a:cubicBezTo>
                    <a:pt x="243" y="257"/>
                    <a:pt x="223" y="251"/>
                    <a:pt x="223" y="251"/>
                  </a:cubicBezTo>
                  <a:cubicBezTo>
                    <a:pt x="199" y="264"/>
                    <a:pt x="199" y="264"/>
                    <a:pt x="199" y="264"/>
                  </a:cubicBezTo>
                  <a:cubicBezTo>
                    <a:pt x="199" y="264"/>
                    <a:pt x="191" y="268"/>
                    <a:pt x="180" y="268"/>
                  </a:cubicBezTo>
                  <a:cubicBezTo>
                    <a:pt x="169" y="268"/>
                    <a:pt x="153" y="296"/>
                    <a:pt x="153" y="296"/>
                  </a:cubicBezTo>
                  <a:cubicBezTo>
                    <a:pt x="153" y="296"/>
                    <a:pt x="117" y="295"/>
                    <a:pt x="112" y="297"/>
                  </a:cubicBezTo>
                  <a:cubicBezTo>
                    <a:pt x="107" y="299"/>
                    <a:pt x="104" y="309"/>
                    <a:pt x="104" y="309"/>
                  </a:cubicBezTo>
                  <a:cubicBezTo>
                    <a:pt x="104" y="309"/>
                    <a:pt x="100" y="304"/>
                    <a:pt x="88" y="302"/>
                  </a:cubicBezTo>
                  <a:cubicBezTo>
                    <a:pt x="76" y="300"/>
                    <a:pt x="17" y="332"/>
                    <a:pt x="10" y="336"/>
                  </a:cubicBezTo>
                  <a:cubicBezTo>
                    <a:pt x="3" y="340"/>
                    <a:pt x="12" y="385"/>
                    <a:pt x="12" y="38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5" y="407"/>
                    <a:pt x="5" y="407"/>
                    <a:pt x="5" y="407"/>
                  </a:cubicBezTo>
                  <a:cubicBezTo>
                    <a:pt x="385" y="713"/>
                    <a:pt x="385" y="713"/>
                    <a:pt x="385" y="713"/>
                  </a:cubicBezTo>
                  <a:cubicBezTo>
                    <a:pt x="375" y="729"/>
                    <a:pt x="375" y="729"/>
                    <a:pt x="375" y="729"/>
                  </a:cubicBezTo>
                  <a:cubicBezTo>
                    <a:pt x="375" y="729"/>
                    <a:pt x="387" y="723"/>
                    <a:pt x="392" y="734"/>
                  </a:cubicBezTo>
                  <a:cubicBezTo>
                    <a:pt x="397" y="745"/>
                    <a:pt x="404" y="757"/>
                    <a:pt x="407" y="757"/>
                  </a:cubicBezTo>
                  <a:cubicBezTo>
                    <a:pt x="410" y="757"/>
                    <a:pt x="421" y="756"/>
                    <a:pt x="421" y="756"/>
                  </a:cubicBezTo>
                  <a:cubicBezTo>
                    <a:pt x="435" y="769"/>
                    <a:pt x="435" y="769"/>
                    <a:pt x="435" y="769"/>
                  </a:cubicBezTo>
                  <a:cubicBezTo>
                    <a:pt x="435" y="769"/>
                    <a:pt x="462" y="765"/>
                    <a:pt x="464" y="779"/>
                  </a:cubicBezTo>
                  <a:cubicBezTo>
                    <a:pt x="466" y="793"/>
                    <a:pt x="458" y="798"/>
                    <a:pt x="457" y="801"/>
                  </a:cubicBezTo>
                  <a:cubicBezTo>
                    <a:pt x="456" y="804"/>
                    <a:pt x="451" y="816"/>
                    <a:pt x="465" y="817"/>
                  </a:cubicBezTo>
                  <a:cubicBezTo>
                    <a:pt x="479" y="818"/>
                    <a:pt x="574" y="798"/>
                    <a:pt x="579" y="796"/>
                  </a:cubicBezTo>
                  <a:cubicBezTo>
                    <a:pt x="584" y="794"/>
                    <a:pt x="656" y="732"/>
                    <a:pt x="656" y="732"/>
                  </a:cubicBezTo>
                  <a:cubicBezTo>
                    <a:pt x="850" y="615"/>
                    <a:pt x="850" y="615"/>
                    <a:pt x="850" y="615"/>
                  </a:cubicBezTo>
                  <a:cubicBezTo>
                    <a:pt x="850" y="615"/>
                    <a:pt x="857" y="589"/>
                    <a:pt x="839" y="58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9" name="Freeform 421"/>
            <p:cNvSpPr>
              <a:spLocks noChangeAspect="1"/>
            </p:cNvSpPr>
            <p:nvPr/>
          </p:nvSpPr>
          <p:spPr bwMode="auto">
            <a:xfrm>
              <a:off x="3846513" y="669925"/>
              <a:ext cx="779463" cy="725488"/>
            </a:xfrm>
            <a:custGeom>
              <a:avLst/>
              <a:gdLst/>
              <a:ahLst/>
              <a:cxnLst>
                <a:cxn ang="0">
                  <a:pos x="411" y="440"/>
                </a:cxn>
                <a:cxn ang="0">
                  <a:pos x="428" y="421"/>
                </a:cxn>
                <a:cxn ang="0">
                  <a:pos x="454" y="388"/>
                </a:cxn>
                <a:cxn ang="0">
                  <a:pos x="482" y="379"/>
                </a:cxn>
                <a:cxn ang="0">
                  <a:pos x="478" y="354"/>
                </a:cxn>
                <a:cxn ang="0">
                  <a:pos x="479" y="341"/>
                </a:cxn>
                <a:cxn ang="0">
                  <a:pos x="397" y="223"/>
                </a:cxn>
                <a:cxn ang="0">
                  <a:pos x="373" y="178"/>
                </a:cxn>
                <a:cxn ang="0">
                  <a:pos x="358" y="157"/>
                </a:cxn>
                <a:cxn ang="0">
                  <a:pos x="349" y="139"/>
                </a:cxn>
                <a:cxn ang="0">
                  <a:pos x="328" y="98"/>
                </a:cxn>
                <a:cxn ang="0">
                  <a:pos x="312" y="86"/>
                </a:cxn>
                <a:cxn ang="0">
                  <a:pos x="333" y="87"/>
                </a:cxn>
                <a:cxn ang="0">
                  <a:pos x="353" y="116"/>
                </a:cxn>
                <a:cxn ang="0">
                  <a:pos x="368" y="148"/>
                </a:cxn>
                <a:cxn ang="0">
                  <a:pos x="387" y="163"/>
                </a:cxn>
                <a:cxn ang="0">
                  <a:pos x="408" y="140"/>
                </a:cxn>
                <a:cxn ang="0">
                  <a:pos x="416" y="94"/>
                </a:cxn>
                <a:cxn ang="0">
                  <a:pos x="405" y="49"/>
                </a:cxn>
                <a:cxn ang="0">
                  <a:pos x="383" y="6"/>
                </a:cxn>
                <a:cxn ang="0">
                  <a:pos x="348" y="18"/>
                </a:cxn>
                <a:cxn ang="0">
                  <a:pos x="341" y="12"/>
                </a:cxn>
                <a:cxn ang="0">
                  <a:pos x="305" y="14"/>
                </a:cxn>
                <a:cxn ang="0">
                  <a:pos x="278" y="9"/>
                </a:cxn>
                <a:cxn ang="0">
                  <a:pos x="292" y="6"/>
                </a:cxn>
                <a:cxn ang="0">
                  <a:pos x="255" y="1"/>
                </a:cxn>
                <a:cxn ang="0">
                  <a:pos x="243" y="5"/>
                </a:cxn>
                <a:cxn ang="0">
                  <a:pos x="217" y="21"/>
                </a:cxn>
                <a:cxn ang="0">
                  <a:pos x="176" y="43"/>
                </a:cxn>
                <a:cxn ang="0">
                  <a:pos x="129" y="32"/>
                </a:cxn>
                <a:cxn ang="0">
                  <a:pos x="44" y="7"/>
                </a:cxn>
                <a:cxn ang="0">
                  <a:pos x="13" y="13"/>
                </a:cxn>
                <a:cxn ang="0">
                  <a:pos x="15" y="52"/>
                </a:cxn>
                <a:cxn ang="0">
                  <a:pos x="18" y="120"/>
                </a:cxn>
                <a:cxn ang="0">
                  <a:pos x="387" y="435"/>
                </a:cxn>
              </a:cxnLst>
              <a:rect l="0" t="0" r="r" b="b"/>
              <a:pathLst>
                <a:path w="482" h="448">
                  <a:moveTo>
                    <a:pt x="404" y="448"/>
                  </a:moveTo>
                  <a:cubicBezTo>
                    <a:pt x="408" y="448"/>
                    <a:pt x="411" y="440"/>
                    <a:pt x="411" y="440"/>
                  </a:cubicBezTo>
                  <a:cubicBezTo>
                    <a:pt x="420" y="442"/>
                    <a:pt x="420" y="442"/>
                    <a:pt x="420" y="442"/>
                  </a:cubicBezTo>
                  <a:cubicBezTo>
                    <a:pt x="420" y="442"/>
                    <a:pt x="413" y="424"/>
                    <a:pt x="428" y="421"/>
                  </a:cubicBezTo>
                  <a:cubicBezTo>
                    <a:pt x="443" y="418"/>
                    <a:pt x="451" y="416"/>
                    <a:pt x="453" y="408"/>
                  </a:cubicBezTo>
                  <a:cubicBezTo>
                    <a:pt x="455" y="400"/>
                    <a:pt x="443" y="387"/>
                    <a:pt x="454" y="388"/>
                  </a:cubicBezTo>
                  <a:cubicBezTo>
                    <a:pt x="465" y="389"/>
                    <a:pt x="462" y="397"/>
                    <a:pt x="473" y="388"/>
                  </a:cubicBezTo>
                  <a:cubicBezTo>
                    <a:pt x="478" y="384"/>
                    <a:pt x="480" y="381"/>
                    <a:pt x="482" y="379"/>
                  </a:cubicBezTo>
                  <a:cubicBezTo>
                    <a:pt x="477" y="371"/>
                    <a:pt x="473" y="364"/>
                    <a:pt x="473" y="362"/>
                  </a:cubicBezTo>
                  <a:cubicBezTo>
                    <a:pt x="473" y="357"/>
                    <a:pt x="478" y="354"/>
                    <a:pt x="478" y="35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9" y="341"/>
                    <a:pt x="479" y="341"/>
                    <a:pt x="479" y="341"/>
                  </a:cubicBezTo>
                  <a:cubicBezTo>
                    <a:pt x="479" y="341"/>
                    <a:pt x="463" y="338"/>
                    <a:pt x="455" y="316"/>
                  </a:cubicBezTo>
                  <a:cubicBezTo>
                    <a:pt x="446" y="293"/>
                    <a:pt x="399" y="227"/>
                    <a:pt x="397" y="223"/>
                  </a:cubicBezTo>
                  <a:cubicBezTo>
                    <a:pt x="395" y="219"/>
                    <a:pt x="395" y="207"/>
                    <a:pt x="395" y="207"/>
                  </a:cubicBezTo>
                  <a:cubicBezTo>
                    <a:pt x="373" y="178"/>
                    <a:pt x="373" y="178"/>
                    <a:pt x="373" y="178"/>
                  </a:cubicBezTo>
                  <a:cubicBezTo>
                    <a:pt x="373" y="178"/>
                    <a:pt x="379" y="179"/>
                    <a:pt x="373" y="168"/>
                  </a:cubicBezTo>
                  <a:cubicBezTo>
                    <a:pt x="367" y="157"/>
                    <a:pt x="359" y="158"/>
                    <a:pt x="358" y="157"/>
                  </a:cubicBezTo>
                  <a:cubicBezTo>
                    <a:pt x="356" y="156"/>
                    <a:pt x="348" y="150"/>
                    <a:pt x="348" y="149"/>
                  </a:cubicBezTo>
                  <a:cubicBezTo>
                    <a:pt x="348" y="147"/>
                    <a:pt x="349" y="139"/>
                    <a:pt x="349" y="139"/>
                  </a:cubicBezTo>
                  <a:cubicBezTo>
                    <a:pt x="349" y="139"/>
                    <a:pt x="328" y="125"/>
                    <a:pt x="328" y="115"/>
                  </a:cubicBezTo>
                  <a:cubicBezTo>
                    <a:pt x="328" y="106"/>
                    <a:pt x="328" y="98"/>
                    <a:pt x="328" y="98"/>
                  </a:cubicBezTo>
                  <a:cubicBezTo>
                    <a:pt x="328" y="98"/>
                    <a:pt x="318" y="94"/>
                    <a:pt x="318" y="92"/>
                  </a:cubicBezTo>
                  <a:cubicBezTo>
                    <a:pt x="318" y="91"/>
                    <a:pt x="310" y="90"/>
                    <a:pt x="312" y="86"/>
                  </a:cubicBezTo>
                  <a:cubicBezTo>
                    <a:pt x="314" y="82"/>
                    <a:pt x="313" y="71"/>
                    <a:pt x="320" y="73"/>
                  </a:cubicBezTo>
                  <a:cubicBezTo>
                    <a:pt x="326" y="76"/>
                    <a:pt x="326" y="76"/>
                    <a:pt x="333" y="87"/>
                  </a:cubicBezTo>
                  <a:cubicBezTo>
                    <a:pt x="339" y="97"/>
                    <a:pt x="327" y="96"/>
                    <a:pt x="338" y="103"/>
                  </a:cubicBezTo>
                  <a:cubicBezTo>
                    <a:pt x="348" y="111"/>
                    <a:pt x="354" y="116"/>
                    <a:pt x="353" y="116"/>
                  </a:cubicBezTo>
                  <a:cubicBezTo>
                    <a:pt x="351" y="116"/>
                    <a:pt x="349" y="129"/>
                    <a:pt x="352" y="130"/>
                  </a:cubicBezTo>
                  <a:cubicBezTo>
                    <a:pt x="356" y="131"/>
                    <a:pt x="364" y="145"/>
                    <a:pt x="368" y="148"/>
                  </a:cubicBezTo>
                  <a:cubicBezTo>
                    <a:pt x="372" y="150"/>
                    <a:pt x="377" y="151"/>
                    <a:pt x="377" y="151"/>
                  </a:cubicBezTo>
                  <a:cubicBezTo>
                    <a:pt x="377" y="151"/>
                    <a:pt x="380" y="162"/>
                    <a:pt x="387" y="163"/>
                  </a:cubicBezTo>
                  <a:cubicBezTo>
                    <a:pt x="395" y="164"/>
                    <a:pt x="401" y="172"/>
                    <a:pt x="401" y="172"/>
                  </a:cubicBezTo>
                  <a:cubicBezTo>
                    <a:pt x="401" y="172"/>
                    <a:pt x="410" y="154"/>
                    <a:pt x="408" y="140"/>
                  </a:cubicBezTo>
                  <a:cubicBezTo>
                    <a:pt x="406" y="125"/>
                    <a:pt x="413" y="131"/>
                    <a:pt x="412" y="119"/>
                  </a:cubicBezTo>
                  <a:cubicBezTo>
                    <a:pt x="412" y="107"/>
                    <a:pt x="411" y="100"/>
                    <a:pt x="416" y="94"/>
                  </a:cubicBezTo>
                  <a:cubicBezTo>
                    <a:pt x="421" y="87"/>
                    <a:pt x="421" y="87"/>
                    <a:pt x="417" y="78"/>
                  </a:cubicBezTo>
                  <a:cubicBezTo>
                    <a:pt x="412" y="69"/>
                    <a:pt x="412" y="58"/>
                    <a:pt x="405" y="49"/>
                  </a:cubicBezTo>
                  <a:cubicBezTo>
                    <a:pt x="398" y="41"/>
                    <a:pt x="399" y="45"/>
                    <a:pt x="395" y="34"/>
                  </a:cubicBezTo>
                  <a:cubicBezTo>
                    <a:pt x="392" y="24"/>
                    <a:pt x="383" y="6"/>
                    <a:pt x="383" y="6"/>
                  </a:cubicBezTo>
                  <a:cubicBezTo>
                    <a:pt x="383" y="6"/>
                    <a:pt x="374" y="20"/>
                    <a:pt x="369" y="20"/>
                  </a:cubicBezTo>
                  <a:cubicBezTo>
                    <a:pt x="364" y="19"/>
                    <a:pt x="348" y="18"/>
                    <a:pt x="348" y="18"/>
                  </a:cubicBezTo>
                  <a:cubicBezTo>
                    <a:pt x="348" y="18"/>
                    <a:pt x="339" y="25"/>
                    <a:pt x="339" y="24"/>
                  </a:cubicBezTo>
                  <a:cubicBezTo>
                    <a:pt x="338" y="22"/>
                    <a:pt x="346" y="13"/>
                    <a:pt x="341" y="12"/>
                  </a:cubicBezTo>
                  <a:cubicBezTo>
                    <a:pt x="336" y="10"/>
                    <a:pt x="322" y="20"/>
                    <a:pt x="320" y="20"/>
                  </a:cubicBezTo>
                  <a:cubicBezTo>
                    <a:pt x="318" y="20"/>
                    <a:pt x="307" y="13"/>
                    <a:pt x="305" y="14"/>
                  </a:cubicBezTo>
                  <a:cubicBezTo>
                    <a:pt x="302" y="16"/>
                    <a:pt x="308" y="26"/>
                    <a:pt x="302" y="25"/>
                  </a:cubicBezTo>
                  <a:cubicBezTo>
                    <a:pt x="295" y="25"/>
                    <a:pt x="278" y="9"/>
                    <a:pt x="278" y="9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92" y="6"/>
                    <a:pt x="292" y="6"/>
                    <a:pt x="292" y="6"/>
                  </a:cubicBezTo>
                  <a:cubicBezTo>
                    <a:pt x="292" y="6"/>
                    <a:pt x="289" y="3"/>
                    <a:pt x="282" y="3"/>
                  </a:cubicBezTo>
                  <a:cubicBezTo>
                    <a:pt x="276" y="3"/>
                    <a:pt x="257" y="0"/>
                    <a:pt x="255" y="1"/>
                  </a:cubicBezTo>
                  <a:cubicBezTo>
                    <a:pt x="253" y="2"/>
                    <a:pt x="248" y="10"/>
                    <a:pt x="248" y="10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5"/>
                    <a:pt x="230" y="1"/>
                    <a:pt x="223" y="9"/>
                  </a:cubicBezTo>
                  <a:cubicBezTo>
                    <a:pt x="216" y="17"/>
                    <a:pt x="226" y="21"/>
                    <a:pt x="217" y="21"/>
                  </a:cubicBezTo>
                  <a:cubicBezTo>
                    <a:pt x="209" y="22"/>
                    <a:pt x="204" y="18"/>
                    <a:pt x="199" y="24"/>
                  </a:cubicBezTo>
                  <a:cubicBezTo>
                    <a:pt x="195" y="31"/>
                    <a:pt x="187" y="50"/>
                    <a:pt x="176" y="43"/>
                  </a:cubicBezTo>
                  <a:cubicBezTo>
                    <a:pt x="166" y="37"/>
                    <a:pt x="161" y="28"/>
                    <a:pt x="158" y="29"/>
                  </a:cubicBezTo>
                  <a:cubicBezTo>
                    <a:pt x="154" y="30"/>
                    <a:pt x="129" y="34"/>
                    <a:pt x="129" y="32"/>
                  </a:cubicBezTo>
                  <a:cubicBezTo>
                    <a:pt x="129" y="31"/>
                    <a:pt x="111" y="23"/>
                    <a:pt x="99" y="17"/>
                  </a:cubicBezTo>
                  <a:cubicBezTo>
                    <a:pt x="86" y="11"/>
                    <a:pt x="54" y="6"/>
                    <a:pt x="44" y="7"/>
                  </a:cubicBezTo>
                  <a:cubicBezTo>
                    <a:pt x="34" y="7"/>
                    <a:pt x="21" y="16"/>
                    <a:pt x="20" y="15"/>
                  </a:cubicBezTo>
                  <a:cubicBezTo>
                    <a:pt x="19" y="15"/>
                    <a:pt x="16" y="14"/>
                    <a:pt x="13" y="13"/>
                  </a:cubicBezTo>
                  <a:cubicBezTo>
                    <a:pt x="10" y="18"/>
                    <a:pt x="7" y="23"/>
                    <a:pt x="8" y="28"/>
                  </a:cubicBezTo>
                  <a:cubicBezTo>
                    <a:pt x="10" y="37"/>
                    <a:pt x="15" y="52"/>
                    <a:pt x="15" y="52"/>
                  </a:cubicBezTo>
                  <a:cubicBezTo>
                    <a:pt x="15" y="52"/>
                    <a:pt x="0" y="63"/>
                    <a:pt x="3" y="76"/>
                  </a:cubicBezTo>
                  <a:cubicBezTo>
                    <a:pt x="6" y="89"/>
                    <a:pt x="18" y="120"/>
                    <a:pt x="18" y="120"/>
                  </a:cubicBezTo>
                  <a:cubicBezTo>
                    <a:pt x="29" y="444"/>
                    <a:pt x="29" y="444"/>
                    <a:pt x="29" y="444"/>
                  </a:cubicBezTo>
                  <a:cubicBezTo>
                    <a:pt x="387" y="435"/>
                    <a:pt x="387" y="435"/>
                    <a:pt x="387" y="435"/>
                  </a:cubicBezTo>
                  <a:cubicBezTo>
                    <a:pt x="387" y="435"/>
                    <a:pt x="400" y="448"/>
                    <a:pt x="404" y="44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9" name="Freeform 412"/>
            <p:cNvSpPr>
              <a:spLocks/>
            </p:cNvSpPr>
            <p:nvPr/>
          </p:nvSpPr>
          <p:spPr bwMode="auto">
            <a:xfrm>
              <a:off x="3679217" y="1282700"/>
              <a:ext cx="1195388" cy="1106488"/>
            </a:xfrm>
            <a:custGeom>
              <a:avLst/>
              <a:gdLst/>
              <a:ahLst/>
              <a:cxnLst>
                <a:cxn ang="0">
                  <a:pos x="215" y="64"/>
                </a:cxn>
                <a:cxn ang="0">
                  <a:pos x="210" y="59"/>
                </a:cxn>
                <a:cxn ang="0">
                  <a:pos x="204" y="56"/>
                </a:cxn>
                <a:cxn ang="0">
                  <a:pos x="202" y="44"/>
                </a:cxn>
                <a:cxn ang="0">
                  <a:pos x="201" y="35"/>
                </a:cxn>
                <a:cxn ang="0">
                  <a:pos x="199" y="26"/>
                </a:cxn>
                <a:cxn ang="0">
                  <a:pos x="193" y="13"/>
                </a:cxn>
                <a:cxn ang="0">
                  <a:pos x="183" y="5"/>
                </a:cxn>
                <a:cxn ang="0">
                  <a:pos x="175" y="0"/>
                </a:cxn>
                <a:cxn ang="0">
                  <a:pos x="167" y="2"/>
                </a:cxn>
                <a:cxn ang="0">
                  <a:pos x="159" y="12"/>
                </a:cxn>
                <a:cxn ang="0">
                  <a:pos x="154" y="18"/>
                </a:cxn>
                <a:cxn ang="0">
                  <a:pos x="147" y="17"/>
                </a:cxn>
                <a:cxn ang="0">
                  <a:pos x="40" y="46"/>
                </a:cxn>
                <a:cxn ang="0">
                  <a:pos x="28" y="55"/>
                </a:cxn>
                <a:cxn ang="0">
                  <a:pos x="30" y="107"/>
                </a:cxn>
                <a:cxn ang="0">
                  <a:pos x="17" y="113"/>
                </a:cxn>
                <a:cxn ang="0">
                  <a:pos x="12" y="121"/>
                </a:cxn>
                <a:cxn ang="0">
                  <a:pos x="11" y="129"/>
                </a:cxn>
                <a:cxn ang="0">
                  <a:pos x="7" y="140"/>
                </a:cxn>
                <a:cxn ang="0">
                  <a:pos x="5" y="151"/>
                </a:cxn>
                <a:cxn ang="0">
                  <a:pos x="11" y="158"/>
                </a:cxn>
                <a:cxn ang="0">
                  <a:pos x="17" y="168"/>
                </a:cxn>
                <a:cxn ang="0">
                  <a:pos x="29" y="191"/>
                </a:cxn>
                <a:cxn ang="0">
                  <a:pos x="26" y="196"/>
                </a:cxn>
                <a:cxn ang="0">
                  <a:pos x="25" y="200"/>
                </a:cxn>
                <a:cxn ang="0">
                  <a:pos x="35" y="205"/>
                </a:cxn>
                <a:cxn ang="0">
                  <a:pos x="39" y="200"/>
                </a:cxn>
                <a:cxn ang="0">
                  <a:pos x="43" y="199"/>
                </a:cxn>
                <a:cxn ang="0">
                  <a:pos x="44" y="194"/>
                </a:cxn>
                <a:cxn ang="0">
                  <a:pos x="46" y="191"/>
                </a:cxn>
                <a:cxn ang="0">
                  <a:pos x="49" y="182"/>
                </a:cxn>
                <a:cxn ang="0">
                  <a:pos x="59" y="178"/>
                </a:cxn>
                <a:cxn ang="0">
                  <a:pos x="63" y="184"/>
                </a:cxn>
                <a:cxn ang="0">
                  <a:pos x="69" y="191"/>
                </a:cxn>
                <a:cxn ang="0">
                  <a:pos x="85" y="189"/>
                </a:cxn>
                <a:cxn ang="0">
                  <a:pos x="95" y="194"/>
                </a:cxn>
                <a:cxn ang="0">
                  <a:pos x="105" y="188"/>
                </a:cxn>
                <a:cxn ang="0">
                  <a:pos x="111" y="180"/>
                </a:cxn>
                <a:cxn ang="0">
                  <a:pos x="121" y="188"/>
                </a:cxn>
                <a:cxn ang="0">
                  <a:pos x="136" y="178"/>
                </a:cxn>
                <a:cxn ang="0">
                  <a:pos x="143" y="169"/>
                </a:cxn>
                <a:cxn ang="0">
                  <a:pos x="142" y="160"/>
                </a:cxn>
                <a:cxn ang="0">
                  <a:pos x="146" y="156"/>
                </a:cxn>
                <a:cxn ang="0">
                  <a:pos x="152" y="153"/>
                </a:cxn>
                <a:cxn ang="0">
                  <a:pos x="152" y="172"/>
                </a:cxn>
                <a:cxn ang="0">
                  <a:pos x="163" y="183"/>
                </a:cxn>
                <a:cxn ang="0">
                  <a:pos x="161" y="189"/>
                </a:cxn>
                <a:cxn ang="0">
                  <a:pos x="169" y="192"/>
                </a:cxn>
                <a:cxn ang="0">
                  <a:pos x="171" y="173"/>
                </a:cxn>
                <a:cxn ang="0">
                  <a:pos x="180" y="172"/>
                </a:cxn>
                <a:cxn ang="0">
                  <a:pos x="189" y="144"/>
                </a:cxn>
                <a:cxn ang="0">
                  <a:pos x="196" y="134"/>
                </a:cxn>
                <a:cxn ang="0">
                  <a:pos x="196" y="110"/>
                </a:cxn>
                <a:cxn ang="0">
                  <a:pos x="202" y="93"/>
                </a:cxn>
                <a:cxn ang="0">
                  <a:pos x="205" y="83"/>
                </a:cxn>
                <a:cxn ang="0">
                  <a:pos x="217" y="75"/>
                </a:cxn>
                <a:cxn ang="0">
                  <a:pos x="221" y="69"/>
                </a:cxn>
              </a:cxnLst>
              <a:rect l="0" t="0" r="r" b="b"/>
              <a:pathLst>
                <a:path w="222" h="205">
                  <a:moveTo>
                    <a:pt x="221" y="69"/>
                  </a:moveTo>
                  <a:cubicBezTo>
                    <a:pt x="214" y="63"/>
                    <a:pt x="215" y="64"/>
                    <a:pt x="215" y="64"/>
                  </a:cubicBezTo>
                  <a:cubicBezTo>
                    <a:pt x="214" y="62"/>
                    <a:pt x="214" y="62"/>
                    <a:pt x="214" y="62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5" y="57"/>
                    <a:pt x="204" y="56"/>
                  </a:cubicBezTo>
                  <a:cubicBezTo>
                    <a:pt x="203" y="54"/>
                    <a:pt x="204" y="55"/>
                    <a:pt x="203" y="52"/>
                  </a:cubicBezTo>
                  <a:cubicBezTo>
                    <a:pt x="202" y="48"/>
                    <a:pt x="203" y="48"/>
                    <a:pt x="202" y="44"/>
                  </a:cubicBezTo>
                  <a:cubicBezTo>
                    <a:pt x="200" y="40"/>
                    <a:pt x="199" y="37"/>
                    <a:pt x="199" y="37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4"/>
                    <a:pt x="200" y="34"/>
                    <a:pt x="200" y="31"/>
                  </a:cubicBezTo>
                  <a:cubicBezTo>
                    <a:pt x="198" y="27"/>
                    <a:pt x="200" y="26"/>
                    <a:pt x="199" y="26"/>
                  </a:cubicBezTo>
                  <a:cubicBezTo>
                    <a:pt x="199" y="25"/>
                    <a:pt x="194" y="22"/>
                    <a:pt x="193" y="18"/>
                  </a:cubicBezTo>
                  <a:cubicBezTo>
                    <a:pt x="193" y="15"/>
                    <a:pt x="193" y="13"/>
                    <a:pt x="193" y="13"/>
                  </a:cubicBezTo>
                  <a:cubicBezTo>
                    <a:pt x="193" y="13"/>
                    <a:pt x="191" y="14"/>
                    <a:pt x="187" y="11"/>
                  </a:cubicBezTo>
                  <a:cubicBezTo>
                    <a:pt x="184" y="8"/>
                    <a:pt x="183" y="5"/>
                    <a:pt x="183" y="5"/>
                  </a:cubicBezTo>
                  <a:cubicBezTo>
                    <a:pt x="183" y="5"/>
                    <a:pt x="182" y="8"/>
                    <a:pt x="179" y="5"/>
                  </a:cubicBezTo>
                  <a:cubicBezTo>
                    <a:pt x="178" y="3"/>
                    <a:pt x="177" y="1"/>
                    <a:pt x="175" y="0"/>
                  </a:cubicBezTo>
                  <a:cubicBezTo>
                    <a:pt x="175" y="0"/>
                    <a:pt x="174" y="1"/>
                    <a:pt x="173" y="2"/>
                  </a:cubicBezTo>
                  <a:cubicBezTo>
                    <a:pt x="169" y="5"/>
                    <a:pt x="170" y="3"/>
                    <a:pt x="167" y="2"/>
                  </a:cubicBezTo>
                  <a:cubicBezTo>
                    <a:pt x="164" y="2"/>
                    <a:pt x="167" y="6"/>
                    <a:pt x="167" y="9"/>
                  </a:cubicBezTo>
                  <a:cubicBezTo>
                    <a:pt x="166" y="11"/>
                    <a:pt x="164" y="12"/>
                    <a:pt x="159" y="12"/>
                  </a:cubicBezTo>
                  <a:cubicBezTo>
                    <a:pt x="155" y="13"/>
                    <a:pt x="157" y="19"/>
                    <a:pt x="157" y="19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154" y="18"/>
                    <a:pt x="153" y="21"/>
                    <a:pt x="152" y="21"/>
                  </a:cubicBezTo>
                  <a:cubicBezTo>
                    <a:pt x="151" y="21"/>
                    <a:pt x="147" y="17"/>
                    <a:pt x="147" y="1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19" y="104"/>
                    <a:pt x="17" y="107"/>
                  </a:cubicBezTo>
                  <a:cubicBezTo>
                    <a:pt x="16" y="110"/>
                    <a:pt x="17" y="113"/>
                    <a:pt x="17" y="113"/>
                  </a:cubicBezTo>
                  <a:cubicBezTo>
                    <a:pt x="17" y="113"/>
                    <a:pt x="14" y="114"/>
                    <a:pt x="13" y="116"/>
                  </a:cubicBezTo>
                  <a:cubicBezTo>
                    <a:pt x="13" y="119"/>
                    <a:pt x="12" y="121"/>
                    <a:pt x="12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1" y="129"/>
                    <a:pt x="2" y="131"/>
                    <a:pt x="4" y="133"/>
                  </a:cubicBezTo>
                  <a:cubicBezTo>
                    <a:pt x="6" y="136"/>
                    <a:pt x="13" y="133"/>
                    <a:pt x="7" y="140"/>
                  </a:cubicBezTo>
                  <a:cubicBezTo>
                    <a:pt x="2" y="147"/>
                    <a:pt x="0" y="145"/>
                    <a:pt x="0" y="146"/>
                  </a:cubicBezTo>
                  <a:cubicBezTo>
                    <a:pt x="1" y="148"/>
                    <a:pt x="5" y="151"/>
                    <a:pt x="5" y="151"/>
                  </a:cubicBezTo>
                  <a:cubicBezTo>
                    <a:pt x="5" y="151"/>
                    <a:pt x="8" y="145"/>
                    <a:pt x="8" y="149"/>
                  </a:cubicBezTo>
                  <a:cubicBezTo>
                    <a:pt x="8" y="154"/>
                    <a:pt x="9" y="158"/>
                    <a:pt x="11" y="158"/>
                  </a:cubicBezTo>
                  <a:cubicBezTo>
                    <a:pt x="12" y="158"/>
                    <a:pt x="12" y="164"/>
                    <a:pt x="13" y="166"/>
                  </a:cubicBezTo>
                  <a:cubicBezTo>
                    <a:pt x="13" y="167"/>
                    <a:pt x="17" y="168"/>
                    <a:pt x="17" y="168"/>
                  </a:cubicBezTo>
                  <a:cubicBezTo>
                    <a:pt x="17" y="168"/>
                    <a:pt x="16" y="172"/>
                    <a:pt x="16" y="174"/>
                  </a:cubicBezTo>
                  <a:cubicBezTo>
                    <a:pt x="20" y="178"/>
                    <a:pt x="30" y="189"/>
                    <a:pt x="29" y="191"/>
                  </a:cubicBezTo>
                  <a:cubicBezTo>
                    <a:pt x="29" y="192"/>
                    <a:pt x="26" y="192"/>
                    <a:pt x="26" y="192"/>
                  </a:cubicBezTo>
                  <a:cubicBezTo>
                    <a:pt x="26" y="192"/>
                    <a:pt x="27" y="197"/>
                    <a:pt x="26" y="196"/>
                  </a:cubicBezTo>
                  <a:cubicBezTo>
                    <a:pt x="25" y="196"/>
                    <a:pt x="22" y="200"/>
                    <a:pt x="22" y="200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5" y="205"/>
                    <a:pt x="35" y="200"/>
                    <a:pt x="35" y="205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4"/>
                    <a:pt x="44" y="194"/>
                    <a:pt x="44" y="194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46" y="191"/>
                    <a:pt x="46" y="191"/>
                    <a:pt x="46" y="191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3"/>
                    <a:pt x="105" y="183"/>
                    <a:pt x="105" y="18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36" y="178"/>
                    <a:pt x="136" y="178"/>
                    <a:pt x="136" y="178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72"/>
                    <a:pt x="152" y="172"/>
                    <a:pt x="152" y="172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9" y="192"/>
                    <a:pt x="169" y="192"/>
                    <a:pt x="169" y="192"/>
                  </a:cubicBezTo>
                  <a:cubicBezTo>
                    <a:pt x="169" y="189"/>
                    <a:pt x="169" y="187"/>
                    <a:pt x="170" y="186"/>
                  </a:cubicBezTo>
                  <a:cubicBezTo>
                    <a:pt x="172" y="185"/>
                    <a:pt x="167" y="173"/>
                    <a:pt x="171" y="173"/>
                  </a:cubicBezTo>
                  <a:cubicBezTo>
                    <a:pt x="174" y="172"/>
                    <a:pt x="174" y="168"/>
                    <a:pt x="174" y="169"/>
                  </a:cubicBezTo>
                  <a:cubicBezTo>
                    <a:pt x="174" y="171"/>
                    <a:pt x="175" y="175"/>
                    <a:pt x="180" y="172"/>
                  </a:cubicBezTo>
                  <a:cubicBezTo>
                    <a:pt x="185" y="168"/>
                    <a:pt x="179" y="160"/>
                    <a:pt x="179" y="158"/>
                  </a:cubicBezTo>
                  <a:cubicBezTo>
                    <a:pt x="180" y="156"/>
                    <a:pt x="187" y="145"/>
                    <a:pt x="189" y="144"/>
                  </a:cubicBezTo>
                  <a:cubicBezTo>
                    <a:pt x="191" y="144"/>
                    <a:pt x="195" y="143"/>
                    <a:pt x="195" y="143"/>
                  </a:cubicBezTo>
                  <a:cubicBezTo>
                    <a:pt x="195" y="143"/>
                    <a:pt x="195" y="135"/>
                    <a:pt x="196" y="134"/>
                  </a:cubicBezTo>
                  <a:cubicBezTo>
                    <a:pt x="197" y="133"/>
                    <a:pt x="198" y="116"/>
                    <a:pt x="198" y="116"/>
                  </a:cubicBezTo>
                  <a:cubicBezTo>
                    <a:pt x="198" y="116"/>
                    <a:pt x="196" y="113"/>
                    <a:pt x="196" y="110"/>
                  </a:cubicBezTo>
                  <a:cubicBezTo>
                    <a:pt x="196" y="107"/>
                    <a:pt x="199" y="106"/>
                    <a:pt x="200" y="104"/>
                  </a:cubicBezTo>
                  <a:cubicBezTo>
                    <a:pt x="200" y="101"/>
                    <a:pt x="202" y="93"/>
                    <a:pt x="202" y="93"/>
                  </a:cubicBezTo>
                  <a:cubicBezTo>
                    <a:pt x="202" y="93"/>
                    <a:pt x="200" y="86"/>
                    <a:pt x="201" y="84"/>
                  </a:cubicBezTo>
                  <a:cubicBezTo>
                    <a:pt x="203" y="82"/>
                    <a:pt x="205" y="83"/>
                    <a:pt x="205" y="83"/>
                  </a:cubicBezTo>
                  <a:cubicBezTo>
                    <a:pt x="205" y="83"/>
                    <a:pt x="205" y="77"/>
                    <a:pt x="210" y="77"/>
                  </a:cubicBezTo>
                  <a:cubicBezTo>
                    <a:pt x="214" y="76"/>
                    <a:pt x="212" y="78"/>
                    <a:pt x="217" y="75"/>
                  </a:cubicBezTo>
                  <a:cubicBezTo>
                    <a:pt x="219" y="73"/>
                    <a:pt x="221" y="72"/>
                    <a:pt x="222" y="70"/>
                  </a:cubicBezTo>
                  <a:cubicBezTo>
                    <a:pt x="222" y="70"/>
                    <a:pt x="221" y="69"/>
                    <a:pt x="221" y="6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0" name="Freeform 413"/>
            <p:cNvSpPr>
              <a:spLocks/>
            </p:cNvSpPr>
            <p:nvPr/>
          </p:nvSpPr>
          <p:spPr bwMode="auto">
            <a:xfrm>
              <a:off x="3863976" y="2108200"/>
              <a:ext cx="877888" cy="657225"/>
            </a:xfrm>
            <a:custGeom>
              <a:avLst/>
              <a:gdLst/>
              <a:ahLst/>
              <a:cxnLst>
                <a:cxn ang="0">
                  <a:pos x="130" y="33"/>
                </a:cxn>
                <a:cxn ang="0">
                  <a:pos x="127" y="25"/>
                </a:cxn>
                <a:cxn ang="0">
                  <a:pos x="118" y="8"/>
                </a:cxn>
                <a:cxn ang="0">
                  <a:pos x="114" y="0"/>
                </a:cxn>
                <a:cxn ang="0">
                  <a:pos x="106" y="4"/>
                </a:cxn>
                <a:cxn ang="0">
                  <a:pos x="109" y="13"/>
                </a:cxn>
                <a:cxn ang="0">
                  <a:pos x="104" y="20"/>
                </a:cxn>
                <a:cxn ang="0">
                  <a:pos x="94" y="34"/>
                </a:cxn>
                <a:cxn ang="0">
                  <a:pos x="86" y="32"/>
                </a:cxn>
                <a:cxn ang="0">
                  <a:pos x="72" y="30"/>
                </a:cxn>
                <a:cxn ang="0">
                  <a:pos x="66" y="35"/>
                </a:cxn>
                <a:cxn ang="0">
                  <a:pos x="54" y="41"/>
                </a:cxn>
                <a:cxn ang="0">
                  <a:pos x="40" y="36"/>
                </a:cxn>
                <a:cxn ang="0">
                  <a:pos x="32" y="35"/>
                </a:cxn>
                <a:cxn ang="0">
                  <a:pos x="27" y="28"/>
                </a:cxn>
                <a:cxn ang="0">
                  <a:pos x="16" y="27"/>
                </a:cxn>
                <a:cxn ang="0">
                  <a:pos x="13" y="34"/>
                </a:cxn>
                <a:cxn ang="0">
                  <a:pos x="11" y="39"/>
                </a:cxn>
                <a:cxn ang="0">
                  <a:pos x="10" y="44"/>
                </a:cxn>
                <a:cxn ang="0">
                  <a:pos x="8" y="46"/>
                </a:cxn>
                <a:cxn ang="0">
                  <a:pos x="5" y="50"/>
                </a:cxn>
                <a:cxn ang="0">
                  <a:pos x="0" y="58"/>
                </a:cxn>
                <a:cxn ang="0">
                  <a:pos x="15" y="63"/>
                </a:cxn>
                <a:cxn ang="0">
                  <a:pos x="33" y="79"/>
                </a:cxn>
                <a:cxn ang="0">
                  <a:pos x="34" y="89"/>
                </a:cxn>
                <a:cxn ang="0">
                  <a:pos x="44" y="94"/>
                </a:cxn>
                <a:cxn ang="0">
                  <a:pos x="61" y="112"/>
                </a:cxn>
                <a:cxn ang="0">
                  <a:pos x="74" y="111"/>
                </a:cxn>
                <a:cxn ang="0">
                  <a:pos x="80" y="111"/>
                </a:cxn>
                <a:cxn ang="0">
                  <a:pos x="90" y="118"/>
                </a:cxn>
                <a:cxn ang="0">
                  <a:pos x="95" y="121"/>
                </a:cxn>
                <a:cxn ang="0">
                  <a:pos x="103" y="121"/>
                </a:cxn>
                <a:cxn ang="0">
                  <a:pos x="111" y="121"/>
                </a:cxn>
                <a:cxn ang="0">
                  <a:pos x="131" y="119"/>
                </a:cxn>
                <a:cxn ang="0">
                  <a:pos x="155" y="97"/>
                </a:cxn>
                <a:cxn ang="0">
                  <a:pos x="158" y="106"/>
                </a:cxn>
                <a:cxn ang="0">
                  <a:pos x="162" y="94"/>
                </a:cxn>
                <a:cxn ang="0">
                  <a:pos x="146" y="77"/>
                </a:cxn>
                <a:cxn ang="0">
                  <a:pos x="134" y="64"/>
                </a:cxn>
                <a:cxn ang="0">
                  <a:pos x="124" y="57"/>
                </a:cxn>
                <a:cxn ang="0">
                  <a:pos x="138" y="52"/>
                </a:cxn>
                <a:cxn ang="0">
                  <a:pos x="136" y="39"/>
                </a:cxn>
                <a:cxn ang="0">
                  <a:pos x="128" y="36"/>
                </a:cxn>
              </a:cxnLst>
              <a:rect l="0" t="0" r="r" b="b"/>
              <a:pathLst>
                <a:path w="163" h="122">
                  <a:moveTo>
                    <a:pt x="128" y="36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0" y="58"/>
                    <a:pt x="0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5" y="61"/>
                    <a:pt x="15" y="63"/>
                  </a:cubicBezTo>
                  <a:cubicBezTo>
                    <a:pt x="16" y="65"/>
                    <a:pt x="15" y="69"/>
                    <a:pt x="15" y="6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0" y="81"/>
                    <a:pt x="31" y="82"/>
                  </a:cubicBezTo>
                  <a:cubicBezTo>
                    <a:pt x="32" y="84"/>
                    <a:pt x="34" y="89"/>
                    <a:pt x="34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42" y="90"/>
                    <a:pt x="44" y="94"/>
                  </a:cubicBezTo>
                  <a:cubicBezTo>
                    <a:pt x="46" y="98"/>
                    <a:pt x="44" y="99"/>
                    <a:pt x="44" y="99"/>
                  </a:cubicBezTo>
                  <a:cubicBezTo>
                    <a:pt x="44" y="99"/>
                    <a:pt x="55" y="112"/>
                    <a:pt x="61" y="112"/>
                  </a:cubicBezTo>
                  <a:cubicBezTo>
                    <a:pt x="66" y="112"/>
                    <a:pt x="66" y="106"/>
                    <a:pt x="69" y="108"/>
                  </a:cubicBezTo>
                  <a:cubicBezTo>
                    <a:pt x="72" y="111"/>
                    <a:pt x="74" y="111"/>
                    <a:pt x="74" y="111"/>
                  </a:cubicBezTo>
                  <a:cubicBezTo>
                    <a:pt x="74" y="111"/>
                    <a:pt x="75" y="103"/>
                    <a:pt x="78" y="106"/>
                  </a:cubicBezTo>
                  <a:cubicBezTo>
                    <a:pt x="80" y="109"/>
                    <a:pt x="80" y="111"/>
                    <a:pt x="80" y="111"/>
                  </a:cubicBezTo>
                  <a:cubicBezTo>
                    <a:pt x="80" y="111"/>
                    <a:pt x="79" y="115"/>
                    <a:pt x="84" y="116"/>
                  </a:cubicBezTo>
                  <a:cubicBezTo>
                    <a:pt x="88" y="118"/>
                    <a:pt x="90" y="116"/>
                    <a:pt x="90" y="118"/>
                  </a:cubicBezTo>
                  <a:cubicBezTo>
                    <a:pt x="90" y="120"/>
                    <a:pt x="88" y="120"/>
                    <a:pt x="90" y="121"/>
                  </a:cubicBezTo>
                  <a:cubicBezTo>
                    <a:pt x="93" y="122"/>
                    <a:pt x="95" y="121"/>
                    <a:pt x="95" y="121"/>
                  </a:cubicBezTo>
                  <a:cubicBezTo>
                    <a:pt x="95" y="121"/>
                    <a:pt x="99" y="117"/>
                    <a:pt x="101" y="117"/>
                  </a:cubicBezTo>
                  <a:cubicBezTo>
                    <a:pt x="103" y="118"/>
                    <a:pt x="101" y="121"/>
                    <a:pt x="103" y="121"/>
                  </a:cubicBezTo>
                  <a:cubicBezTo>
                    <a:pt x="105" y="121"/>
                    <a:pt x="109" y="118"/>
                    <a:pt x="108" y="119"/>
                  </a:cubicBezTo>
                  <a:cubicBezTo>
                    <a:pt x="107" y="120"/>
                    <a:pt x="111" y="121"/>
                    <a:pt x="111" y="121"/>
                  </a:cubicBezTo>
                  <a:cubicBezTo>
                    <a:pt x="111" y="121"/>
                    <a:pt x="109" y="117"/>
                    <a:pt x="117" y="118"/>
                  </a:cubicBezTo>
                  <a:cubicBezTo>
                    <a:pt x="125" y="118"/>
                    <a:pt x="131" y="119"/>
                    <a:pt x="131" y="119"/>
                  </a:cubicBezTo>
                  <a:cubicBezTo>
                    <a:pt x="131" y="119"/>
                    <a:pt x="142" y="104"/>
                    <a:pt x="144" y="103"/>
                  </a:cubicBezTo>
                  <a:cubicBezTo>
                    <a:pt x="147" y="103"/>
                    <a:pt x="154" y="96"/>
                    <a:pt x="155" y="97"/>
                  </a:cubicBezTo>
                  <a:cubicBezTo>
                    <a:pt x="156" y="99"/>
                    <a:pt x="158" y="100"/>
                    <a:pt x="158" y="101"/>
                  </a:cubicBezTo>
                  <a:cubicBezTo>
                    <a:pt x="159" y="102"/>
                    <a:pt x="157" y="105"/>
                    <a:pt x="158" y="106"/>
                  </a:cubicBezTo>
                  <a:cubicBezTo>
                    <a:pt x="159" y="106"/>
                    <a:pt x="163" y="105"/>
                    <a:pt x="163" y="105"/>
                  </a:cubicBezTo>
                  <a:cubicBezTo>
                    <a:pt x="163" y="105"/>
                    <a:pt x="163" y="94"/>
                    <a:pt x="162" y="94"/>
                  </a:cubicBezTo>
                  <a:cubicBezTo>
                    <a:pt x="161" y="93"/>
                    <a:pt x="158" y="97"/>
                    <a:pt x="154" y="93"/>
                  </a:cubicBezTo>
                  <a:cubicBezTo>
                    <a:pt x="151" y="88"/>
                    <a:pt x="146" y="77"/>
                    <a:pt x="146" y="77"/>
                  </a:cubicBezTo>
                  <a:cubicBezTo>
                    <a:pt x="146" y="77"/>
                    <a:pt x="139" y="74"/>
                    <a:pt x="136" y="71"/>
                  </a:cubicBezTo>
                  <a:cubicBezTo>
                    <a:pt x="134" y="68"/>
                    <a:pt x="139" y="65"/>
                    <a:pt x="134" y="64"/>
                  </a:cubicBezTo>
                  <a:cubicBezTo>
                    <a:pt x="128" y="63"/>
                    <a:pt x="122" y="63"/>
                    <a:pt x="122" y="61"/>
                  </a:cubicBezTo>
                  <a:cubicBezTo>
                    <a:pt x="121" y="59"/>
                    <a:pt x="124" y="57"/>
                    <a:pt x="124" y="57"/>
                  </a:cubicBezTo>
                  <a:cubicBezTo>
                    <a:pt x="124" y="57"/>
                    <a:pt x="123" y="53"/>
                    <a:pt x="124" y="53"/>
                  </a:cubicBezTo>
                  <a:cubicBezTo>
                    <a:pt x="125" y="53"/>
                    <a:pt x="137" y="55"/>
                    <a:pt x="138" y="52"/>
                  </a:cubicBezTo>
                  <a:cubicBezTo>
                    <a:pt x="138" y="49"/>
                    <a:pt x="136" y="44"/>
                    <a:pt x="136" y="44"/>
                  </a:cubicBezTo>
                  <a:cubicBezTo>
                    <a:pt x="136" y="44"/>
                    <a:pt x="136" y="42"/>
                    <a:pt x="136" y="39"/>
                  </a:cubicBezTo>
                  <a:cubicBezTo>
                    <a:pt x="131" y="38"/>
                    <a:pt x="131" y="38"/>
                    <a:pt x="131" y="38"/>
                  </a:cubicBezTo>
                  <a:lnTo>
                    <a:pt x="128" y="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1" name="Freeform 414"/>
            <p:cNvSpPr>
              <a:spLocks noChangeAspect="1"/>
            </p:cNvSpPr>
            <p:nvPr/>
          </p:nvSpPr>
          <p:spPr bwMode="auto">
            <a:xfrm>
              <a:off x="5180013" y="3919538"/>
              <a:ext cx="577850" cy="1035050"/>
            </a:xfrm>
            <a:custGeom>
              <a:avLst/>
              <a:gdLst/>
              <a:ahLst/>
              <a:cxnLst>
                <a:cxn ang="0">
                  <a:pos x="338" y="72"/>
                </a:cxn>
                <a:cxn ang="0">
                  <a:pos x="325" y="41"/>
                </a:cxn>
                <a:cxn ang="0">
                  <a:pos x="311" y="14"/>
                </a:cxn>
                <a:cxn ang="0">
                  <a:pos x="316" y="1"/>
                </a:cxn>
                <a:cxn ang="0">
                  <a:pos x="289" y="25"/>
                </a:cxn>
                <a:cxn ang="0">
                  <a:pos x="288" y="58"/>
                </a:cxn>
                <a:cxn ang="0">
                  <a:pos x="274" y="71"/>
                </a:cxn>
                <a:cxn ang="0">
                  <a:pos x="248" y="76"/>
                </a:cxn>
                <a:cxn ang="0">
                  <a:pos x="250" y="105"/>
                </a:cxn>
                <a:cxn ang="0">
                  <a:pos x="234" y="119"/>
                </a:cxn>
                <a:cxn ang="0">
                  <a:pos x="230" y="137"/>
                </a:cxn>
                <a:cxn ang="0">
                  <a:pos x="217" y="128"/>
                </a:cxn>
                <a:cxn ang="0">
                  <a:pos x="204" y="150"/>
                </a:cxn>
                <a:cxn ang="0">
                  <a:pos x="196" y="156"/>
                </a:cxn>
                <a:cxn ang="0">
                  <a:pos x="176" y="186"/>
                </a:cxn>
                <a:cxn ang="0">
                  <a:pos x="158" y="180"/>
                </a:cxn>
                <a:cxn ang="0">
                  <a:pos x="123" y="201"/>
                </a:cxn>
                <a:cxn ang="0">
                  <a:pos x="98" y="202"/>
                </a:cxn>
                <a:cxn ang="0">
                  <a:pos x="86" y="222"/>
                </a:cxn>
                <a:cxn ang="0">
                  <a:pos x="65" y="240"/>
                </a:cxn>
                <a:cxn ang="0">
                  <a:pos x="58" y="311"/>
                </a:cxn>
                <a:cxn ang="0">
                  <a:pos x="58" y="334"/>
                </a:cxn>
                <a:cxn ang="0">
                  <a:pos x="64" y="364"/>
                </a:cxn>
                <a:cxn ang="0">
                  <a:pos x="55" y="394"/>
                </a:cxn>
                <a:cxn ang="0">
                  <a:pos x="38" y="414"/>
                </a:cxn>
                <a:cxn ang="0">
                  <a:pos x="14" y="439"/>
                </a:cxn>
                <a:cxn ang="0">
                  <a:pos x="2" y="490"/>
                </a:cxn>
                <a:cxn ang="0">
                  <a:pos x="4" y="511"/>
                </a:cxn>
                <a:cxn ang="0">
                  <a:pos x="2" y="556"/>
                </a:cxn>
                <a:cxn ang="0">
                  <a:pos x="16" y="584"/>
                </a:cxn>
                <a:cxn ang="0">
                  <a:pos x="38" y="620"/>
                </a:cxn>
                <a:cxn ang="0">
                  <a:pos x="115" y="616"/>
                </a:cxn>
                <a:cxn ang="0">
                  <a:pos x="146" y="610"/>
                </a:cxn>
                <a:cxn ang="0">
                  <a:pos x="159" y="576"/>
                </a:cxn>
                <a:cxn ang="0">
                  <a:pos x="178" y="544"/>
                </a:cxn>
                <a:cxn ang="0">
                  <a:pos x="197" y="488"/>
                </a:cxn>
                <a:cxn ang="0">
                  <a:pos x="238" y="398"/>
                </a:cxn>
                <a:cxn ang="0">
                  <a:pos x="255" y="359"/>
                </a:cxn>
                <a:cxn ang="0">
                  <a:pos x="294" y="253"/>
                </a:cxn>
                <a:cxn ang="0">
                  <a:pos x="321" y="235"/>
                </a:cxn>
                <a:cxn ang="0">
                  <a:pos x="317" y="224"/>
                </a:cxn>
                <a:cxn ang="0">
                  <a:pos x="308" y="189"/>
                </a:cxn>
                <a:cxn ang="0">
                  <a:pos x="340" y="189"/>
                </a:cxn>
                <a:cxn ang="0">
                  <a:pos x="343" y="134"/>
                </a:cxn>
              </a:cxnLst>
              <a:rect l="0" t="0" r="r" b="b"/>
              <a:pathLst>
                <a:path w="356" h="640">
                  <a:moveTo>
                    <a:pt x="343" y="134"/>
                  </a:moveTo>
                  <a:cubicBezTo>
                    <a:pt x="343" y="124"/>
                    <a:pt x="338" y="72"/>
                    <a:pt x="338" y="72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0" y="22"/>
                    <a:pt x="320" y="22"/>
                    <a:pt x="320" y="22"/>
                  </a:cubicBezTo>
                  <a:cubicBezTo>
                    <a:pt x="320" y="22"/>
                    <a:pt x="310" y="16"/>
                    <a:pt x="311" y="14"/>
                  </a:cubicBezTo>
                  <a:cubicBezTo>
                    <a:pt x="312" y="11"/>
                    <a:pt x="313" y="8"/>
                    <a:pt x="313" y="8"/>
                  </a:cubicBezTo>
                  <a:cubicBezTo>
                    <a:pt x="313" y="8"/>
                    <a:pt x="318" y="2"/>
                    <a:pt x="316" y="1"/>
                  </a:cubicBezTo>
                  <a:cubicBezTo>
                    <a:pt x="314" y="0"/>
                    <a:pt x="308" y="6"/>
                    <a:pt x="303" y="11"/>
                  </a:cubicBezTo>
                  <a:cubicBezTo>
                    <a:pt x="298" y="16"/>
                    <a:pt x="290" y="11"/>
                    <a:pt x="289" y="25"/>
                  </a:cubicBezTo>
                  <a:cubicBezTo>
                    <a:pt x="288" y="39"/>
                    <a:pt x="295" y="47"/>
                    <a:pt x="293" y="48"/>
                  </a:cubicBezTo>
                  <a:cubicBezTo>
                    <a:pt x="291" y="50"/>
                    <a:pt x="289" y="56"/>
                    <a:pt x="288" y="58"/>
                  </a:cubicBezTo>
                  <a:cubicBezTo>
                    <a:pt x="288" y="60"/>
                    <a:pt x="288" y="72"/>
                    <a:pt x="288" y="72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1"/>
                    <a:pt x="274" y="82"/>
                    <a:pt x="266" y="87"/>
                  </a:cubicBezTo>
                  <a:cubicBezTo>
                    <a:pt x="258" y="92"/>
                    <a:pt x="257" y="73"/>
                    <a:pt x="248" y="76"/>
                  </a:cubicBezTo>
                  <a:cubicBezTo>
                    <a:pt x="240" y="80"/>
                    <a:pt x="244" y="88"/>
                    <a:pt x="245" y="90"/>
                  </a:cubicBezTo>
                  <a:cubicBezTo>
                    <a:pt x="246" y="92"/>
                    <a:pt x="250" y="105"/>
                    <a:pt x="250" y="105"/>
                  </a:cubicBezTo>
                  <a:cubicBezTo>
                    <a:pt x="246" y="109"/>
                    <a:pt x="246" y="109"/>
                    <a:pt x="246" y="109"/>
                  </a:cubicBezTo>
                  <a:cubicBezTo>
                    <a:pt x="246" y="109"/>
                    <a:pt x="231" y="113"/>
                    <a:pt x="234" y="119"/>
                  </a:cubicBezTo>
                  <a:cubicBezTo>
                    <a:pt x="238" y="125"/>
                    <a:pt x="243" y="124"/>
                    <a:pt x="242" y="126"/>
                  </a:cubicBezTo>
                  <a:cubicBezTo>
                    <a:pt x="240" y="128"/>
                    <a:pt x="231" y="133"/>
                    <a:pt x="230" y="137"/>
                  </a:cubicBezTo>
                  <a:cubicBezTo>
                    <a:pt x="230" y="141"/>
                    <a:pt x="222" y="145"/>
                    <a:pt x="222" y="145"/>
                  </a:cubicBezTo>
                  <a:cubicBezTo>
                    <a:pt x="222" y="145"/>
                    <a:pt x="221" y="126"/>
                    <a:pt x="217" y="128"/>
                  </a:cubicBezTo>
                  <a:cubicBezTo>
                    <a:pt x="213" y="129"/>
                    <a:pt x="216" y="137"/>
                    <a:pt x="216" y="137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4" y="150"/>
                    <a:pt x="213" y="169"/>
                    <a:pt x="208" y="168"/>
                  </a:cubicBezTo>
                  <a:cubicBezTo>
                    <a:pt x="202" y="166"/>
                    <a:pt x="196" y="156"/>
                    <a:pt x="196" y="156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44" y="185"/>
                    <a:pt x="136" y="186"/>
                  </a:cubicBezTo>
                  <a:cubicBezTo>
                    <a:pt x="129" y="188"/>
                    <a:pt x="126" y="202"/>
                    <a:pt x="123" y="201"/>
                  </a:cubicBezTo>
                  <a:cubicBezTo>
                    <a:pt x="120" y="200"/>
                    <a:pt x="114" y="192"/>
                    <a:pt x="114" y="192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84" y="202"/>
                    <a:pt x="84" y="202"/>
                    <a:pt x="84" y="202"/>
                  </a:cubicBezTo>
                  <a:cubicBezTo>
                    <a:pt x="84" y="202"/>
                    <a:pt x="87" y="220"/>
                    <a:pt x="86" y="222"/>
                  </a:cubicBezTo>
                  <a:cubicBezTo>
                    <a:pt x="86" y="224"/>
                    <a:pt x="78" y="219"/>
                    <a:pt x="77" y="228"/>
                  </a:cubicBezTo>
                  <a:cubicBezTo>
                    <a:pt x="76" y="238"/>
                    <a:pt x="69" y="235"/>
                    <a:pt x="65" y="240"/>
                  </a:cubicBezTo>
                  <a:cubicBezTo>
                    <a:pt x="61" y="246"/>
                    <a:pt x="57" y="252"/>
                    <a:pt x="56" y="255"/>
                  </a:cubicBezTo>
                  <a:cubicBezTo>
                    <a:pt x="54" y="258"/>
                    <a:pt x="54" y="300"/>
                    <a:pt x="58" y="311"/>
                  </a:cubicBezTo>
                  <a:cubicBezTo>
                    <a:pt x="62" y="322"/>
                    <a:pt x="64" y="329"/>
                    <a:pt x="64" y="329"/>
                  </a:cubicBezTo>
                  <a:cubicBezTo>
                    <a:pt x="64" y="329"/>
                    <a:pt x="59" y="324"/>
                    <a:pt x="58" y="334"/>
                  </a:cubicBezTo>
                  <a:cubicBezTo>
                    <a:pt x="58" y="344"/>
                    <a:pt x="68" y="345"/>
                    <a:pt x="68" y="352"/>
                  </a:cubicBezTo>
                  <a:cubicBezTo>
                    <a:pt x="68" y="360"/>
                    <a:pt x="63" y="358"/>
                    <a:pt x="64" y="364"/>
                  </a:cubicBezTo>
                  <a:cubicBezTo>
                    <a:pt x="66" y="370"/>
                    <a:pt x="66" y="364"/>
                    <a:pt x="66" y="370"/>
                  </a:cubicBezTo>
                  <a:cubicBezTo>
                    <a:pt x="65" y="377"/>
                    <a:pt x="60" y="393"/>
                    <a:pt x="55" y="394"/>
                  </a:cubicBezTo>
                  <a:cubicBezTo>
                    <a:pt x="50" y="396"/>
                    <a:pt x="48" y="394"/>
                    <a:pt x="46" y="398"/>
                  </a:cubicBezTo>
                  <a:cubicBezTo>
                    <a:pt x="44" y="402"/>
                    <a:pt x="40" y="407"/>
                    <a:pt x="38" y="414"/>
                  </a:cubicBezTo>
                  <a:cubicBezTo>
                    <a:pt x="35" y="422"/>
                    <a:pt x="40" y="430"/>
                    <a:pt x="36" y="432"/>
                  </a:cubicBezTo>
                  <a:cubicBezTo>
                    <a:pt x="32" y="435"/>
                    <a:pt x="16" y="438"/>
                    <a:pt x="14" y="439"/>
                  </a:cubicBezTo>
                  <a:cubicBezTo>
                    <a:pt x="12" y="440"/>
                    <a:pt x="10" y="452"/>
                    <a:pt x="5" y="461"/>
                  </a:cubicBezTo>
                  <a:cubicBezTo>
                    <a:pt x="0" y="470"/>
                    <a:pt x="0" y="487"/>
                    <a:pt x="2" y="490"/>
                  </a:cubicBezTo>
                  <a:cubicBezTo>
                    <a:pt x="3" y="492"/>
                    <a:pt x="8" y="496"/>
                    <a:pt x="5" y="497"/>
                  </a:cubicBezTo>
                  <a:cubicBezTo>
                    <a:pt x="2" y="498"/>
                    <a:pt x="0" y="500"/>
                    <a:pt x="4" y="511"/>
                  </a:cubicBezTo>
                  <a:cubicBezTo>
                    <a:pt x="8" y="522"/>
                    <a:pt x="10" y="531"/>
                    <a:pt x="11" y="534"/>
                  </a:cubicBezTo>
                  <a:cubicBezTo>
                    <a:pt x="12" y="536"/>
                    <a:pt x="2" y="556"/>
                    <a:pt x="2" y="556"/>
                  </a:cubicBezTo>
                  <a:cubicBezTo>
                    <a:pt x="10" y="582"/>
                    <a:pt x="10" y="582"/>
                    <a:pt x="10" y="582"/>
                  </a:cubicBezTo>
                  <a:cubicBezTo>
                    <a:pt x="10" y="582"/>
                    <a:pt x="18" y="580"/>
                    <a:pt x="16" y="584"/>
                  </a:cubicBezTo>
                  <a:cubicBezTo>
                    <a:pt x="14" y="588"/>
                    <a:pt x="13" y="619"/>
                    <a:pt x="22" y="620"/>
                  </a:cubicBezTo>
                  <a:cubicBezTo>
                    <a:pt x="32" y="622"/>
                    <a:pt x="35" y="616"/>
                    <a:pt x="38" y="620"/>
                  </a:cubicBezTo>
                  <a:cubicBezTo>
                    <a:pt x="40" y="624"/>
                    <a:pt x="54" y="640"/>
                    <a:pt x="62" y="636"/>
                  </a:cubicBezTo>
                  <a:cubicBezTo>
                    <a:pt x="70" y="632"/>
                    <a:pt x="108" y="615"/>
                    <a:pt x="115" y="616"/>
                  </a:cubicBezTo>
                  <a:cubicBezTo>
                    <a:pt x="115" y="616"/>
                    <a:pt x="122" y="620"/>
                    <a:pt x="130" y="618"/>
                  </a:cubicBezTo>
                  <a:cubicBezTo>
                    <a:pt x="138" y="617"/>
                    <a:pt x="146" y="610"/>
                    <a:pt x="146" y="610"/>
                  </a:cubicBezTo>
                  <a:cubicBezTo>
                    <a:pt x="146" y="610"/>
                    <a:pt x="156" y="600"/>
                    <a:pt x="157" y="589"/>
                  </a:cubicBezTo>
                  <a:cubicBezTo>
                    <a:pt x="158" y="578"/>
                    <a:pt x="156" y="576"/>
                    <a:pt x="159" y="576"/>
                  </a:cubicBezTo>
                  <a:cubicBezTo>
                    <a:pt x="162" y="576"/>
                    <a:pt x="174" y="574"/>
                    <a:pt x="174" y="565"/>
                  </a:cubicBezTo>
                  <a:cubicBezTo>
                    <a:pt x="174" y="556"/>
                    <a:pt x="174" y="551"/>
                    <a:pt x="178" y="544"/>
                  </a:cubicBezTo>
                  <a:cubicBezTo>
                    <a:pt x="181" y="538"/>
                    <a:pt x="186" y="532"/>
                    <a:pt x="192" y="521"/>
                  </a:cubicBezTo>
                  <a:cubicBezTo>
                    <a:pt x="198" y="510"/>
                    <a:pt x="192" y="492"/>
                    <a:pt x="197" y="488"/>
                  </a:cubicBezTo>
                  <a:cubicBezTo>
                    <a:pt x="202" y="483"/>
                    <a:pt x="225" y="448"/>
                    <a:pt x="232" y="433"/>
                  </a:cubicBezTo>
                  <a:cubicBezTo>
                    <a:pt x="238" y="418"/>
                    <a:pt x="228" y="406"/>
                    <a:pt x="238" y="398"/>
                  </a:cubicBezTo>
                  <a:cubicBezTo>
                    <a:pt x="248" y="391"/>
                    <a:pt x="254" y="382"/>
                    <a:pt x="255" y="376"/>
                  </a:cubicBezTo>
                  <a:cubicBezTo>
                    <a:pt x="256" y="370"/>
                    <a:pt x="248" y="364"/>
                    <a:pt x="255" y="359"/>
                  </a:cubicBezTo>
                  <a:cubicBezTo>
                    <a:pt x="262" y="354"/>
                    <a:pt x="285" y="307"/>
                    <a:pt x="289" y="302"/>
                  </a:cubicBezTo>
                  <a:cubicBezTo>
                    <a:pt x="293" y="298"/>
                    <a:pt x="294" y="253"/>
                    <a:pt x="294" y="253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24"/>
                    <a:pt x="317" y="206"/>
                    <a:pt x="317" y="203"/>
                  </a:cubicBezTo>
                  <a:cubicBezTo>
                    <a:pt x="317" y="200"/>
                    <a:pt x="301" y="197"/>
                    <a:pt x="308" y="189"/>
                  </a:cubicBezTo>
                  <a:cubicBezTo>
                    <a:pt x="316" y="181"/>
                    <a:pt x="308" y="160"/>
                    <a:pt x="319" y="164"/>
                  </a:cubicBezTo>
                  <a:cubicBezTo>
                    <a:pt x="330" y="167"/>
                    <a:pt x="328" y="202"/>
                    <a:pt x="340" y="189"/>
                  </a:cubicBezTo>
                  <a:cubicBezTo>
                    <a:pt x="351" y="176"/>
                    <a:pt x="356" y="168"/>
                    <a:pt x="354" y="158"/>
                  </a:cubicBezTo>
                  <a:cubicBezTo>
                    <a:pt x="352" y="147"/>
                    <a:pt x="343" y="144"/>
                    <a:pt x="343" y="13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635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2" name="Freeform 415"/>
            <p:cNvSpPr>
              <a:spLocks noChangeAspect="1" noEditPoints="1"/>
            </p:cNvSpPr>
            <p:nvPr/>
          </p:nvSpPr>
          <p:spPr bwMode="auto">
            <a:xfrm>
              <a:off x="5229226" y="3868738"/>
              <a:ext cx="120650" cy="88900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0" y="14"/>
                </a:cxn>
                <a:cxn ang="0">
                  <a:pos x="16" y="21"/>
                </a:cxn>
                <a:cxn ang="0">
                  <a:pos x="23" y="3"/>
                </a:cxn>
                <a:cxn ang="0">
                  <a:pos x="13" y="11"/>
                </a:cxn>
                <a:cxn ang="0">
                  <a:pos x="31" y="50"/>
                </a:cxn>
                <a:cxn ang="0">
                  <a:pos x="48" y="49"/>
                </a:cxn>
                <a:cxn ang="0">
                  <a:pos x="31" y="50"/>
                </a:cxn>
                <a:cxn ang="0">
                  <a:pos x="73" y="39"/>
                </a:cxn>
                <a:cxn ang="0">
                  <a:pos x="61" y="44"/>
                </a:cxn>
                <a:cxn ang="0">
                  <a:pos x="75" y="54"/>
                </a:cxn>
                <a:cxn ang="0">
                  <a:pos x="73" y="39"/>
                </a:cxn>
              </a:cxnLst>
              <a:rect l="0" t="0" r="r" b="b"/>
              <a:pathLst>
                <a:path w="75" h="55">
                  <a:moveTo>
                    <a:pt x="13" y="1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9" y="29"/>
                    <a:pt x="16" y="21"/>
                  </a:cubicBezTo>
                  <a:cubicBezTo>
                    <a:pt x="23" y="13"/>
                    <a:pt x="26" y="5"/>
                    <a:pt x="23" y="3"/>
                  </a:cubicBezTo>
                  <a:cubicBezTo>
                    <a:pt x="19" y="0"/>
                    <a:pt x="13" y="11"/>
                    <a:pt x="13" y="11"/>
                  </a:cubicBezTo>
                  <a:close/>
                  <a:moveTo>
                    <a:pt x="31" y="50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37" y="36"/>
                    <a:pt x="31" y="50"/>
                  </a:cubicBezTo>
                  <a:close/>
                  <a:moveTo>
                    <a:pt x="73" y="39"/>
                  </a:move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59" y="55"/>
                    <a:pt x="75" y="54"/>
                  </a:cubicBezTo>
                  <a:lnTo>
                    <a:pt x="73" y="3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635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3" name="Freeform 419"/>
            <p:cNvSpPr>
              <a:spLocks noChangeAspect="1" noEditPoints="1"/>
            </p:cNvSpPr>
            <p:nvPr/>
          </p:nvSpPr>
          <p:spPr bwMode="auto">
            <a:xfrm>
              <a:off x="993776" y="327025"/>
              <a:ext cx="1193800" cy="1031875"/>
            </a:xfrm>
            <a:custGeom>
              <a:avLst/>
              <a:gdLst/>
              <a:ahLst/>
              <a:cxnLst>
                <a:cxn ang="0">
                  <a:pos x="714" y="145"/>
                </a:cxn>
                <a:cxn ang="0">
                  <a:pos x="711" y="133"/>
                </a:cxn>
                <a:cxn ang="0">
                  <a:pos x="710" y="108"/>
                </a:cxn>
                <a:cxn ang="0">
                  <a:pos x="719" y="91"/>
                </a:cxn>
                <a:cxn ang="0">
                  <a:pos x="724" y="76"/>
                </a:cxn>
                <a:cxn ang="0">
                  <a:pos x="719" y="61"/>
                </a:cxn>
                <a:cxn ang="0">
                  <a:pos x="700" y="41"/>
                </a:cxn>
                <a:cxn ang="0">
                  <a:pos x="677" y="32"/>
                </a:cxn>
                <a:cxn ang="0">
                  <a:pos x="653" y="34"/>
                </a:cxn>
                <a:cxn ang="0">
                  <a:pos x="592" y="12"/>
                </a:cxn>
                <a:cxn ang="0">
                  <a:pos x="580" y="2"/>
                </a:cxn>
                <a:cxn ang="0">
                  <a:pos x="546" y="43"/>
                </a:cxn>
                <a:cxn ang="0">
                  <a:pos x="468" y="100"/>
                </a:cxn>
                <a:cxn ang="0">
                  <a:pos x="429" y="123"/>
                </a:cxn>
                <a:cxn ang="0">
                  <a:pos x="403" y="156"/>
                </a:cxn>
                <a:cxn ang="0">
                  <a:pos x="373" y="207"/>
                </a:cxn>
                <a:cxn ang="0">
                  <a:pos x="377" y="234"/>
                </a:cxn>
                <a:cxn ang="0">
                  <a:pos x="304" y="303"/>
                </a:cxn>
                <a:cxn ang="0">
                  <a:pos x="251" y="330"/>
                </a:cxn>
                <a:cxn ang="0">
                  <a:pos x="213" y="341"/>
                </a:cxn>
                <a:cxn ang="0">
                  <a:pos x="394" y="310"/>
                </a:cxn>
                <a:cxn ang="0">
                  <a:pos x="488" y="283"/>
                </a:cxn>
                <a:cxn ang="0">
                  <a:pos x="537" y="270"/>
                </a:cxn>
                <a:cxn ang="0">
                  <a:pos x="583" y="238"/>
                </a:cxn>
                <a:cxn ang="0">
                  <a:pos x="621" y="223"/>
                </a:cxn>
                <a:cxn ang="0">
                  <a:pos x="615" y="194"/>
                </a:cxn>
                <a:cxn ang="0">
                  <a:pos x="668" y="175"/>
                </a:cxn>
                <a:cxn ang="0">
                  <a:pos x="720" y="186"/>
                </a:cxn>
                <a:cxn ang="0">
                  <a:pos x="731" y="166"/>
                </a:cxn>
                <a:cxn ang="0">
                  <a:pos x="150" y="401"/>
                </a:cxn>
                <a:cxn ang="0">
                  <a:pos x="116" y="470"/>
                </a:cxn>
                <a:cxn ang="0">
                  <a:pos x="65" y="511"/>
                </a:cxn>
                <a:cxn ang="0">
                  <a:pos x="45" y="541"/>
                </a:cxn>
                <a:cxn ang="0">
                  <a:pos x="38" y="558"/>
                </a:cxn>
                <a:cxn ang="0">
                  <a:pos x="5" y="599"/>
                </a:cxn>
                <a:cxn ang="0">
                  <a:pos x="165" y="638"/>
                </a:cxn>
                <a:cxn ang="0">
                  <a:pos x="169" y="568"/>
                </a:cxn>
                <a:cxn ang="0">
                  <a:pos x="220" y="546"/>
                </a:cxn>
                <a:cxn ang="0">
                  <a:pos x="378" y="438"/>
                </a:cxn>
                <a:cxn ang="0">
                  <a:pos x="384" y="358"/>
                </a:cxn>
                <a:cxn ang="0">
                  <a:pos x="207" y="350"/>
                </a:cxn>
              </a:cxnLst>
              <a:rect l="0" t="0" r="r" b="b"/>
              <a:pathLst>
                <a:path w="738" h="638">
                  <a:moveTo>
                    <a:pt x="731" y="166"/>
                  </a:moveTo>
                  <a:cubicBezTo>
                    <a:pt x="724" y="156"/>
                    <a:pt x="714" y="145"/>
                    <a:pt x="714" y="145"/>
                  </a:cubicBezTo>
                  <a:cubicBezTo>
                    <a:pt x="713" y="138"/>
                    <a:pt x="713" y="138"/>
                    <a:pt x="713" y="138"/>
                  </a:cubicBezTo>
                  <a:cubicBezTo>
                    <a:pt x="711" y="133"/>
                    <a:pt x="711" y="133"/>
                    <a:pt x="711" y="133"/>
                  </a:cubicBezTo>
                  <a:cubicBezTo>
                    <a:pt x="716" y="121"/>
                    <a:pt x="716" y="121"/>
                    <a:pt x="716" y="121"/>
                  </a:cubicBezTo>
                  <a:cubicBezTo>
                    <a:pt x="710" y="108"/>
                    <a:pt x="710" y="108"/>
                    <a:pt x="710" y="108"/>
                  </a:cubicBezTo>
                  <a:cubicBezTo>
                    <a:pt x="713" y="100"/>
                    <a:pt x="713" y="100"/>
                    <a:pt x="713" y="100"/>
                  </a:cubicBezTo>
                  <a:cubicBezTo>
                    <a:pt x="719" y="91"/>
                    <a:pt x="719" y="91"/>
                    <a:pt x="719" y="91"/>
                  </a:cubicBezTo>
                  <a:cubicBezTo>
                    <a:pt x="718" y="86"/>
                    <a:pt x="718" y="86"/>
                    <a:pt x="718" y="86"/>
                  </a:cubicBezTo>
                  <a:cubicBezTo>
                    <a:pt x="724" y="76"/>
                    <a:pt x="724" y="76"/>
                    <a:pt x="724" y="76"/>
                  </a:cubicBezTo>
                  <a:cubicBezTo>
                    <a:pt x="714" y="65"/>
                    <a:pt x="714" y="65"/>
                    <a:pt x="714" y="65"/>
                  </a:cubicBezTo>
                  <a:cubicBezTo>
                    <a:pt x="719" y="61"/>
                    <a:pt x="719" y="61"/>
                    <a:pt x="719" y="61"/>
                  </a:cubicBezTo>
                  <a:cubicBezTo>
                    <a:pt x="708" y="44"/>
                    <a:pt x="708" y="44"/>
                    <a:pt x="708" y="44"/>
                  </a:cubicBezTo>
                  <a:cubicBezTo>
                    <a:pt x="701" y="44"/>
                    <a:pt x="700" y="41"/>
                    <a:pt x="700" y="41"/>
                  </a:cubicBezTo>
                  <a:cubicBezTo>
                    <a:pt x="689" y="46"/>
                    <a:pt x="689" y="46"/>
                    <a:pt x="689" y="46"/>
                  </a:cubicBezTo>
                  <a:cubicBezTo>
                    <a:pt x="677" y="32"/>
                    <a:pt x="677" y="32"/>
                    <a:pt x="677" y="32"/>
                  </a:cubicBezTo>
                  <a:cubicBezTo>
                    <a:pt x="659" y="38"/>
                    <a:pt x="659" y="38"/>
                    <a:pt x="659" y="38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3" y="34"/>
                    <a:pt x="613" y="33"/>
                    <a:pt x="610" y="30"/>
                  </a:cubicBezTo>
                  <a:cubicBezTo>
                    <a:pt x="606" y="28"/>
                    <a:pt x="593" y="22"/>
                    <a:pt x="592" y="12"/>
                  </a:cubicBezTo>
                  <a:cubicBezTo>
                    <a:pt x="591" y="3"/>
                    <a:pt x="590" y="0"/>
                    <a:pt x="590" y="0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67" y="2"/>
                    <a:pt x="567" y="2"/>
                    <a:pt x="567" y="2"/>
                  </a:cubicBezTo>
                  <a:cubicBezTo>
                    <a:pt x="567" y="2"/>
                    <a:pt x="556" y="36"/>
                    <a:pt x="546" y="43"/>
                  </a:cubicBezTo>
                  <a:cubicBezTo>
                    <a:pt x="536" y="51"/>
                    <a:pt x="520" y="73"/>
                    <a:pt x="505" y="81"/>
                  </a:cubicBezTo>
                  <a:cubicBezTo>
                    <a:pt x="489" y="88"/>
                    <a:pt x="475" y="98"/>
                    <a:pt x="468" y="100"/>
                  </a:cubicBezTo>
                  <a:cubicBezTo>
                    <a:pt x="461" y="102"/>
                    <a:pt x="450" y="101"/>
                    <a:pt x="443" y="107"/>
                  </a:cubicBezTo>
                  <a:cubicBezTo>
                    <a:pt x="436" y="114"/>
                    <a:pt x="438" y="120"/>
                    <a:pt x="429" y="123"/>
                  </a:cubicBezTo>
                  <a:cubicBezTo>
                    <a:pt x="419" y="126"/>
                    <a:pt x="410" y="130"/>
                    <a:pt x="409" y="137"/>
                  </a:cubicBezTo>
                  <a:cubicBezTo>
                    <a:pt x="408" y="145"/>
                    <a:pt x="406" y="155"/>
                    <a:pt x="403" y="156"/>
                  </a:cubicBezTo>
                  <a:cubicBezTo>
                    <a:pt x="400" y="158"/>
                    <a:pt x="374" y="180"/>
                    <a:pt x="374" y="190"/>
                  </a:cubicBezTo>
                  <a:cubicBezTo>
                    <a:pt x="373" y="200"/>
                    <a:pt x="373" y="207"/>
                    <a:pt x="373" y="207"/>
                  </a:cubicBezTo>
                  <a:cubicBezTo>
                    <a:pt x="372" y="218"/>
                    <a:pt x="372" y="218"/>
                    <a:pt x="372" y="218"/>
                  </a:cubicBezTo>
                  <a:cubicBezTo>
                    <a:pt x="372" y="218"/>
                    <a:pt x="381" y="220"/>
                    <a:pt x="377" y="234"/>
                  </a:cubicBezTo>
                  <a:cubicBezTo>
                    <a:pt x="373" y="248"/>
                    <a:pt x="324" y="294"/>
                    <a:pt x="324" y="294"/>
                  </a:cubicBezTo>
                  <a:cubicBezTo>
                    <a:pt x="324" y="294"/>
                    <a:pt x="315" y="299"/>
                    <a:pt x="304" y="303"/>
                  </a:cubicBezTo>
                  <a:cubicBezTo>
                    <a:pt x="293" y="307"/>
                    <a:pt x="290" y="320"/>
                    <a:pt x="288" y="321"/>
                  </a:cubicBezTo>
                  <a:cubicBezTo>
                    <a:pt x="286" y="321"/>
                    <a:pt x="265" y="328"/>
                    <a:pt x="251" y="330"/>
                  </a:cubicBezTo>
                  <a:cubicBezTo>
                    <a:pt x="237" y="331"/>
                    <a:pt x="222" y="331"/>
                    <a:pt x="222" y="331"/>
                  </a:cubicBezTo>
                  <a:cubicBezTo>
                    <a:pt x="222" y="331"/>
                    <a:pt x="218" y="335"/>
                    <a:pt x="213" y="341"/>
                  </a:cubicBezTo>
                  <a:cubicBezTo>
                    <a:pt x="396" y="359"/>
                    <a:pt x="396" y="359"/>
                    <a:pt x="396" y="359"/>
                  </a:cubicBezTo>
                  <a:cubicBezTo>
                    <a:pt x="396" y="359"/>
                    <a:pt x="387" y="314"/>
                    <a:pt x="394" y="310"/>
                  </a:cubicBezTo>
                  <a:cubicBezTo>
                    <a:pt x="401" y="306"/>
                    <a:pt x="460" y="274"/>
                    <a:pt x="472" y="276"/>
                  </a:cubicBezTo>
                  <a:cubicBezTo>
                    <a:pt x="484" y="278"/>
                    <a:pt x="488" y="283"/>
                    <a:pt x="488" y="283"/>
                  </a:cubicBezTo>
                  <a:cubicBezTo>
                    <a:pt x="488" y="283"/>
                    <a:pt x="491" y="273"/>
                    <a:pt x="496" y="271"/>
                  </a:cubicBezTo>
                  <a:cubicBezTo>
                    <a:pt x="501" y="269"/>
                    <a:pt x="537" y="270"/>
                    <a:pt x="537" y="270"/>
                  </a:cubicBezTo>
                  <a:cubicBezTo>
                    <a:pt x="537" y="270"/>
                    <a:pt x="553" y="242"/>
                    <a:pt x="564" y="242"/>
                  </a:cubicBezTo>
                  <a:cubicBezTo>
                    <a:pt x="575" y="242"/>
                    <a:pt x="583" y="238"/>
                    <a:pt x="583" y="238"/>
                  </a:cubicBezTo>
                  <a:cubicBezTo>
                    <a:pt x="607" y="225"/>
                    <a:pt x="607" y="225"/>
                    <a:pt x="607" y="225"/>
                  </a:cubicBezTo>
                  <a:cubicBezTo>
                    <a:pt x="607" y="225"/>
                    <a:pt x="627" y="231"/>
                    <a:pt x="621" y="223"/>
                  </a:cubicBezTo>
                  <a:cubicBezTo>
                    <a:pt x="615" y="215"/>
                    <a:pt x="612" y="214"/>
                    <a:pt x="612" y="214"/>
                  </a:cubicBezTo>
                  <a:cubicBezTo>
                    <a:pt x="615" y="194"/>
                    <a:pt x="615" y="194"/>
                    <a:pt x="615" y="194"/>
                  </a:cubicBezTo>
                  <a:cubicBezTo>
                    <a:pt x="615" y="194"/>
                    <a:pt x="629" y="198"/>
                    <a:pt x="641" y="191"/>
                  </a:cubicBezTo>
                  <a:cubicBezTo>
                    <a:pt x="653" y="184"/>
                    <a:pt x="655" y="175"/>
                    <a:pt x="668" y="175"/>
                  </a:cubicBezTo>
                  <a:cubicBezTo>
                    <a:pt x="681" y="175"/>
                    <a:pt x="689" y="178"/>
                    <a:pt x="689" y="178"/>
                  </a:cubicBezTo>
                  <a:cubicBezTo>
                    <a:pt x="720" y="186"/>
                    <a:pt x="720" y="186"/>
                    <a:pt x="720" y="186"/>
                  </a:cubicBezTo>
                  <a:cubicBezTo>
                    <a:pt x="721" y="167"/>
                    <a:pt x="721" y="167"/>
                    <a:pt x="721" y="167"/>
                  </a:cubicBezTo>
                  <a:cubicBezTo>
                    <a:pt x="721" y="167"/>
                    <a:pt x="738" y="176"/>
                    <a:pt x="731" y="166"/>
                  </a:cubicBezTo>
                  <a:close/>
                  <a:moveTo>
                    <a:pt x="188" y="383"/>
                  </a:moveTo>
                  <a:cubicBezTo>
                    <a:pt x="172" y="395"/>
                    <a:pt x="160" y="390"/>
                    <a:pt x="150" y="401"/>
                  </a:cubicBezTo>
                  <a:cubicBezTo>
                    <a:pt x="140" y="413"/>
                    <a:pt x="135" y="427"/>
                    <a:pt x="128" y="436"/>
                  </a:cubicBezTo>
                  <a:cubicBezTo>
                    <a:pt x="120" y="444"/>
                    <a:pt x="116" y="470"/>
                    <a:pt x="116" y="470"/>
                  </a:cubicBezTo>
                  <a:cubicBezTo>
                    <a:pt x="116" y="470"/>
                    <a:pt x="102" y="470"/>
                    <a:pt x="84" y="493"/>
                  </a:cubicBezTo>
                  <a:cubicBezTo>
                    <a:pt x="66" y="516"/>
                    <a:pt x="65" y="511"/>
                    <a:pt x="65" y="511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45" y="541"/>
                    <a:pt x="45" y="541"/>
                    <a:pt x="45" y="541"/>
                  </a:cubicBezTo>
                  <a:cubicBezTo>
                    <a:pt x="48" y="550"/>
                    <a:pt x="48" y="550"/>
                    <a:pt x="48" y="550"/>
                  </a:cubicBezTo>
                  <a:cubicBezTo>
                    <a:pt x="48" y="550"/>
                    <a:pt x="37" y="552"/>
                    <a:pt x="38" y="558"/>
                  </a:cubicBezTo>
                  <a:cubicBezTo>
                    <a:pt x="39" y="564"/>
                    <a:pt x="36" y="573"/>
                    <a:pt x="36" y="573"/>
                  </a:cubicBezTo>
                  <a:cubicBezTo>
                    <a:pt x="36" y="573"/>
                    <a:pt x="10" y="586"/>
                    <a:pt x="5" y="599"/>
                  </a:cubicBezTo>
                  <a:cubicBezTo>
                    <a:pt x="1" y="607"/>
                    <a:pt x="0" y="617"/>
                    <a:pt x="0" y="623"/>
                  </a:cubicBezTo>
                  <a:cubicBezTo>
                    <a:pt x="165" y="638"/>
                    <a:pt x="165" y="638"/>
                    <a:pt x="165" y="638"/>
                  </a:cubicBezTo>
                  <a:cubicBezTo>
                    <a:pt x="165" y="638"/>
                    <a:pt x="171" y="602"/>
                    <a:pt x="170" y="595"/>
                  </a:cubicBezTo>
                  <a:cubicBezTo>
                    <a:pt x="169" y="588"/>
                    <a:pt x="163" y="571"/>
                    <a:pt x="169" y="568"/>
                  </a:cubicBezTo>
                  <a:cubicBezTo>
                    <a:pt x="175" y="565"/>
                    <a:pt x="195" y="547"/>
                    <a:pt x="199" y="546"/>
                  </a:cubicBezTo>
                  <a:cubicBezTo>
                    <a:pt x="203" y="545"/>
                    <a:pt x="220" y="546"/>
                    <a:pt x="220" y="54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378" y="438"/>
                    <a:pt x="378" y="438"/>
                    <a:pt x="378" y="438"/>
                  </a:cubicBezTo>
                  <a:cubicBezTo>
                    <a:pt x="392" y="364"/>
                    <a:pt x="392" y="364"/>
                    <a:pt x="392" y="364"/>
                  </a:cubicBezTo>
                  <a:cubicBezTo>
                    <a:pt x="384" y="358"/>
                    <a:pt x="384" y="358"/>
                    <a:pt x="384" y="358"/>
                  </a:cubicBezTo>
                  <a:cubicBezTo>
                    <a:pt x="213" y="341"/>
                    <a:pt x="213" y="341"/>
                    <a:pt x="213" y="341"/>
                  </a:cubicBezTo>
                  <a:cubicBezTo>
                    <a:pt x="211" y="344"/>
                    <a:pt x="208" y="347"/>
                    <a:pt x="207" y="350"/>
                  </a:cubicBezTo>
                  <a:cubicBezTo>
                    <a:pt x="200" y="362"/>
                    <a:pt x="205" y="370"/>
                    <a:pt x="188" y="38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4" name="Freeform 420"/>
            <p:cNvSpPr>
              <a:spLocks noChangeAspect="1"/>
            </p:cNvSpPr>
            <p:nvPr/>
          </p:nvSpPr>
          <p:spPr bwMode="auto">
            <a:xfrm>
              <a:off x="2728913" y="269875"/>
              <a:ext cx="266700" cy="511175"/>
            </a:xfrm>
            <a:custGeom>
              <a:avLst/>
              <a:gdLst/>
              <a:ahLst/>
              <a:cxnLst>
                <a:cxn ang="0">
                  <a:pos x="84" y="315"/>
                </a:cxn>
                <a:cxn ang="0">
                  <a:pos x="107" y="295"/>
                </a:cxn>
                <a:cxn ang="0">
                  <a:pos x="105" y="274"/>
                </a:cxn>
                <a:cxn ang="0">
                  <a:pos x="100" y="266"/>
                </a:cxn>
                <a:cxn ang="0">
                  <a:pos x="108" y="249"/>
                </a:cxn>
                <a:cxn ang="0">
                  <a:pos x="114" y="254"/>
                </a:cxn>
                <a:cxn ang="0">
                  <a:pos x="143" y="229"/>
                </a:cxn>
                <a:cxn ang="0">
                  <a:pos x="160" y="218"/>
                </a:cxn>
                <a:cxn ang="0">
                  <a:pos x="155" y="213"/>
                </a:cxn>
                <a:cxn ang="0">
                  <a:pos x="157" y="189"/>
                </a:cxn>
                <a:cxn ang="0">
                  <a:pos x="143" y="184"/>
                </a:cxn>
                <a:cxn ang="0">
                  <a:pos x="143" y="171"/>
                </a:cxn>
                <a:cxn ang="0">
                  <a:pos x="139" y="158"/>
                </a:cxn>
                <a:cxn ang="0">
                  <a:pos x="131" y="161"/>
                </a:cxn>
                <a:cxn ang="0">
                  <a:pos x="136" y="167"/>
                </a:cxn>
                <a:cxn ang="0">
                  <a:pos x="129" y="176"/>
                </a:cxn>
                <a:cxn ang="0">
                  <a:pos x="118" y="166"/>
                </a:cxn>
                <a:cxn ang="0">
                  <a:pos x="111" y="163"/>
                </a:cxn>
                <a:cxn ang="0">
                  <a:pos x="109" y="155"/>
                </a:cxn>
                <a:cxn ang="0">
                  <a:pos x="100" y="145"/>
                </a:cxn>
                <a:cxn ang="0">
                  <a:pos x="120" y="136"/>
                </a:cxn>
                <a:cxn ang="0">
                  <a:pos x="145" y="106"/>
                </a:cxn>
                <a:cxn ang="0">
                  <a:pos x="143" y="79"/>
                </a:cxn>
                <a:cxn ang="0">
                  <a:pos x="130" y="74"/>
                </a:cxn>
                <a:cxn ang="0">
                  <a:pos x="125" y="54"/>
                </a:cxn>
                <a:cxn ang="0">
                  <a:pos x="141" y="42"/>
                </a:cxn>
                <a:cxn ang="0">
                  <a:pos x="141" y="35"/>
                </a:cxn>
                <a:cxn ang="0">
                  <a:pos x="155" y="19"/>
                </a:cxn>
                <a:cxn ang="0">
                  <a:pos x="130" y="24"/>
                </a:cxn>
                <a:cxn ang="0">
                  <a:pos x="103" y="3"/>
                </a:cxn>
                <a:cxn ang="0">
                  <a:pos x="75" y="8"/>
                </a:cxn>
                <a:cxn ang="0">
                  <a:pos x="51" y="23"/>
                </a:cxn>
                <a:cxn ang="0">
                  <a:pos x="48" y="21"/>
                </a:cxn>
                <a:cxn ang="0">
                  <a:pos x="48" y="29"/>
                </a:cxn>
                <a:cxn ang="0">
                  <a:pos x="36" y="38"/>
                </a:cxn>
                <a:cxn ang="0">
                  <a:pos x="46" y="45"/>
                </a:cxn>
                <a:cxn ang="0">
                  <a:pos x="35" y="69"/>
                </a:cxn>
                <a:cxn ang="0">
                  <a:pos x="43" y="82"/>
                </a:cxn>
                <a:cxn ang="0">
                  <a:pos x="35" y="91"/>
                </a:cxn>
                <a:cxn ang="0">
                  <a:pos x="40" y="98"/>
                </a:cxn>
                <a:cxn ang="0">
                  <a:pos x="37" y="114"/>
                </a:cxn>
                <a:cxn ang="0">
                  <a:pos x="1" y="153"/>
                </a:cxn>
                <a:cxn ang="0">
                  <a:pos x="24" y="197"/>
                </a:cxn>
                <a:cxn ang="0">
                  <a:pos x="28" y="215"/>
                </a:cxn>
                <a:cxn ang="0">
                  <a:pos x="60" y="236"/>
                </a:cxn>
                <a:cxn ang="0">
                  <a:pos x="71" y="316"/>
                </a:cxn>
                <a:cxn ang="0">
                  <a:pos x="84" y="315"/>
                </a:cxn>
              </a:cxnLst>
              <a:rect l="0" t="0" r="r" b="b"/>
              <a:pathLst>
                <a:path w="164" h="316">
                  <a:moveTo>
                    <a:pt x="84" y="315"/>
                  </a:moveTo>
                  <a:cubicBezTo>
                    <a:pt x="88" y="312"/>
                    <a:pt x="105" y="302"/>
                    <a:pt x="107" y="295"/>
                  </a:cubicBezTo>
                  <a:cubicBezTo>
                    <a:pt x="109" y="288"/>
                    <a:pt x="105" y="274"/>
                    <a:pt x="105" y="274"/>
                  </a:cubicBezTo>
                  <a:cubicBezTo>
                    <a:pt x="105" y="274"/>
                    <a:pt x="95" y="270"/>
                    <a:pt x="100" y="266"/>
                  </a:cubicBezTo>
                  <a:cubicBezTo>
                    <a:pt x="105" y="262"/>
                    <a:pt x="108" y="249"/>
                    <a:pt x="108" y="249"/>
                  </a:cubicBezTo>
                  <a:cubicBezTo>
                    <a:pt x="108" y="249"/>
                    <a:pt x="111" y="254"/>
                    <a:pt x="114" y="254"/>
                  </a:cubicBezTo>
                  <a:cubicBezTo>
                    <a:pt x="117" y="254"/>
                    <a:pt x="129" y="230"/>
                    <a:pt x="143" y="229"/>
                  </a:cubicBezTo>
                  <a:cubicBezTo>
                    <a:pt x="157" y="228"/>
                    <a:pt x="160" y="218"/>
                    <a:pt x="160" y="218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7" y="189"/>
                    <a:pt x="157" y="189"/>
                    <a:pt x="157" y="189"/>
                  </a:cubicBezTo>
                  <a:cubicBezTo>
                    <a:pt x="148" y="187"/>
                    <a:pt x="143" y="186"/>
                    <a:pt x="143" y="184"/>
                  </a:cubicBezTo>
                  <a:cubicBezTo>
                    <a:pt x="142" y="181"/>
                    <a:pt x="146" y="172"/>
                    <a:pt x="143" y="171"/>
                  </a:cubicBezTo>
                  <a:cubicBezTo>
                    <a:pt x="140" y="169"/>
                    <a:pt x="146" y="160"/>
                    <a:pt x="139" y="158"/>
                  </a:cubicBezTo>
                  <a:cubicBezTo>
                    <a:pt x="132" y="156"/>
                    <a:pt x="129" y="159"/>
                    <a:pt x="131" y="161"/>
                  </a:cubicBezTo>
                  <a:cubicBezTo>
                    <a:pt x="132" y="162"/>
                    <a:pt x="136" y="167"/>
                    <a:pt x="136" y="167"/>
                  </a:cubicBezTo>
                  <a:cubicBezTo>
                    <a:pt x="136" y="167"/>
                    <a:pt x="134" y="181"/>
                    <a:pt x="129" y="176"/>
                  </a:cubicBezTo>
                  <a:cubicBezTo>
                    <a:pt x="124" y="170"/>
                    <a:pt x="122" y="169"/>
                    <a:pt x="118" y="166"/>
                  </a:cubicBezTo>
                  <a:cubicBezTo>
                    <a:pt x="115" y="163"/>
                    <a:pt x="112" y="164"/>
                    <a:pt x="111" y="163"/>
                  </a:cubicBezTo>
                  <a:cubicBezTo>
                    <a:pt x="109" y="162"/>
                    <a:pt x="109" y="155"/>
                    <a:pt x="109" y="155"/>
                  </a:cubicBezTo>
                  <a:cubicBezTo>
                    <a:pt x="109" y="155"/>
                    <a:pt x="90" y="152"/>
                    <a:pt x="100" y="145"/>
                  </a:cubicBezTo>
                  <a:cubicBezTo>
                    <a:pt x="110" y="138"/>
                    <a:pt x="119" y="138"/>
                    <a:pt x="120" y="136"/>
                  </a:cubicBezTo>
                  <a:cubicBezTo>
                    <a:pt x="120" y="135"/>
                    <a:pt x="144" y="117"/>
                    <a:pt x="145" y="106"/>
                  </a:cubicBezTo>
                  <a:cubicBezTo>
                    <a:pt x="146" y="95"/>
                    <a:pt x="143" y="79"/>
                    <a:pt x="143" y="79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4"/>
                    <a:pt x="118" y="61"/>
                    <a:pt x="125" y="54"/>
                  </a:cubicBezTo>
                  <a:cubicBezTo>
                    <a:pt x="133" y="47"/>
                    <a:pt x="141" y="42"/>
                    <a:pt x="141" y="42"/>
                  </a:cubicBezTo>
                  <a:cubicBezTo>
                    <a:pt x="141" y="42"/>
                    <a:pt x="139" y="36"/>
                    <a:pt x="141" y="35"/>
                  </a:cubicBezTo>
                  <a:cubicBezTo>
                    <a:pt x="143" y="33"/>
                    <a:pt x="164" y="28"/>
                    <a:pt x="155" y="19"/>
                  </a:cubicBezTo>
                  <a:cubicBezTo>
                    <a:pt x="146" y="11"/>
                    <a:pt x="134" y="25"/>
                    <a:pt x="130" y="24"/>
                  </a:cubicBezTo>
                  <a:cubicBezTo>
                    <a:pt x="126" y="23"/>
                    <a:pt x="103" y="3"/>
                    <a:pt x="103" y="3"/>
                  </a:cubicBezTo>
                  <a:cubicBezTo>
                    <a:pt x="103" y="3"/>
                    <a:pt x="86" y="0"/>
                    <a:pt x="75" y="8"/>
                  </a:cubicBezTo>
                  <a:cubicBezTo>
                    <a:pt x="64" y="16"/>
                    <a:pt x="51" y="23"/>
                    <a:pt x="51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4"/>
                    <a:pt x="48" y="26"/>
                    <a:pt x="48" y="29"/>
                  </a:cubicBezTo>
                  <a:cubicBezTo>
                    <a:pt x="50" y="41"/>
                    <a:pt x="36" y="38"/>
                    <a:pt x="36" y="38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39" y="59"/>
                    <a:pt x="35" y="69"/>
                  </a:cubicBezTo>
                  <a:cubicBezTo>
                    <a:pt x="31" y="79"/>
                    <a:pt x="43" y="82"/>
                    <a:pt x="43" y="8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0" y="139"/>
                    <a:pt x="1" y="153"/>
                  </a:cubicBezTo>
                  <a:cubicBezTo>
                    <a:pt x="2" y="167"/>
                    <a:pt x="24" y="197"/>
                    <a:pt x="24" y="197"/>
                  </a:cubicBezTo>
                  <a:cubicBezTo>
                    <a:pt x="24" y="197"/>
                    <a:pt x="26" y="211"/>
                    <a:pt x="28" y="215"/>
                  </a:cubicBezTo>
                  <a:cubicBezTo>
                    <a:pt x="30" y="219"/>
                    <a:pt x="55" y="232"/>
                    <a:pt x="60" y="236"/>
                  </a:cubicBezTo>
                  <a:cubicBezTo>
                    <a:pt x="64" y="239"/>
                    <a:pt x="70" y="302"/>
                    <a:pt x="71" y="316"/>
                  </a:cubicBezTo>
                  <a:cubicBezTo>
                    <a:pt x="76" y="316"/>
                    <a:pt x="82" y="316"/>
                    <a:pt x="84" y="31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5" name="Freeform 422"/>
            <p:cNvSpPr>
              <a:spLocks noChangeAspect="1"/>
            </p:cNvSpPr>
            <p:nvPr/>
          </p:nvSpPr>
          <p:spPr bwMode="auto">
            <a:xfrm>
              <a:off x="960438" y="942975"/>
              <a:ext cx="884238" cy="942975"/>
            </a:xfrm>
            <a:custGeom>
              <a:avLst/>
              <a:gdLst/>
              <a:ahLst/>
              <a:cxnLst>
                <a:cxn ang="0">
                  <a:pos x="23" y="474"/>
                </a:cxn>
                <a:cxn ang="0">
                  <a:pos x="40" y="481"/>
                </a:cxn>
                <a:cxn ang="0">
                  <a:pos x="51" y="476"/>
                </a:cxn>
                <a:cxn ang="0">
                  <a:pos x="72" y="467"/>
                </a:cxn>
                <a:cxn ang="0">
                  <a:pos x="100" y="476"/>
                </a:cxn>
                <a:cxn ang="0">
                  <a:pos x="116" y="495"/>
                </a:cxn>
                <a:cxn ang="0">
                  <a:pos x="129" y="499"/>
                </a:cxn>
                <a:cxn ang="0">
                  <a:pos x="145" y="532"/>
                </a:cxn>
                <a:cxn ang="0">
                  <a:pos x="156" y="541"/>
                </a:cxn>
                <a:cxn ang="0">
                  <a:pos x="154" y="551"/>
                </a:cxn>
                <a:cxn ang="0">
                  <a:pos x="164" y="553"/>
                </a:cxn>
                <a:cxn ang="0">
                  <a:pos x="180" y="575"/>
                </a:cxn>
                <a:cxn ang="0">
                  <a:pos x="197" y="564"/>
                </a:cxn>
                <a:cxn ang="0">
                  <a:pos x="200" y="545"/>
                </a:cxn>
                <a:cxn ang="0">
                  <a:pos x="217" y="532"/>
                </a:cxn>
                <a:cxn ang="0">
                  <a:pos x="237" y="560"/>
                </a:cxn>
                <a:cxn ang="0">
                  <a:pos x="253" y="539"/>
                </a:cxn>
                <a:cxn ang="0">
                  <a:pos x="267" y="544"/>
                </a:cxn>
                <a:cxn ang="0">
                  <a:pos x="299" y="549"/>
                </a:cxn>
                <a:cxn ang="0">
                  <a:pos x="301" y="541"/>
                </a:cxn>
                <a:cxn ang="0">
                  <a:pos x="326" y="541"/>
                </a:cxn>
                <a:cxn ang="0">
                  <a:pos x="329" y="550"/>
                </a:cxn>
                <a:cxn ang="0">
                  <a:pos x="471" y="555"/>
                </a:cxn>
                <a:cxn ang="0">
                  <a:pos x="487" y="519"/>
                </a:cxn>
                <a:cxn ang="0">
                  <a:pos x="470" y="505"/>
                </a:cxn>
                <a:cxn ang="0">
                  <a:pos x="478" y="107"/>
                </a:cxn>
                <a:cxn ang="0">
                  <a:pos x="546" y="111"/>
                </a:cxn>
                <a:cxn ang="0">
                  <a:pos x="409" y="0"/>
                </a:cxn>
                <a:cxn ang="0">
                  <a:pos x="398" y="57"/>
                </a:cxn>
                <a:cxn ang="0">
                  <a:pos x="265" y="45"/>
                </a:cxn>
                <a:cxn ang="0">
                  <a:pos x="240" y="165"/>
                </a:cxn>
                <a:cxn ang="0">
                  <a:pos x="219" y="165"/>
                </a:cxn>
                <a:cxn ang="0">
                  <a:pos x="189" y="187"/>
                </a:cxn>
                <a:cxn ang="0">
                  <a:pos x="190" y="214"/>
                </a:cxn>
                <a:cxn ang="0">
                  <a:pos x="185" y="257"/>
                </a:cxn>
                <a:cxn ang="0">
                  <a:pos x="20" y="242"/>
                </a:cxn>
                <a:cxn ang="0">
                  <a:pos x="20" y="247"/>
                </a:cxn>
                <a:cxn ang="0">
                  <a:pos x="15" y="259"/>
                </a:cxn>
                <a:cxn ang="0">
                  <a:pos x="40" y="285"/>
                </a:cxn>
                <a:cxn ang="0">
                  <a:pos x="40" y="315"/>
                </a:cxn>
                <a:cxn ang="0">
                  <a:pos x="28" y="329"/>
                </a:cxn>
                <a:cxn ang="0">
                  <a:pos x="37" y="364"/>
                </a:cxn>
                <a:cxn ang="0">
                  <a:pos x="31" y="425"/>
                </a:cxn>
                <a:cxn ang="0">
                  <a:pos x="0" y="482"/>
                </a:cxn>
                <a:cxn ang="0">
                  <a:pos x="0" y="492"/>
                </a:cxn>
                <a:cxn ang="0">
                  <a:pos x="23" y="474"/>
                </a:cxn>
              </a:cxnLst>
              <a:rect l="0" t="0" r="r" b="b"/>
              <a:pathLst>
                <a:path w="546" h="582">
                  <a:moveTo>
                    <a:pt x="23" y="474"/>
                  </a:moveTo>
                  <a:cubicBezTo>
                    <a:pt x="33" y="471"/>
                    <a:pt x="23" y="478"/>
                    <a:pt x="40" y="481"/>
                  </a:cubicBezTo>
                  <a:cubicBezTo>
                    <a:pt x="57" y="484"/>
                    <a:pt x="51" y="476"/>
                    <a:pt x="51" y="476"/>
                  </a:cubicBezTo>
                  <a:cubicBezTo>
                    <a:pt x="72" y="467"/>
                    <a:pt x="72" y="467"/>
                    <a:pt x="72" y="467"/>
                  </a:cubicBezTo>
                  <a:cubicBezTo>
                    <a:pt x="100" y="476"/>
                    <a:pt x="100" y="476"/>
                    <a:pt x="100" y="476"/>
                  </a:cubicBezTo>
                  <a:cubicBezTo>
                    <a:pt x="116" y="495"/>
                    <a:pt x="116" y="495"/>
                    <a:pt x="116" y="495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6" y="522"/>
                    <a:pt x="145" y="532"/>
                  </a:cubicBezTo>
                  <a:cubicBezTo>
                    <a:pt x="154" y="542"/>
                    <a:pt x="156" y="541"/>
                    <a:pt x="156" y="541"/>
                  </a:cubicBezTo>
                  <a:cubicBezTo>
                    <a:pt x="156" y="541"/>
                    <a:pt x="154" y="548"/>
                    <a:pt x="154" y="551"/>
                  </a:cubicBezTo>
                  <a:cubicBezTo>
                    <a:pt x="154" y="554"/>
                    <a:pt x="164" y="553"/>
                    <a:pt x="164" y="553"/>
                  </a:cubicBezTo>
                  <a:cubicBezTo>
                    <a:pt x="164" y="553"/>
                    <a:pt x="174" y="568"/>
                    <a:pt x="180" y="575"/>
                  </a:cubicBezTo>
                  <a:cubicBezTo>
                    <a:pt x="186" y="582"/>
                    <a:pt x="197" y="564"/>
                    <a:pt x="197" y="564"/>
                  </a:cubicBezTo>
                  <a:cubicBezTo>
                    <a:pt x="197" y="564"/>
                    <a:pt x="199" y="551"/>
                    <a:pt x="200" y="545"/>
                  </a:cubicBezTo>
                  <a:cubicBezTo>
                    <a:pt x="201" y="539"/>
                    <a:pt x="207" y="536"/>
                    <a:pt x="217" y="532"/>
                  </a:cubicBezTo>
                  <a:cubicBezTo>
                    <a:pt x="227" y="528"/>
                    <a:pt x="237" y="560"/>
                    <a:pt x="237" y="560"/>
                  </a:cubicBezTo>
                  <a:cubicBezTo>
                    <a:pt x="237" y="560"/>
                    <a:pt x="246" y="543"/>
                    <a:pt x="253" y="539"/>
                  </a:cubicBezTo>
                  <a:cubicBezTo>
                    <a:pt x="260" y="535"/>
                    <a:pt x="267" y="544"/>
                    <a:pt x="267" y="544"/>
                  </a:cubicBezTo>
                  <a:cubicBezTo>
                    <a:pt x="299" y="549"/>
                    <a:pt x="299" y="549"/>
                    <a:pt x="299" y="549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26" y="541"/>
                    <a:pt x="326" y="541"/>
                    <a:pt x="326" y="541"/>
                  </a:cubicBezTo>
                  <a:cubicBezTo>
                    <a:pt x="329" y="550"/>
                    <a:pt x="329" y="550"/>
                    <a:pt x="329" y="550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71" y="555"/>
                    <a:pt x="485" y="522"/>
                    <a:pt x="487" y="519"/>
                  </a:cubicBezTo>
                  <a:cubicBezTo>
                    <a:pt x="489" y="516"/>
                    <a:pt x="470" y="505"/>
                    <a:pt x="470" y="505"/>
                  </a:cubicBezTo>
                  <a:cubicBezTo>
                    <a:pt x="478" y="107"/>
                    <a:pt x="478" y="107"/>
                    <a:pt x="478" y="107"/>
                  </a:cubicBezTo>
                  <a:cubicBezTo>
                    <a:pt x="546" y="111"/>
                    <a:pt x="546" y="111"/>
                    <a:pt x="546" y="111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0" y="165"/>
                    <a:pt x="223" y="164"/>
                    <a:pt x="219" y="165"/>
                  </a:cubicBezTo>
                  <a:cubicBezTo>
                    <a:pt x="215" y="166"/>
                    <a:pt x="195" y="184"/>
                    <a:pt x="189" y="187"/>
                  </a:cubicBezTo>
                  <a:cubicBezTo>
                    <a:pt x="183" y="190"/>
                    <a:pt x="189" y="207"/>
                    <a:pt x="190" y="214"/>
                  </a:cubicBezTo>
                  <a:cubicBezTo>
                    <a:pt x="191" y="221"/>
                    <a:pt x="185" y="257"/>
                    <a:pt x="185" y="257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19" y="245"/>
                    <a:pt x="20" y="247"/>
                    <a:pt x="20" y="247"/>
                  </a:cubicBezTo>
                  <a:cubicBezTo>
                    <a:pt x="20" y="247"/>
                    <a:pt x="12" y="255"/>
                    <a:pt x="15" y="259"/>
                  </a:cubicBezTo>
                  <a:cubicBezTo>
                    <a:pt x="17" y="262"/>
                    <a:pt x="39" y="278"/>
                    <a:pt x="40" y="285"/>
                  </a:cubicBezTo>
                  <a:cubicBezTo>
                    <a:pt x="41" y="293"/>
                    <a:pt x="40" y="315"/>
                    <a:pt x="40" y="315"/>
                  </a:cubicBezTo>
                  <a:cubicBezTo>
                    <a:pt x="40" y="315"/>
                    <a:pt x="30" y="317"/>
                    <a:pt x="28" y="329"/>
                  </a:cubicBezTo>
                  <a:cubicBezTo>
                    <a:pt x="27" y="341"/>
                    <a:pt x="35" y="355"/>
                    <a:pt x="37" y="364"/>
                  </a:cubicBezTo>
                  <a:cubicBezTo>
                    <a:pt x="39" y="373"/>
                    <a:pt x="35" y="419"/>
                    <a:pt x="31" y="425"/>
                  </a:cubicBezTo>
                  <a:cubicBezTo>
                    <a:pt x="26" y="431"/>
                    <a:pt x="1" y="473"/>
                    <a:pt x="0" y="482"/>
                  </a:cubicBezTo>
                  <a:cubicBezTo>
                    <a:pt x="0" y="485"/>
                    <a:pt x="0" y="489"/>
                    <a:pt x="0" y="492"/>
                  </a:cubicBezTo>
                  <a:cubicBezTo>
                    <a:pt x="6" y="486"/>
                    <a:pt x="16" y="476"/>
                    <a:pt x="23" y="47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6" name="Freeform 423"/>
            <p:cNvSpPr>
              <a:spLocks noChangeAspect="1"/>
            </p:cNvSpPr>
            <p:nvPr/>
          </p:nvSpPr>
          <p:spPr bwMode="auto">
            <a:xfrm>
              <a:off x="1244601" y="1116013"/>
              <a:ext cx="1193800" cy="1135063"/>
            </a:xfrm>
            <a:custGeom>
              <a:avLst/>
              <a:gdLst/>
              <a:ahLst/>
              <a:cxnLst>
                <a:cxn ang="0">
                  <a:pos x="8" y="501"/>
                </a:cxn>
                <a:cxn ang="0">
                  <a:pos x="9" y="529"/>
                </a:cxn>
                <a:cxn ang="0">
                  <a:pos x="34" y="551"/>
                </a:cxn>
                <a:cxn ang="0">
                  <a:pos x="24" y="600"/>
                </a:cxn>
                <a:cxn ang="0">
                  <a:pos x="57" y="604"/>
                </a:cxn>
                <a:cxn ang="0">
                  <a:pos x="96" y="603"/>
                </a:cxn>
                <a:cxn ang="0">
                  <a:pos x="115" y="592"/>
                </a:cxn>
                <a:cxn ang="0">
                  <a:pos x="132" y="592"/>
                </a:cxn>
                <a:cxn ang="0">
                  <a:pos x="140" y="621"/>
                </a:cxn>
                <a:cxn ang="0">
                  <a:pos x="148" y="646"/>
                </a:cxn>
                <a:cxn ang="0">
                  <a:pos x="162" y="669"/>
                </a:cxn>
                <a:cxn ang="0">
                  <a:pos x="177" y="691"/>
                </a:cxn>
                <a:cxn ang="0">
                  <a:pos x="212" y="695"/>
                </a:cxn>
                <a:cxn ang="0">
                  <a:pos x="228" y="681"/>
                </a:cxn>
                <a:cxn ang="0">
                  <a:pos x="244" y="676"/>
                </a:cxn>
                <a:cxn ang="0">
                  <a:pos x="253" y="695"/>
                </a:cxn>
                <a:cxn ang="0">
                  <a:pos x="283" y="659"/>
                </a:cxn>
                <a:cxn ang="0">
                  <a:pos x="298" y="637"/>
                </a:cxn>
                <a:cxn ang="0">
                  <a:pos x="318" y="612"/>
                </a:cxn>
                <a:cxn ang="0">
                  <a:pos x="338" y="578"/>
                </a:cxn>
                <a:cxn ang="0">
                  <a:pos x="340" y="555"/>
                </a:cxn>
                <a:cxn ang="0">
                  <a:pos x="383" y="559"/>
                </a:cxn>
                <a:cxn ang="0">
                  <a:pos x="514" y="473"/>
                </a:cxn>
                <a:cxn ang="0">
                  <a:pos x="583" y="483"/>
                </a:cxn>
                <a:cxn ang="0">
                  <a:pos x="675" y="463"/>
                </a:cxn>
                <a:cxn ang="0">
                  <a:pos x="715" y="450"/>
                </a:cxn>
                <a:cxn ang="0">
                  <a:pos x="738" y="297"/>
                </a:cxn>
                <a:cxn ang="0">
                  <a:pos x="686" y="287"/>
                </a:cxn>
                <a:cxn ang="0">
                  <a:pos x="664" y="255"/>
                </a:cxn>
                <a:cxn ang="0">
                  <a:pos x="636" y="243"/>
                </a:cxn>
                <a:cxn ang="0">
                  <a:pos x="604" y="215"/>
                </a:cxn>
                <a:cxn ang="0">
                  <a:pos x="371" y="4"/>
                </a:cxn>
                <a:cxn ang="0">
                  <a:pos x="295" y="398"/>
                </a:cxn>
                <a:cxn ang="0">
                  <a:pos x="296" y="448"/>
                </a:cxn>
                <a:cxn ang="0">
                  <a:pos x="151" y="434"/>
                </a:cxn>
                <a:cxn ang="0">
                  <a:pos x="124" y="442"/>
                </a:cxn>
                <a:cxn ang="0">
                  <a:pos x="78" y="432"/>
                </a:cxn>
                <a:cxn ang="0">
                  <a:pos x="42" y="425"/>
                </a:cxn>
                <a:cxn ang="0">
                  <a:pos x="22" y="457"/>
                </a:cxn>
                <a:cxn ang="0">
                  <a:pos x="1" y="463"/>
                </a:cxn>
              </a:cxnLst>
              <a:rect l="0" t="0" r="r" b="b"/>
              <a:pathLst>
                <a:path w="738" h="701">
                  <a:moveTo>
                    <a:pt x="1" y="483"/>
                  </a:moveTo>
                  <a:cubicBezTo>
                    <a:pt x="3" y="500"/>
                    <a:pt x="10" y="484"/>
                    <a:pt x="8" y="501"/>
                  </a:cubicBezTo>
                  <a:cubicBezTo>
                    <a:pt x="6" y="518"/>
                    <a:pt x="0" y="516"/>
                    <a:pt x="0" y="516"/>
                  </a:cubicBezTo>
                  <a:cubicBezTo>
                    <a:pt x="9" y="529"/>
                    <a:pt x="9" y="529"/>
                    <a:pt x="9" y="529"/>
                  </a:cubicBezTo>
                  <a:cubicBezTo>
                    <a:pt x="18" y="529"/>
                    <a:pt x="18" y="529"/>
                    <a:pt x="18" y="529"/>
                  </a:cubicBezTo>
                  <a:cubicBezTo>
                    <a:pt x="18" y="529"/>
                    <a:pt x="31" y="550"/>
                    <a:pt x="34" y="551"/>
                  </a:cubicBezTo>
                  <a:cubicBezTo>
                    <a:pt x="37" y="552"/>
                    <a:pt x="24" y="578"/>
                    <a:pt x="24" y="578"/>
                  </a:cubicBezTo>
                  <a:cubicBezTo>
                    <a:pt x="24" y="578"/>
                    <a:pt x="19" y="587"/>
                    <a:pt x="24" y="600"/>
                  </a:cubicBezTo>
                  <a:cubicBezTo>
                    <a:pt x="29" y="613"/>
                    <a:pt x="41" y="584"/>
                    <a:pt x="50" y="587"/>
                  </a:cubicBezTo>
                  <a:cubicBezTo>
                    <a:pt x="59" y="590"/>
                    <a:pt x="57" y="604"/>
                    <a:pt x="57" y="604"/>
                  </a:cubicBezTo>
                  <a:cubicBezTo>
                    <a:pt x="77" y="585"/>
                    <a:pt x="77" y="585"/>
                    <a:pt x="77" y="585"/>
                  </a:cubicBezTo>
                  <a:cubicBezTo>
                    <a:pt x="77" y="585"/>
                    <a:pt x="90" y="598"/>
                    <a:pt x="96" y="603"/>
                  </a:cubicBezTo>
                  <a:cubicBezTo>
                    <a:pt x="102" y="608"/>
                    <a:pt x="99" y="600"/>
                    <a:pt x="101" y="595"/>
                  </a:cubicBezTo>
                  <a:cubicBezTo>
                    <a:pt x="103" y="590"/>
                    <a:pt x="115" y="592"/>
                    <a:pt x="115" y="592"/>
                  </a:cubicBezTo>
                  <a:cubicBezTo>
                    <a:pt x="115" y="592"/>
                    <a:pt x="115" y="567"/>
                    <a:pt x="129" y="575"/>
                  </a:cubicBezTo>
                  <a:cubicBezTo>
                    <a:pt x="143" y="583"/>
                    <a:pt x="132" y="592"/>
                    <a:pt x="132" y="592"/>
                  </a:cubicBezTo>
                  <a:cubicBezTo>
                    <a:pt x="132" y="592"/>
                    <a:pt x="137" y="597"/>
                    <a:pt x="142" y="600"/>
                  </a:cubicBezTo>
                  <a:cubicBezTo>
                    <a:pt x="147" y="603"/>
                    <a:pt x="140" y="621"/>
                    <a:pt x="140" y="621"/>
                  </a:cubicBezTo>
                  <a:cubicBezTo>
                    <a:pt x="154" y="633"/>
                    <a:pt x="154" y="633"/>
                    <a:pt x="154" y="633"/>
                  </a:cubicBezTo>
                  <a:cubicBezTo>
                    <a:pt x="154" y="633"/>
                    <a:pt x="144" y="646"/>
                    <a:pt x="148" y="646"/>
                  </a:cubicBezTo>
                  <a:cubicBezTo>
                    <a:pt x="152" y="646"/>
                    <a:pt x="164" y="654"/>
                    <a:pt x="164" y="654"/>
                  </a:cubicBezTo>
                  <a:cubicBezTo>
                    <a:pt x="162" y="669"/>
                    <a:pt x="162" y="669"/>
                    <a:pt x="162" y="669"/>
                  </a:cubicBezTo>
                  <a:cubicBezTo>
                    <a:pt x="162" y="669"/>
                    <a:pt x="168" y="671"/>
                    <a:pt x="171" y="674"/>
                  </a:cubicBezTo>
                  <a:cubicBezTo>
                    <a:pt x="174" y="677"/>
                    <a:pt x="173" y="693"/>
                    <a:pt x="177" y="691"/>
                  </a:cubicBezTo>
                  <a:cubicBezTo>
                    <a:pt x="181" y="689"/>
                    <a:pt x="193" y="678"/>
                    <a:pt x="193" y="678"/>
                  </a:cubicBezTo>
                  <a:cubicBezTo>
                    <a:pt x="193" y="678"/>
                    <a:pt x="198" y="689"/>
                    <a:pt x="212" y="695"/>
                  </a:cubicBezTo>
                  <a:cubicBezTo>
                    <a:pt x="226" y="701"/>
                    <a:pt x="216" y="685"/>
                    <a:pt x="216" y="685"/>
                  </a:cubicBezTo>
                  <a:cubicBezTo>
                    <a:pt x="216" y="685"/>
                    <a:pt x="224" y="686"/>
                    <a:pt x="228" y="681"/>
                  </a:cubicBezTo>
                  <a:cubicBezTo>
                    <a:pt x="232" y="676"/>
                    <a:pt x="231" y="663"/>
                    <a:pt x="231" y="663"/>
                  </a:cubicBezTo>
                  <a:cubicBezTo>
                    <a:pt x="244" y="676"/>
                    <a:pt x="244" y="676"/>
                    <a:pt x="244" y="676"/>
                  </a:cubicBezTo>
                  <a:cubicBezTo>
                    <a:pt x="244" y="676"/>
                    <a:pt x="240" y="667"/>
                    <a:pt x="248" y="666"/>
                  </a:cubicBezTo>
                  <a:cubicBezTo>
                    <a:pt x="256" y="665"/>
                    <a:pt x="245" y="691"/>
                    <a:pt x="253" y="695"/>
                  </a:cubicBezTo>
                  <a:cubicBezTo>
                    <a:pt x="261" y="699"/>
                    <a:pt x="273" y="682"/>
                    <a:pt x="283" y="677"/>
                  </a:cubicBezTo>
                  <a:cubicBezTo>
                    <a:pt x="293" y="672"/>
                    <a:pt x="285" y="664"/>
                    <a:pt x="283" y="659"/>
                  </a:cubicBezTo>
                  <a:cubicBezTo>
                    <a:pt x="281" y="654"/>
                    <a:pt x="296" y="649"/>
                    <a:pt x="291" y="644"/>
                  </a:cubicBezTo>
                  <a:cubicBezTo>
                    <a:pt x="286" y="639"/>
                    <a:pt x="298" y="637"/>
                    <a:pt x="298" y="637"/>
                  </a:cubicBezTo>
                  <a:cubicBezTo>
                    <a:pt x="298" y="637"/>
                    <a:pt x="290" y="634"/>
                    <a:pt x="284" y="618"/>
                  </a:cubicBezTo>
                  <a:cubicBezTo>
                    <a:pt x="278" y="602"/>
                    <a:pt x="314" y="613"/>
                    <a:pt x="318" y="612"/>
                  </a:cubicBezTo>
                  <a:cubicBezTo>
                    <a:pt x="322" y="611"/>
                    <a:pt x="336" y="594"/>
                    <a:pt x="336" y="594"/>
                  </a:cubicBezTo>
                  <a:cubicBezTo>
                    <a:pt x="338" y="578"/>
                    <a:pt x="338" y="578"/>
                    <a:pt x="338" y="578"/>
                  </a:cubicBezTo>
                  <a:cubicBezTo>
                    <a:pt x="347" y="580"/>
                    <a:pt x="347" y="580"/>
                    <a:pt x="347" y="580"/>
                  </a:cubicBezTo>
                  <a:cubicBezTo>
                    <a:pt x="340" y="555"/>
                    <a:pt x="340" y="555"/>
                    <a:pt x="340" y="555"/>
                  </a:cubicBezTo>
                  <a:cubicBezTo>
                    <a:pt x="340" y="555"/>
                    <a:pt x="353" y="542"/>
                    <a:pt x="356" y="539"/>
                  </a:cubicBezTo>
                  <a:cubicBezTo>
                    <a:pt x="359" y="536"/>
                    <a:pt x="367" y="563"/>
                    <a:pt x="383" y="559"/>
                  </a:cubicBezTo>
                  <a:cubicBezTo>
                    <a:pt x="399" y="555"/>
                    <a:pt x="386" y="537"/>
                    <a:pt x="388" y="534"/>
                  </a:cubicBezTo>
                  <a:cubicBezTo>
                    <a:pt x="390" y="531"/>
                    <a:pt x="496" y="476"/>
                    <a:pt x="514" y="473"/>
                  </a:cubicBezTo>
                  <a:cubicBezTo>
                    <a:pt x="532" y="470"/>
                    <a:pt x="539" y="482"/>
                    <a:pt x="539" y="482"/>
                  </a:cubicBezTo>
                  <a:cubicBezTo>
                    <a:pt x="583" y="483"/>
                    <a:pt x="583" y="483"/>
                    <a:pt x="583" y="483"/>
                  </a:cubicBezTo>
                  <a:cubicBezTo>
                    <a:pt x="599" y="469"/>
                    <a:pt x="599" y="469"/>
                    <a:pt x="599" y="469"/>
                  </a:cubicBezTo>
                  <a:cubicBezTo>
                    <a:pt x="599" y="469"/>
                    <a:pt x="670" y="466"/>
                    <a:pt x="675" y="463"/>
                  </a:cubicBezTo>
                  <a:cubicBezTo>
                    <a:pt x="680" y="460"/>
                    <a:pt x="690" y="471"/>
                    <a:pt x="690" y="471"/>
                  </a:cubicBezTo>
                  <a:cubicBezTo>
                    <a:pt x="690" y="471"/>
                    <a:pt x="707" y="464"/>
                    <a:pt x="715" y="450"/>
                  </a:cubicBezTo>
                  <a:cubicBezTo>
                    <a:pt x="723" y="436"/>
                    <a:pt x="715" y="423"/>
                    <a:pt x="721" y="412"/>
                  </a:cubicBezTo>
                  <a:cubicBezTo>
                    <a:pt x="726" y="404"/>
                    <a:pt x="734" y="331"/>
                    <a:pt x="738" y="297"/>
                  </a:cubicBezTo>
                  <a:cubicBezTo>
                    <a:pt x="718" y="300"/>
                    <a:pt x="700" y="303"/>
                    <a:pt x="694" y="303"/>
                  </a:cubicBezTo>
                  <a:cubicBezTo>
                    <a:pt x="680" y="302"/>
                    <a:pt x="685" y="290"/>
                    <a:pt x="686" y="287"/>
                  </a:cubicBezTo>
                  <a:cubicBezTo>
                    <a:pt x="687" y="284"/>
                    <a:pt x="695" y="279"/>
                    <a:pt x="693" y="265"/>
                  </a:cubicBezTo>
                  <a:cubicBezTo>
                    <a:pt x="691" y="251"/>
                    <a:pt x="664" y="255"/>
                    <a:pt x="664" y="255"/>
                  </a:cubicBezTo>
                  <a:cubicBezTo>
                    <a:pt x="650" y="242"/>
                    <a:pt x="650" y="242"/>
                    <a:pt x="650" y="242"/>
                  </a:cubicBezTo>
                  <a:cubicBezTo>
                    <a:pt x="650" y="242"/>
                    <a:pt x="639" y="243"/>
                    <a:pt x="636" y="243"/>
                  </a:cubicBezTo>
                  <a:cubicBezTo>
                    <a:pt x="633" y="243"/>
                    <a:pt x="626" y="231"/>
                    <a:pt x="621" y="220"/>
                  </a:cubicBezTo>
                  <a:cubicBezTo>
                    <a:pt x="616" y="209"/>
                    <a:pt x="604" y="215"/>
                    <a:pt x="604" y="215"/>
                  </a:cubicBezTo>
                  <a:cubicBezTo>
                    <a:pt x="614" y="199"/>
                    <a:pt x="614" y="199"/>
                    <a:pt x="614" y="199"/>
                  </a:cubicBezTo>
                  <a:cubicBezTo>
                    <a:pt x="371" y="4"/>
                    <a:pt x="371" y="4"/>
                    <a:pt x="371" y="4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95" y="398"/>
                    <a:pt x="295" y="398"/>
                    <a:pt x="295" y="398"/>
                  </a:cubicBezTo>
                  <a:cubicBezTo>
                    <a:pt x="295" y="398"/>
                    <a:pt x="314" y="409"/>
                    <a:pt x="312" y="412"/>
                  </a:cubicBezTo>
                  <a:cubicBezTo>
                    <a:pt x="310" y="415"/>
                    <a:pt x="296" y="448"/>
                    <a:pt x="296" y="448"/>
                  </a:cubicBezTo>
                  <a:cubicBezTo>
                    <a:pt x="154" y="443"/>
                    <a:pt x="154" y="443"/>
                    <a:pt x="154" y="443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26" y="434"/>
                    <a:pt x="126" y="434"/>
                    <a:pt x="126" y="434"/>
                  </a:cubicBezTo>
                  <a:cubicBezTo>
                    <a:pt x="124" y="442"/>
                    <a:pt x="124" y="442"/>
                    <a:pt x="124" y="442"/>
                  </a:cubicBezTo>
                  <a:cubicBezTo>
                    <a:pt x="92" y="437"/>
                    <a:pt x="92" y="437"/>
                    <a:pt x="92" y="437"/>
                  </a:cubicBezTo>
                  <a:cubicBezTo>
                    <a:pt x="92" y="437"/>
                    <a:pt x="85" y="428"/>
                    <a:pt x="78" y="432"/>
                  </a:cubicBezTo>
                  <a:cubicBezTo>
                    <a:pt x="71" y="436"/>
                    <a:pt x="62" y="453"/>
                    <a:pt x="62" y="453"/>
                  </a:cubicBezTo>
                  <a:cubicBezTo>
                    <a:pt x="62" y="453"/>
                    <a:pt x="52" y="421"/>
                    <a:pt x="42" y="425"/>
                  </a:cubicBezTo>
                  <a:cubicBezTo>
                    <a:pt x="32" y="429"/>
                    <a:pt x="26" y="432"/>
                    <a:pt x="25" y="438"/>
                  </a:cubicBezTo>
                  <a:cubicBezTo>
                    <a:pt x="24" y="444"/>
                    <a:pt x="22" y="457"/>
                    <a:pt x="22" y="457"/>
                  </a:cubicBezTo>
                  <a:cubicBezTo>
                    <a:pt x="22" y="457"/>
                    <a:pt x="11" y="475"/>
                    <a:pt x="5" y="468"/>
                  </a:cubicBezTo>
                  <a:cubicBezTo>
                    <a:pt x="4" y="466"/>
                    <a:pt x="2" y="465"/>
                    <a:pt x="1" y="463"/>
                  </a:cubicBezTo>
                  <a:cubicBezTo>
                    <a:pt x="1" y="472"/>
                    <a:pt x="1" y="479"/>
                    <a:pt x="1" y="48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7" name="Freeform 424"/>
            <p:cNvSpPr>
              <a:spLocks noChangeAspect="1"/>
            </p:cNvSpPr>
            <p:nvPr/>
          </p:nvSpPr>
          <p:spPr bwMode="auto">
            <a:xfrm>
              <a:off x="2116138" y="1279525"/>
              <a:ext cx="1157288" cy="869950"/>
            </a:xfrm>
            <a:custGeom>
              <a:avLst/>
              <a:gdLst/>
              <a:ahLst/>
              <a:cxnLst>
                <a:cxn ang="0">
                  <a:pos x="3" y="407"/>
                </a:cxn>
                <a:cxn ang="0">
                  <a:pos x="11" y="411"/>
                </a:cxn>
                <a:cxn ang="0">
                  <a:pos x="13" y="433"/>
                </a:cxn>
                <a:cxn ang="0">
                  <a:pos x="56" y="458"/>
                </a:cxn>
                <a:cxn ang="0">
                  <a:pos x="40" y="460"/>
                </a:cxn>
                <a:cxn ang="0">
                  <a:pos x="37" y="465"/>
                </a:cxn>
                <a:cxn ang="0">
                  <a:pos x="63" y="492"/>
                </a:cxn>
                <a:cxn ang="0">
                  <a:pos x="87" y="491"/>
                </a:cxn>
                <a:cxn ang="0">
                  <a:pos x="84" y="504"/>
                </a:cxn>
                <a:cxn ang="0">
                  <a:pos x="100" y="525"/>
                </a:cxn>
                <a:cxn ang="0">
                  <a:pos x="102" y="513"/>
                </a:cxn>
                <a:cxn ang="0">
                  <a:pos x="118" y="500"/>
                </a:cxn>
                <a:cxn ang="0">
                  <a:pos x="151" y="537"/>
                </a:cxn>
                <a:cxn ang="0">
                  <a:pos x="158" y="495"/>
                </a:cxn>
                <a:cxn ang="0">
                  <a:pos x="174" y="485"/>
                </a:cxn>
                <a:cxn ang="0">
                  <a:pos x="184" y="447"/>
                </a:cxn>
                <a:cxn ang="0">
                  <a:pos x="228" y="443"/>
                </a:cxn>
                <a:cxn ang="0">
                  <a:pos x="237" y="435"/>
                </a:cxn>
                <a:cxn ang="0">
                  <a:pos x="246" y="448"/>
                </a:cxn>
                <a:cxn ang="0">
                  <a:pos x="266" y="446"/>
                </a:cxn>
                <a:cxn ang="0">
                  <a:pos x="289" y="458"/>
                </a:cxn>
                <a:cxn ang="0">
                  <a:pos x="292" y="477"/>
                </a:cxn>
                <a:cxn ang="0">
                  <a:pos x="347" y="467"/>
                </a:cxn>
                <a:cxn ang="0">
                  <a:pos x="388" y="491"/>
                </a:cxn>
                <a:cxn ang="0">
                  <a:pos x="424" y="491"/>
                </a:cxn>
                <a:cxn ang="0">
                  <a:pos x="483" y="465"/>
                </a:cxn>
                <a:cxn ang="0">
                  <a:pos x="539" y="482"/>
                </a:cxn>
                <a:cxn ang="0">
                  <a:pos x="566" y="468"/>
                </a:cxn>
                <a:cxn ang="0">
                  <a:pos x="609" y="450"/>
                </a:cxn>
                <a:cxn ang="0">
                  <a:pos x="598" y="418"/>
                </a:cxn>
                <a:cxn ang="0">
                  <a:pos x="616" y="407"/>
                </a:cxn>
                <a:cxn ang="0">
                  <a:pos x="614" y="394"/>
                </a:cxn>
                <a:cxn ang="0">
                  <a:pos x="688" y="310"/>
                </a:cxn>
                <a:cxn ang="0">
                  <a:pos x="697" y="204"/>
                </a:cxn>
                <a:cxn ang="0">
                  <a:pos x="715" y="149"/>
                </a:cxn>
                <a:cxn ang="0">
                  <a:pos x="680" y="92"/>
                </a:cxn>
                <a:cxn ang="0">
                  <a:pos x="674" y="25"/>
                </a:cxn>
                <a:cxn ang="0">
                  <a:pos x="634" y="42"/>
                </a:cxn>
                <a:cxn ang="0">
                  <a:pos x="599" y="12"/>
                </a:cxn>
                <a:cxn ang="0">
                  <a:pos x="540" y="0"/>
                </a:cxn>
                <a:cxn ang="0">
                  <a:pos x="346" y="117"/>
                </a:cxn>
                <a:cxn ang="0">
                  <a:pos x="269" y="181"/>
                </a:cxn>
                <a:cxn ang="0">
                  <a:pos x="199" y="196"/>
                </a:cxn>
                <a:cxn ang="0">
                  <a:pos x="182" y="311"/>
                </a:cxn>
                <a:cxn ang="0">
                  <a:pos x="176" y="349"/>
                </a:cxn>
                <a:cxn ang="0">
                  <a:pos x="151" y="370"/>
                </a:cxn>
                <a:cxn ang="0">
                  <a:pos x="136" y="362"/>
                </a:cxn>
                <a:cxn ang="0">
                  <a:pos x="60" y="368"/>
                </a:cxn>
                <a:cxn ang="0">
                  <a:pos x="44" y="382"/>
                </a:cxn>
                <a:cxn ang="0">
                  <a:pos x="9" y="381"/>
                </a:cxn>
                <a:cxn ang="0">
                  <a:pos x="3" y="407"/>
                </a:cxn>
              </a:cxnLst>
              <a:rect l="0" t="0" r="r" b="b"/>
              <a:pathLst>
                <a:path w="715" h="537">
                  <a:moveTo>
                    <a:pt x="3" y="407"/>
                  </a:moveTo>
                  <a:cubicBezTo>
                    <a:pt x="0" y="413"/>
                    <a:pt x="3" y="407"/>
                    <a:pt x="11" y="411"/>
                  </a:cubicBezTo>
                  <a:cubicBezTo>
                    <a:pt x="19" y="415"/>
                    <a:pt x="11" y="422"/>
                    <a:pt x="13" y="433"/>
                  </a:cubicBezTo>
                  <a:cubicBezTo>
                    <a:pt x="15" y="444"/>
                    <a:pt x="56" y="458"/>
                    <a:pt x="56" y="458"/>
                  </a:cubicBezTo>
                  <a:cubicBezTo>
                    <a:pt x="40" y="460"/>
                    <a:pt x="40" y="460"/>
                    <a:pt x="40" y="460"/>
                  </a:cubicBezTo>
                  <a:cubicBezTo>
                    <a:pt x="37" y="465"/>
                    <a:pt x="37" y="465"/>
                    <a:pt x="37" y="465"/>
                  </a:cubicBezTo>
                  <a:cubicBezTo>
                    <a:pt x="63" y="492"/>
                    <a:pt x="63" y="492"/>
                    <a:pt x="63" y="492"/>
                  </a:cubicBezTo>
                  <a:cubicBezTo>
                    <a:pt x="63" y="492"/>
                    <a:pt x="80" y="489"/>
                    <a:pt x="87" y="491"/>
                  </a:cubicBezTo>
                  <a:cubicBezTo>
                    <a:pt x="94" y="493"/>
                    <a:pt x="78" y="500"/>
                    <a:pt x="84" y="504"/>
                  </a:cubicBezTo>
                  <a:cubicBezTo>
                    <a:pt x="90" y="508"/>
                    <a:pt x="100" y="525"/>
                    <a:pt x="100" y="525"/>
                  </a:cubicBezTo>
                  <a:cubicBezTo>
                    <a:pt x="102" y="513"/>
                    <a:pt x="102" y="513"/>
                    <a:pt x="102" y="513"/>
                  </a:cubicBezTo>
                  <a:cubicBezTo>
                    <a:pt x="118" y="500"/>
                    <a:pt x="118" y="500"/>
                    <a:pt x="118" y="500"/>
                  </a:cubicBezTo>
                  <a:cubicBezTo>
                    <a:pt x="151" y="537"/>
                    <a:pt x="151" y="537"/>
                    <a:pt x="151" y="537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8" y="495"/>
                    <a:pt x="169" y="489"/>
                    <a:pt x="174" y="485"/>
                  </a:cubicBezTo>
                  <a:cubicBezTo>
                    <a:pt x="179" y="481"/>
                    <a:pt x="178" y="460"/>
                    <a:pt x="184" y="447"/>
                  </a:cubicBezTo>
                  <a:cubicBezTo>
                    <a:pt x="190" y="434"/>
                    <a:pt x="228" y="443"/>
                    <a:pt x="228" y="443"/>
                  </a:cubicBezTo>
                  <a:cubicBezTo>
                    <a:pt x="237" y="435"/>
                    <a:pt x="237" y="435"/>
                    <a:pt x="237" y="435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66" y="446"/>
                    <a:pt x="266" y="446"/>
                    <a:pt x="266" y="446"/>
                  </a:cubicBezTo>
                  <a:cubicBezTo>
                    <a:pt x="289" y="458"/>
                    <a:pt x="289" y="458"/>
                    <a:pt x="289" y="458"/>
                  </a:cubicBezTo>
                  <a:cubicBezTo>
                    <a:pt x="289" y="458"/>
                    <a:pt x="281" y="466"/>
                    <a:pt x="292" y="477"/>
                  </a:cubicBezTo>
                  <a:cubicBezTo>
                    <a:pt x="303" y="488"/>
                    <a:pt x="344" y="467"/>
                    <a:pt x="347" y="467"/>
                  </a:cubicBezTo>
                  <a:cubicBezTo>
                    <a:pt x="350" y="467"/>
                    <a:pt x="388" y="491"/>
                    <a:pt x="388" y="491"/>
                  </a:cubicBezTo>
                  <a:cubicBezTo>
                    <a:pt x="424" y="491"/>
                    <a:pt x="424" y="491"/>
                    <a:pt x="424" y="491"/>
                  </a:cubicBezTo>
                  <a:cubicBezTo>
                    <a:pt x="424" y="491"/>
                    <a:pt x="450" y="464"/>
                    <a:pt x="483" y="465"/>
                  </a:cubicBezTo>
                  <a:cubicBezTo>
                    <a:pt x="516" y="466"/>
                    <a:pt x="529" y="482"/>
                    <a:pt x="539" y="482"/>
                  </a:cubicBezTo>
                  <a:cubicBezTo>
                    <a:pt x="549" y="482"/>
                    <a:pt x="554" y="483"/>
                    <a:pt x="566" y="468"/>
                  </a:cubicBezTo>
                  <a:cubicBezTo>
                    <a:pt x="578" y="453"/>
                    <a:pt x="609" y="450"/>
                    <a:pt x="609" y="450"/>
                  </a:cubicBezTo>
                  <a:cubicBezTo>
                    <a:pt x="598" y="418"/>
                    <a:pt x="598" y="418"/>
                    <a:pt x="598" y="41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14" y="394"/>
                    <a:pt x="614" y="394"/>
                    <a:pt x="614" y="394"/>
                  </a:cubicBezTo>
                  <a:cubicBezTo>
                    <a:pt x="688" y="310"/>
                    <a:pt x="688" y="310"/>
                    <a:pt x="688" y="310"/>
                  </a:cubicBezTo>
                  <a:cubicBezTo>
                    <a:pt x="688" y="310"/>
                    <a:pt x="694" y="242"/>
                    <a:pt x="697" y="204"/>
                  </a:cubicBezTo>
                  <a:cubicBezTo>
                    <a:pt x="700" y="166"/>
                    <a:pt x="715" y="149"/>
                    <a:pt x="715" y="149"/>
                  </a:cubicBezTo>
                  <a:cubicBezTo>
                    <a:pt x="715" y="149"/>
                    <a:pt x="688" y="114"/>
                    <a:pt x="680" y="92"/>
                  </a:cubicBezTo>
                  <a:cubicBezTo>
                    <a:pt x="675" y="78"/>
                    <a:pt x="674" y="47"/>
                    <a:pt x="674" y="25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12" y="17"/>
                    <a:pt x="599" y="12"/>
                  </a:cubicBezTo>
                  <a:cubicBezTo>
                    <a:pt x="586" y="7"/>
                    <a:pt x="540" y="0"/>
                    <a:pt x="540" y="0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274" y="179"/>
                    <a:pt x="269" y="181"/>
                  </a:cubicBezTo>
                  <a:cubicBezTo>
                    <a:pt x="266" y="182"/>
                    <a:pt x="230" y="190"/>
                    <a:pt x="199" y="196"/>
                  </a:cubicBezTo>
                  <a:cubicBezTo>
                    <a:pt x="195" y="230"/>
                    <a:pt x="187" y="303"/>
                    <a:pt x="182" y="311"/>
                  </a:cubicBezTo>
                  <a:cubicBezTo>
                    <a:pt x="176" y="322"/>
                    <a:pt x="184" y="335"/>
                    <a:pt x="176" y="349"/>
                  </a:cubicBezTo>
                  <a:cubicBezTo>
                    <a:pt x="168" y="363"/>
                    <a:pt x="151" y="370"/>
                    <a:pt x="151" y="370"/>
                  </a:cubicBezTo>
                  <a:cubicBezTo>
                    <a:pt x="151" y="370"/>
                    <a:pt x="141" y="359"/>
                    <a:pt x="136" y="362"/>
                  </a:cubicBezTo>
                  <a:cubicBezTo>
                    <a:pt x="131" y="365"/>
                    <a:pt x="60" y="368"/>
                    <a:pt x="60" y="368"/>
                  </a:cubicBezTo>
                  <a:cubicBezTo>
                    <a:pt x="44" y="382"/>
                    <a:pt x="44" y="382"/>
                    <a:pt x="44" y="382"/>
                  </a:cubicBezTo>
                  <a:cubicBezTo>
                    <a:pt x="9" y="381"/>
                    <a:pt x="9" y="381"/>
                    <a:pt x="9" y="381"/>
                  </a:cubicBezTo>
                  <a:cubicBezTo>
                    <a:pt x="10" y="385"/>
                    <a:pt x="6" y="401"/>
                    <a:pt x="3" y="40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8" name="Freeform 425"/>
            <p:cNvSpPr>
              <a:spLocks noChangeAspect="1"/>
            </p:cNvSpPr>
            <p:nvPr/>
          </p:nvSpPr>
          <p:spPr bwMode="auto">
            <a:xfrm>
              <a:off x="901701" y="1700213"/>
              <a:ext cx="400050" cy="363538"/>
            </a:xfrm>
            <a:custGeom>
              <a:avLst/>
              <a:gdLst/>
              <a:ahLst/>
              <a:cxnLst>
                <a:cxn ang="0">
                  <a:pos x="246" y="191"/>
                </a:cxn>
                <a:cxn ang="0">
                  <a:pos x="230" y="169"/>
                </a:cxn>
                <a:cxn ang="0">
                  <a:pos x="221" y="169"/>
                </a:cxn>
                <a:cxn ang="0">
                  <a:pos x="212" y="156"/>
                </a:cxn>
                <a:cxn ang="0">
                  <a:pos x="220" y="141"/>
                </a:cxn>
                <a:cxn ang="0">
                  <a:pos x="213" y="123"/>
                </a:cxn>
                <a:cxn ang="0">
                  <a:pos x="213" y="103"/>
                </a:cxn>
                <a:cxn ang="0">
                  <a:pos x="201" y="86"/>
                </a:cxn>
                <a:cxn ang="0">
                  <a:pos x="191" y="84"/>
                </a:cxn>
                <a:cxn ang="0">
                  <a:pos x="193" y="74"/>
                </a:cxn>
                <a:cxn ang="0">
                  <a:pos x="182" y="65"/>
                </a:cxn>
                <a:cxn ang="0">
                  <a:pos x="166" y="32"/>
                </a:cxn>
                <a:cxn ang="0">
                  <a:pos x="153" y="28"/>
                </a:cxn>
                <a:cxn ang="0">
                  <a:pos x="137" y="9"/>
                </a:cxn>
                <a:cxn ang="0">
                  <a:pos x="109" y="0"/>
                </a:cxn>
                <a:cxn ang="0">
                  <a:pos x="88" y="9"/>
                </a:cxn>
                <a:cxn ang="0">
                  <a:pos x="77" y="14"/>
                </a:cxn>
                <a:cxn ang="0">
                  <a:pos x="60" y="7"/>
                </a:cxn>
                <a:cxn ang="0">
                  <a:pos x="37" y="25"/>
                </a:cxn>
                <a:cxn ang="0">
                  <a:pos x="38" y="35"/>
                </a:cxn>
                <a:cxn ang="0">
                  <a:pos x="0" y="88"/>
                </a:cxn>
                <a:cxn ang="0">
                  <a:pos x="8" y="106"/>
                </a:cxn>
                <a:cxn ang="0">
                  <a:pos x="16" y="124"/>
                </a:cxn>
                <a:cxn ang="0">
                  <a:pos x="31" y="121"/>
                </a:cxn>
                <a:cxn ang="0">
                  <a:pos x="25" y="133"/>
                </a:cxn>
                <a:cxn ang="0">
                  <a:pos x="20" y="144"/>
                </a:cxn>
                <a:cxn ang="0">
                  <a:pos x="46" y="150"/>
                </a:cxn>
                <a:cxn ang="0">
                  <a:pos x="87" y="140"/>
                </a:cxn>
                <a:cxn ang="0">
                  <a:pos x="102" y="151"/>
                </a:cxn>
                <a:cxn ang="0">
                  <a:pos x="113" y="152"/>
                </a:cxn>
                <a:cxn ang="0">
                  <a:pos x="114" y="159"/>
                </a:cxn>
                <a:cxn ang="0">
                  <a:pos x="137" y="163"/>
                </a:cxn>
                <a:cxn ang="0">
                  <a:pos x="118" y="169"/>
                </a:cxn>
                <a:cxn ang="0">
                  <a:pos x="84" y="155"/>
                </a:cxn>
                <a:cxn ang="0">
                  <a:pos x="78" y="167"/>
                </a:cxn>
                <a:cxn ang="0">
                  <a:pos x="60" y="162"/>
                </a:cxn>
                <a:cxn ang="0">
                  <a:pos x="42" y="170"/>
                </a:cxn>
                <a:cxn ang="0">
                  <a:pos x="21" y="163"/>
                </a:cxn>
                <a:cxn ang="0">
                  <a:pos x="11" y="166"/>
                </a:cxn>
                <a:cxn ang="0">
                  <a:pos x="9" y="174"/>
                </a:cxn>
                <a:cxn ang="0">
                  <a:pos x="7" y="204"/>
                </a:cxn>
                <a:cxn ang="0">
                  <a:pos x="16" y="208"/>
                </a:cxn>
                <a:cxn ang="0">
                  <a:pos x="87" y="194"/>
                </a:cxn>
                <a:cxn ang="0">
                  <a:pos x="163" y="200"/>
                </a:cxn>
                <a:cxn ang="0">
                  <a:pos x="187" y="220"/>
                </a:cxn>
                <a:cxn ang="0">
                  <a:pos x="201" y="225"/>
                </a:cxn>
                <a:cxn ang="0">
                  <a:pos x="209" y="216"/>
                </a:cxn>
                <a:cxn ang="0">
                  <a:pos x="234" y="214"/>
                </a:cxn>
                <a:cxn ang="0">
                  <a:pos x="238" y="214"/>
                </a:cxn>
                <a:cxn ang="0">
                  <a:pos x="246" y="191"/>
                </a:cxn>
              </a:cxnLst>
              <a:rect l="0" t="0" r="r" b="b"/>
              <a:pathLst>
                <a:path w="248" h="225">
                  <a:moveTo>
                    <a:pt x="246" y="191"/>
                  </a:moveTo>
                  <a:cubicBezTo>
                    <a:pt x="243" y="190"/>
                    <a:pt x="230" y="169"/>
                    <a:pt x="230" y="169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2" y="156"/>
                    <a:pt x="218" y="158"/>
                    <a:pt x="220" y="141"/>
                  </a:cubicBezTo>
                  <a:cubicBezTo>
                    <a:pt x="222" y="124"/>
                    <a:pt x="215" y="140"/>
                    <a:pt x="213" y="123"/>
                  </a:cubicBezTo>
                  <a:cubicBezTo>
                    <a:pt x="213" y="119"/>
                    <a:pt x="213" y="112"/>
                    <a:pt x="213" y="103"/>
                  </a:cubicBezTo>
                  <a:cubicBezTo>
                    <a:pt x="207" y="95"/>
                    <a:pt x="201" y="86"/>
                    <a:pt x="201" y="86"/>
                  </a:cubicBezTo>
                  <a:cubicBezTo>
                    <a:pt x="201" y="86"/>
                    <a:pt x="191" y="87"/>
                    <a:pt x="191" y="84"/>
                  </a:cubicBezTo>
                  <a:cubicBezTo>
                    <a:pt x="191" y="81"/>
                    <a:pt x="193" y="74"/>
                    <a:pt x="193" y="74"/>
                  </a:cubicBezTo>
                  <a:cubicBezTo>
                    <a:pt x="193" y="74"/>
                    <a:pt x="191" y="75"/>
                    <a:pt x="182" y="65"/>
                  </a:cubicBezTo>
                  <a:cubicBezTo>
                    <a:pt x="173" y="55"/>
                    <a:pt x="166" y="32"/>
                    <a:pt x="166" y="32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94" y="17"/>
                    <a:pt x="77" y="14"/>
                  </a:cubicBezTo>
                  <a:cubicBezTo>
                    <a:pt x="60" y="11"/>
                    <a:pt x="70" y="4"/>
                    <a:pt x="60" y="7"/>
                  </a:cubicBezTo>
                  <a:cubicBezTo>
                    <a:pt x="53" y="9"/>
                    <a:pt x="43" y="19"/>
                    <a:pt x="37" y="25"/>
                  </a:cubicBezTo>
                  <a:cubicBezTo>
                    <a:pt x="37" y="30"/>
                    <a:pt x="38" y="34"/>
                    <a:pt x="38" y="35"/>
                  </a:cubicBezTo>
                  <a:cubicBezTo>
                    <a:pt x="38" y="36"/>
                    <a:pt x="1" y="67"/>
                    <a:pt x="0" y="88"/>
                  </a:cubicBezTo>
                  <a:cubicBezTo>
                    <a:pt x="0" y="109"/>
                    <a:pt x="6" y="100"/>
                    <a:pt x="8" y="106"/>
                  </a:cubicBezTo>
                  <a:cubicBezTo>
                    <a:pt x="11" y="112"/>
                    <a:pt x="16" y="124"/>
                    <a:pt x="16" y="124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5" y="133"/>
                    <a:pt x="22" y="138"/>
                    <a:pt x="20" y="144"/>
                  </a:cubicBezTo>
                  <a:cubicBezTo>
                    <a:pt x="28" y="148"/>
                    <a:pt x="39" y="152"/>
                    <a:pt x="46" y="150"/>
                  </a:cubicBezTo>
                  <a:cubicBezTo>
                    <a:pt x="57" y="147"/>
                    <a:pt x="71" y="138"/>
                    <a:pt x="87" y="140"/>
                  </a:cubicBezTo>
                  <a:cubicBezTo>
                    <a:pt x="103" y="142"/>
                    <a:pt x="102" y="151"/>
                    <a:pt x="102" y="151"/>
                  </a:cubicBezTo>
                  <a:cubicBezTo>
                    <a:pt x="102" y="151"/>
                    <a:pt x="111" y="154"/>
                    <a:pt x="113" y="152"/>
                  </a:cubicBezTo>
                  <a:cubicBezTo>
                    <a:pt x="115" y="150"/>
                    <a:pt x="108" y="159"/>
                    <a:pt x="114" y="159"/>
                  </a:cubicBezTo>
                  <a:cubicBezTo>
                    <a:pt x="120" y="159"/>
                    <a:pt x="139" y="156"/>
                    <a:pt x="137" y="163"/>
                  </a:cubicBezTo>
                  <a:cubicBezTo>
                    <a:pt x="135" y="170"/>
                    <a:pt x="130" y="170"/>
                    <a:pt x="118" y="169"/>
                  </a:cubicBezTo>
                  <a:cubicBezTo>
                    <a:pt x="106" y="168"/>
                    <a:pt x="84" y="152"/>
                    <a:pt x="84" y="155"/>
                  </a:cubicBezTo>
                  <a:cubicBezTo>
                    <a:pt x="84" y="158"/>
                    <a:pt x="83" y="170"/>
                    <a:pt x="78" y="167"/>
                  </a:cubicBezTo>
                  <a:cubicBezTo>
                    <a:pt x="73" y="164"/>
                    <a:pt x="60" y="162"/>
                    <a:pt x="60" y="162"/>
                  </a:cubicBezTo>
                  <a:cubicBezTo>
                    <a:pt x="60" y="162"/>
                    <a:pt x="50" y="171"/>
                    <a:pt x="42" y="170"/>
                  </a:cubicBezTo>
                  <a:cubicBezTo>
                    <a:pt x="34" y="169"/>
                    <a:pt x="21" y="163"/>
                    <a:pt x="21" y="163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0" y="169"/>
                    <a:pt x="9" y="172"/>
                    <a:pt x="9" y="174"/>
                  </a:cubicBezTo>
                  <a:cubicBezTo>
                    <a:pt x="7" y="183"/>
                    <a:pt x="7" y="204"/>
                    <a:pt x="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25" y="202"/>
                    <a:pt x="52" y="186"/>
                    <a:pt x="87" y="194"/>
                  </a:cubicBezTo>
                  <a:cubicBezTo>
                    <a:pt x="130" y="204"/>
                    <a:pt x="163" y="200"/>
                    <a:pt x="163" y="200"/>
                  </a:cubicBezTo>
                  <a:cubicBezTo>
                    <a:pt x="163" y="200"/>
                    <a:pt x="182" y="219"/>
                    <a:pt x="187" y="220"/>
                  </a:cubicBezTo>
                  <a:cubicBezTo>
                    <a:pt x="192" y="221"/>
                    <a:pt x="201" y="225"/>
                    <a:pt x="201" y="225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209" y="216"/>
                    <a:pt x="225" y="214"/>
                    <a:pt x="234" y="214"/>
                  </a:cubicBezTo>
                  <a:cubicBezTo>
                    <a:pt x="235" y="214"/>
                    <a:pt x="236" y="214"/>
                    <a:pt x="238" y="214"/>
                  </a:cubicBezTo>
                  <a:cubicBezTo>
                    <a:pt x="241" y="207"/>
                    <a:pt x="248" y="192"/>
                    <a:pt x="246" y="19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9" name="Freeform 426"/>
            <p:cNvSpPr>
              <a:spLocks noChangeAspect="1"/>
            </p:cNvSpPr>
            <p:nvPr/>
          </p:nvSpPr>
          <p:spPr bwMode="auto">
            <a:xfrm>
              <a:off x="919163" y="1922463"/>
              <a:ext cx="206375" cy="53975"/>
            </a:xfrm>
            <a:custGeom>
              <a:avLst/>
              <a:gdLst/>
              <a:ahLst/>
              <a:cxnLst>
                <a:cxn ang="0">
                  <a:pos x="31" y="32"/>
                </a:cxn>
                <a:cxn ang="0">
                  <a:pos x="49" y="24"/>
                </a:cxn>
                <a:cxn ang="0">
                  <a:pos x="67" y="29"/>
                </a:cxn>
                <a:cxn ang="0">
                  <a:pos x="73" y="17"/>
                </a:cxn>
                <a:cxn ang="0">
                  <a:pos x="107" y="31"/>
                </a:cxn>
                <a:cxn ang="0">
                  <a:pos x="126" y="25"/>
                </a:cxn>
                <a:cxn ang="0">
                  <a:pos x="103" y="21"/>
                </a:cxn>
                <a:cxn ang="0">
                  <a:pos x="102" y="14"/>
                </a:cxn>
                <a:cxn ang="0">
                  <a:pos x="91" y="13"/>
                </a:cxn>
                <a:cxn ang="0">
                  <a:pos x="76" y="2"/>
                </a:cxn>
                <a:cxn ang="0">
                  <a:pos x="35" y="12"/>
                </a:cxn>
                <a:cxn ang="0">
                  <a:pos x="9" y="6"/>
                </a:cxn>
                <a:cxn ang="0">
                  <a:pos x="8" y="9"/>
                </a:cxn>
                <a:cxn ang="0">
                  <a:pos x="0" y="28"/>
                </a:cxn>
                <a:cxn ang="0">
                  <a:pos x="10" y="25"/>
                </a:cxn>
                <a:cxn ang="0">
                  <a:pos x="31" y="32"/>
                </a:cxn>
              </a:cxnLst>
              <a:rect l="0" t="0" r="r" b="b"/>
              <a:pathLst>
                <a:path w="128" h="33">
                  <a:moveTo>
                    <a:pt x="31" y="32"/>
                  </a:moveTo>
                  <a:cubicBezTo>
                    <a:pt x="39" y="33"/>
                    <a:pt x="49" y="24"/>
                    <a:pt x="49" y="24"/>
                  </a:cubicBezTo>
                  <a:cubicBezTo>
                    <a:pt x="49" y="24"/>
                    <a:pt x="62" y="26"/>
                    <a:pt x="67" y="29"/>
                  </a:cubicBezTo>
                  <a:cubicBezTo>
                    <a:pt x="72" y="32"/>
                    <a:pt x="73" y="20"/>
                    <a:pt x="73" y="17"/>
                  </a:cubicBezTo>
                  <a:cubicBezTo>
                    <a:pt x="73" y="14"/>
                    <a:pt x="95" y="30"/>
                    <a:pt x="107" y="31"/>
                  </a:cubicBezTo>
                  <a:cubicBezTo>
                    <a:pt x="119" y="32"/>
                    <a:pt x="124" y="32"/>
                    <a:pt x="126" y="25"/>
                  </a:cubicBezTo>
                  <a:cubicBezTo>
                    <a:pt x="128" y="18"/>
                    <a:pt x="109" y="21"/>
                    <a:pt x="103" y="21"/>
                  </a:cubicBezTo>
                  <a:cubicBezTo>
                    <a:pt x="97" y="21"/>
                    <a:pt x="104" y="12"/>
                    <a:pt x="102" y="14"/>
                  </a:cubicBezTo>
                  <a:cubicBezTo>
                    <a:pt x="100" y="16"/>
                    <a:pt x="91" y="13"/>
                    <a:pt x="91" y="13"/>
                  </a:cubicBezTo>
                  <a:cubicBezTo>
                    <a:pt x="91" y="13"/>
                    <a:pt x="92" y="4"/>
                    <a:pt x="76" y="2"/>
                  </a:cubicBezTo>
                  <a:cubicBezTo>
                    <a:pt x="60" y="0"/>
                    <a:pt x="46" y="9"/>
                    <a:pt x="35" y="12"/>
                  </a:cubicBezTo>
                  <a:cubicBezTo>
                    <a:pt x="28" y="14"/>
                    <a:pt x="17" y="10"/>
                    <a:pt x="9" y="6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6" y="13"/>
                    <a:pt x="3" y="21"/>
                    <a:pt x="0" y="2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23" y="31"/>
                    <a:pt x="31" y="3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0" name="Freeform 427"/>
            <p:cNvSpPr>
              <a:spLocks noChangeAspect="1"/>
            </p:cNvSpPr>
            <p:nvPr/>
          </p:nvSpPr>
          <p:spPr bwMode="auto">
            <a:xfrm>
              <a:off x="927101" y="2000250"/>
              <a:ext cx="207963" cy="134938"/>
            </a:xfrm>
            <a:custGeom>
              <a:avLst/>
              <a:gdLst/>
              <a:ahLst/>
              <a:cxnLst>
                <a:cxn ang="0">
                  <a:pos x="87" y="65"/>
                </a:cxn>
                <a:cxn ang="0">
                  <a:pos x="121" y="60"/>
                </a:cxn>
                <a:cxn ang="0">
                  <a:pos x="122" y="48"/>
                </a:cxn>
                <a:cxn ang="0">
                  <a:pos x="113" y="34"/>
                </a:cxn>
                <a:cxn ang="0">
                  <a:pos x="124" y="33"/>
                </a:cxn>
                <a:cxn ang="0">
                  <a:pos x="129" y="26"/>
                </a:cxn>
                <a:cxn ang="0">
                  <a:pos x="125" y="15"/>
                </a:cxn>
                <a:cxn ang="0">
                  <a:pos x="71" y="8"/>
                </a:cxn>
                <a:cxn ang="0">
                  <a:pos x="0" y="22"/>
                </a:cxn>
                <a:cxn ang="0">
                  <a:pos x="7" y="25"/>
                </a:cxn>
                <a:cxn ang="0">
                  <a:pos x="8" y="43"/>
                </a:cxn>
                <a:cxn ang="0">
                  <a:pos x="26" y="50"/>
                </a:cxn>
                <a:cxn ang="0">
                  <a:pos x="48" y="44"/>
                </a:cxn>
                <a:cxn ang="0">
                  <a:pos x="43" y="71"/>
                </a:cxn>
                <a:cxn ang="0">
                  <a:pos x="56" y="83"/>
                </a:cxn>
                <a:cxn ang="0">
                  <a:pos x="62" y="82"/>
                </a:cxn>
                <a:cxn ang="0">
                  <a:pos x="87" y="65"/>
                </a:cxn>
              </a:cxnLst>
              <a:rect l="0" t="0" r="r" b="b"/>
              <a:pathLst>
                <a:path w="129" h="83">
                  <a:moveTo>
                    <a:pt x="87" y="65"/>
                  </a:moveTo>
                  <a:cubicBezTo>
                    <a:pt x="111" y="62"/>
                    <a:pt x="121" y="60"/>
                    <a:pt x="121" y="6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11" y="14"/>
                    <a:pt x="92" y="13"/>
                    <a:pt x="71" y="8"/>
                  </a:cubicBezTo>
                  <a:cubicBezTo>
                    <a:pt x="36" y="0"/>
                    <a:pt x="9" y="16"/>
                    <a:pt x="0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1" y="39"/>
                    <a:pt x="8" y="43"/>
                  </a:cubicBezTo>
                  <a:cubicBezTo>
                    <a:pt x="14" y="47"/>
                    <a:pt x="25" y="48"/>
                    <a:pt x="26" y="50"/>
                  </a:cubicBezTo>
                  <a:cubicBezTo>
                    <a:pt x="26" y="51"/>
                    <a:pt x="44" y="42"/>
                    <a:pt x="48" y="44"/>
                  </a:cubicBezTo>
                  <a:cubicBezTo>
                    <a:pt x="51" y="46"/>
                    <a:pt x="41" y="68"/>
                    <a:pt x="43" y="71"/>
                  </a:cubicBezTo>
                  <a:cubicBezTo>
                    <a:pt x="46" y="75"/>
                    <a:pt x="56" y="83"/>
                    <a:pt x="56" y="83"/>
                  </a:cubicBezTo>
                  <a:cubicBezTo>
                    <a:pt x="56" y="83"/>
                    <a:pt x="59" y="82"/>
                    <a:pt x="62" y="82"/>
                  </a:cubicBezTo>
                  <a:cubicBezTo>
                    <a:pt x="65" y="76"/>
                    <a:pt x="72" y="67"/>
                    <a:pt x="87" y="6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1" name="Freeform 428"/>
            <p:cNvSpPr>
              <a:spLocks noChangeAspect="1"/>
            </p:cNvSpPr>
            <p:nvPr/>
          </p:nvSpPr>
          <p:spPr bwMode="auto">
            <a:xfrm>
              <a:off x="1027113" y="2022475"/>
              <a:ext cx="511175" cy="436563"/>
            </a:xfrm>
            <a:custGeom>
              <a:avLst/>
              <a:gdLst/>
              <a:ahLst/>
              <a:cxnLst>
                <a:cxn ang="0">
                  <a:pos x="112" y="131"/>
                </a:cxn>
                <a:cxn ang="0">
                  <a:pos x="166" y="136"/>
                </a:cxn>
                <a:cxn ang="0">
                  <a:pos x="176" y="211"/>
                </a:cxn>
                <a:cxn ang="0">
                  <a:pos x="198" y="201"/>
                </a:cxn>
                <a:cxn ang="0">
                  <a:pos x="216" y="206"/>
                </a:cxn>
                <a:cxn ang="0">
                  <a:pos x="237" y="246"/>
                </a:cxn>
                <a:cxn ang="0">
                  <a:pos x="239" y="258"/>
                </a:cxn>
                <a:cxn ang="0">
                  <a:pos x="268" y="248"/>
                </a:cxn>
                <a:cxn ang="0">
                  <a:pos x="289" y="236"/>
                </a:cxn>
                <a:cxn ang="0">
                  <a:pos x="289" y="211"/>
                </a:cxn>
                <a:cxn ang="0">
                  <a:pos x="309" y="206"/>
                </a:cxn>
                <a:cxn ang="0">
                  <a:pos x="309" y="179"/>
                </a:cxn>
                <a:cxn ang="0">
                  <a:pos x="302" y="125"/>
                </a:cxn>
                <a:cxn ang="0">
                  <a:pos x="305" y="114"/>
                </a:cxn>
                <a:cxn ang="0">
                  <a:pos x="298" y="94"/>
                </a:cxn>
                <a:cxn ang="0">
                  <a:pos x="288" y="73"/>
                </a:cxn>
                <a:cxn ang="0">
                  <a:pos x="276" y="40"/>
                </a:cxn>
                <a:cxn ang="0">
                  <a:pos x="263" y="15"/>
                </a:cxn>
                <a:cxn ang="0">
                  <a:pos x="235" y="35"/>
                </a:cxn>
                <a:cxn ang="0">
                  <a:pos x="211" y="25"/>
                </a:cxn>
                <a:cxn ang="0">
                  <a:pos x="184" y="27"/>
                </a:cxn>
                <a:cxn ang="0">
                  <a:pos x="158" y="18"/>
                </a:cxn>
                <a:cxn ang="0">
                  <a:pos x="156" y="14"/>
                </a:cxn>
                <a:cxn ang="0">
                  <a:pos x="123" y="25"/>
                </a:cxn>
                <a:cxn ang="0">
                  <a:pos x="85" y="0"/>
                </a:cxn>
                <a:cxn ang="0">
                  <a:pos x="67" y="12"/>
                </a:cxn>
                <a:cxn ang="0">
                  <a:pos x="51" y="20"/>
                </a:cxn>
                <a:cxn ang="0">
                  <a:pos x="59" y="46"/>
                </a:cxn>
                <a:cxn ang="0">
                  <a:pos x="0" y="68"/>
                </a:cxn>
                <a:cxn ang="0">
                  <a:pos x="11" y="91"/>
                </a:cxn>
                <a:cxn ang="0">
                  <a:pos x="17" y="112"/>
                </a:cxn>
                <a:cxn ang="0">
                  <a:pos x="55" y="136"/>
                </a:cxn>
                <a:cxn ang="0">
                  <a:pos x="68" y="170"/>
                </a:cxn>
                <a:cxn ang="0">
                  <a:pos x="95" y="157"/>
                </a:cxn>
              </a:cxnLst>
              <a:rect l="0" t="0" r="r" b="b"/>
              <a:pathLst>
                <a:path w="316" h="269">
                  <a:moveTo>
                    <a:pt x="95" y="157"/>
                  </a:moveTo>
                  <a:cubicBezTo>
                    <a:pt x="100" y="146"/>
                    <a:pt x="112" y="131"/>
                    <a:pt x="112" y="131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57" y="126"/>
                    <a:pt x="166" y="136"/>
                  </a:cubicBezTo>
                  <a:cubicBezTo>
                    <a:pt x="175" y="146"/>
                    <a:pt x="184" y="161"/>
                    <a:pt x="183" y="174"/>
                  </a:cubicBezTo>
                  <a:cubicBezTo>
                    <a:pt x="182" y="187"/>
                    <a:pt x="176" y="211"/>
                    <a:pt x="176" y="211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89" y="219"/>
                    <a:pt x="188" y="198"/>
                    <a:pt x="198" y="201"/>
                  </a:cubicBezTo>
                  <a:cubicBezTo>
                    <a:pt x="208" y="204"/>
                    <a:pt x="210" y="209"/>
                    <a:pt x="210" y="209"/>
                  </a:cubicBezTo>
                  <a:cubicBezTo>
                    <a:pt x="210" y="209"/>
                    <a:pt x="213" y="204"/>
                    <a:pt x="216" y="206"/>
                  </a:cubicBezTo>
                  <a:cubicBezTo>
                    <a:pt x="219" y="208"/>
                    <a:pt x="231" y="203"/>
                    <a:pt x="236" y="223"/>
                  </a:cubicBezTo>
                  <a:cubicBezTo>
                    <a:pt x="241" y="243"/>
                    <a:pt x="237" y="246"/>
                    <a:pt x="237" y="246"/>
                  </a:cubicBezTo>
                  <a:cubicBezTo>
                    <a:pt x="225" y="260"/>
                    <a:pt x="225" y="260"/>
                    <a:pt x="225" y="260"/>
                  </a:cubicBezTo>
                  <a:cubicBezTo>
                    <a:pt x="225" y="260"/>
                    <a:pt x="237" y="254"/>
                    <a:pt x="239" y="258"/>
                  </a:cubicBezTo>
                  <a:cubicBezTo>
                    <a:pt x="241" y="262"/>
                    <a:pt x="243" y="269"/>
                    <a:pt x="250" y="267"/>
                  </a:cubicBezTo>
                  <a:cubicBezTo>
                    <a:pt x="257" y="265"/>
                    <a:pt x="263" y="246"/>
                    <a:pt x="268" y="248"/>
                  </a:cubicBezTo>
                  <a:cubicBezTo>
                    <a:pt x="273" y="250"/>
                    <a:pt x="281" y="254"/>
                    <a:pt x="288" y="247"/>
                  </a:cubicBezTo>
                  <a:cubicBezTo>
                    <a:pt x="295" y="240"/>
                    <a:pt x="286" y="236"/>
                    <a:pt x="289" y="236"/>
                  </a:cubicBezTo>
                  <a:cubicBezTo>
                    <a:pt x="292" y="236"/>
                    <a:pt x="303" y="233"/>
                    <a:pt x="301" y="229"/>
                  </a:cubicBezTo>
                  <a:cubicBezTo>
                    <a:pt x="299" y="225"/>
                    <a:pt x="278" y="210"/>
                    <a:pt x="289" y="211"/>
                  </a:cubicBezTo>
                  <a:cubicBezTo>
                    <a:pt x="300" y="212"/>
                    <a:pt x="312" y="217"/>
                    <a:pt x="313" y="212"/>
                  </a:cubicBezTo>
                  <a:cubicBezTo>
                    <a:pt x="314" y="207"/>
                    <a:pt x="309" y="206"/>
                    <a:pt x="309" y="206"/>
                  </a:cubicBezTo>
                  <a:cubicBezTo>
                    <a:pt x="309" y="206"/>
                    <a:pt x="293" y="194"/>
                    <a:pt x="300" y="192"/>
                  </a:cubicBezTo>
                  <a:cubicBezTo>
                    <a:pt x="307" y="190"/>
                    <a:pt x="316" y="191"/>
                    <a:pt x="309" y="179"/>
                  </a:cubicBezTo>
                  <a:cubicBezTo>
                    <a:pt x="302" y="167"/>
                    <a:pt x="293" y="175"/>
                    <a:pt x="293" y="158"/>
                  </a:cubicBezTo>
                  <a:cubicBezTo>
                    <a:pt x="293" y="141"/>
                    <a:pt x="298" y="127"/>
                    <a:pt x="302" y="125"/>
                  </a:cubicBezTo>
                  <a:cubicBezTo>
                    <a:pt x="303" y="124"/>
                    <a:pt x="305" y="122"/>
                    <a:pt x="307" y="118"/>
                  </a:cubicBezTo>
                  <a:cubicBezTo>
                    <a:pt x="306" y="116"/>
                    <a:pt x="306" y="115"/>
                    <a:pt x="305" y="114"/>
                  </a:cubicBezTo>
                  <a:cubicBezTo>
                    <a:pt x="302" y="111"/>
                    <a:pt x="296" y="109"/>
                    <a:pt x="296" y="109"/>
                  </a:cubicBezTo>
                  <a:cubicBezTo>
                    <a:pt x="298" y="94"/>
                    <a:pt x="298" y="94"/>
                    <a:pt x="298" y="94"/>
                  </a:cubicBezTo>
                  <a:cubicBezTo>
                    <a:pt x="298" y="94"/>
                    <a:pt x="286" y="86"/>
                    <a:pt x="282" y="86"/>
                  </a:cubicBezTo>
                  <a:cubicBezTo>
                    <a:pt x="278" y="86"/>
                    <a:pt x="288" y="73"/>
                    <a:pt x="288" y="73"/>
                  </a:cubicBezTo>
                  <a:cubicBezTo>
                    <a:pt x="274" y="61"/>
                    <a:pt x="274" y="61"/>
                    <a:pt x="274" y="61"/>
                  </a:cubicBezTo>
                  <a:cubicBezTo>
                    <a:pt x="274" y="61"/>
                    <a:pt x="281" y="43"/>
                    <a:pt x="276" y="40"/>
                  </a:cubicBezTo>
                  <a:cubicBezTo>
                    <a:pt x="271" y="37"/>
                    <a:pt x="266" y="32"/>
                    <a:pt x="266" y="32"/>
                  </a:cubicBezTo>
                  <a:cubicBezTo>
                    <a:pt x="266" y="32"/>
                    <a:pt x="277" y="23"/>
                    <a:pt x="263" y="15"/>
                  </a:cubicBezTo>
                  <a:cubicBezTo>
                    <a:pt x="249" y="7"/>
                    <a:pt x="249" y="32"/>
                    <a:pt x="249" y="32"/>
                  </a:cubicBezTo>
                  <a:cubicBezTo>
                    <a:pt x="249" y="32"/>
                    <a:pt x="237" y="30"/>
                    <a:pt x="235" y="35"/>
                  </a:cubicBezTo>
                  <a:cubicBezTo>
                    <a:pt x="233" y="40"/>
                    <a:pt x="236" y="48"/>
                    <a:pt x="230" y="43"/>
                  </a:cubicBezTo>
                  <a:cubicBezTo>
                    <a:pt x="224" y="38"/>
                    <a:pt x="211" y="25"/>
                    <a:pt x="211" y="25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4"/>
                    <a:pt x="193" y="30"/>
                    <a:pt x="184" y="27"/>
                  </a:cubicBezTo>
                  <a:cubicBezTo>
                    <a:pt x="175" y="24"/>
                    <a:pt x="163" y="53"/>
                    <a:pt x="158" y="40"/>
                  </a:cubicBezTo>
                  <a:cubicBezTo>
                    <a:pt x="153" y="27"/>
                    <a:pt x="158" y="18"/>
                    <a:pt x="158" y="18"/>
                  </a:cubicBezTo>
                  <a:cubicBezTo>
                    <a:pt x="158" y="18"/>
                    <a:pt x="159" y="16"/>
                    <a:pt x="160" y="14"/>
                  </a:cubicBezTo>
                  <a:cubicBezTo>
                    <a:pt x="158" y="14"/>
                    <a:pt x="157" y="14"/>
                    <a:pt x="156" y="14"/>
                  </a:cubicBezTo>
                  <a:cubicBezTo>
                    <a:pt x="147" y="14"/>
                    <a:pt x="131" y="16"/>
                    <a:pt x="131" y="16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14" y="21"/>
                    <a:pt x="109" y="20"/>
                  </a:cubicBezTo>
                  <a:cubicBezTo>
                    <a:pt x="104" y="19"/>
                    <a:pt x="85" y="0"/>
                    <a:pt x="85" y="0"/>
                  </a:cubicBezTo>
                  <a:cubicBezTo>
                    <a:pt x="85" y="0"/>
                    <a:pt x="77" y="1"/>
                    <a:pt x="63" y="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49" y="48"/>
                    <a:pt x="25" y="51"/>
                  </a:cubicBezTo>
                  <a:cubicBezTo>
                    <a:pt x="10" y="53"/>
                    <a:pt x="3" y="62"/>
                    <a:pt x="0" y="68"/>
                  </a:cubicBezTo>
                  <a:cubicBezTo>
                    <a:pt x="7" y="68"/>
                    <a:pt x="15" y="69"/>
                    <a:pt x="13" y="74"/>
                  </a:cubicBezTo>
                  <a:cubicBezTo>
                    <a:pt x="9" y="83"/>
                    <a:pt x="5" y="86"/>
                    <a:pt x="11" y="91"/>
                  </a:cubicBezTo>
                  <a:cubicBezTo>
                    <a:pt x="18" y="96"/>
                    <a:pt x="18" y="99"/>
                    <a:pt x="18" y="102"/>
                  </a:cubicBezTo>
                  <a:cubicBezTo>
                    <a:pt x="18" y="105"/>
                    <a:pt x="17" y="112"/>
                    <a:pt x="17" y="112"/>
                  </a:cubicBezTo>
                  <a:cubicBezTo>
                    <a:pt x="17" y="112"/>
                    <a:pt x="29" y="118"/>
                    <a:pt x="38" y="125"/>
                  </a:cubicBezTo>
                  <a:cubicBezTo>
                    <a:pt x="47" y="131"/>
                    <a:pt x="56" y="134"/>
                    <a:pt x="55" y="136"/>
                  </a:cubicBezTo>
                  <a:cubicBezTo>
                    <a:pt x="55" y="138"/>
                    <a:pt x="51" y="148"/>
                    <a:pt x="55" y="154"/>
                  </a:cubicBezTo>
                  <a:cubicBezTo>
                    <a:pt x="60" y="160"/>
                    <a:pt x="62" y="159"/>
                    <a:pt x="68" y="170"/>
                  </a:cubicBezTo>
                  <a:cubicBezTo>
                    <a:pt x="69" y="172"/>
                    <a:pt x="69" y="174"/>
                    <a:pt x="70" y="176"/>
                  </a:cubicBezTo>
                  <a:cubicBezTo>
                    <a:pt x="80" y="170"/>
                    <a:pt x="92" y="163"/>
                    <a:pt x="95" y="15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2" name="Freeform 429"/>
            <p:cNvSpPr>
              <a:spLocks noChangeAspect="1"/>
            </p:cNvSpPr>
            <p:nvPr/>
          </p:nvSpPr>
          <p:spPr bwMode="auto">
            <a:xfrm>
              <a:off x="1136651" y="2227263"/>
              <a:ext cx="188913" cy="250825"/>
            </a:xfrm>
            <a:custGeom>
              <a:avLst/>
              <a:gdLst/>
              <a:ahLst/>
              <a:cxnLst>
                <a:cxn ang="0">
                  <a:pos x="111" y="112"/>
                </a:cxn>
                <a:cxn ang="0">
                  <a:pos x="114" y="89"/>
                </a:cxn>
                <a:cxn ang="0">
                  <a:pos x="108" y="85"/>
                </a:cxn>
                <a:cxn ang="0">
                  <a:pos x="115" y="48"/>
                </a:cxn>
                <a:cxn ang="0">
                  <a:pos x="98" y="10"/>
                </a:cxn>
                <a:cxn ang="0">
                  <a:pos x="59" y="10"/>
                </a:cxn>
                <a:cxn ang="0">
                  <a:pos x="44" y="5"/>
                </a:cxn>
                <a:cxn ang="0">
                  <a:pos x="27" y="31"/>
                </a:cxn>
                <a:cxn ang="0">
                  <a:pos x="2" y="50"/>
                </a:cxn>
                <a:cxn ang="0">
                  <a:pos x="2" y="70"/>
                </a:cxn>
                <a:cxn ang="0">
                  <a:pos x="8" y="96"/>
                </a:cxn>
                <a:cxn ang="0">
                  <a:pos x="20" y="114"/>
                </a:cxn>
                <a:cxn ang="0">
                  <a:pos x="15" y="118"/>
                </a:cxn>
                <a:cxn ang="0">
                  <a:pos x="39" y="129"/>
                </a:cxn>
                <a:cxn ang="0">
                  <a:pos x="64" y="148"/>
                </a:cxn>
                <a:cxn ang="0">
                  <a:pos x="72" y="155"/>
                </a:cxn>
                <a:cxn ang="0">
                  <a:pos x="82" y="134"/>
                </a:cxn>
                <a:cxn ang="0">
                  <a:pos x="111" y="112"/>
                </a:cxn>
              </a:cxnLst>
              <a:rect l="0" t="0" r="r" b="b"/>
              <a:pathLst>
                <a:path w="116" h="155">
                  <a:moveTo>
                    <a:pt x="111" y="112"/>
                  </a:moveTo>
                  <a:cubicBezTo>
                    <a:pt x="112" y="104"/>
                    <a:pt x="111" y="95"/>
                    <a:pt x="114" y="89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14" y="61"/>
                    <a:pt x="115" y="48"/>
                  </a:cubicBezTo>
                  <a:cubicBezTo>
                    <a:pt x="116" y="35"/>
                    <a:pt x="107" y="20"/>
                    <a:pt x="98" y="10"/>
                  </a:cubicBezTo>
                  <a:cubicBezTo>
                    <a:pt x="89" y="0"/>
                    <a:pt x="59" y="10"/>
                    <a:pt x="59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32" y="20"/>
                    <a:pt x="27" y="31"/>
                  </a:cubicBezTo>
                  <a:cubicBezTo>
                    <a:pt x="24" y="37"/>
                    <a:pt x="12" y="44"/>
                    <a:pt x="2" y="50"/>
                  </a:cubicBezTo>
                  <a:cubicBezTo>
                    <a:pt x="4" y="57"/>
                    <a:pt x="1" y="62"/>
                    <a:pt x="2" y="70"/>
                  </a:cubicBezTo>
                  <a:cubicBezTo>
                    <a:pt x="4" y="80"/>
                    <a:pt x="8" y="90"/>
                    <a:pt x="8" y="96"/>
                  </a:cubicBezTo>
                  <a:cubicBezTo>
                    <a:pt x="8" y="102"/>
                    <a:pt x="21" y="112"/>
                    <a:pt x="20" y="114"/>
                  </a:cubicBezTo>
                  <a:cubicBezTo>
                    <a:pt x="19" y="115"/>
                    <a:pt x="0" y="114"/>
                    <a:pt x="15" y="118"/>
                  </a:cubicBezTo>
                  <a:cubicBezTo>
                    <a:pt x="30" y="123"/>
                    <a:pt x="32" y="124"/>
                    <a:pt x="39" y="129"/>
                  </a:cubicBezTo>
                  <a:cubicBezTo>
                    <a:pt x="47" y="134"/>
                    <a:pt x="54" y="141"/>
                    <a:pt x="64" y="148"/>
                  </a:cubicBezTo>
                  <a:cubicBezTo>
                    <a:pt x="67" y="151"/>
                    <a:pt x="70" y="153"/>
                    <a:pt x="72" y="155"/>
                  </a:cubicBezTo>
                  <a:cubicBezTo>
                    <a:pt x="78" y="143"/>
                    <a:pt x="82" y="134"/>
                    <a:pt x="82" y="134"/>
                  </a:cubicBezTo>
                  <a:cubicBezTo>
                    <a:pt x="93" y="127"/>
                    <a:pt x="110" y="122"/>
                    <a:pt x="111" y="11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3" name="Freeform 430"/>
            <p:cNvSpPr>
              <a:spLocks noChangeAspect="1"/>
            </p:cNvSpPr>
            <p:nvPr/>
          </p:nvSpPr>
          <p:spPr bwMode="auto">
            <a:xfrm>
              <a:off x="1254126" y="2343150"/>
              <a:ext cx="311150" cy="346075"/>
            </a:xfrm>
            <a:custGeom>
              <a:avLst/>
              <a:gdLst/>
              <a:ahLst/>
              <a:cxnLst>
                <a:cxn ang="0">
                  <a:pos x="171" y="173"/>
                </a:cxn>
                <a:cxn ang="0">
                  <a:pos x="185" y="137"/>
                </a:cxn>
                <a:cxn ang="0">
                  <a:pos x="146" y="112"/>
                </a:cxn>
                <a:cxn ang="0">
                  <a:pos x="138" y="112"/>
                </a:cxn>
                <a:cxn ang="0">
                  <a:pos x="125" y="101"/>
                </a:cxn>
                <a:cxn ang="0">
                  <a:pos x="143" y="82"/>
                </a:cxn>
                <a:cxn ang="0">
                  <a:pos x="132" y="55"/>
                </a:cxn>
                <a:cxn ang="0">
                  <a:pos x="131" y="51"/>
                </a:cxn>
                <a:cxn ang="0">
                  <a:pos x="128" y="50"/>
                </a:cxn>
                <a:cxn ang="0">
                  <a:pos x="110" y="69"/>
                </a:cxn>
                <a:cxn ang="0">
                  <a:pos x="99" y="60"/>
                </a:cxn>
                <a:cxn ang="0">
                  <a:pos x="85" y="62"/>
                </a:cxn>
                <a:cxn ang="0">
                  <a:pos x="97" y="48"/>
                </a:cxn>
                <a:cxn ang="0">
                  <a:pos x="96" y="25"/>
                </a:cxn>
                <a:cxn ang="0">
                  <a:pos x="76" y="8"/>
                </a:cxn>
                <a:cxn ang="0">
                  <a:pos x="70" y="11"/>
                </a:cxn>
                <a:cxn ang="0">
                  <a:pos x="58" y="3"/>
                </a:cxn>
                <a:cxn ang="0">
                  <a:pos x="49" y="21"/>
                </a:cxn>
                <a:cxn ang="0">
                  <a:pos x="42" y="17"/>
                </a:cxn>
                <a:cxn ang="0">
                  <a:pos x="39" y="40"/>
                </a:cxn>
                <a:cxn ang="0">
                  <a:pos x="10" y="62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14" y="95"/>
                </a:cxn>
                <a:cxn ang="0">
                  <a:pos x="41" y="114"/>
                </a:cxn>
                <a:cxn ang="0">
                  <a:pos x="55" y="124"/>
                </a:cxn>
                <a:cxn ang="0">
                  <a:pos x="60" y="134"/>
                </a:cxn>
                <a:cxn ang="0">
                  <a:pos x="167" y="208"/>
                </a:cxn>
                <a:cxn ang="0">
                  <a:pos x="173" y="207"/>
                </a:cxn>
                <a:cxn ang="0">
                  <a:pos x="171" y="173"/>
                </a:cxn>
              </a:cxnLst>
              <a:rect l="0" t="0" r="r" b="b"/>
              <a:pathLst>
                <a:path w="193" h="213">
                  <a:moveTo>
                    <a:pt x="171" y="173"/>
                  </a:moveTo>
                  <a:cubicBezTo>
                    <a:pt x="175" y="168"/>
                    <a:pt x="193" y="149"/>
                    <a:pt x="185" y="137"/>
                  </a:cubicBezTo>
                  <a:cubicBezTo>
                    <a:pt x="177" y="125"/>
                    <a:pt x="146" y="112"/>
                    <a:pt x="146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5" y="101"/>
                    <a:pt x="148" y="100"/>
                    <a:pt x="143" y="82"/>
                  </a:cubicBezTo>
                  <a:cubicBezTo>
                    <a:pt x="138" y="64"/>
                    <a:pt x="134" y="66"/>
                    <a:pt x="132" y="55"/>
                  </a:cubicBezTo>
                  <a:cubicBezTo>
                    <a:pt x="132" y="54"/>
                    <a:pt x="132" y="53"/>
                    <a:pt x="131" y="51"/>
                  </a:cubicBezTo>
                  <a:cubicBezTo>
                    <a:pt x="130" y="51"/>
                    <a:pt x="129" y="50"/>
                    <a:pt x="128" y="50"/>
                  </a:cubicBezTo>
                  <a:cubicBezTo>
                    <a:pt x="123" y="48"/>
                    <a:pt x="117" y="67"/>
                    <a:pt x="110" y="69"/>
                  </a:cubicBezTo>
                  <a:cubicBezTo>
                    <a:pt x="103" y="71"/>
                    <a:pt x="101" y="64"/>
                    <a:pt x="99" y="60"/>
                  </a:cubicBezTo>
                  <a:cubicBezTo>
                    <a:pt x="97" y="56"/>
                    <a:pt x="85" y="62"/>
                    <a:pt x="85" y="62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7" y="48"/>
                    <a:pt x="101" y="45"/>
                    <a:pt x="96" y="25"/>
                  </a:cubicBezTo>
                  <a:cubicBezTo>
                    <a:pt x="91" y="5"/>
                    <a:pt x="79" y="10"/>
                    <a:pt x="76" y="8"/>
                  </a:cubicBezTo>
                  <a:cubicBezTo>
                    <a:pt x="73" y="6"/>
                    <a:pt x="70" y="11"/>
                    <a:pt x="70" y="11"/>
                  </a:cubicBezTo>
                  <a:cubicBezTo>
                    <a:pt x="70" y="11"/>
                    <a:pt x="68" y="6"/>
                    <a:pt x="58" y="3"/>
                  </a:cubicBezTo>
                  <a:cubicBezTo>
                    <a:pt x="48" y="0"/>
                    <a:pt x="49" y="21"/>
                    <a:pt x="49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39" y="23"/>
                    <a:pt x="40" y="32"/>
                    <a:pt x="39" y="40"/>
                  </a:cubicBezTo>
                  <a:cubicBezTo>
                    <a:pt x="38" y="50"/>
                    <a:pt x="21" y="55"/>
                    <a:pt x="10" y="62"/>
                  </a:cubicBezTo>
                  <a:cubicBezTo>
                    <a:pt x="10" y="62"/>
                    <a:pt x="6" y="71"/>
                    <a:pt x="0" y="83"/>
                  </a:cubicBezTo>
                  <a:cubicBezTo>
                    <a:pt x="1" y="84"/>
                    <a:pt x="1" y="84"/>
                    <a:pt x="2" y="85"/>
                  </a:cubicBezTo>
                  <a:cubicBezTo>
                    <a:pt x="7" y="89"/>
                    <a:pt x="11" y="94"/>
                    <a:pt x="14" y="95"/>
                  </a:cubicBezTo>
                  <a:cubicBezTo>
                    <a:pt x="19" y="98"/>
                    <a:pt x="35" y="106"/>
                    <a:pt x="41" y="114"/>
                  </a:cubicBezTo>
                  <a:cubicBezTo>
                    <a:pt x="47" y="122"/>
                    <a:pt x="54" y="120"/>
                    <a:pt x="55" y="124"/>
                  </a:cubicBezTo>
                  <a:cubicBezTo>
                    <a:pt x="56" y="127"/>
                    <a:pt x="60" y="134"/>
                    <a:pt x="60" y="134"/>
                  </a:cubicBezTo>
                  <a:cubicBezTo>
                    <a:pt x="60" y="134"/>
                    <a:pt x="131" y="213"/>
                    <a:pt x="167" y="208"/>
                  </a:cubicBezTo>
                  <a:cubicBezTo>
                    <a:pt x="169" y="208"/>
                    <a:pt x="171" y="208"/>
                    <a:pt x="173" y="207"/>
                  </a:cubicBezTo>
                  <a:cubicBezTo>
                    <a:pt x="171" y="196"/>
                    <a:pt x="168" y="176"/>
                    <a:pt x="171" y="17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4" name="Freeform 431"/>
            <p:cNvSpPr>
              <a:spLocks noChangeAspect="1"/>
            </p:cNvSpPr>
            <p:nvPr/>
          </p:nvSpPr>
          <p:spPr bwMode="auto">
            <a:xfrm>
              <a:off x="1455738" y="2189163"/>
              <a:ext cx="457200" cy="490538"/>
            </a:xfrm>
            <a:custGeom>
              <a:avLst/>
              <a:gdLst/>
              <a:ahLst/>
              <a:cxnLst>
                <a:cxn ang="0">
                  <a:pos x="251" y="245"/>
                </a:cxn>
                <a:cxn ang="0">
                  <a:pos x="251" y="228"/>
                </a:cxn>
                <a:cxn ang="0">
                  <a:pos x="242" y="197"/>
                </a:cxn>
                <a:cxn ang="0">
                  <a:pos x="261" y="170"/>
                </a:cxn>
                <a:cxn ang="0">
                  <a:pos x="259" y="151"/>
                </a:cxn>
                <a:cxn ang="0">
                  <a:pos x="279" y="120"/>
                </a:cxn>
                <a:cxn ang="0">
                  <a:pos x="267" y="89"/>
                </a:cxn>
                <a:cxn ang="0">
                  <a:pos x="273" y="74"/>
                </a:cxn>
                <a:cxn ang="0">
                  <a:pos x="266" y="73"/>
                </a:cxn>
                <a:cxn ang="0">
                  <a:pos x="265" y="76"/>
                </a:cxn>
                <a:cxn ang="0">
                  <a:pos x="266" y="73"/>
                </a:cxn>
                <a:cxn ang="0">
                  <a:pos x="254" y="47"/>
                </a:cxn>
                <a:cxn ang="0">
                  <a:pos x="194" y="61"/>
                </a:cxn>
                <a:cxn ang="0">
                  <a:pos x="171" y="48"/>
                </a:cxn>
                <a:cxn ang="0">
                  <a:pos x="169" y="30"/>
                </a:cxn>
                <a:cxn ang="0">
                  <a:pos x="149" y="16"/>
                </a:cxn>
                <a:cxn ang="0">
                  <a:pos x="122" y="32"/>
                </a:cxn>
                <a:cxn ang="0">
                  <a:pos x="117" y="3"/>
                </a:cxn>
                <a:cxn ang="0">
                  <a:pos x="113" y="13"/>
                </a:cxn>
                <a:cxn ang="0">
                  <a:pos x="100" y="0"/>
                </a:cxn>
                <a:cxn ang="0">
                  <a:pos x="97" y="18"/>
                </a:cxn>
                <a:cxn ang="0">
                  <a:pos x="85" y="22"/>
                </a:cxn>
                <a:cxn ang="0">
                  <a:pos x="81" y="32"/>
                </a:cxn>
                <a:cxn ang="0">
                  <a:pos x="62" y="15"/>
                </a:cxn>
                <a:cxn ang="0">
                  <a:pos x="46" y="28"/>
                </a:cxn>
                <a:cxn ang="0">
                  <a:pos x="42" y="15"/>
                </a:cxn>
                <a:cxn ang="0">
                  <a:pos x="37" y="22"/>
                </a:cxn>
                <a:cxn ang="0">
                  <a:pos x="28" y="55"/>
                </a:cxn>
                <a:cxn ang="0">
                  <a:pos x="44" y="76"/>
                </a:cxn>
                <a:cxn ang="0">
                  <a:pos x="35" y="89"/>
                </a:cxn>
                <a:cxn ang="0">
                  <a:pos x="44" y="103"/>
                </a:cxn>
                <a:cxn ang="0">
                  <a:pos x="48" y="109"/>
                </a:cxn>
                <a:cxn ang="0">
                  <a:pos x="24" y="108"/>
                </a:cxn>
                <a:cxn ang="0">
                  <a:pos x="36" y="126"/>
                </a:cxn>
                <a:cxn ang="0">
                  <a:pos x="24" y="133"/>
                </a:cxn>
                <a:cxn ang="0">
                  <a:pos x="23" y="144"/>
                </a:cxn>
                <a:cxn ang="0">
                  <a:pos x="6" y="146"/>
                </a:cxn>
                <a:cxn ang="0">
                  <a:pos x="7" y="150"/>
                </a:cxn>
                <a:cxn ang="0">
                  <a:pos x="18" y="177"/>
                </a:cxn>
                <a:cxn ang="0">
                  <a:pos x="0" y="196"/>
                </a:cxn>
                <a:cxn ang="0">
                  <a:pos x="13" y="207"/>
                </a:cxn>
                <a:cxn ang="0">
                  <a:pos x="21" y="207"/>
                </a:cxn>
                <a:cxn ang="0">
                  <a:pos x="60" y="232"/>
                </a:cxn>
                <a:cxn ang="0">
                  <a:pos x="46" y="268"/>
                </a:cxn>
                <a:cxn ang="0">
                  <a:pos x="48" y="302"/>
                </a:cxn>
                <a:cxn ang="0">
                  <a:pos x="149" y="267"/>
                </a:cxn>
                <a:cxn ang="0">
                  <a:pos x="158" y="272"/>
                </a:cxn>
                <a:cxn ang="0">
                  <a:pos x="174" y="264"/>
                </a:cxn>
                <a:cxn ang="0">
                  <a:pos x="218" y="266"/>
                </a:cxn>
                <a:cxn ang="0">
                  <a:pos x="228" y="270"/>
                </a:cxn>
                <a:cxn ang="0">
                  <a:pos x="241" y="269"/>
                </a:cxn>
                <a:cxn ang="0">
                  <a:pos x="257" y="279"/>
                </a:cxn>
                <a:cxn ang="0">
                  <a:pos x="266" y="261"/>
                </a:cxn>
                <a:cxn ang="0">
                  <a:pos x="251" y="245"/>
                </a:cxn>
              </a:cxnLst>
              <a:rect l="0" t="0" r="r" b="b"/>
              <a:pathLst>
                <a:path w="282" h="302">
                  <a:moveTo>
                    <a:pt x="251" y="245"/>
                  </a:moveTo>
                  <a:cubicBezTo>
                    <a:pt x="251" y="245"/>
                    <a:pt x="258" y="238"/>
                    <a:pt x="251" y="228"/>
                  </a:cubicBezTo>
                  <a:cubicBezTo>
                    <a:pt x="244" y="218"/>
                    <a:pt x="240" y="202"/>
                    <a:pt x="242" y="197"/>
                  </a:cubicBezTo>
                  <a:cubicBezTo>
                    <a:pt x="244" y="192"/>
                    <a:pt x="262" y="173"/>
                    <a:pt x="261" y="170"/>
                  </a:cubicBezTo>
                  <a:cubicBezTo>
                    <a:pt x="260" y="167"/>
                    <a:pt x="251" y="157"/>
                    <a:pt x="259" y="151"/>
                  </a:cubicBezTo>
                  <a:cubicBezTo>
                    <a:pt x="267" y="145"/>
                    <a:pt x="280" y="133"/>
                    <a:pt x="279" y="120"/>
                  </a:cubicBezTo>
                  <a:cubicBezTo>
                    <a:pt x="278" y="107"/>
                    <a:pt x="263" y="96"/>
                    <a:pt x="267" y="89"/>
                  </a:cubicBezTo>
                  <a:cubicBezTo>
                    <a:pt x="271" y="82"/>
                    <a:pt x="282" y="79"/>
                    <a:pt x="273" y="74"/>
                  </a:cubicBezTo>
                  <a:cubicBezTo>
                    <a:pt x="269" y="71"/>
                    <a:pt x="267" y="72"/>
                    <a:pt x="266" y="73"/>
                  </a:cubicBezTo>
                  <a:cubicBezTo>
                    <a:pt x="265" y="75"/>
                    <a:pt x="265" y="76"/>
                    <a:pt x="265" y="76"/>
                  </a:cubicBezTo>
                  <a:cubicBezTo>
                    <a:pt x="265" y="76"/>
                    <a:pt x="265" y="74"/>
                    <a:pt x="266" y="73"/>
                  </a:cubicBezTo>
                  <a:cubicBezTo>
                    <a:pt x="267" y="66"/>
                    <a:pt x="269" y="49"/>
                    <a:pt x="254" y="47"/>
                  </a:cubicBezTo>
                  <a:cubicBezTo>
                    <a:pt x="235" y="44"/>
                    <a:pt x="194" y="61"/>
                    <a:pt x="194" y="61"/>
                  </a:cubicBezTo>
                  <a:cubicBezTo>
                    <a:pt x="194" y="61"/>
                    <a:pt x="171" y="51"/>
                    <a:pt x="171" y="48"/>
                  </a:cubicBezTo>
                  <a:cubicBezTo>
                    <a:pt x="171" y="45"/>
                    <a:pt x="180" y="36"/>
                    <a:pt x="169" y="30"/>
                  </a:cubicBezTo>
                  <a:cubicBezTo>
                    <a:pt x="163" y="27"/>
                    <a:pt x="156" y="21"/>
                    <a:pt x="149" y="16"/>
                  </a:cubicBezTo>
                  <a:cubicBezTo>
                    <a:pt x="139" y="22"/>
                    <a:pt x="129" y="35"/>
                    <a:pt x="122" y="32"/>
                  </a:cubicBezTo>
                  <a:cubicBezTo>
                    <a:pt x="114" y="28"/>
                    <a:pt x="125" y="2"/>
                    <a:pt x="117" y="3"/>
                  </a:cubicBezTo>
                  <a:cubicBezTo>
                    <a:pt x="109" y="4"/>
                    <a:pt x="113" y="13"/>
                    <a:pt x="113" y="1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1" y="13"/>
                    <a:pt x="97" y="18"/>
                  </a:cubicBezTo>
                  <a:cubicBezTo>
                    <a:pt x="93" y="23"/>
                    <a:pt x="85" y="22"/>
                    <a:pt x="85" y="22"/>
                  </a:cubicBezTo>
                  <a:cubicBezTo>
                    <a:pt x="85" y="22"/>
                    <a:pt x="95" y="38"/>
                    <a:pt x="81" y="32"/>
                  </a:cubicBezTo>
                  <a:cubicBezTo>
                    <a:pt x="67" y="26"/>
                    <a:pt x="62" y="15"/>
                    <a:pt x="62" y="15"/>
                  </a:cubicBezTo>
                  <a:cubicBezTo>
                    <a:pt x="62" y="15"/>
                    <a:pt x="50" y="26"/>
                    <a:pt x="46" y="28"/>
                  </a:cubicBezTo>
                  <a:cubicBezTo>
                    <a:pt x="43" y="29"/>
                    <a:pt x="43" y="21"/>
                    <a:pt x="42" y="15"/>
                  </a:cubicBezTo>
                  <a:cubicBezTo>
                    <a:pt x="40" y="19"/>
                    <a:pt x="38" y="21"/>
                    <a:pt x="37" y="22"/>
                  </a:cubicBezTo>
                  <a:cubicBezTo>
                    <a:pt x="33" y="24"/>
                    <a:pt x="28" y="38"/>
                    <a:pt x="28" y="55"/>
                  </a:cubicBezTo>
                  <a:cubicBezTo>
                    <a:pt x="28" y="72"/>
                    <a:pt x="37" y="64"/>
                    <a:pt x="44" y="76"/>
                  </a:cubicBezTo>
                  <a:cubicBezTo>
                    <a:pt x="51" y="88"/>
                    <a:pt x="42" y="87"/>
                    <a:pt x="35" y="89"/>
                  </a:cubicBezTo>
                  <a:cubicBezTo>
                    <a:pt x="28" y="91"/>
                    <a:pt x="44" y="103"/>
                    <a:pt x="44" y="103"/>
                  </a:cubicBezTo>
                  <a:cubicBezTo>
                    <a:pt x="44" y="103"/>
                    <a:pt x="49" y="104"/>
                    <a:pt x="48" y="109"/>
                  </a:cubicBezTo>
                  <a:cubicBezTo>
                    <a:pt x="47" y="114"/>
                    <a:pt x="35" y="109"/>
                    <a:pt x="24" y="108"/>
                  </a:cubicBezTo>
                  <a:cubicBezTo>
                    <a:pt x="13" y="107"/>
                    <a:pt x="34" y="122"/>
                    <a:pt x="36" y="126"/>
                  </a:cubicBezTo>
                  <a:cubicBezTo>
                    <a:pt x="38" y="130"/>
                    <a:pt x="27" y="133"/>
                    <a:pt x="24" y="133"/>
                  </a:cubicBezTo>
                  <a:cubicBezTo>
                    <a:pt x="21" y="133"/>
                    <a:pt x="30" y="137"/>
                    <a:pt x="23" y="144"/>
                  </a:cubicBezTo>
                  <a:cubicBezTo>
                    <a:pt x="17" y="149"/>
                    <a:pt x="11" y="148"/>
                    <a:pt x="6" y="146"/>
                  </a:cubicBezTo>
                  <a:cubicBezTo>
                    <a:pt x="7" y="148"/>
                    <a:pt x="7" y="149"/>
                    <a:pt x="7" y="150"/>
                  </a:cubicBezTo>
                  <a:cubicBezTo>
                    <a:pt x="9" y="161"/>
                    <a:pt x="13" y="159"/>
                    <a:pt x="18" y="177"/>
                  </a:cubicBezTo>
                  <a:cubicBezTo>
                    <a:pt x="23" y="195"/>
                    <a:pt x="0" y="196"/>
                    <a:pt x="0" y="196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21" y="207"/>
                    <a:pt x="52" y="220"/>
                    <a:pt x="60" y="232"/>
                  </a:cubicBezTo>
                  <a:cubicBezTo>
                    <a:pt x="68" y="244"/>
                    <a:pt x="50" y="263"/>
                    <a:pt x="46" y="268"/>
                  </a:cubicBezTo>
                  <a:cubicBezTo>
                    <a:pt x="43" y="271"/>
                    <a:pt x="46" y="291"/>
                    <a:pt x="48" y="302"/>
                  </a:cubicBezTo>
                  <a:cubicBezTo>
                    <a:pt x="84" y="295"/>
                    <a:pt x="144" y="268"/>
                    <a:pt x="149" y="267"/>
                  </a:cubicBezTo>
                  <a:cubicBezTo>
                    <a:pt x="155" y="266"/>
                    <a:pt x="155" y="272"/>
                    <a:pt x="158" y="272"/>
                  </a:cubicBezTo>
                  <a:cubicBezTo>
                    <a:pt x="160" y="271"/>
                    <a:pt x="165" y="265"/>
                    <a:pt x="174" y="264"/>
                  </a:cubicBezTo>
                  <a:cubicBezTo>
                    <a:pt x="182" y="263"/>
                    <a:pt x="216" y="263"/>
                    <a:pt x="218" y="266"/>
                  </a:cubicBezTo>
                  <a:cubicBezTo>
                    <a:pt x="220" y="269"/>
                    <a:pt x="226" y="271"/>
                    <a:pt x="228" y="270"/>
                  </a:cubicBezTo>
                  <a:cubicBezTo>
                    <a:pt x="230" y="270"/>
                    <a:pt x="241" y="269"/>
                    <a:pt x="241" y="269"/>
                  </a:cubicBezTo>
                  <a:cubicBezTo>
                    <a:pt x="241" y="269"/>
                    <a:pt x="251" y="277"/>
                    <a:pt x="257" y="279"/>
                  </a:cubicBezTo>
                  <a:cubicBezTo>
                    <a:pt x="260" y="275"/>
                    <a:pt x="266" y="267"/>
                    <a:pt x="266" y="261"/>
                  </a:cubicBezTo>
                  <a:cubicBezTo>
                    <a:pt x="266" y="252"/>
                    <a:pt x="251" y="245"/>
                    <a:pt x="251" y="24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5" name="Freeform 432"/>
            <p:cNvSpPr>
              <a:spLocks noChangeAspect="1"/>
            </p:cNvSpPr>
            <p:nvPr/>
          </p:nvSpPr>
          <p:spPr bwMode="auto">
            <a:xfrm>
              <a:off x="1693863" y="1878013"/>
              <a:ext cx="579438" cy="430213"/>
            </a:xfrm>
            <a:custGeom>
              <a:avLst/>
              <a:gdLst/>
              <a:ahLst/>
              <a:cxnLst>
                <a:cxn ang="0">
                  <a:pos x="128" y="221"/>
                </a:cxn>
                <a:cxn ang="0">
                  <a:pos x="115" y="207"/>
                </a:cxn>
                <a:cxn ang="0">
                  <a:pos x="128" y="192"/>
                </a:cxn>
                <a:cxn ang="0">
                  <a:pos x="226" y="194"/>
                </a:cxn>
                <a:cxn ang="0">
                  <a:pos x="236" y="186"/>
                </a:cxn>
                <a:cxn ang="0">
                  <a:pos x="273" y="197"/>
                </a:cxn>
                <a:cxn ang="0">
                  <a:pos x="287" y="200"/>
                </a:cxn>
                <a:cxn ang="0">
                  <a:pos x="320" y="178"/>
                </a:cxn>
                <a:cxn ang="0">
                  <a:pos x="339" y="179"/>
                </a:cxn>
                <a:cxn ang="0">
                  <a:pos x="355" y="166"/>
                </a:cxn>
                <a:cxn ang="0">
                  <a:pos x="358" y="152"/>
                </a:cxn>
                <a:cxn ang="0">
                  <a:pos x="345" y="135"/>
                </a:cxn>
                <a:cxn ang="0">
                  <a:pos x="348" y="122"/>
                </a:cxn>
                <a:cxn ang="0">
                  <a:pos x="324" y="123"/>
                </a:cxn>
                <a:cxn ang="0">
                  <a:pos x="298" y="96"/>
                </a:cxn>
                <a:cxn ang="0">
                  <a:pos x="301" y="91"/>
                </a:cxn>
                <a:cxn ang="0">
                  <a:pos x="317" y="89"/>
                </a:cxn>
                <a:cxn ang="0">
                  <a:pos x="274" y="64"/>
                </a:cxn>
                <a:cxn ang="0">
                  <a:pos x="272" y="42"/>
                </a:cxn>
                <a:cxn ang="0">
                  <a:pos x="264" y="38"/>
                </a:cxn>
                <a:cxn ang="0">
                  <a:pos x="270" y="12"/>
                </a:cxn>
                <a:cxn ang="0">
                  <a:pos x="261" y="12"/>
                </a:cxn>
                <a:cxn ang="0">
                  <a:pos x="236" y="3"/>
                </a:cxn>
                <a:cxn ang="0">
                  <a:pos x="110" y="64"/>
                </a:cxn>
                <a:cxn ang="0">
                  <a:pos x="105" y="89"/>
                </a:cxn>
                <a:cxn ang="0">
                  <a:pos x="78" y="69"/>
                </a:cxn>
                <a:cxn ang="0">
                  <a:pos x="62" y="85"/>
                </a:cxn>
                <a:cxn ang="0">
                  <a:pos x="69" y="110"/>
                </a:cxn>
                <a:cxn ang="0">
                  <a:pos x="60" y="108"/>
                </a:cxn>
                <a:cxn ang="0">
                  <a:pos x="58" y="124"/>
                </a:cxn>
                <a:cxn ang="0">
                  <a:pos x="40" y="142"/>
                </a:cxn>
                <a:cxn ang="0">
                  <a:pos x="6" y="148"/>
                </a:cxn>
                <a:cxn ang="0">
                  <a:pos x="20" y="167"/>
                </a:cxn>
                <a:cxn ang="0">
                  <a:pos x="13" y="174"/>
                </a:cxn>
                <a:cxn ang="0">
                  <a:pos x="5" y="189"/>
                </a:cxn>
                <a:cxn ang="0">
                  <a:pos x="5" y="207"/>
                </a:cxn>
                <a:cxn ang="0">
                  <a:pos x="2" y="209"/>
                </a:cxn>
                <a:cxn ang="0">
                  <a:pos x="22" y="223"/>
                </a:cxn>
                <a:cxn ang="0">
                  <a:pos x="24" y="241"/>
                </a:cxn>
                <a:cxn ang="0">
                  <a:pos x="47" y="254"/>
                </a:cxn>
                <a:cxn ang="0">
                  <a:pos x="107" y="240"/>
                </a:cxn>
                <a:cxn ang="0">
                  <a:pos x="119" y="266"/>
                </a:cxn>
                <a:cxn ang="0">
                  <a:pos x="120" y="265"/>
                </a:cxn>
                <a:cxn ang="0">
                  <a:pos x="124" y="260"/>
                </a:cxn>
                <a:cxn ang="0">
                  <a:pos x="128" y="221"/>
                </a:cxn>
              </a:cxnLst>
              <a:rect l="0" t="0" r="r" b="b"/>
              <a:pathLst>
                <a:path w="358" h="266">
                  <a:moveTo>
                    <a:pt x="128" y="221"/>
                  </a:moveTo>
                  <a:cubicBezTo>
                    <a:pt x="128" y="221"/>
                    <a:pt x="113" y="214"/>
                    <a:pt x="115" y="207"/>
                  </a:cubicBezTo>
                  <a:cubicBezTo>
                    <a:pt x="117" y="200"/>
                    <a:pt x="125" y="192"/>
                    <a:pt x="128" y="192"/>
                  </a:cubicBezTo>
                  <a:cubicBezTo>
                    <a:pt x="131" y="192"/>
                    <a:pt x="226" y="194"/>
                    <a:pt x="226" y="194"/>
                  </a:cubicBezTo>
                  <a:cubicBezTo>
                    <a:pt x="226" y="194"/>
                    <a:pt x="230" y="187"/>
                    <a:pt x="236" y="186"/>
                  </a:cubicBezTo>
                  <a:cubicBezTo>
                    <a:pt x="242" y="185"/>
                    <a:pt x="273" y="197"/>
                    <a:pt x="273" y="197"/>
                  </a:cubicBezTo>
                  <a:cubicBezTo>
                    <a:pt x="273" y="197"/>
                    <a:pt x="280" y="199"/>
                    <a:pt x="287" y="200"/>
                  </a:cubicBezTo>
                  <a:cubicBezTo>
                    <a:pt x="294" y="201"/>
                    <a:pt x="320" y="178"/>
                    <a:pt x="320" y="178"/>
                  </a:cubicBezTo>
                  <a:cubicBezTo>
                    <a:pt x="339" y="179"/>
                    <a:pt x="339" y="179"/>
                    <a:pt x="339" y="179"/>
                  </a:cubicBezTo>
                  <a:cubicBezTo>
                    <a:pt x="339" y="179"/>
                    <a:pt x="349" y="170"/>
                    <a:pt x="355" y="166"/>
                  </a:cubicBezTo>
                  <a:cubicBezTo>
                    <a:pt x="358" y="164"/>
                    <a:pt x="358" y="158"/>
                    <a:pt x="358" y="152"/>
                  </a:cubicBezTo>
                  <a:cubicBezTo>
                    <a:pt x="355" y="146"/>
                    <a:pt x="349" y="138"/>
                    <a:pt x="345" y="135"/>
                  </a:cubicBezTo>
                  <a:cubicBezTo>
                    <a:pt x="339" y="131"/>
                    <a:pt x="355" y="124"/>
                    <a:pt x="348" y="122"/>
                  </a:cubicBezTo>
                  <a:cubicBezTo>
                    <a:pt x="341" y="120"/>
                    <a:pt x="324" y="123"/>
                    <a:pt x="324" y="123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301" y="91"/>
                    <a:pt x="301" y="91"/>
                    <a:pt x="301" y="91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7" y="89"/>
                    <a:pt x="276" y="75"/>
                    <a:pt x="274" y="64"/>
                  </a:cubicBezTo>
                  <a:cubicBezTo>
                    <a:pt x="272" y="53"/>
                    <a:pt x="280" y="46"/>
                    <a:pt x="272" y="42"/>
                  </a:cubicBezTo>
                  <a:cubicBezTo>
                    <a:pt x="264" y="38"/>
                    <a:pt x="261" y="44"/>
                    <a:pt x="264" y="38"/>
                  </a:cubicBezTo>
                  <a:cubicBezTo>
                    <a:pt x="267" y="32"/>
                    <a:pt x="271" y="16"/>
                    <a:pt x="270" y="12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2"/>
                    <a:pt x="254" y="0"/>
                    <a:pt x="236" y="3"/>
                  </a:cubicBezTo>
                  <a:cubicBezTo>
                    <a:pt x="218" y="6"/>
                    <a:pt x="112" y="61"/>
                    <a:pt x="110" y="64"/>
                  </a:cubicBezTo>
                  <a:cubicBezTo>
                    <a:pt x="108" y="67"/>
                    <a:pt x="121" y="85"/>
                    <a:pt x="105" y="89"/>
                  </a:cubicBezTo>
                  <a:cubicBezTo>
                    <a:pt x="89" y="93"/>
                    <a:pt x="81" y="66"/>
                    <a:pt x="78" y="69"/>
                  </a:cubicBezTo>
                  <a:cubicBezTo>
                    <a:pt x="75" y="72"/>
                    <a:pt x="62" y="85"/>
                    <a:pt x="62" y="85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4"/>
                    <a:pt x="44" y="141"/>
                    <a:pt x="40" y="142"/>
                  </a:cubicBezTo>
                  <a:cubicBezTo>
                    <a:pt x="36" y="143"/>
                    <a:pt x="0" y="132"/>
                    <a:pt x="6" y="148"/>
                  </a:cubicBezTo>
                  <a:cubicBezTo>
                    <a:pt x="12" y="164"/>
                    <a:pt x="20" y="167"/>
                    <a:pt x="20" y="167"/>
                  </a:cubicBezTo>
                  <a:cubicBezTo>
                    <a:pt x="20" y="167"/>
                    <a:pt x="8" y="169"/>
                    <a:pt x="13" y="174"/>
                  </a:cubicBezTo>
                  <a:cubicBezTo>
                    <a:pt x="18" y="179"/>
                    <a:pt x="3" y="184"/>
                    <a:pt x="5" y="189"/>
                  </a:cubicBezTo>
                  <a:cubicBezTo>
                    <a:pt x="7" y="194"/>
                    <a:pt x="15" y="202"/>
                    <a:pt x="5" y="207"/>
                  </a:cubicBezTo>
                  <a:cubicBezTo>
                    <a:pt x="4" y="207"/>
                    <a:pt x="3" y="208"/>
                    <a:pt x="2" y="209"/>
                  </a:cubicBezTo>
                  <a:cubicBezTo>
                    <a:pt x="9" y="214"/>
                    <a:pt x="16" y="220"/>
                    <a:pt x="22" y="223"/>
                  </a:cubicBezTo>
                  <a:cubicBezTo>
                    <a:pt x="33" y="229"/>
                    <a:pt x="24" y="238"/>
                    <a:pt x="24" y="241"/>
                  </a:cubicBezTo>
                  <a:cubicBezTo>
                    <a:pt x="24" y="244"/>
                    <a:pt x="47" y="254"/>
                    <a:pt x="47" y="254"/>
                  </a:cubicBezTo>
                  <a:cubicBezTo>
                    <a:pt x="47" y="254"/>
                    <a:pt x="88" y="237"/>
                    <a:pt x="107" y="240"/>
                  </a:cubicBezTo>
                  <a:cubicBezTo>
                    <a:pt x="122" y="242"/>
                    <a:pt x="120" y="259"/>
                    <a:pt x="119" y="266"/>
                  </a:cubicBezTo>
                  <a:cubicBezTo>
                    <a:pt x="119" y="266"/>
                    <a:pt x="119" y="265"/>
                    <a:pt x="120" y="265"/>
                  </a:cubicBezTo>
                  <a:cubicBezTo>
                    <a:pt x="124" y="260"/>
                    <a:pt x="124" y="260"/>
                    <a:pt x="124" y="260"/>
                  </a:cubicBezTo>
                  <a:lnTo>
                    <a:pt x="128" y="2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6" name="Freeform 433"/>
            <p:cNvSpPr>
              <a:spLocks noChangeAspect="1"/>
            </p:cNvSpPr>
            <p:nvPr/>
          </p:nvSpPr>
          <p:spPr bwMode="auto">
            <a:xfrm>
              <a:off x="1844676" y="2176463"/>
              <a:ext cx="322263" cy="485775"/>
            </a:xfrm>
            <a:custGeom>
              <a:avLst/>
              <a:gdLst/>
              <a:ahLst/>
              <a:cxnLst>
                <a:cxn ang="0">
                  <a:pos x="181" y="202"/>
                </a:cxn>
                <a:cxn ang="0">
                  <a:pos x="184" y="183"/>
                </a:cxn>
                <a:cxn ang="0">
                  <a:pos x="175" y="172"/>
                </a:cxn>
                <a:cxn ang="0">
                  <a:pos x="181" y="149"/>
                </a:cxn>
                <a:cxn ang="0">
                  <a:pos x="181" y="119"/>
                </a:cxn>
                <a:cxn ang="0">
                  <a:pos x="170" y="99"/>
                </a:cxn>
                <a:cxn ang="0">
                  <a:pos x="181" y="80"/>
                </a:cxn>
                <a:cxn ang="0">
                  <a:pos x="168" y="75"/>
                </a:cxn>
                <a:cxn ang="0">
                  <a:pos x="175" y="45"/>
                </a:cxn>
                <a:cxn ang="0">
                  <a:pos x="157" y="22"/>
                </a:cxn>
                <a:cxn ang="0">
                  <a:pos x="160" y="5"/>
                </a:cxn>
                <a:cxn ang="0">
                  <a:pos x="143" y="1"/>
                </a:cxn>
                <a:cxn ang="0">
                  <a:pos x="133" y="9"/>
                </a:cxn>
                <a:cxn ang="0">
                  <a:pos x="35" y="7"/>
                </a:cxn>
                <a:cxn ang="0">
                  <a:pos x="22" y="22"/>
                </a:cxn>
                <a:cxn ang="0">
                  <a:pos x="35" y="36"/>
                </a:cxn>
                <a:cxn ang="0">
                  <a:pos x="31" y="75"/>
                </a:cxn>
                <a:cxn ang="0">
                  <a:pos x="27" y="80"/>
                </a:cxn>
                <a:cxn ang="0">
                  <a:pos x="33" y="82"/>
                </a:cxn>
                <a:cxn ang="0">
                  <a:pos x="27" y="97"/>
                </a:cxn>
                <a:cxn ang="0">
                  <a:pos x="39" y="128"/>
                </a:cxn>
                <a:cxn ang="0">
                  <a:pos x="19" y="159"/>
                </a:cxn>
                <a:cxn ang="0">
                  <a:pos x="21" y="178"/>
                </a:cxn>
                <a:cxn ang="0">
                  <a:pos x="2" y="205"/>
                </a:cxn>
                <a:cxn ang="0">
                  <a:pos x="11" y="236"/>
                </a:cxn>
                <a:cxn ang="0">
                  <a:pos x="11" y="253"/>
                </a:cxn>
                <a:cxn ang="0">
                  <a:pos x="26" y="269"/>
                </a:cxn>
                <a:cxn ang="0">
                  <a:pos x="17" y="287"/>
                </a:cxn>
                <a:cxn ang="0">
                  <a:pos x="19" y="287"/>
                </a:cxn>
                <a:cxn ang="0">
                  <a:pos x="60" y="298"/>
                </a:cxn>
                <a:cxn ang="0">
                  <a:pos x="94" y="280"/>
                </a:cxn>
                <a:cxn ang="0">
                  <a:pos x="115" y="278"/>
                </a:cxn>
                <a:cxn ang="0">
                  <a:pos x="123" y="271"/>
                </a:cxn>
                <a:cxn ang="0">
                  <a:pos x="159" y="256"/>
                </a:cxn>
                <a:cxn ang="0">
                  <a:pos x="195" y="252"/>
                </a:cxn>
                <a:cxn ang="0">
                  <a:pos x="199" y="249"/>
                </a:cxn>
                <a:cxn ang="0">
                  <a:pos x="188" y="227"/>
                </a:cxn>
                <a:cxn ang="0">
                  <a:pos x="181" y="202"/>
                </a:cxn>
              </a:cxnLst>
              <a:rect l="0" t="0" r="r" b="b"/>
              <a:pathLst>
                <a:path w="199" h="300">
                  <a:moveTo>
                    <a:pt x="181" y="202"/>
                  </a:moveTo>
                  <a:cubicBezTo>
                    <a:pt x="180" y="196"/>
                    <a:pt x="184" y="183"/>
                    <a:pt x="184" y="183"/>
                  </a:cubicBezTo>
                  <a:cubicBezTo>
                    <a:pt x="184" y="183"/>
                    <a:pt x="174" y="180"/>
                    <a:pt x="175" y="172"/>
                  </a:cubicBezTo>
                  <a:cubicBezTo>
                    <a:pt x="176" y="164"/>
                    <a:pt x="178" y="157"/>
                    <a:pt x="181" y="149"/>
                  </a:cubicBezTo>
                  <a:cubicBezTo>
                    <a:pt x="184" y="141"/>
                    <a:pt x="186" y="125"/>
                    <a:pt x="181" y="119"/>
                  </a:cubicBezTo>
                  <a:cubicBezTo>
                    <a:pt x="176" y="113"/>
                    <a:pt x="170" y="99"/>
                    <a:pt x="170" y="99"/>
                  </a:cubicBezTo>
                  <a:cubicBezTo>
                    <a:pt x="170" y="99"/>
                    <a:pt x="190" y="85"/>
                    <a:pt x="181" y="80"/>
                  </a:cubicBezTo>
                  <a:cubicBezTo>
                    <a:pt x="172" y="75"/>
                    <a:pt x="165" y="89"/>
                    <a:pt x="168" y="75"/>
                  </a:cubicBezTo>
                  <a:cubicBezTo>
                    <a:pt x="171" y="61"/>
                    <a:pt x="178" y="48"/>
                    <a:pt x="175" y="45"/>
                  </a:cubicBezTo>
                  <a:cubicBezTo>
                    <a:pt x="172" y="42"/>
                    <a:pt x="157" y="31"/>
                    <a:pt x="157" y="22"/>
                  </a:cubicBezTo>
                  <a:cubicBezTo>
                    <a:pt x="157" y="18"/>
                    <a:pt x="158" y="12"/>
                    <a:pt x="160" y="5"/>
                  </a:cubicBezTo>
                  <a:cubicBezTo>
                    <a:pt x="153" y="2"/>
                    <a:pt x="146" y="0"/>
                    <a:pt x="143" y="1"/>
                  </a:cubicBezTo>
                  <a:cubicBezTo>
                    <a:pt x="137" y="2"/>
                    <a:pt x="133" y="9"/>
                    <a:pt x="133" y="9"/>
                  </a:cubicBezTo>
                  <a:cubicBezTo>
                    <a:pt x="133" y="9"/>
                    <a:pt x="38" y="7"/>
                    <a:pt x="35" y="7"/>
                  </a:cubicBezTo>
                  <a:cubicBezTo>
                    <a:pt x="32" y="7"/>
                    <a:pt x="24" y="15"/>
                    <a:pt x="22" y="22"/>
                  </a:cubicBezTo>
                  <a:cubicBezTo>
                    <a:pt x="20" y="29"/>
                    <a:pt x="35" y="36"/>
                    <a:pt x="35" y="36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80"/>
                    <a:pt x="30" y="80"/>
                    <a:pt x="33" y="82"/>
                  </a:cubicBezTo>
                  <a:cubicBezTo>
                    <a:pt x="42" y="87"/>
                    <a:pt x="31" y="90"/>
                    <a:pt x="27" y="97"/>
                  </a:cubicBezTo>
                  <a:cubicBezTo>
                    <a:pt x="23" y="104"/>
                    <a:pt x="38" y="115"/>
                    <a:pt x="39" y="128"/>
                  </a:cubicBezTo>
                  <a:cubicBezTo>
                    <a:pt x="40" y="141"/>
                    <a:pt x="27" y="153"/>
                    <a:pt x="19" y="159"/>
                  </a:cubicBezTo>
                  <a:cubicBezTo>
                    <a:pt x="11" y="165"/>
                    <a:pt x="20" y="175"/>
                    <a:pt x="21" y="178"/>
                  </a:cubicBezTo>
                  <a:cubicBezTo>
                    <a:pt x="22" y="181"/>
                    <a:pt x="4" y="200"/>
                    <a:pt x="2" y="205"/>
                  </a:cubicBezTo>
                  <a:cubicBezTo>
                    <a:pt x="0" y="210"/>
                    <a:pt x="4" y="226"/>
                    <a:pt x="11" y="236"/>
                  </a:cubicBezTo>
                  <a:cubicBezTo>
                    <a:pt x="18" y="246"/>
                    <a:pt x="11" y="253"/>
                    <a:pt x="11" y="253"/>
                  </a:cubicBezTo>
                  <a:cubicBezTo>
                    <a:pt x="11" y="253"/>
                    <a:pt x="26" y="260"/>
                    <a:pt x="26" y="269"/>
                  </a:cubicBezTo>
                  <a:cubicBezTo>
                    <a:pt x="26" y="275"/>
                    <a:pt x="20" y="283"/>
                    <a:pt x="17" y="287"/>
                  </a:cubicBezTo>
                  <a:cubicBezTo>
                    <a:pt x="17" y="287"/>
                    <a:pt x="18" y="287"/>
                    <a:pt x="19" y="287"/>
                  </a:cubicBezTo>
                  <a:cubicBezTo>
                    <a:pt x="23" y="288"/>
                    <a:pt x="49" y="300"/>
                    <a:pt x="60" y="298"/>
                  </a:cubicBezTo>
                  <a:cubicBezTo>
                    <a:pt x="71" y="297"/>
                    <a:pt x="87" y="280"/>
                    <a:pt x="94" y="280"/>
                  </a:cubicBezTo>
                  <a:cubicBezTo>
                    <a:pt x="101" y="280"/>
                    <a:pt x="115" y="278"/>
                    <a:pt x="115" y="278"/>
                  </a:cubicBezTo>
                  <a:cubicBezTo>
                    <a:pt x="115" y="278"/>
                    <a:pt x="118" y="271"/>
                    <a:pt x="123" y="271"/>
                  </a:cubicBezTo>
                  <a:cubicBezTo>
                    <a:pt x="128" y="271"/>
                    <a:pt x="153" y="256"/>
                    <a:pt x="159" y="256"/>
                  </a:cubicBezTo>
                  <a:cubicBezTo>
                    <a:pt x="164" y="255"/>
                    <a:pt x="194" y="253"/>
                    <a:pt x="195" y="252"/>
                  </a:cubicBezTo>
                  <a:cubicBezTo>
                    <a:pt x="195" y="252"/>
                    <a:pt x="197" y="251"/>
                    <a:pt x="199" y="249"/>
                  </a:cubicBezTo>
                  <a:cubicBezTo>
                    <a:pt x="195" y="241"/>
                    <a:pt x="194" y="232"/>
                    <a:pt x="188" y="227"/>
                  </a:cubicBezTo>
                  <a:cubicBezTo>
                    <a:pt x="180" y="220"/>
                    <a:pt x="182" y="208"/>
                    <a:pt x="181" y="20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7" name="Freeform 434"/>
            <p:cNvSpPr>
              <a:spLocks noChangeAspect="1"/>
            </p:cNvSpPr>
            <p:nvPr/>
          </p:nvSpPr>
          <p:spPr bwMode="auto">
            <a:xfrm>
              <a:off x="2098676" y="2184400"/>
              <a:ext cx="128588" cy="395288"/>
            </a:xfrm>
            <a:custGeom>
              <a:avLst/>
              <a:gdLst/>
              <a:ahLst/>
              <a:cxnLst>
                <a:cxn ang="0">
                  <a:pos x="65" y="202"/>
                </a:cxn>
                <a:cxn ang="0">
                  <a:pos x="60" y="190"/>
                </a:cxn>
                <a:cxn ang="0">
                  <a:pos x="67" y="189"/>
                </a:cxn>
                <a:cxn ang="0">
                  <a:pos x="69" y="95"/>
                </a:cxn>
                <a:cxn ang="0">
                  <a:pos x="54" y="81"/>
                </a:cxn>
                <a:cxn ang="0">
                  <a:pos x="59" y="58"/>
                </a:cxn>
                <a:cxn ang="0">
                  <a:pos x="34" y="34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23" y="7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18" y="40"/>
                </a:cxn>
                <a:cxn ang="0">
                  <a:pos x="11" y="70"/>
                </a:cxn>
                <a:cxn ang="0">
                  <a:pos x="24" y="75"/>
                </a:cxn>
                <a:cxn ang="0">
                  <a:pos x="13" y="94"/>
                </a:cxn>
                <a:cxn ang="0">
                  <a:pos x="24" y="114"/>
                </a:cxn>
                <a:cxn ang="0">
                  <a:pos x="24" y="144"/>
                </a:cxn>
                <a:cxn ang="0">
                  <a:pos x="18" y="167"/>
                </a:cxn>
                <a:cxn ang="0">
                  <a:pos x="27" y="178"/>
                </a:cxn>
                <a:cxn ang="0">
                  <a:pos x="24" y="197"/>
                </a:cxn>
                <a:cxn ang="0">
                  <a:pos x="31" y="222"/>
                </a:cxn>
                <a:cxn ang="0">
                  <a:pos x="42" y="244"/>
                </a:cxn>
                <a:cxn ang="0">
                  <a:pos x="76" y="229"/>
                </a:cxn>
                <a:cxn ang="0">
                  <a:pos x="79" y="229"/>
                </a:cxn>
                <a:cxn ang="0">
                  <a:pos x="78" y="222"/>
                </a:cxn>
                <a:cxn ang="0">
                  <a:pos x="65" y="202"/>
                </a:cxn>
              </a:cxnLst>
              <a:rect l="0" t="0" r="r" b="b"/>
              <a:pathLst>
                <a:path w="79" h="244">
                  <a:moveTo>
                    <a:pt x="65" y="202"/>
                  </a:moveTo>
                  <a:cubicBezTo>
                    <a:pt x="65" y="198"/>
                    <a:pt x="60" y="190"/>
                    <a:pt x="60" y="190"/>
                  </a:cubicBezTo>
                  <a:cubicBezTo>
                    <a:pt x="67" y="189"/>
                    <a:pt x="67" y="189"/>
                    <a:pt x="67" y="189"/>
                  </a:cubicBezTo>
                  <a:cubicBezTo>
                    <a:pt x="67" y="189"/>
                    <a:pt x="70" y="99"/>
                    <a:pt x="69" y="95"/>
                  </a:cubicBezTo>
                  <a:cubicBezTo>
                    <a:pt x="68" y="91"/>
                    <a:pt x="54" y="81"/>
                    <a:pt x="54" y="81"/>
                  </a:cubicBezTo>
                  <a:cubicBezTo>
                    <a:pt x="54" y="81"/>
                    <a:pt x="60" y="64"/>
                    <a:pt x="59" y="58"/>
                  </a:cubicBezTo>
                  <a:cubicBezTo>
                    <a:pt x="58" y="52"/>
                    <a:pt x="35" y="38"/>
                    <a:pt x="34" y="34"/>
                  </a:cubicBezTo>
                  <a:cubicBezTo>
                    <a:pt x="33" y="31"/>
                    <a:pt x="35" y="19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0" y="9"/>
                    <a:pt x="23" y="7"/>
                    <a:pt x="23" y="7"/>
                  </a:cubicBezTo>
                  <a:cubicBezTo>
                    <a:pt x="23" y="7"/>
                    <a:pt x="13" y="3"/>
                    <a:pt x="3" y="0"/>
                  </a:cubicBezTo>
                  <a:cubicBezTo>
                    <a:pt x="1" y="7"/>
                    <a:pt x="0" y="13"/>
                    <a:pt x="0" y="17"/>
                  </a:cubicBezTo>
                  <a:cubicBezTo>
                    <a:pt x="0" y="26"/>
                    <a:pt x="15" y="37"/>
                    <a:pt x="18" y="40"/>
                  </a:cubicBezTo>
                  <a:cubicBezTo>
                    <a:pt x="21" y="43"/>
                    <a:pt x="14" y="56"/>
                    <a:pt x="11" y="70"/>
                  </a:cubicBezTo>
                  <a:cubicBezTo>
                    <a:pt x="8" y="84"/>
                    <a:pt x="15" y="70"/>
                    <a:pt x="24" y="75"/>
                  </a:cubicBezTo>
                  <a:cubicBezTo>
                    <a:pt x="33" y="80"/>
                    <a:pt x="13" y="94"/>
                    <a:pt x="13" y="94"/>
                  </a:cubicBezTo>
                  <a:cubicBezTo>
                    <a:pt x="13" y="94"/>
                    <a:pt x="19" y="108"/>
                    <a:pt x="24" y="114"/>
                  </a:cubicBezTo>
                  <a:cubicBezTo>
                    <a:pt x="29" y="120"/>
                    <a:pt x="27" y="136"/>
                    <a:pt x="24" y="144"/>
                  </a:cubicBezTo>
                  <a:cubicBezTo>
                    <a:pt x="21" y="152"/>
                    <a:pt x="19" y="159"/>
                    <a:pt x="18" y="167"/>
                  </a:cubicBezTo>
                  <a:cubicBezTo>
                    <a:pt x="17" y="175"/>
                    <a:pt x="27" y="178"/>
                    <a:pt x="27" y="178"/>
                  </a:cubicBezTo>
                  <a:cubicBezTo>
                    <a:pt x="27" y="178"/>
                    <a:pt x="23" y="191"/>
                    <a:pt x="24" y="197"/>
                  </a:cubicBezTo>
                  <a:cubicBezTo>
                    <a:pt x="25" y="203"/>
                    <a:pt x="23" y="215"/>
                    <a:pt x="31" y="222"/>
                  </a:cubicBezTo>
                  <a:cubicBezTo>
                    <a:pt x="37" y="227"/>
                    <a:pt x="38" y="236"/>
                    <a:pt x="42" y="244"/>
                  </a:cubicBezTo>
                  <a:cubicBezTo>
                    <a:pt x="48" y="239"/>
                    <a:pt x="59" y="231"/>
                    <a:pt x="76" y="229"/>
                  </a:cubicBezTo>
                  <a:cubicBezTo>
                    <a:pt x="77" y="229"/>
                    <a:pt x="78" y="229"/>
                    <a:pt x="79" y="229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78" y="222"/>
                    <a:pt x="65" y="206"/>
                    <a:pt x="65" y="20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" name="Freeform 435"/>
            <p:cNvSpPr>
              <a:spLocks noChangeAspect="1"/>
            </p:cNvSpPr>
            <p:nvPr/>
          </p:nvSpPr>
          <p:spPr bwMode="auto">
            <a:xfrm>
              <a:off x="2152651" y="2089150"/>
              <a:ext cx="233363" cy="466725"/>
            </a:xfrm>
            <a:custGeom>
              <a:avLst/>
              <a:gdLst/>
              <a:ahLst/>
              <a:cxnLst>
                <a:cxn ang="0">
                  <a:pos x="82" y="249"/>
                </a:cxn>
                <a:cxn ang="0">
                  <a:pos x="89" y="226"/>
                </a:cxn>
                <a:cxn ang="0">
                  <a:pos x="85" y="209"/>
                </a:cxn>
                <a:cxn ang="0">
                  <a:pos x="93" y="197"/>
                </a:cxn>
                <a:cxn ang="0">
                  <a:pos x="89" y="156"/>
                </a:cxn>
                <a:cxn ang="0">
                  <a:pos x="108" y="151"/>
                </a:cxn>
                <a:cxn ang="0">
                  <a:pos x="110" y="135"/>
                </a:cxn>
                <a:cxn ang="0">
                  <a:pos x="116" y="116"/>
                </a:cxn>
                <a:cxn ang="0">
                  <a:pos x="132" y="114"/>
                </a:cxn>
                <a:cxn ang="0">
                  <a:pos x="134" y="89"/>
                </a:cxn>
                <a:cxn ang="0">
                  <a:pos x="140" y="84"/>
                </a:cxn>
                <a:cxn ang="0">
                  <a:pos x="138" y="67"/>
                </a:cxn>
                <a:cxn ang="0">
                  <a:pos x="124" y="51"/>
                </a:cxn>
                <a:cxn ang="0">
                  <a:pos x="122" y="29"/>
                </a:cxn>
                <a:cxn ang="0">
                  <a:pos x="96" y="0"/>
                </a:cxn>
                <a:cxn ang="0">
                  <a:pos x="80" y="13"/>
                </a:cxn>
                <a:cxn ang="0">
                  <a:pos x="78" y="25"/>
                </a:cxn>
                <a:cxn ang="0">
                  <a:pos x="75" y="21"/>
                </a:cxn>
                <a:cxn ang="0">
                  <a:pos x="72" y="35"/>
                </a:cxn>
                <a:cxn ang="0">
                  <a:pos x="56" y="48"/>
                </a:cxn>
                <a:cxn ang="0">
                  <a:pos x="37" y="47"/>
                </a:cxn>
                <a:cxn ang="0">
                  <a:pos x="4" y="69"/>
                </a:cxn>
                <a:cxn ang="0">
                  <a:pos x="1" y="93"/>
                </a:cxn>
                <a:cxn ang="0">
                  <a:pos x="26" y="117"/>
                </a:cxn>
                <a:cxn ang="0">
                  <a:pos x="21" y="140"/>
                </a:cxn>
                <a:cxn ang="0">
                  <a:pos x="36" y="154"/>
                </a:cxn>
                <a:cxn ang="0">
                  <a:pos x="34" y="248"/>
                </a:cxn>
                <a:cxn ang="0">
                  <a:pos x="27" y="249"/>
                </a:cxn>
                <a:cxn ang="0">
                  <a:pos x="32" y="261"/>
                </a:cxn>
                <a:cxn ang="0">
                  <a:pos x="45" y="281"/>
                </a:cxn>
                <a:cxn ang="0">
                  <a:pos x="46" y="288"/>
                </a:cxn>
                <a:cxn ang="0">
                  <a:pos x="80" y="283"/>
                </a:cxn>
                <a:cxn ang="0">
                  <a:pos x="87" y="261"/>
                </a:cxn>
                <a:cxn ang="0">
                  <a:pos x="82" y="249"/>
                </a:cxn>
              </a:cxnLst>
              <a:rect l="0" t="0" r="r" b="b"/>
              <a:pathLst>
                <a:path w="145" h="288">
                  <a:moveTo>
                    <a:pt x="82" y="249"/>
                  </a:moveTo>
                  <a:cubicBezTo>
                    <a:pt x="89" y="247"/>
                    <a:pt x="90" y="236"/>
                    <a:pt x="89" y="226"/>
                  </a:cubicBezTo>
                  <a:cubicBezTo>
                    <a:pt x="88" y="216"/>
                    <a:pt x="84" y="213"/>
                    <a:pt x="85" y="209"/>
                  </a:cubicBezTo>
                  <a:cubicBezTo>
                    <a:pt x="86" y="205"/>
                    <a:pt x="93" y="197"/>
                    <a:pt x="93" y="197"/>
                  </a:cubicBezTo>
                  <a:cubicBezTo>
                    <a:pt x="93" y="197"/>
                    <a:pt x="83" y="156"/>
                    <a:pt x="89" y="156"/>
                  </a:cubicBezTo>
                  <a:cubicBezTo>
                    <a:pt x="95" y="156"/>
                    <a:pt x="106" y="160"/>
                    <a:pt x="108" y="151"/>
                  </a:cubicBezTo>
                  <a:cubicBezTo>
                    <a:pt x="110" y="142"/>
                    <a:pt x="100" y="137"/>
                    <a:pt x="110" y="135"/>
                  </a:cubicBezTo>
                  <a:cubicBezTo>
                    <a:pt x="120" y="133"/>
                    <a:pt x="116" y="116"/>
                    <a:pt x="116" y="116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1" y="89"/>
                    <a:pt x="134" y="89"/>
                  </a:cubicBezTo>
                  <a:cubicBezTo>
                    <a:pt x="137" y="89"/>
                    <a:pt x="143" y="86"/>
                    <a:pt x="140" y="84"/>
                  </a:cubicBezTo>
                  <a:cubicBezTo>
                    <a:pt x="137" y="82"/>
                    <a:pt x="145" y="77"/>
                    <a:pt x="138" y="67"/>
                  </a:cubicBezTo>
                  <a:cubicBezTo>
                    <a:pt x="131" y="57"/>
                    <a:pt x="124" y="59"/>
                    <a:pt x="124" y="51"/>
                  </a:cubicBezTo>
                  <a:cubicBezTo>
                    <a:pt x="124" y="47"/>
                    <a:pt x="123" y="38"/>
                    <a:pt x="122" y="2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7" y="23"/>
                    <a:pt x="75" y="21"/>
                  </a:cubicBezTo>
                  <a:cubicBezTo>
                    <a:pt x="75" y="27"/>
                    <a:pt x="75" y="33"/>
                    <a:pt x="72" y="35"/>
                  </a:cubicBezTo>
                  <a:cubicBezTo>
                    <a:pt x="66" y="39"/>
                    <a:pt x="56" y="48"/>
                    <a:pt x="56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12" y="69"/>
                    <a:pt x="4" y="69"/>
                  </a:cubicBezTo>
                  <a:cubicBezTo>
                    <a:pt x="2" y="78"/>
                    <a:pt x="0" y="90"/>
                    <a:pt x="1" y="93"/>
                  </a:cubicBezTo>
                  <a:cubicBezTo>
                    <a:pt x="2" y="97"/>
                    <a:pt x="25" y="111"/>
                    <a:pt x="26" y="117"/>
                  </a:cubicBezTo>
                  <a:cubicBezTo>
                    <a:pt x="27" y="123"/>
                    <a:pt x="21" y="140"/>
                    <a:pt x="21" y="140"/>
                  </a:cubicBezTo>
                  <a:cubicBezTo>
                    <a:pt x="21" y="140"/>
                    <a:pt x="35" y="150"/>
                    <a:pt x="36" y="154"/>
                  </a:cubicBezTo>
                  <a:cubicBezTo>
                    <a:pt x="37" y="158"/>
                    <a:pt x="34" y="248"/>
                    <a:pt x="34" y="248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7" y="249"/>
                    <a:pt x="32" y="257"/>
                    <a:pt x="32" y="261"/>
                  </a:cubicBezTo>
                  <a:cubicBezTo>
                    <a:pt x="32" y="265"/>
                    <a:pt x="45" y="281"/>
                    <a:pt x="45" y="281"/>
                  </a:cubicBezTo>
                  <a:cubicBezTo>
                    <a:pt x="46" y="288"/>
                    <a:pt x="46" y="288"/>
                    <a:pt x="46" y="288"/>
                  </a:cubicBezTo>
                  <a:cubicBezTo>
                    <a:pt x="54" y="287"/>
                    <a:pt x="66" y="285"/>
                    <a:pt x="80" y="283"/>
                  </a:cubicBezTo>
                  <a:cubicBezTo>
                    <a:pt x="87" y="261"/>
                    <a:pt x="87" y="261"/>
                    <a:pt x="87" y="261"/>
                  </a:cubicBezTo>
                  <a:cubicBezTo>
                    <a:pt x="87" y="261"/>
                    <a:pt x="75" y="251"/>
                    <a:pt x="82" y="24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9" name="Freeform 436"/>
            <p:cNvSpPr>
              <a:spLocks noChangeAspect="1"/>
            </p:cNvSpPr>
            <p:nvPr/>
          </p:nvSpPr>
          <p:spPr bwMode="auto">
            <a:xfrm>
              <a:off x="2273301" y="1982788"/>
              <a:ext cx="898525" cy="723900"/>
            </a:xfrm>
            <a:custGeom>
              <a:avLst/>
              <a:gdLst/>
              <a:ahLst/>
              <a:cxnLst>
                <a:cxn ang="0">
                  <a:pos x="291" y="395"/>
                </a:cxn>
                <a:cxn ang="0">
                  <a:pos x="317" y="350"/>
                </a:cxn>
                <a:cxn ang="0">
                  <a:pos x="327" y="337"/>
                </a:cxn>
                <a:cxn ang="0">
                  <a:pos x="366" y="331"/>
                </a:cxn>
                <a:cxn ang="0">
                  <a:pos x="385" y="338"/>
                </a:cxn>
                <a:cxn ang="0">
                  <a:pos x="413" y="344"/>
                </a:cxn>
                <a:cxn ang="0">
                  <a:pos x="471" y="237"/>
                </a:cxn>
                <a:cxn ang="0">
                  <a:pos x="492" y="210"/>
                </a:cxn>
                <a:cxn ang="0">
                  <a:pos x="502" y="178"/>
                </a:cxn>
                <a:cxn ang="0">
                  <a:pos x="521" y="124"/>
                </a:cxn>
                <a:cxn ang="0">
                  <a:pos x="551" y="117"/>
                </a:cxn>
                <a:cxn ang="0">
                  <a:pos x="535" y="84"/>
                </a:cxn>
                <a:cxn ang="0">
                  <a:pos x="506" y="17"/>
                </a:cxn>
                <a:cxn ang="0">
                  <a:pos x="442" y="48"/>
                </a:cxn>
                <a:cxn ang="0">
                  <a:pos x="327" y="57"/>
                </a:cxn>
                <a:cxn ang="0">
                  <a:pos x="250" y="33"/>
                </a:cxn>
                <a:cxn ang="0">
                  <a:pos x="192" y="24"/>
                </a:cxn>
                <a:cxn ang="0">
                  <a:pos x="149" y="14"/>
                </a:cxn>
                <a:cxn ang="0">
                  <a:pos x="131" y="9"/>
                </a:cxn>
                <a:cxn ang="0">
                  <a:pos x="77" y="51"/>
                </a:cxn>
                <a:cxn ang="0">
                  <a:pos x="54" y="103"/>
                </a:cxn>
                <a:cxn ang="0">
                  <a:pos x="49" y="117"/>
                </a:cxn>
                <a:cxn ang="0">
                  <a:pos x="65" y="150"/>
                </a:cxn>
                <a:cxn ang="0">
                  <a:pos x="57" y="180"/>
                </a:cxn>
                <a:cxn ang="0">
                  <a:pos x="35" y="201"/>
                </a:cxn>
                <a:cxn ang="0">
                  <a:pos x="14" y="222"/>
                </a:cxn>
                <a:cxn ang="0">
                  <a:pos x="10" y="275"/>
                </a:cxn>
                <a:cxn ang="0">
                  <a:pos x="7" y="315"/>
                </a:cxn>
                <a:cxn ang="0">
                  <a:pos x="5" y="349"/>
                </a:cxn>
                <a:cxn ang="0">
                  <a:pos x="115" y="388"/>
                </a:cxn>
                <a:cxn ang="0">
                  <a:pos x="129" y="415"/>
                </a:cxn>
                <a:cxn ang="0">
                  <a:pos x="135" y="432"/>
                </a:cxn>
                <a:cxn ang="0">
                  <a:pos x="178" y="446"/>
                </a:cxn>
                <a:cxn ang="0">
                  <a:pos x="195" y="445"/>
                </a:cxn>
                <a:cxn ang="0">
                  <a:pos x="233" y="438"/>
                </a:cxn>
                <a:cxn ang="0">
                  <a:pos x="264" y="425"/>
                </a:cxn>
                <a:cxn ang="0">
                  <a:pos x="274" y="420"/>
                </a:cxn>
              </a:cxnLst>
              <a:rect l="0" t="0" r="r" b="b"/>
              <a:pathLst>
                <a:path w="555" h="447">
                  <a:moveTo>
                    <a:pt x="284" y="401"/>
                  </a:moveTo>
                  <a:cubicBezTo>
                    <a:pt x="285" y="395"/>
                    <a:pt x="288" y="396"/>
                    <a:pt x="291" y="395"/>
                  </a:cubicBezTo>
                  <a:cubicBezTo>
                    <a:pt x="294" y="394"/>
                    <a:pt x="285" y="377"/>
                    <a:pt x="285" y="377"/>
                  </a:cubicBezTo>
                  <a:cubicBezTo>
                    <a:pt x="317" y="350"/>
                    <a:pt x="317" y="350"/>
                    <a:pt x="317" y="350"/>
                  </a:cubicBezTo>
                  <a:cubicBezTo>
                    <a:pt x="328" y="349"/>
                    <a:pt x="328" y="349"/>
                    <a:pt x="328" y="349"/>
                  </a:cubicBezTo>
                  <a:cubicBezTo>
                    <a:pt x="328" y="349"/>
                    <a:pt x="325" y="343"/>
                    <a:pt x="327" y="337"/>
                  </a:cubicBezTo>
                  <a:cubicBezTo>
                    <a:pt x="329" y="331"/>
                    <a:pt x="348" y="321"/>
                    <a:pt x="348" y="321"/>
                  </a:cubicBezTo>
                  <a:cubicBezTo>
                    <a:pt x="366" y="331"/>
                    <a:pt x="366" y="331"/>
                    <a:pt x="366" y="331"/>
                  </a:cubicBezTo>
                  <a:cubicBezTo>
                    <a:pt x="368" y="319"/>
                    <a:pt x="368" y="319"/>
                    <a:pt x="368" y="319"/>
                  </a:cubicBezTo>
                  <a:cubicBezTo>
                    <a:pt x="385" y="338"/>
                    <a:pt x="385" y="338"/>
                    <a:pt x="385" y="338"/>
                  </a:cubicBezTo>
                  <a:cubicBezTo>
                    <a:pt x="385" y="338"/>
                    <a:pt x="384" y="355"/>
                    <a:pt x="389" y="354"/>
                  </a:cubicBezTo>
                  <a:cubicBezTo>
                    <a:pt x="394" y="353"/>
                    <a:pt x="413" y="344"/>
                    <a:pt x="413" y="344"/>
                  </a:cubicBezTo>
                  <a:cubicBezTo>
                    <a:pt x="413" y="344"/>
                    <a:pt x="434" y="269"/>
                    <a:pt x="439" y="259"/>
                  </a:cubicBezTo>
                  <a:cubicBezTo>
                    <a:pt x="444" y="249"/>
                    <a:pt x="462" y="253"/>
                    <a:pt x="471" y="237"/>
                  </a:cubicBezTo>
                  <a:cubicBezTo>
                    <a:pt x="480" y="221"/>
                    <a:pt x="472" y="220"/>
                    <a:pt x="472" y="220"/>
                  </a:cubicBezTo>
                  <a:cubicBezTo>
                    <a:pt x="492" y="210"/>
                    <a:pt x="492" y="210"/>
                    <a:pt x="492" y="210"/>
                  </a:cubicBezTo>
                  <a:cubicBezTo>
                    <a:pt x="491" y="186"/>
                    <a:pt x="491" y="186"/>
                    <a:pt x="491" y="186"/>
                  </a:cubicBezTo>
                  <a:cubicBezTo>
                    <a:pt x="491" y="186"/>
                    <a:pt x="499" y="180"/>
                    <a:pt x="502" y="178"/>
                  </a:cubicBezTo>
                  <a:cubicBezTo>
                    <a:pt x="505" y="176"/>
                    <a:pt x="502" y="165"/>
                    <a:pt x="499" y="165"/>
                  </a:cubicBezTo>
                  <a:cubicBezTo>
                    <a:pt x="496" y="165"/>
                    <a:pt x="521" y="124"/>
                    <a:pt x="521" y="124"/>
                  </a:cubicBezTo>
                  <a:cubicBezTo>
                    <a:pt x="529" y="134"/>
                    <a:pt x="529" y="134"/>
                    <a:pt x="529" y="134"/>
                  </a:cubicBezTo>
                  <a:cubicBezTo>
                    <a:pt x="551" y="117"/>
                    <a:pt x="551" y="117"/>
                    <a:pt x="551" y="117"/>
                  </a:cubicBezTo>
                  <a:cubicBezTo>
                    <a:pt x="551" y="117"/>
                    <a:pt x="555" y="95"/>
                    <a:pt x="552" y="89"/>
                  </a:cubicBezTo>
                  <a:cubicBezTo>
                    <a:pt x="549" y="83"/>
                    <a:pt x="535" y="84"/>
                    <a:pt x="535" y="84"/>
                  </a:cubicBezTo>
                  <a:cubicBezTo>
                    <a:pt x="527" y="45"/>
                    <a:pt x="527" y="45"/>
                    <a:pt x="527" y="45"/>
                  </a:cubicBezTo>
                  <a:cubicBezTo>
                    <a:pt x="506" y="17"/>
                    <a:pt x="506" y="17"/>
                    <a:pt x="506" y="17"/>
                  </a:cubicBezTo>
                  <a:cubicBezTo>
                    <a:pt x="497" y="18"/>
                    <a:pt x="478" y="23"/>
                    <a:pt x="469" y="34"/>
                  </a:cubicBezTo>
                  <a:cubicBezTo>
                    <a:pt x="457" y="49"/>
                    <a:pt x="452" y="48"/>
                    <a:pt x="442" y="48"/>
                  </a:cubicBezTo>
                  <a:cubicBezTo>
                    <a:pt x="432" y="48"/>
                    <a:pt x="419" y="32"/>
                    <a:pt x="386" y="31"/>
                  </a:cubicBezTo>
                  <a:cubicBezTo>
                    <a:pt x="353" y="30"/>
                    <a:pt x="327" y="57"/>
                    <a:pt x="327" y="57"/>
                  </a:cubicBezTo>
                  <a:cubicBezTo>
                    <a:pt x="291" y="57"/>
                    <a:pt x="291" y="57"/>
                    <a:pt x="291" y="57"/>
                  </a:cubicBezTo>
                  <a:cubicBezTo>
                    <a:pt x="291" y="57"/>
                    <a:pt x="253" y="33"/>
                    <a:pt x="250" y="33"/>
                  </a:cubicBezTo>
                  <a:cubicBezTo>
                    <a:pt x="247" y="33"/>
                    <a:pt x="206" y="54"/>
                    <a:pt x="195" y="43"/>
                  </a:cubicBezTo>
                  <a:cubicBezTo>
                    <a:pt x="184" y="32"/>
                    <a:pt x="192" y="24"/>
                    <a:pt x="192" y="24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93" y="0"/>
                    <a:pt x="87" y="13"/>
                  </a:cubicBezTo>
                  <a:cubicBezTo>
                    <a:pt x="81" y="26"/>
                    <a:pt x="82" y="47"/>
                    <a:pt x="77" y="51"/>
                  </a:cubicBezTo>
                  <a:cubicBezTo>
                    <a:pt x="72" y="55"/>
                    <a:pt x="61" y="61"/>
                    <a:pt x="61" y="61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8" y="104"/>
                    <a:pt x="49" y="113"/>
                    <a:pt x="49" y="117"/>
                  </a:cubicBezTo>
                  <a:cubicBezTo>
                    <a:pt x="49" y="125"/>
                    <a:pt x="56" y="123"/>
                    <a:pt x="63" y="133"/>
                  </a:cubicBezTo>
                  <a:cubicBezTo>
                    <a:pt x="70" y="143"/>
                    <a:pt x="62" y="148"/>
                    <a:pt x="65" y="150"/>
                  </a:cubicBezTo>
                  <a:cubicBezTo>
                    <a:pt x="68" y="152"/>
                    <a:pt x="62" y="155"/>
                    <a:pt x="59" y="155"/>
                  </a:cubicBezTo>
                  <a:cubicBezTo>
                    <a:pt x="56" y="155"/>
                    <a:pt x="57" y="180"/>
                    <a:pt x="57" y="180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41" y="182"/>
                    <a:pt x="45" y="199"/>
                    <a:pt x="35" y="201"/>
                  </a:cubicBezTo>
                  <a:cubicBezTo>
                    <a:pt x="25" y="203"/>
                    <a:pt x="35" y="208"/>
                    <a:pt x="33" y="217"/>
                  </a:cubicBezTo>
                  <a:cubicBezTo>
                    <a:pt x="31" y="226"/>
                    <a:pt x="20" y="222"/>
                    <a:pt x="14" y="222"/>
                  </a:cubicBezTo>
                  <a:cubicBezTo>
                    <a:pt x="8" y="222"/>
                    <a:pt x="18" y="263"/>
                    <a:pt x="18" y="263"/>
                  </a:cubicBezTo>
                  <a:cubicBezTo>
                    <a:pt x="18" y="263"/>
                    <a:pt x="11" y="271"/>
                    <a:pt x="10" y="275"/>
                  </a:cubicBezTo>
                  <a:cubicBezTo>
                    <a:pt x="9" y="279"/>
                    <a:pt x="13" y="282"/>
                    <a:pt x="14" y="292"/>
                  </a:cubicBezTo>
                  <a:cubicBezTo>
                    <a:pt x="15" y="302"/>
                    <a:pt x="14" y="313"/>
                    <a:pt x="7" y="315"/>
                  </a:cubicBezTo>
                  <a:cubicBezTo>
                    <a:pt x="0" y="317"/>
                    <a:pt x="12" y="327"/>
                    <a:pt x="12" y="327"/>
                  </a:cubicBezTo>
                  <a:cubicBezTo>
                    <a:pt x="5" y="349"/>
                    <a:pt x="5" y="349"/>
                    <a:pt x="5" y="349"/>
                  </a:cubicBezTo>
                  <a:cubicBezTo>
                    <a:pt x="38" y="344"/>
                    <a:pt x="80" y="340"/>
                    <a:pt x="92" y="353"/>
                  </a:cubicBezTo>
                  <a:cubicBezTo>
                    <a:pt x="110" y="372"/>
                    <a:pt x="110" y="387"/>
                    <a:pt x="115" y="388"/>
                  </a:cubicBezTo>
                  <a:cubicBezTo>
                    <a:pt x="120" y="389"/>
                    <a:pt x="130" y="406"/>
                    <a:pt x="130" y="406"/>
                  </a:cubicBezTo>
                  <a:cubicBezTo>
                    <a:pt x="129" y="415"/>
                    <a:pt x="129" y="415"/>
                    <a:pt x="129" y="415"/>
                  </a:cubicBezTo>
                  <a:cubicBezTo>
                    <a:pt x="137" y="425"/>
                    <a:pt x="137" y="425"/>
                    <a:pt x="137" y="425"/>
                  </a:cubicBezTo>
                  <a:cubicBezTo>
                    <a:pt x="137" y="425"/>
                    <a:pt x="132" y="430"/>
                    <a:pt x="135" y="432"/>
                  </a:cubicBezTo>
                  <a:cubicBezTo>
                    <a:pt x="137" y="434"/>
                    <a:pt x="137" y="441"/>
                    <a:pt x="153" y="444"/>
                  </a:cubicBezTo>
                  <a:cubicBezTo>
                    <a:pt x="168" y="447"/>
                    <a:pt x="178" y="446"/>
                    <a:pt x="178" y="446"/>
                  </a:cubicBezTo>
                  <a:cubicBezTo>
                    <a:pt x="187" y="436"/>
                    <a:pt x="187" y="436"/>
                    <a:pt x="187" y="436"/>
                  </a:cubicBezTo>
                  <a:cubicBezTo>
                    <a:pt x="187" y="436"/>
                    <a:pt x="189" y="446"/>
                    <a:pt x="195" y="445"/>
                  </a:cubicBezTo>
                  <a:cubicBezTo>
                    <a:pt x="201" y="445"/>
                    <a:pt x="205" y="434"/>
                    <a:pt x="216" y="434"/>
                  </a:cubicBezTo>
                  <a:cubicBezTo>
                    <a:pt x="228" y="434"/>
                    <a:pt x="231" y="438"/>
                    <a:pt x="233" y="438"/>
                  </a:cubicBezTo>
                  <a:cubicBezTo>
                    <a:pt x="235" y="438"/>
                    <a:pt x="251" y="435"/>
                    <a:pt x="255" y="437"/>
                  </a:cubicBezTo>
                  <a:cubicBezTo>
                    <a:pt x="259" y="438"/>
                    <a:pt x="261" y="425"/>
                    <a:pt x="264" y="425"/>
                  </a:cubicBezTo>
                  <a:cubicBezTo>
                    <a:pt x="267" y="425"/>
                    <a:pt x="265" y="431"/>
                    <a:pt x="269" y="434"/>
                  </a:cubicBezTo>
                  <a:cubicBezTo>
                    <a:pt x="272" y="428"/>
                    <a:pt x="273" y="423"/>
                    <a:pt x="274" y="420"/>
                  </a:cubicBezTo>
                  <a:cubicBezTo>
                    <a:pt x="276" y="410"/>
                    <a:pt x="283" y="407"/>
                    <a:pt x="284" y="40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0" name="Freeform 437"/>
            <p:cNvSpPr>
              <a:spLocks noChangeAspect="1"/>
            </p:cNvSpPr>
            <p:nvPr/>
          </p:nvSpPr>
          <p:spPr bwMode="auto">
            <a:xfrm>
              <a:off x="3084513" y="1290638"/>
              <a:ext cx="763588" cy="1187450"/>
            </a:xfrm>
            <a:custGeom>
              <a:avLst/>
              <a:gdLst/>
              <a:ahLst/>
              <a:cxnLst>
                <a:cxn ang="0">
                  <a:pos x="31" y="471"/>
                </a:cxn>
                <a:cxn ang="0">
                  <a:pos x="62" y="493"/>
                </a:cxn>
                <a:cxn ang="0">
                  <a:pos x="69" y="519"/>
                </a:cxn>
                <a:cxn ang="0">
                  <a:pos x="80" y="539"/>
                </a:cxn>
                <a:cxn ang="0">
                  <a:pos x="70" y="579"/>
                </a:cxn>
                <a:cxn ang="0">
                  <a:pos x="97" y="613"/>
                </a:cxn>
                <a:cxn ang="0">
                  <a:pos x="89" y="622"/>
                </a:cxn>
                <a:cxn ang="0">
                  <a:pos x="31" y="616"/>
                </a:cxn>
                <a:cxn ang="0">
                  <a:pos x="27" y="626"/>
                </a:cxn>
                <a:cxn ang="0">
                  <a:pos x="21" y="634"/>
                </a:cxn>
                <a:cxn ang="0">
                  <a:pos x="76" y="692"/>
                </a:cxn>
                <a:cxn ang="0">
                  <a:pos x="89" y="732"/>
                </a:cxn>
                <a:cxn ang="0">
                  <a:pos x="119" y="724"/>
                </a:cxn>
                <a:cxn ang="0">
                  <a:pos x="135" y="711"/>
                </a:cxn>
                <a:cxn ang="0">
                  <a:pos x="143" y="726"/>
                </a:cxn>
                <a:cxn ang="0">
                  <a:pos x="188" y="709"/>
                </a:cxn>
                <a:cxn ang="0">
                  <a:pos x="230" y="708"/>
                </a:cxn>
                <a:cxn ang="0">
                  <a:pos x="257" y="676"/>
                </a:cxn>
                <a:cxn ang="0">
                  <a:pos x="246" y="664"/>
                </a:cxn>
                <a:cxn ang="0">
                  <a:pos x="315" y="654"/>
                </a:cxn>
                <a:cxn ang="0">
                  <a:pos x="373" y="604"/>
                </a:cxn>
                <a:cxn ang="0">
                  <a:pos x="373" y="583"/>
                </a:cxn>
                <a:cxn ang="0">
                  <a:pos x="381" y="585"/>
                </a:cxn>
                <a:cxn ang="0">
                  <a:pos x="397" y="567"/>
                </a:cxn>
                <a:cxn ang="0">
                  <a:pos x="422" y="574"/>
                </a:cxn>
                <a:cxn ang="0">
                  <a:pos x="427" y="553"/>
                </a:cxn>
                <a:cxn ang="0">
                  <a:pos x="413" y="546"/>
                </a:cxn>
                <a:cxn ang="0">
                  <a:pos x="407" y="521"/>
                </a:cxn>
                <a:cxn ang="0">
                  <a:pos x="398" y="491"/>
                </a:cxn>
                <a:cxn ang="0">
                  <a:pos x="387" y="497"/>
                </a:cxn>
                <a:cxn ang="0">
                  <a:pos x="373" y="481"/>
                </a:cxn>
                <a:cxn ang="0">
                  <a:pos x="396" y="459"/>
                </a:cxn>
                <a:cxn ang="0">
                  <a:pos x="385" y="438"/>
                </a:cxn>
                <a:cxn ang="0">
                  <a:pos x="407" y="423"/>
                </a:cxn>
                <a:cxn ang="0">
                  <a:pos x="395" y="407"/>
                </a:cxn>
                <a:cxn ang="0">
                  <a:pos x="412" y="397"/>
                </a:cxn>
                <a:cxn ang="0">
                  <a:pos x="416" y="382"/>
                </a:cxn>
                <a:cxn ang="0">
                  <a:pos x="428" y="369"/>
                </a:cxn>
                <a:cxn ang="0">
                  <a:pos x="429" y="351"/>
                </a:cxn>
                <a:cxn ang="0">
                  <a:pos x="472" y="351"/>
                </a:cxn>
                <a:cxn ang="0">
                  <a:pos x="457" y="175"/>
                </a:cxn>
                <a:cxn ang="0">
                  <a:pos x="119" y="0"/>
                </a:cxn>
                <a:cxn ang="0">
                  <a:pos x="76" y="18"/>
                </a:cxn>
                <a:cxn ang="0">
                  <a:pos x="82" y="85"/>
                </a:cxn>
                <a:cxn ang="0">
                  <a:pos x="117" y="142"/>
                </a:cxn>
                <a:cxn ang="0">
                  <a:pos x="99" y="197"/>
                </a:cxn>
                <a:cxn ang="0">
                  <a:pos x="90" y="303"/>
                </a:cxn>
                <a:cxn ang="0">
                  <a:pos x="16" y="387"/>
                </a:cxn>
                <a:cxn ang="0">
                  <a:pos x="18" y="400"/>
                </a:cxn>
                <a:cxn ang="0">
                  <a:pos x="0" y="411"/>
                </a:cxn>
                <a:cxn ang="0">
                  <a:pos x="11" y="443"/>
                </a:cxn>
                <a:cxn ang="0">
                  <a:pos x="5" y="444"/>
                </a:cxn>
                <a:cxn ang="0">
                  <a:pos x="25" y="471"/>
                </a:cxn>
                <a:cxn ang="0">
                  <a:pos x="31" y="471"/>
                </a:cxn>
              </a:cxnLst>
              <a:rect l="0" t="0" r="r" b="b"/>
              <a:pathLst>
                <a:path w="472" h="733">
                  <a:moveTo>
                    <a:pt x="31" y="471"/>
                  </a:moveTo>
                  <a:cubicBezTo>
                    <a:pt x="44" y="470"/>
                    <a:pt x="62" y="493"/>
                    <a:pt x="62" y="493"/>
                  </a:cubicBezTo>
                  <a:cubicBezTo>
                    <a:pt x="62" y="493"/>
                    <a:pt x="69" y="508"/>
                    <a:pt x="69" y="519"/>
                  </a:cubicBezTo>
                  <a:cubicBezTo>
                    <a:pt x="69" y="530"/>
                    <a:pt x="80" y="539"/>
                    <a:pt x="80" y="539"/>
                  </a:cubicBezTo>
                  <a:cubicBezTo>
                    <a:pt x="80" y="539"/>
                    <a:pt x="70" y="561"/>
                    <a:pt x="70" y="579"/>
                  </a:cubicBezTo>
                  <a:cubicBezTo>
                    <a:pt x="70" y="597"/>
                    <a:pt x="97" y="613"/>
                    <a:pt x="97" y="613"/>
                  </a:cubicBezTo>
                  <a:cubicBezTo>
                    <a:pt x="97" y="613"/>
                    <a:pt x="94" y="619"/>
                    <a:pt x="89" y="622"/>
                  </a:cubicBezTo>
                  <a:cubicBezTo>
                    <a:pt x="84" y="625"/>
                    <a:pt x="31" y="616"/>
                    <a:pt x="31" y="616"/>
                  </a:cubicBezTo>
                  <a:cubicBezTo>
                    <a:pt x="27" y="626"/>
                    <a:pt x="27" y="626"/>
                    <a:pt x="27" y="626"/>
                  </a:cubicBezTo>
                  <a:cubicBezTo>
                    <a:pt x="21" y="634"/>
                    <a:pt x="21" y="634"/>
                    <a:pt x="21" y="634"/>
                  </a:cubicBezTo>
                  <a:cubicBezTo>
                    <a:pt x="21" y="634"/>
                    <a:pt x="67" y="680"/>
                    <a:pt x="76" y="692"/>
                  </a:cubicBezTo>
                  <a:cubicBezTo>
                    <a:pt x="85" y="704"/>
                    <a:pt x="89" y="732"/>
                    <a:pt x="89" y="732"/>
                  </a:cubicBezTo>
                  <a:cubicBezTo>
                    <a:pt x="89" y="732"/>
                    <a:pt x="103" y="729"/>
                    <a:pt x="119" y="724"/>
                  </a:cubicBezTo>
                  <a:cubicBezTo>
                    <a:pt x="135" y="719"/>
                    <a:pt x="132" y="710"/>
                    <a:pt x="135" y="711"/>
                  </a:cubicBezTo>
                  <a:cubicBezTo>
                    <a:pt x="138" y="712"/>
                    <a:pt x="136" y="719"/>
                    <a:pt x="143" y="726"/>
                  </a:cubicBezTo>
                  <a:cubicBezTo>
                    <a:pt x="150" y="733"/>
                    <a:pt x="169" y="719"/>
                    <a:pt x="188" y="709"/>
                  </a:cubicBezTo>
                  <a:cubicBezTo>
                    <a:pt x="207" y="699"/>
                    <a:pt x="230" y="708"/>
                    <a:pt x="230" y="708"/>
                  </a:cubicBezTo>
                  <a:cubicBezTo>
                    <a:pt x="257" y="676"/>
                    <a:pt x="257" y="676"/>
                    <a:pt x="257" y="676"/>
                  </a:cubicBezTo>
                  <a:cubicBezTo>
                    <a:pt x="257" y="676"/>
                    <a:pt x="243" y="673"/>
                    <a:pt x="246" y="664"/>
                  </a:cubicBezTo>
                  <a:cubicBezTo>
                    <a:pt x="249" y="655"/>
                    <a:pt x="315" y="654"/>
                    <a:pt x="315" y="654"/>
                  </a:cubicBezTo>
                  <a:cubicBezTo>
                    <a:pt x="373" y="604"/>
                    <a:pt x="373" y="604"/>
                    <a:pt x="373" y="60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81" y="585"/>
                    <a:pt x="381" y="585"/>
                    <a:pt x="381" y="585"/>
                  </a:cubicBezTo>
                  <a:cubicBezTo>
                    <a:pt x="397" y="567"/>
                    <a:pt x="397" y="567"/>
                    <a:pt x="397" y="567"/>
                  </a:cubicBezTo>
                  <a:cubicBezTo>
                    <a:pt x="397" y="567"/>
                    <a:pt x="419" y="575"/>
                    <a:pt x="422" y="574"/>
                  </a:cubicBezTo>
                  <a:cubicBezTo>
                    <a:pt x="425" y="573"/>
                    <a:pt x="427" y="553"/>
                    <a:pt x="427" y="553"/>
                  </a:cubicBezTo>
                  <a:cubicBezTo>
                    <a:pt x="427" y="553"/>
                    <a:pt x="416" y="551"/>
                    <a:pt x="413" y="546"/>
                  </a:cubicBezTo>
                  <a:cubicBezTo>
                    <a:pt x="410" y="541"/>
                    <a:pt x="412" y="521"/>
                    <a:pt x="407" y="521"/>
                  </a:cubicBezTo>
                  <a:cubicBezTo>
                    <a:pt x="402" y="521"/>
                    <a:pt x="397" y="505"/>
                    <a:pt x="398" y="491"/>
                  </a:cubicBezTo>
                  <a:cubicBezTo>
                    <a:pt x="399" y="477"/>
                    <a:pt x="387" y="497"/>
                    <a:pt x="387" y="497"/>
                  </a:cubicBezTo>
                  <a:cubicBezTo>
                    <a:pt x="387" y="497"/>
                    <a:pt x="374" y="487"/>
                    <a:pt x="373" y="481"/>
                  </a:cubicBezTo>
                  <a:cubicBezTo>
                    <a:pt x="372" y="475"/>
                    <a:pt x="377" y="482"/>
                    <a:pt x="396" y="459"/>
                  </a:cubicBezTo>
                  <a:cubicBezTo>
                    <a:pt x="415" y="436"/>
                    <a:pt x="391" y="447"/>
                    <a:pt x="385" y="438"/>
                  </a:cubicBezTo>
                  <a:cubicBezTo>
                    <a:pt x="379" y="429"/>
                    <a:pt x="407" y="423"/>
                    <a:pt x="407" y="423"/>
                  </a:cubicBezTo>
                  <a:cubicBezTo>
                    <a:pt x="395" y="407"/>
                    <a:pt x="395" y="407"/>
                    <a:pt x="395" y="407"/>
                  </a:cubicBezTo>
                  <a:cubicBezTo>
                    <a:pt x="412" y="397"/>
                    <a:pt x="412" y="397"/>
                    <a:pt x="412" y="397"/>
                  </a:cubicBezTo>
                  <a:cubicBezTo>
                    <a:pt x="412" y="397"/>
                    <a:pt x="414" y="390"/>
                    <a:pt x="416" y="382"/>
                  </a:cubicBezTo>
                  <a:cubicBezTo>
                    <a:pt x="418" y="374"/>
                    <a:pt x="428" y="369"/>
                    <a:pt x="428" y="369"/>
                  </a:cubicBezTo>
                  <a:cubicBezTo>
                    <a:pt x="428" y="369"/>
                    <a:pt x="424" y="360"/>
                    <a:pt x="429" y="351"/>
                  </a:cubicBezTo>
                  <a:cubicBezTo>
                    <a:pt x="434" y="342"/>
                    <a:pt x="472" y="351"/>
                    <a:pt x="472" y="351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40"/>
                    <a:pt x="77" y="71"/>
                    <a:pt x="82" y="85"/>
                  </a:cubicBezTo>
                  <a:cubicBezTo>
                    <a:pt x="90" y="107"/>
                    <a:pt x="117" y="142"/>
                    <a:pt x="117" y="142"/>
                  </a:cubicBezTo>
                  <a:cubicBezTo>
                    <a:pt x="117" y="142"/>
                    <a:pt x="102" y="159"/>
                    <a:pt x="99" y="197"/>
                  </a:cubicBezTo>
                  <a:cubicBezTo>
                    <a:pt x="96" y="235"/>
                    <a:pt x="90" y="303"/>
                    <a:pt x="90" y="303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18" y="400"/>
                    <a:pt x="18" y="400"/>
                    <a:pt x="18" y="400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1" y="443"/>
                    <a:pt x="11" y="443"/>
                    <a:pt x="11" y="443"/>
                  </a:cubicBezTo>
                  <a:cubicBezTo>
                    <a:pt x="11" y="443"/>
                    <a:pt x="9" y="443"/>
                    <a:pt x="5" y="444"/>
                  </a:cubicBezTo>
                  <a:cubicBezTo>
                    <a:pt x="25" y="471"/>
                    <a:pt x="25" y="471"/>
                    <a:pt x="25" y="471"/>
                  </a:cubicBezTo>
                  <a:cubicBezTo>
                    <a:pt x="27" y="471"/>
                    <a:pt x="29" y="471"/>
                    <a:pt x="31" y="47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" name="Freeform 439"/>
            <p:cNvSpPr>
              <a:spLocks noChangeAspect="1"/>
            </p:cNvSpPr>
            <p:nvPr/>
          </p:nvSpPr>
          <p:spPr bwMode="auto">
            <a:xfrm>
              <a:off x="2708276" y="2052638"/>
              <a:ext cx="576263" cy="876300"/>
            </a:xfrm>
            <a:custGeom>
              <a:avLst/>
              <a:gdLst/>
              <a:ahLst/>
              <a:cxnLst>
                <a:cxn ang="0">
                  <a:pos x="167" y="507"/>
                </a:cxn>
                <a:cxn ang="0">
                  <a:pos x="228" y="508"/>
                </a:cxn>
                <a:cxn ang="0">
                  <a:pos x="311" y="517"/>
                </a:cxn>
                <a:cxn ang="0">
                  <a:pos x="350" y="533"/>
                </a:cxn>
                <a:cxn ang="0">
                  <a:pos x="329" y="461"/>
                </a:cxn>
                <a:cxn ang="0">
                  <a:pos x="305" y="406"/>
                </a:cxn>
                <a:cxn ang="0">
                  <a:pos x="285" y="376"/>
                </a:cxn>
                <a:cxn ang="0">
                  <a:pos x="285" y="349"/>
                </a:cxn>
                <a:cxn ang="0">
                  <a:pos x="282" y="319"/>
                </a:cxn>
                <a:cxn ang="0">
                  <a:pos x="308" y="222"/>
                </a:cxn>
                <a:cxn ang="0">
                  <a:pos x="259" y="156"/>
                </a:cxn>
                <a:cxn ang="0">
                  <a:pos x="321" y="152"/>
                </a:cxn>
                <a:cxn ang="0">
                  <a:pos x="302" y="109"/>
                </a:cxn>
                <a:cxn ang="0">
                  <a:pos x="301" y="49"/>
                </a:cxn>
                <a:cxn ang="0">
                  <a:pos x="263" y="1"/>
                </a:cxn>
                <a:cxn ang="0">
                  <a:pos x="258" y="2"/>
                </a:cxn>
                <a:cxn ang="0">
                  <a:pos x="283" y="46"/>
                </a:cxn>
                <a:cxn ang="0">
                  <a:pos x="260" y="91"/>
                </a:cxn>
                <a:cxn ang="0">
                  <a:pos x="230" y="122"/>
                </a:cxn>
                <a:cxn ang="0">
                  <a:pos x="222" y="143"/>
                </a:cxn>
                <a:cxn ang="0">
                  <a:pos x="203" y="177"/>
                </a:cxn>
                <a:cxn ang="0">
                  <a:pos x="170" y="216"/>
                </a:cxn>
                <a:cxn ang="0">
                  <a:pos x="120" y="311"/>
                </a:cxn>
                <a:cxn ang="0">
                  <a:pos x="99" y="276"/>
                </a:cxn>
                <a:cxn ang="0">
                  <a:pos x="79" y="278"/>
                </a:cxn>
                <a:cxn ang="0">
                  <a:pos x="59" y="306"/>
                </a:cxn>
                <a:cxn ang="0">
                  <a:pos x="16" y="334"/>
                </a:cxn>
                <a:cxn ang="0">
                  <a:pos x="15" y="358"/>
                </a:cxn>
                <a:cxn ang="0">
                  <a:pos x="0" y="391"/>
                </a:cxn>
                <a:cxn ang="0">
                  <a:pos x="18" y="394"/>
                </a:cxn>
                <a:cxn ang="0">
                  <a:pos x="42" y="426"/>
                </a:cxn>
                <a:cxn ang="0">
                  <a:pos x="49" y="430"/>
                </a:cxn>
                <a:cxn ang="0">
                  <a:pos x="65" y="459"/>
                </a:cxn>
                <a:cxn ang="0">
                  <a:pos x="126" y="505"/>
                </a:cxn>
              </a:cxnLst>
              <a:rect l="0" t="0" r="r" b="b"/>
              <a:pathLst>
                <a:path w="356" h="541">
                  <a:moveTo>
                    <a:pt x="150" y="497"/>
                  </a:moveTo>
                  <a:cubicBezTo>
                    <a:pt x="158" y="496"/>
                    <a:pt x="167" y="507"/>
                    <a:pt x="167" y="507"/>
                  </a:cubicBezTo>
                  <a:cubicBezTo>
                    <a:pt x="167" y="507"/>
                    <a:pt x="175" y="498"/>
                    <a:pt x="179" y="498"/>
                  </a:cubicBezTo>
                  <a:cubicBezTo>
                    <a:pt x="183" y="498"/>
                    <a:pt x="215" y="510"/>
                    <a:pt x="228" y="508"/>
                  </a:cubicBezTo>
                  <a:cubicBezTo>
                    <a:pt x="241" y="506"/>
                    <a:pt x="277" y="506"/>
                    <a:pt x="277" y="506"/>
                  </a:cubicBezTo>
                  <a:cubicBezTo>
                    <a:pt x="277" y="506"/>
                    <a:pt x="298" y="517"/>
                    <a:pt x="311" y="517"/>
                  </a:cubicBezTo>
                  <a:cubicBezTo>
                    <a:pt x="324" y="517"/>
                    <a:pt x="336" y="516"/>
                    <a:pt x="336" y="516"/>
                  </a:cubicBezTo>
                  <a:cubicBezTo>
                    <a:pt x="336" y="516"/>
                    <a:pt x="350" y="541"/>
                    <a:pt x="350" y="533"/>
                  </a:cubicBezTo>
                  <a:cubicBezTo>
                    <a:pt x="350" y="525"/>
                    <a:pt x="356" y="480"/>
                    <a:pt x="351" y="474"/>
                  </a:cubicBezTo>
                  <a:cubicBezTo>
                    <a:pt x="346" y="468"/>
                    <a:pt x="329" y="461"/>
                    <a:pt x="329" y="461"/>
                  </a:cubicBezTo>
                  <a:cubicBezTo>
                    <a:pt x="329" y="461"/>
                    <a:pt x="303" y="434"/>
                    <a:pt x="301" y="428"/>
                  </a:cubicBezTo>
                  <a:cubicBezTo>
                    <a:pt x="299" y="422"/>
                    <a:pt x="312" y="411"/>
                    <a:pt x="305" y="406"/>
                  </a:cubicBezTo>
                  <a:cubicBezTo>
                    <a:pt x="298" y="401"/>
                    <a:pt x="281" y="392"/>
                    <a:pt x="281" y="392"/>
                  </a:cubicBezTo>
                  <a:cubicBezTo>
                    <a:pt x="285" y="376"/>
                    <a:pt x="285" y="376"/>
                    <a:pt x="285" y="376"/>
                  </a:cubicBezTo>
                  <a:cubicBezTo>
                    <a:pt x="280" y="360"/>
                    <a:pt x="280" y="360"/>
                    <a:pt x="280" y="360"/>
                  </a:cubicBezTo>
                  <a:cubicBezTo>
                    <a:pt x="280" y="360"/>
                    <a:pt x="287" y="357"/>
                    <a:pt x="285" y="349"/>
                  </a:cubicBezTo>
                  <a:cubicBezTo>
                    <a:pt x="283" y="341"/>
                    <a:pt x="268" y="325"/>
                    <a:pt x="271" y="324"/>
                  </a:cubicBezTo>
                  <a:cubicBezTo>
                    <a:pt x="274" y="323"/>
                    <a:pt x="277" y="326"/>
                    <a:pt x="282" y="319"/>
                  </a:cubicBezTo>
                  <a:cubicBezTo>
                    <a:pt x="286" y="313"/>
                    <a:pt x="311" y="275"/>
                    <a:pt x="321" y="259"/>
                  </a:cubicBezTo>
                  <a:cubicBezTo>
                    <a:pt x="319" y="252"/>
                    <a:pt x="315" y="232"/>
                    <a:pt x="308" y="222"/>
                  </a:cubicBezTo>
                  <a:cubicBezTo>
                    <a:pt x="299" y="210"/>
                    <a:pt x="253" y="164"/>
                    <a:pt x="253" y="164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63" y="146"/>
                    <a:pt x="263" y="146"/>
                    <a:pt x="263" y="146"/>
                  </a:cubicBezTo>
                  <a:cubicBezTo>
                    <a:pt x="263" y="146"/>
                    <a:pt x="316" y="155"/>
                    <a:pt x="321" y="152"/>
                  </a:cubicBezTo>
                  <a:cubicBezTo>
                    <a:pt x="326" y="149"/>
                    <a:pt x="329" y="143"/>
                    <a:pt x="329" y="143"/>
                  </a:cubicBezTo>
                  <a:cubicBezTo>
                    <a:pt x="329" y="143"/>
                    <a:pt x="302" y="127"/>
                    <a:pt x="302" y="109"/>
                  </a:cubicBezTo>
                  <a:cubicBezTo>
                    <a:pt x="302" y="91"/>
                    <a:pt x="312" y="69"/>
                    <a:pt x="312" y="69"/>
                  </a:cubicBezTo>
                  <a:cubicBezTo>
                    <a:pt x="312" y="69"/>
                    <a:pt x="301" y="60"/>
                    <a:pt x="301" y="49"/>
                  </a:cubicBezTo>
                  <a:cubicBezTo>
                    <a:pt x="301" y="38"/>
                    <a:pt x="294" y="23"/>
                    <a:pt x="294" y="23"/>
                  </a:cubicBezTo>
                  <a:cubicBezTo>
                    <a:pt x="294" y="23"/>
                    <a:pt x="276" y="0"/>
                    <a:pt x="263" y="1"/>
                  </a:cubicBezTo>
                  <a:cubicBezTo>
                    <a:pt x="261" y="1"/>
                    <a:pt x="259" y="1"/>
                    <a:pt x="257" y="1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41"/>
                    <a:pt x="280" y="40"/>
                    <a:pt x="283" y="46"/>
                  </a:cubicBezTo>
                  <a:cubicBezTo>
                    <a:pt x="286" y="52"/>
                    <a:pt x="282" y="74"/>
                    <a:pt x="282" y="74"/>
                  </a:cubicBezTo>
                  <a:cubicBezTo>
                    <a:pt x="260" y="91"/>
                    <a:pt x="260" y="91"/>
                    <a:pt x="260" y="91"/>
                  </a:cubicBezTo>
                  <a:cubicBezTo>
                    <a:pt x="252" y="81"/>
                    <a:pt x="252" y="81"/>
                    <a:pt x="252" y="81"/>
                  </a:cubicBezTo>
                  <a:cubicBezTo>
                    <a:pt x="252" y="81"/>
                    <a:pt x="227" y="122"/>
                    <a:pt x="230" y="122"/>
                  </a:cubicBezTo>
                  <a:cubicBezTo>
                    <a:pt x="233" y="122"/>
                    <a:pt x="236" y="133"/>
                    <a:pt x="233" y="135"/>
                  </a:cubicBezTo>
                  <a:cubicBezTo>
                    <a:pt x="230" y="137"/>
                    <a:pt x="222" y="143"/>
                    <a:pt x="222" y="143"/>
                  </a:cubicBezTo>
                  <a:cubicBezTo>
                    <a:pt x="223" y="167"/>
                    <a:pt x="223" y="167"/>
                    <a:pt x="223" y="167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77"/>
                    <a:pt x="211" y="178"/>
                    <a:pt x="202" y="194"/>
                  </a:cubicBezTo>
                  <a:cubicBezTo>
                    <a:pt x="193" y="210"/>
                    <a:pt x="175" y="206"/>
                    <a:pt x="170" y="216"/>
                  </a:cubicBezTo>
                  <a:cubicBezTo>
                    <a:pt x="165" y="226"/>
                    <a:pt x="144" y="301"/>
                    <a:pt x="144" y="301"/>
                  </a:cubicBezTo>
                  <a:cubicBezTo>
                    <a:pt x="144" y="301"/>
                    <a:pt x="125" y="310"/>
                    <a:pt x="120" y="311"/>
                  </a:cubicBezTo>
                  <a:cubicBezTo>
                    <a:pt x="115" y="312"/>
                    <a:pt x="116" y="295"/>
                    <a:pt x="116" y="295"/>
                  </a:cubicBezTo>
                  <a:cubicBezTo>
                    <a:pt x="99" y="276"/>
                    <a:pt x="99" y="276"/>
                    <a:pt x="99" y="276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79" y="278"/>
                    <a:pt x="79" y="278"/>
                    <a:pt x="79" y="278"/>
                  </a:cubicBezTo>
                  <a:cubicBezTo>
                    <a:pt x="79" y="278"/>
                    <a:pt x="60" y="288"/>
                    <a:pt x="58" y="294"/>
                  </a:cubicBezTo>
                  <a:cubicBezTo>
                    <a:pt x="56" y="300"/>
                    <a:pt x="59" y="306"/>
                    <a:pt x="59" y="306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16" y="334"/>
                    <a:pt x="16" y="334"/>
                    <a:pt x="16" y="334"/>
                  </a:cubicBezTo>
                  <a:cubicBezTo>
                    <a:pt x="16" y="334"/>
                    <a:pt x="25" y="351"/>
                    <a:pt x="22" y="352"/>
                  </a:cubicBezTo>
                  <a:cubicBezTo>
                    <a:pt x="19" y="353"/>
                    <a:pt x="16" y="352"/>
                    <a:pt x="15" y="358"/>
                  </a:cubicBezTo>
                  <a:cubicBezTo>
                    <a:pt x="14" y="364"/>
                    <a:pt x="7" y="367"/>
                    <a:pt x="5" y="377"/>
                  </a:cubicBezTo>
                  <a:cubicBezTo>
                    <a:pt x="4" y="380"/>
                    <a:pt x="3" y="385"/>
                    <a:pt x="0" y="391"/>
                  </a:cubicBezTo>
                  <a:cubicBezTo>
                    <a:pt x="1" y="392"/>
                    <a:pt x="2" y="392"/>
                    <a:pt x="3" y="392"/>
                  </a:cubicBezTo>
                  <a:cubicBezTo>
                    <a:pt x="11" y="394"/>
                    <a:pt x="16" y="387"/>
                    <a:pt x="18" y="394"/>
                  </a:cubicBezTo>
                  <a:cubicBezTo>
                    <a:pt x="21" y="401"/>
                    <a:pt x="19" y="410"/>
                    <a:pt x="22" y="414"/>
                  </a:cubicBezTo>
                  <a:cubicBezTo>
                    <a:pt x="26" y="419"/>
                    <a:pt x="42" y="426"/>
                    <a:pt x="42" y="426"/>
                  </a:cubicBezTo>
                  <a:cubicBezTo>
                    <a:pt x="42" y="426"/>
                    <a:pt x="49" y="413"/>
                    <a:pt x="52" y="417"/>
                  </a:cubicBezTo>
                  <a:cubicBezTo>
                    <a:pt x="56" y="421"/>
                    <a:pt x="46" y="428"/>
                    <a:pt x="49" y="430"/>
                  </a:cubicBezTo>
                  <a:cubicBezTo>
                    <a:pt x="53" y="432"/>
                    <a:pt x="53" y="441"/>
                    <a:pt x="57" y="447"/>
                  </a:cubicBezTo>
                  <a:cubicBezTo>
                    <a:pt x="60" y="453"/>
                    <a:pt x="66" y="450"/>
                    <a:pt x="65" y="459"/>
                  </a:cubicBezTo>
                  <a:cubicBezTo>
                    <a:pt x="64" y="465"/>
                    <a:pt x="62" y="487"/>
                    <a:pt x="60" y="501"/>
                  </a:cubicBezTo>
                  <a:cubicBezTo>
                    <a:pt x="126" y="505"/>
                    <a:pt x="126" y="505"/>
                    <a:pt x="126" y="505"/>
                  </a:cubicBezTo>
                  <a:cubicBezTo>
                    <a:pt x="126" y="505"/>
                    <a:pt x="142" y="498"/>
                    <a:pt x="150" y="49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2" name="Freeform 440"/>
            <p:cNvSpPr>
              <a:spLocks noChangeAspect="1" noEditPoints="1"/>
            </p:cNvSpPr>
            <p:nvPr/>
          </p:nvSpPr>
          <p:spPr bwMode="auto">
            <a:xfrm>
              <a:off x="2693988" y="2751138"/>
              <a:ext cx="225425" cy="211138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14" y="10"/>
                </a:cxn>
                <a:cxn ang="0">
                  <a:pos x="2" y="15"/>
                </a:cxn>
                <a:cxn ang="0">
                  <a:pos x="17" y="24"/>
                </a:cxn>
                <a:cxn ang="0">
                  <a:pos x="32" y="5"/>
                </a:cxn>
                <a:cxn ang="0">
                  <a:pos x="25" y="2"/>
                </a:cxn>
                <a:cxn ang="0">
                  <a:pos x="135" y="73"/>
                </a:cxn>
                <a:cxn ang="0">
                  <a:pos x="69" y="69"/>
                </a:cxn>
                <a:cxn ang="0">
                  <a:pos x="68" y="82"/>
                </a:cxn>
                <a:cxn ang="0">
                  <a:pos x="60" y="93"/>
                </a:cxn>
                <a:cxn ang="0">
                  <a:pos x="48" y="122"/>
                </a:cxn>
                <a:cxn ang="0">
                  <a:pos x="65" y="128"/>
                </a:cxn>
                <a:cxn ang="0">
                  <a:pos x="60" y="130"/>
                </a:cxn>
                <a:cxn ang="0">
                  <a:pos x="138" y="128"/>
                </a:cxn>
                <a:cxn ang="0">
                  <a:pos x="139" y="71"/>
                </a:cxn>
                <a:cxn ang="0">
                  <a:pos x="135" y="73"/>
                </a:cxn>
              </a:cxnLst>
              <a:rect l="0" t="0" r="r" b="b"/>
              <a:pathLst>
                <a:path w="139" h="130">
                  <a:moveTo>
                    <a:pt x="25" y="2"/>
                  </a:moveTo>
                  <a:cubicBezTo>
                    <a:pt x="25" y="2"/>
                    <a:pt x="18" y="10"/>
                    <a:pt x="14" y="10"/>
                  </a:cubicBezTo>
                  <a:cubicBezTo>
                    <a:pt x="10" y="11"/>
                    <a:pt x="5" y="14"/>
                    <a:pt x="2" y="15"/>
                  </a:cubicBezTo>
                  <a:cubicBezTo>
                    <a:pt x="0" y="15"/>
                    <a:pt x="6" y="17"/>
                    <a:pt x="17" y="24"/>
                  </a:cubicBezTo>
                  <a:cubicBezTo>
                    <a:pt x="26" y="29"/>
                    <a:pt x="33" y="10"/>
                    <a:pt x="32" y="5"/>
                  </a:cubicBezTo>
                  <a:cubicBezTo>
                    <a:pt x="32" y="0"/>
                    <a:pt x="25" y="2"/>
                    <a:pt x="25" y="2"/>
                  </a:cubicBezTo>
                  <a:close/>
                  <a:moveTo>
                    <a:pt x="135" y="73"/>
                  </a:moveTo>
                  <a:cubicBezTo>
                    <a:pt x="69" y="69"/>
                    <a:pt x="69" y="69"/>
                    <a:pt x="69" y="69"/>
                  </a:cubicBezTo>
                  <a:cubicBezTo>
                    <a:pt x="68" y="77"/>
                    <a:pt x="68" y="82"/>
                    <a:pt x="68" y="82"/>
                  </a:cubicBezTo>
                  <a:cubicBezTo>
                    <a:pt x="68" y="82"/>
                    <a:pt x="61" y="84"/>
                    <a:pt x="60" y="93"/>
                  </a:cubicBezTo>
                  <a:cubicBezTo>
                    <a:pt x="59" y="102"/>
                    <a:pt x="41" y="118"/>
                    <a:pt x="48" y="122"/>
                  </a:cubicBezTo>
                  <a:cubicBezTo>
                    <a:pt x="55" y="127"/>
                    <a:pt x="66" y="127"/>
                    <a:pt x="65" y="128"/>
                  </a:cubicBezTo>
                  <a:cubicBezTo>
                    <a:pt x="64" y="128"/>
                    <a:pt x="62" y="129"/>
                    <a:pt x="60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6" y="72"/>
                    <a:pt x="135" y="73"/>
                    <a:pt x="135" y="7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3" name="Freeform 441"/>
            <p:cNvSpPr>
              <a:spLocks noChangeAspect="1"/>
            </p:cNvSpPr>
            <p:nvPr/>
          </p:nvSpPr>
          <p:spPr bwMode="auto">
            <a:xfrm>
              <a:off x="3143251" y="2209800"/>
              <a:ext cx="965200" cy="652463"/>
            </a:xfrm>
            <a:custGeom>
              <a:avLst/>
              <a:gdLst/>
              <a:ahLst/>
              <a:cxnLst>
                <a:cxn ang="0">
                  <a:pos x="134" y="344"/>
                </a:cxn>
                <a:cxn ang="0">
                  <a:pos x="175" y="347"/>
                </a:cxn>
                <a:cxn ang="0">
                  <a:pos x="196" y="341"/>
                </a:cxn>
                <a:cxn ang="0">
                  <a:pos x="283" y="296"/>
                </a:cxn>
                <a:cxn ang="0">
                  <a:pos x="359" y="314"/>
                </a:cxn>
                <a:cxn ang="0">
                  <a:pos x="394" y="289"/>
                </a:cxn>
                <a:cxn ang="0">
                  <a:pos x="468" y="275"/>
                </a:cxn>
                <a:cxn ang="0">
                  <a:pos x="504" y="278"/>
                </a:cxn>
                <a:cxn ang="0">
                  <a:pos x="512" y="253"/>
                </a:cxn>
                <a:cxn ang="0">
                  <a:pos x="537" y="259"/>
                </a:cxn>
                <a:cxn ang="0">
                  <a:pos x="592" y="265"/>
                </a:cxn>
                <a:cxn ang="0">
                  <a:pos x="574" y="232"/>
                </a:cxn>
                <a:cxn ang="0">
                  <a:pos x="548" y="209"/>
                </a:cxn>
                <a:cxn ang="0">
                  <a:pos x="496" y="166"/>
                </a:cxn>
                <a:cxn ang="0">
                  <a:pos x="479" y="133"/>
                </a:cxn>
                <a:cxn ang="0">
                  <a:pos x="453" y="107"/>
                </a:cxn>
                <a:cxn ang="0">
                  <a:pos x="419" y="92"/>
                </a:cxn>
                <a:cxn ang="0">
                  <a:pos x="421" y="79"/>
                </a:cxn>
                <a:cxn ang="0">
                  <a:pos x="433" y="61"/>
                </a:cxn>
                <a:cxn ang="0">
                  <a:pos x="386" y="7"/>
                </a:cxn>
                <a:cxn ang="0">
                  <a:pos x="345" y="18"/>
                </a:cxn>
                <a:cxn ang="0">
                  <a:pos x="337" y="37"/>
                </a:cxn>
                <a:cxn ang="0">
                  <a:pos x="210" y="97"/>
                </a:cxn>
                <a:cxn ang="0">
                  <a:pos x="194" y="141"/>
                </a:cxn>
                <a:cxn ang="0">
                  <a:pos x="107" y="159"/>
                </a:cxn>
                <a:cxn ang="0">
                  <a:pos x="83" y="157"/>
                </a:cxn>
                <a:cxn ang="0">
                  <a:pos x="53" y="162"/>
                </a:cxn>
                <a:cxn ang="0">
                  <a:pos x="3" y="227"/>
                </a:cxn>
                <a:cxn ang="0">
                  <a:pos x="12" y="263"/>
                </a:cxn>
                <a:cxn ang="0">
                  <a:pos x="13" y="295"/>
                </a:cxn>
                <a:cxn ang="0">
                  <a:pos x="33" y="331"/>
                </a:cxn>
                <a:cxn ang="0">
                  <a:pos x="83" y="377"/>
                </a:cxn>
                <a:cxn ang="0">
                  <a:pos x="101" y="383"/>
                </a:cxn>
              </a:cxnLst>
              <a:rect l="0" t="0" r="r" b="b"/>
              <a:pathLst>
                <a:path w="597" h="403">
                  <a:moveTo>
                    <a:pt x="111" y="348"/>
                  </a:moveTo>
                  <a:cubicBezTo>
                    <a:pt x="117" y="345"/>
                    <a:pt x="134" y="344"/>
                    <a:pt x="134" y="344"/>
                  </a:cubicBezTo>
                  <a:cubicBezTo>
                    <a:pt x="134" y="344"/>
                    <a:pt x="141" y="338"/>
                    <a:pt x="150" y="339"/>
                  </a:cubicBezTo>
                  <a:cubicBezTo>
                    <a:pt x="159" y="340"/>
                    <a:pt x="175" y="347"/>
                    <a:pt x="175" y="347"/>
                  </a:cubicBezTo>
                  <a:cubicBezTo>
                    <a:pt x="185" y="340"/>
                    <a:pt x="185" y="340"/>
                    <a:pt x="185" y="340"/>
                  </a:cubicBezTo>
                  <a:cubicBezTo>
                    <a:pt x="196" y="341"/>
                    <a:pt x="196" y="341"/>
                    <a:pt x="196" y="341"/>
                  </a:cubicBezTo>
                  <a:cubicBezTo>
                    <a:pt x="196" y="341"/>
                    <a:pt x="208" y="253"/>
                    <a:pt x="249" y="271"/>
                  </a:cubicBezTo>
                  <a:cubicBezTo>
                    <a:pt x="290" y="289"/>
                    <a:pt x="283" y="296"/>
                    <a:pt x="283" y="296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2" y="303"/>
                    <a:pt x="353" y="311"/>
                    <a:pt x="359" y="314"/>
                  </a:cubicBezTo>
                  <a:cubicBezTo>
                    <a:pt x="365" y="317"/>
                    <a:pt x="371" y="323"/>
                    <a:pt x="371" y="323"/>
                  </a:cubicBezTo>
                  <a:cubicBezTo>
                    <a:pt x="394" y="289"/>
                    <a:pt x="394" y="289"/>
                    <a:pt x="394" y="289"/>
                  </a:cubicBezTo>
                  <a:cubicBezTo>
                    <a:pt x="419" y="300"/>
                    <a:pt x="419" y="300"/>
                    <a:pt x="419" y="300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5"/>
                    <a:pt x="469" y="282"/>
                    <a:pt x="485" y="279"/>
                  </a:cubicBezTo>
                  <a:cubicBezTo>
                    <a:pt x="501" y="276"/>
                    <a:pt x="504" y="278"/>
                    <a:pt x="504" y="278"/>
                  </a:cubicBezTo>
                  <a:cubicBezTo>
                    <a:pt x="505" y="263"/>
                    <a:pt x="505" y="263"/>
                    <a:pt x="505" y="263"/>
                  </a:cubicBezTo>
                  <a:cubicBezTo>
                    <a:pt x="512" y="253"/>
                    <a:pt x="512" y="253"/>
                    <a:pt x="512" y="253"/>
                  </a:cubicBezTo>
                  <a:cubicBezTo>
                    <a:pt x="533" y="270"/>
                    <a:pt x="533" y="270"/>
                    <a:pt x="533" y="270"/>
                  </a:cubicBezTo>
                  <a:cubicBezTo>
                    <a:pt x="537" y="259"/>
                    <a:pt x="537" y="259"/>
                    <a:pt x="537" y="259"/>
                  </a:cubicBezTo>
                  <a:cubicBezTo>
                    <a:pt x="537" y="259"/>
                    <a:pt x="547" y="279"/>
                    <a:pt x="564" y="276"/>
                  </a:cubicBezTo>
                  <a:cubicBezTo>
                    <a:pt x="581" y="273"/>
                    <a:pt x="592" y="265"/>
                    <a:pt x="592" y="265"/>
                  </a:cubicBezTo>
                  <a:cubicBezTo>
                    <a:pt x="592" y="265"/>
                    <a:pt x="597" y="260"/>
                    <a:pt x="591" y="248"/>
                  </a:cubicBezTo>
                  <a:cubicBezTo>
                    <a:pt x="585" y="236"/>
                    <a:pt x="574" y="232"/>
                    <a:pt x="574" y="232"/>
                  </a:cubicBezTo>
                  <a:cubicBezTo>
                    <a:pt x="558" y="230"/>
                    <a:pt x="558" y="230"/>
                    <a:pt x="558" y="230"/>
                  </a:cubicBezTo>
                  <a:cubicBezTo>
                    <a:pt x="558" y="230"/>
                    <a:pt x="550" y="213"/>
                    <a:pt x="548" y="209"/>
                  </a:cubicBezTo>
                  <a:cubicBezTo>
                    <a:pt x="546" y="205"/>
                    <a:pt x="553" y="198"/>
                    <a:pt x="553" y="198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7" y="153"/>
                    <a:pt x="496" y="146"/>
                  </a:cubicBezTo>
                  <a:cubicBezTo>
                    <a:pt x="495" y="139"/>
                    <a:pt x="479" y="133"/>
                    <a:pt x="479" y="133"/>
                  </a:cubicBezTo>
                  <a:cubicBezTo>
                    <a:pt x="446" y="127"/>
                    <a:pt x="446" y="127"/>
                    <a:pt x="446" y="127"/>
                  </a:cubicBezTo>
                  <a:cubicBezTo>
                    <a:pt x="446" y="127"/>
                    <a:pt x="454" y="121"/>
                    <a:pt x="453" y="107"/>
                  </a:cubicBezTo>
                  <a:cubicBezTo>
                    <a:pt x="452" y="93"/>
                    <a:pt x="419" y="107"/>
                    <a:pt x="419" y="107"/>
                  </a:cubicBezTo>
                  <a:cubicBezTo>
                    <a:pt x="419" y="92"/>
                    <a:pt x="419" y="92"/>
                    <a:pt x="419" y="92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91"/>
                    <a:pt x="417" y="77"/>
                    <a:pt x="421" y="79"/>
                  </a:cubicBezTo>
                  <a:cubicBezTo>
                    <a:pt x="425" y="81"/>
                    <a:pt x="422" y="66"/>
                    <a:pt x="422" y="66"/>
                  </a:cubicBezTo>
                  <a:cubicBezTo>
                    <a:pt x="422" y="66"/>
                    <a:pt x="432" y="66"/>
                    <a:pt x="433" y="61"/>
                  </a:cubicBezTo>
                  <a:cubicBezTo>
                    <a:pt x="434" y="57"/>
                    <a:pt x="402" y="20"/>
                    <a:pt x="388" y="4"/>
                  </a:cubicBezTo>
                  <a:cubicBezTo>
                    <a:pt x="387" y="5"/>
                    <a:pt x="387" y="7"/>
                    <a:pt x="386" y="7"/>
                  </a:cubicBezTo>
                  <a:cubicBezTo>
                    <a:pt x="383" y="8"/>
                    <a:pt x="361" y="0"/>
                    <a:pt x="361" y="0"/>
                  </a:cubicBezTo>
                  <a:cubicBezTo>
                    <a:pt x="345" y="18"/>
                    <a:pt x="345" y="18"/>
                    <a:pt x="345" y="18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279" y="87"/>
                    <a:pt x="213" y="88"/>
                    <a:pt x="210" y="97"/>
                  </a:cubicBezTo>
                  <a:cubicBezTo>
                    <a:pt x="207" y="106"/>
                    <a:pt x="221" y="109"/>
                    <a:pt x="221" y="109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41"/>
                    <a:pt x="171" y="132"/>
                    <a:pt x="152" y="142"/>
                  </a:cubicBezTo>
                  <a:cubicBezTo>
                    <a:pt x="133" y="152"/>
                    <a:pt x="114" y="166"/>
                    <a:pt x="107" y="159"/>
                  </a:cubicBezTo>
                  <a:cubicBezTo>
                    <a:pt x="100" y="152"/>
                    <a:pt x="102" y="145"/>
                    <a:pt x="99" y="144"/>
                  </a:cubicBezTo>
                  <a:cubicBezTo>
                    <a:pt x="96" y="143"/>
                    <a:pt x="99" y="152"/>
                    <a:pt x="83" y="157"/>
                  </a:cubicBezTo>
                  <a:cubicBezTo>
                    <a:pt x="67" y="162"/>
                    <a:pt x="53" y="165"/>
                    <a:pt x="53" y="165"/>
                  </a:cubicBezTo>
                  <a:cubicBezTo>
                    <a:pt x="53" y="165"/>
                    <a:pt x="53" y="164"/>
                    <a:pt x="53" y="162"/>
                  </a:cubicBezTo>
                  <a:cubicBezTo>
                    <a:pt x="43" y="178"/>
                    <a:pt x="18" y="216"/>
                    <a:pt x="14" y="222"/>
                  </a:cubicBezTo>
                  <a:cubicBezTo>
                    <a:pt x="9" y="229"/>
                    <a:pt x="6" y="226"/>
                    <a:pt x="3" y="227"/>
                  </a:cubicBezTo>
                  <a:cubicBezTo>
                    <a:pt x="0" y="228"/>
                    <a:pt x="15" y="244"/>
                    <a:pt x="17" y="252"/>
                  </a:cubicBezTo>
                  <a:cubicBezTo>
                    <a:pt x="19" y="260"/>
                    <a:pt x="12" y="263"/>
                    <a:pt x="12" y="263"/>
                  </a:cubicBezTo>
                  <a:cubicBezTo>
                    <a:pt x="17" y="279"/>
                    <a:pt x="17" y="279"/>
                    <a:pt x="17" y="279"/>
                  </a:cubicBezTo>
                  <a:cubicBezTo>
                    <a:pt x="13" y="295"/>
                    <a:pt x="13" y="295"/>
                    <a:pt x="13" y="295"/>
                  </a:cubicBezTo>
                  <a:cubicBezTo>
                    <a:pt x="13" y="295"/>
                    <a:pt x="30" y="304"/>
                    <a:pt x="37" y="309"/>
                  </a:cubicBezTo>
                  <a:cubicBezTo>
                    <a:pt x="44" y="314"/>
                    <a:pt x="31" y="325"/>
                    <a:pt x="33" y="331"/>
                  </a:cubicBezTo>
                  <a:cubicBezTo>
                    <a:pt x="35" y="337"/>
                    <a:pt x="61" y="364"/>
                    <a:pt x="61" y="364"/>
                  </a:cubicBezTo>
                  <a:cubicBezTo>
                    <a:pt x="61" y="364"/>
                    <a:pt x="78" y="371"/>
                    <a:pt x="83" y="377"/>
                  </a:cubicBezTo>
                  <a:cubicBezTo>
                    <a:pt x="85" y="380"/>
                    <a:pt x="85" y="391"/>
                    <a:pt x="85" y="403"/>
                  </a:cubicBezTo>
                  <a:cubicBezTo>
                    <a:pt x="91" y="395"/>
                    <a:pt x="100" y="385"/>
                    <a:pt x="101" y="383"/>
                  </a:cubicBezTo>
                  <a:cubicBezTo>
                    <a:pt x="103" y="380"/>
                    <a:pt x="105" y="351"/>
                    <a:pt x="111" y="34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4" name="Freeform 442"/>
            <p:cNvSpPr>
              <a:spLocks noChangeAspect="1"/>
            </p:cNvSpPr>
            <p:nvPr/>
          </p:nvSpPr>
          <p:spPr bwMode="auto">
            <a:xfrm>
              <a:off x="4594226" y="2619375"/>
              <a:ext cx="582613" cy="760413"/>
            </a:xfrm>
            <a:custGeom>
              <a:avLst/>
              <a:gdLst/>
              <a:ahLst/>
              <a:cxnLst>
                <a:cxn ang="0">
                  <a:pos x="257" y="456"/>
                </a:cxn>
                <a:cxn ang="0">
                  <a:pos x="261" y="425"/>
                </a:cxn>
                <a:cxn ang="0">
                  <a:pos x="275" y="421"/>
                </a:cxn>
                <a:cxn ang="0">
                  <a:pos x="283" y="394"/>
                </a:cxn>
                <a:cxn ang="0">
                  <a:pos x="298" y="379"/>
                </a:cxn>
                <a:cxn ang="0">
                  <a:pos x="299" y="365"/>
                </a:cxn>
                <a:cxn ang="0">
                  <a:pos x="311" y="360"/>
                </a:cxn>
                <a:cxn ang="0">
                  <a:pos x="325" y="335"/>
                </a:cxn>
                <a:cxn ang="0">
                  <a:pos x="345" y="329"/>
                </a:cxn>
                <a:cxn ang="0">
                  <a:pos x="352" y="317"/>
                </a:cxn>
                <a:cxn ang="0">
                  <a:pos x="324" y="289"/>
                </a:cxn>
                <a:cxn ang="0">
                  <a:pos x="318" y="110"/>
                </a:cxn>
                <a:cxn ang="0">
                  <a:pos x="360" y="54"/>
                </a:cxn>
                <a:cxn ang="0">
                  <a:pos x="326" y="55"/>
                </a:cxn>
                <a:cxn ang="0">
                  <a:pos x="307" y="43"/>
                </a:cxn>
                <a:cxn ang="0">
                  <a:pos x="269" y="61"/>
                </a:cxn>
                <a:cxn ang="0">
                  <a:pos x="251" y="81"/>
                </a:cxn>
                <a:cxn ang="0">
                  <a:pos x="191" y="76"/>
                </a:cxn>
                <a:cxn ang="0">
                  <a:pos x="143" y="43"/>
                </a:cxn>
                <a:cxn ang="0">
                  <a:pos x="96" y="36"/>
                </a:cxn>
                <a:cxn ang="0">
                  <a:pos x="89" y="26"/>
                </a:cxn>
                <a:cxn ang="0">
                  <a:pos x="89" y="32"/>
                </a:cxn>
                <a:cxn ang="0">
                  <a:pos x="71" y="33"/>
                </a:cxn>
                <a:cxn ang="0">
                  <a:pos x="73" y="18"/>
                </a:cxn>
                <a:cxn ang="0">
                  <a:pos x="61" y="6"/>
                </a:cxn>
                <a:cxn ang="0">
                  <a:pos x="27" y="26"/>
                </a:cxn>
                <a:cxn ang="0">
                  <a:pos x="0" y="54"/>
                </a:cxn>
                <a:cxn ang="0">
                  <a:pos x="26" y="79"/>
                </a:cxn>
                <a:cxn ang="0">
                  <a:pos x="21" y="96"/>
                </a:cxn>
                <a:cxn ang="0">
                  <a:pos x="47" y="131"/>
                </a:cxn>
                <a:cxn ang="0">
                  <a:pos x="52" y="168"/>
                </a:cxn>
                <a:cxn ang="0">
                  <a:pos x="4" y="238"/>
                </a:cxn>
                <a:cxn ang="0">
                  <a:pos x="12" y="234"/>
                </a:cxn>
                <a:cxn ang="0">
                  <a:pos x="6" y="247"/>
                </a:cxn>
                <a:cxn ang="0">
                  <a:pos x="17" y="259"/>
                </a:cxn>
                <a:cxn ang="0">
                  <a:pos x="35" y="250"/>
                </a:cxn>
                <a:cxn ang="0">
                  <a:pos x="46" y="262"/>
                </a:cxn>
                <a:cxn ang="0">
                  <a:pos x="17" y="269"/>
                </a:cxn>
                <a:cxn ang="0">
                  <a:pos x="10" y="279"/>
                </a:cxn>
                <a:cxn ang="0">
                  <a:pos x="14" y="290"/>
                </a:cxn>
                <a:cxn ang="0">
                  <a:pos x="13" y="296"/>
                </a:cxn>
                <a:cxn ang="0">
                  <a:pos x="180" y="387"/>
                </a:cxn>
                <a:cxn ang="0">
                  <a:pos x="175" y="415"/>
                </a:cxn>
                <a:cxn ang="0">
                  <a:pos x="241" y="465"/>
                </a:cxn>
                <a:cxn ang="0">
                  <a:pos x="242" y="461"/>
                </a:cxn>
                <a:cxn ang="0">
                  <a:pos x="257" y="456"/>
                </a:cxn>
              </a:cxnLst>
              <a:rect l="0" t="0" r="r" b="b"/>
              <a:pathLst>
                <a:path w="360" h="470">
                  <a:moveTo>
                    <a:pt x="257" y="456"/>
                  </a:moveTo>
                  <a:cubicBezTo>
                    <a:pt x="259" y="442"/>
                    <a:pt x="261" y="425"/>
                    <a:pt x="261" y="425"/>
                  </a:cubicBezTo>
                  <a:cubicBezTo>
                    <a:pt x="261" y="425"/>
                    <a:pt x="274" y="423"/>
                    <a:pt x="275" y="421"/>
                  </a:cubicBezTo>
                  <a:cubicBezTo>
                    <a:pt x="276" y="418"/>
                    <a:pt x="270" y="407"/>
                    <a:pt x="283" y="394"/>
                  </a:cubicBezTo>
                  <a:cubicBezTo>
                    <a:pt x="295" y="380"/>
                    <a:pt x="298" y="384"/>
                    <a:pt x="298" y="379"/>
                  </a:cubicBezTo>
                  <a:cubicBezTo>
                    <a:pt x="298" y="373"/>
                    <a:pt x="290" y="370"/>
                    <a:pt x="299" y="365"/>
                  </a:cubicBezTo>
                  <a:cubicBezTo>
                    <a:pt x="308" y="360"/>
                    <a:pt x="305" y="363"/>
                    <a:pt x="311" y="360"/>
                  </a:cubicBezTo>
                  <a:cubicBezTo>
                    <a:pt x="317" y="357"/>
                    <a:pt x="307" y="339"/>
                    <a:pt x="325" y="335"/>
                  </a:cubicBezTo>
                  <a:cubicBezTo>
                    <a:pt x="342" y="330"/>
                    <a:pt x="343" y="332"/>
                    <a:pt x="345" y="329"/>
                  </a:cubicBezTo>
                  <a:cubicBezTo>
                    <a:pt x="346" y="327"/>
                    <a:pt x="349" y="322"/>
                    <a:pt x="352" y="317"/>
                  </a:cubicBezTo>
                  <a:cubicBezTo>
                    <a:pt x="340" y="307"/>
                    <a:pt x="324" y="289"/>
                    <a:pt x="324" y="289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41" y="71"/>
                    <a:pt x="360" y="54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07" y="43"/>
                    <a:pt x="275" y="55"/>
                    <a:pt x="269" y="61"/>
                  </a:cubicBezTo>
                  <a:cubicBezTo>
                    <a:pt x="263" y="67"/>
                    <a:pt x="255" y="80"/>
                    <a:pt x="251" y="81"/>
                  </a:cubicBezTo>
                  <a:cubicBezTo>
                    <a:pt x="247" y="82"/>
                    <a:pt x="191" y="76"/>
                    <a:pt x="191" y="76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99" y="39"/>
                    <a:pt x="96" y="36"/>
                  </a:cubicBezTo>
                  <a:cubicBezTo>
                    <a:pt x="95" y="35"/>
                    <a:pt x="92" y="31"/>
                    <a:pt x="89" y="26"/>
                  </a:cubicBezTo>
                  <a:cubicBezTo>
                    <a:pt x="89" y="29"/>
                    <a:pt x="89" y="32"/>
                    <a:pt x="89" y="32"/>
                  </a:cubicBezTo>
                  <a:cubicBezTo>
                    <a:pt x="89" y="32"/>
                    <a:pt x="74" y="34"/>
                    <a:pt x="71" y="33"/>
                  </a:cubicBezTo>
                  <a:cubicBezTo>
                    <a:pt x="68" y="32"/>
                    <a:pt x="74" y="21"/>
                    <a:pt x="73" y="18"/>
                  </a:cubicBezTo>
                  <a:cubicBezTo>
                    <a:pt x="72" y="15"/>
                    <a:pt x="64" y="12"/>
                    <a:pt x="61" y="6"/>
                  </a:cubicBezTo>
                  <a:cubicBezTo>
                    <a:pt x="58" y="0"/>
                    <a:pt x="36" y="24"/>
                    <a:pt x="27" y="26"/>
                  </a:cubicBezTo>
                  <a:cubicBezTo>
                    <a:pt x="22" y="27"/>
                    <a:pt x="10" y="41"/>
                    <a:pt x="0" y="54"/>
                  </a:cubicBezTo>
                  <a:cubicBezTo>
                    <a:pt x="10" y="63"/>
                    <a:pt x="27" y="76"/>
                    <a:pt x="26" y="79"/>
                  </a:cubicBezTo>
                  <a:cubicBezTo>
                    <a:pt x="25" y="83"/>
                    <a:pt x="15" y="93"/>
                    <a:pt x="21" y="96"/>
                  </a:cubicBezTo>
                  <a:cubicBezTo>
                    <a:pt x="27" y="99"/>
                    <a:pt x="44" y="120"/>
                    <a:pt x="47" y="131"/>
                  </a:cubicBezTo>
                  <a:cubicBezTo>
                    <a:pt x="50" y="142"/>
                    <a:pt x="56" y="161"/>
                    <a:pt x="52" y="168"/>
                  </a:cubicBezTo>
                  <a:cubicBezTo>
                    <a:pt x="49" y="173"/>
                    <a:pt x="17" y="220"/>
                    <a:pt x="4" y="238"/>
                  </a:cubicBezTo>
                  <a:cubicBezTo>
                    <a:pt x="8" y="236"/>
                    <a:pt x="12" y="234"/>
                    <a:pt x="12" y="234"/>
                  </a:cubicBezTo>
                  <a:cubicBezTo>
                    <a:pt x="12" y="234"/>
                    <a:pt x="7" y="245"/>
                    <a:pt x="6" y="247"/>
                  </a:cubicBezTo>
                  <a:cubicBezTo>
                    <a:pt x="4" y="249"/>
                    <a:pt x="10" y="256"/>
                    <a:pt x="17" y="259"/>
                  </a:cubicBezTo>
                  <a:cubicBezTo>
                    <a:pt x="25" y="263"/>
                    <a:pt x="34" y="251"/>
                    <a:pt x="35" y="250"/>
                  </a:cubicBezTo>
                  <a:cubicBezTo>
                    <a:pt x="36" y="249"/>
                    <a:pt x="45" y="257"/>
                    <a:pt x="46" y="262"/>
                  </a:cubicBezTo>
                  <a:cubicBezTo>
                    <a:pt x="47" y="267"/>
                    <a:pt x="20" y="268"/>
                    <a:pt x="17" y="269"/>
                  </a:cubicBezTo>
                  <a:cubicBezTo>
                    <a:pt x="14" y="270"/>
                    <a:pt x="12" y="276"/>
                    <a:pt x="10" y="279"/>
                  </a:cubicBezTo>
                  <a:cubicBezTo>
                    <a:pt x="8" y="283"/>
                    <a:pt x="11" y="284"/>
                    <a:pt x="14" y="290"/>
                  </a:cubicBezTo>
                  <a:cubicBezTo>
                    <a:pt x="14" y="293"/>
                    <a:pt x="14" y="294"/>
                    <a:pt x="13" y="296"/>
                  </a:cubicBezTo>
                  <a:cubicBezTo>
                    <a:pt x="180" y="387"/>
                    <a:pt x="180" y="387"/>
                    <a:pt x="180" y="387"/>
                  </a:cubicBezTo>
                  <a:cubicBezTo>
                    <a:pt x="180" y="387"/>
                    <a:pt x="171" y="410"/>
                    <a:pt x="175" y="415"/>
                  </a:cubicBezTo>
                  <a:cubicBezTo>
                    <a:pt x="178" y="419"/>
                    <a:pt x="226" y="454"/>
                    <a:pt x="241" y="465"/>
                  </a:cubicBezTo>
                  <a:cubicBezTo>
                    <a:pt x="241" y="462"/>
                    <a:pt x="242" y="462"/>
                    <a:pt x="242" y="461"/>
                  </a:cubicBezTo>
                  <a:cubicBezTo>
                    <a:pt x="242" y="459"/>
                    <a:pt x="256" y="470"/>
                    <a:pt x="257" y="45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" name="Freeform 443"/>
            <p:cNvSpPr>
              <a:spLocks noChangeAspect="1"/>
            </p:cNvSpPr>
            <p:nvPr/>
          </p:nvSpPr>
          <p:spPr bwMode="auto">
            <a:xfrm>
              <a:off x="2724151" y="2855913"/>
              <a:ext cx="441325" cy="468313"/>
            </a:xfrm>
            <a:custGeom>
              <a:avLst/>
              <a:gdLst/>
              <a:ahLst/>
              <a:cxnLst>
                <a:cxn ang="0">
                  <a:pos x="148" y="267"/>
                </a:cxn>
                <a:cxn ang="0">
                  <a:pos x="133" y="251"/>
                </a:cxn>
                <a:cxn ang="0">
                  <a:pos x="141" y="246"/>
                </a:cxn>
                <a:cxn ang="0">
                  <a:pos x="130" y="237"/>
                </a:cxn>
                <a:cxn ang="0">
                  <a:pos x="132" y="216"/>
                </a:cxn>
                <a:cxn ang="0">
                  <a:pos x="159" y="220"/>
                </a:cxn>
                <a:cxn ang="0">
                  <a:pos x="166" y="219"/>
                </a:cxn>
                <a:cxn ang="0">
                  <a:pos x="175" y="197"/>
                </a:cxn>
                <a:cxn ang="0">
                  <a:pos x="195" y="218"/>
                </a:cxn>
                <a:cxn ang="0">
                  <a:pos x="207" y="216"/>
                </a:cxn>
                <a:cxn ang="0">
                  <a:pos x="211" y="226"/>
                </a:cxn>
                <a:cxn ang="0">
                  <a:pos x="231" y="208"/>
                </a:cxn>
                <a:cxn ang="0">
                  <a:pos x="247" y="226"/>
                </a:cxn>
                <a:cxn ang="0">
                  <a:pos x="255" y="203"/>
                </a:cxn>
                <a:cxn ang="0">
                  <a:pos x="267" y="192"/>
                </a:cxn>
                <a:cxn ang="0">
                  <a:pos x="258" y="179"/>
                </a:cxn>
                <a:cxn ang="0">
                  <a:pos x="265" y="169"/>
                </a:cxn>
                <a:cxn ang="0">
                  <a:pos x="255" y="150"/>
                </a:cxn>
                <a:cxn ang="0">
                  <a:pos x="265" y="148"/>
                </a:cxn>
                <a:cxn ang="0">
                  <a:pos x="264" y="139"/>
                </a:cxn>
                <a:cxn ang="0">
                  <a:pos x="241" y="123"/>
                </a:cxn>
                <a:cxn ang="0">
                  <a:pos x="236" y="121"/>
                </a:cxn>
                <a:cxn ang="0">
                  <a:pos x="235" y="104"/>
                </a:cxn>
                <a:cxn ang="0">
                  <a:pos x="246" y="96"/>
                </a:cxn>
                <a:cxn ang="0">
                  <a:pos x="246" y="90"/>
                </a:cxn>
                <a:cxn ang="0">
                  <a:pos x="256" y="92"/>
                </a:cxn>
                <a:cxn ang="0">
                  <a:pos x="266" y="72"/>
                </a:cxn>
                <a:cxn ang="0">
                  <a:pos x="256" y="60"/>
                </a:cxn>
                <a:cxn ang="0">
                  <a:pos x="247" y="43"/>
                </a:cxn>
                <a:cxn ang="0">
                  <a:pos x="223" y="47"/>
                </a:cxn>
                <a:cxn ang="0">
                  <a:pos x="214" y="53"/>
                </a:cxn>
                <a:cxn ang="0">
                  <a:pos x="198" y="29"/>
                </a:cxn>
                <a:cxn ang="0">
                  <a:pos x="213" y="12"/>
                </a:cxn>
                <a:cxn ang="0">
                  <a:pos x="169" y="2"/>
                </a:cxn>
                <a:cxn ang="0">
                  <a:pos x="157" y="11"/>
                </a:cxn>
                <a:cxn ang="0">
                  <a:pos x="140" y="1"/>
                </a:cxn>
                <a:cxn ang="0">
                  <a:pos x="120" y="7"/>
                </a:cxn>
                <a:cxn ang="0">
                  <a:pos x="119" y="64"/>
                </a:cxn>
                <a:cxn ang="0">
                  <a:pos x="41" y="66"/>
                </a:cxn>
                <a:cxn ang="0">
                  <a:pos x="36" y="72"/>
                </a:cxn>
                <a:cxn ang="0">
                  <a:pos x="34" y="102"/>
                </a:cxn>
                <a:cxn ang="0">
                  <a:pos x="23" y="114"/>
                </a:cxn>
                <a:cxn ang="0">
                  <a:pos x="23" y="129"/>
                </a:cxn>
                <a:cxn ang="0">
                  <a:pos x="12" y="143"/>
                </a:cxn>
                <a:cxn ang="0">
                  <a:pos x="3" y="136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8" y="173"/>
                </a:cxn>
                <a:cxn ang="0">
                  <a:pos x="23" y="191"/>
                </a:cxn>
                <a:cxn ang="0">
                  <a:pos x="42" y="213"/>
                </a:cxn>
                <a:cxn ang="0">
                  <a:pos x="42" y="220"/>
                </a:cxn>
                <a:cxn ang="0">
                  <a:pos x="52" y="223"/>
                </a:cxn>
                <a:cxn ang="0">
                  <a:pos x="57" y="239"/>
                </a:cxn>
                <a:cxn ang="0">
                  <a:pos x="67" y="243"/>
                </a:cxn>
                <a:cxn ang="0">
                  <a:pos x="84" y="259"/>
                </a:cxn>
                <a:cxn ang="0">
                  <a:pos x="88" y="274"/>
                </a:cxn>
                <a:cxn ang="0">
                  <a:pos x="99" y="277"/>
                </a:cxn>
                <a:cxn ang="0">
                  <a:pos x="108" y="288"/>
                </a:cxn>
                <a:cxn ang="0">
                  <a:pos x="110" y="290"/>
                </a:cxn>
                <a:cxn ang="0">
                  <a:pos x="148" y="267"/>
                </a:cxn>
              </a:cxnLst>
              <a:rect l="0" t="0" r="r" b="b"/>
              <a:pathLst>
                <a:path w="272" h="290">
                  <a:moveTo>
                    <a:pt x="148" y="267"/>
                  </a:moveTo>
                  <a:cubicBezTo>
                    <a:pt x="144" y="257"/>
                    <a:pt x="133" y="251"/>
                    <a:pt x="133" y="251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41" y="246"/>
                    <a:pt x="129" y="240"/>
                    <a:pt x="130" y="237"/>
                  </a:cubicBezTo>
                  <a:cubicBezTo>
                    <a:pt x="131" y="234"/>
                    <a:pt x="123" y="217"/>
                    <a:pt x="132" y="216"/>
                  </a:cubicBezTo>
                  <a:cubicBezTo>
                    <a:pt x="141" y="215"/>
                    <a:pt x="159" y="220"/>
                    <a:pt x="159" y="220"/>
                  </a:cubicBezTo>
                  <a:cubicBezTo>
                    <a:pt x="159" y="220"/>
                    <a:pt x="161" y="219"/>
                    <a:pt x="166" y="219"/>
                  </a:cubicBezTo>
                  <a:cubicBezTo>
                    <a:pt x="171" y="219"/>
                    <a:pt x="161" y="193"/>
                    <a:pt x="175" y="197"/>
                  </a:cubicBezTo>
                  <a:cubicBezTo>
                    <a:pt x="189" y="201"/>
                    <a:pt x="195" y="218"/>
                    <a:pt x="195" y="218"/>
                  </a:cubicBezTo>
                  <a:cubicBezTo>
                    <a:pt x="195" y="218"/>
                    <a:pt x="203" y="210"/>
                    <a:pt x="207" y="216"/>
                  </a:cubicBezTo>
                  <a:cubicBezTo>
                    <a:pt x="211" y="222"/>
                    <a:pt x="202" y="231"/>
                    <a:pt x="211" y="226"/>
                  </a:cubicBezTo>
                  <a:cubicBezTo>
                    <a:pt x="220" y="221"/>
                    <a:pt x="231" y="208"/>
                    <a:pt x="231" y="208"/>
                  </a:cubicBezTo>
                  <a:cubicBezTo>
                    <a:pt x="231" y="208"/>
                    <a:pt x="234" y="226"/>
                    <a:pt x="247" y="226"/>
                  </a:cubicBezTo>
                  <a:cubicBezTo>
                    <a:pt x="260" y="226"/>
                    <a:pt x="251" y="207"/>
                    <a:pt x="255" y="203"/>
                  </a:cubicBezTo>
                  <a:cubicBezTo>
                    <a:pt x="259" y="199"/>
                    <a:pt x="267" y="192"/>
                    <a:pt x="267" y="192"/>
                  </a:cubicBezTo>
                  <a:cubicBezTo>
                    <a:pt x="258" y="179"/>
                    <a:pt x="258" y="179"/>
                    <a:pt x="258" y="179"/>
                  </a:cubicBezTo>
                  <a:cubicBezTo>
                    <a:pt x="258" y="179"/>
                    <a:pt x="263" y="176"/>
                    <a:pt x="265" y="169"/>
                  </a:cubicBezTo>
                  <a:cubicBezTo>
                    <a:pt x="267" y="162"/>
                    <a:pt x="255" y="150"/>
                    <a:pt x="255" y="150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64" y="139"/>
                    <a:pt x="264" y="139"/>
                    <a:pt x="264" y="139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6" y="90"/>
                    <a:pt x="252" y="93"/>
                    <a:pt x="256" y="92"/>
                  </a:cubicBezTo>
                  <a:cubicBezTo>
                    <a:pt x="260" y="91"/>
                    <a:pt x="272" y="80"/>
                    <a:pt x="266" y="72"/>
                  </a:cubicBezTo>
                  <a:cubicBezTo>
                    <a:pt x="260" y="64"/>
                    <a:pt x="258" y="64"/>
                    <a:pt x="256" y="60"/>
                  </a:cubicBezTo>
                  <a:cubicBezTo>
                    <a:pt x="254" y="56"/>
                    <a:pt x="259" y="48"/>
                    <a:pt x="247" y="43"/>
                  </a:cubicBezTo>
                  <a:cubicBezTo>
                    <a:pt x="235" y="38"/>
                    <a:pt x="223" y="47"/>
                    <a:pt x="223" y="47"/>
                  </a:cubicBezTo>
                  <a:cubicBezTo>
                    <a:pt x="223" y="47"/>
                    <a:pt x="222" y="60"/>
                    <a:pt x="214" y="53"/>
                  </a:cubicBezTo>
                  <a:cubicBezTo>
                    <a:pt x="206" y="46"/>
                    <a:pt x="191" y="38"/>
                    <a:pt x="198" y="29"/>
                  </a:cubicBezTo>
                  <a:cubicBezTo>
                    <a:pt x="204" y="21"/>
                    <a:pt x="211" y="18"/>
                    <a:pt x="213" y="12"/>
                  </a:cubicBezTo>
                  <a:cubicBezTo>
                    <a:pt x="198" y="11"/>
                    <a:pt x="173" y="2"/>
                    <a:pt x="169" y="2"/>
                  </a:cubicBezTo>
                  <a:cubicBezTo>
                    <a:pt x="165" y="2"/>
                    <a:pt x="157" y="11"/>
                    <a:pt x="157" y="11"/>
                  </a:cubicBezTo>
                  <a:cubicBezTo>
                    <a:pt x="157" y="11"/>
                    <a:pt x="148" y="0"/>
                    <a:pt x="140" y="1"/>
                  </a:cubicBezTo>
                  <a:cubicBezTo>
                    <a:pt x="134" y="2"/>
                    <a:pt x="125" y="5"/>
                    <a:pt x="120" y="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8" y="68"/>
                    <a:pt x="35" y="71"/>
                    <a:pt x="36" y="72"/>
                  </a:cubicBezTo>
                  <a:cubicBezTo>
                    <a:pt x="37" y="75"/>
                    <a:pt x="36" y="98"/>
                    <a:pt x="34" y="102"/>
                  </a:cubicBezTo>
                  <a:cubicBezTo>
                    <a:pt x="32" y="106"/>
                    <a:pt x="23" y="107"/>
                    <a:pt x="23" y="114"/>
                  </a:cubicBezTo>
                  <a:cubicBezTo>
                    <a:pt x="24" y="122"/>
                    <a:pt x="23" y="129"/>
                    <a:pt x="23" y="129"/>
                  </a:cubicBezTo>
                  <a:cubicBezTo>
                    <a:pt x="23" y="129"/>
                    <a:pt x="14" y="140"/>
                    <a:pt x="12" y="143"/>
                  </a:cubicBezTo>
                  <a:cubicBezTo>
                    <a:pt x="9" y="146"/>
                    <a:pt x="3" y="136"/>
                    <a:pt x="3" y="13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4" y="148"/>
                    <a:pt x="6" y="155"/>
                  </a:cubicBezTo>
                  <a:cubicBezTo>
                    <a:pt x="8" y="162"/>
                    <a:pt x="11" y="163"/>
                    <a:pt x="18" y="173"/>
                  </a:cubicBezTo>
                  <a:cubicBezTo>
                    <a:pt x="25" y="183"/>
                    <a:pt x="20" y="186"/>
                    <a:pt x="23" y="191"/>
                  </a:cubicBezTo>
                  <a:cubicBezTo>
                    <a:pt x="27" y="196"/>
                    <a:pt x="42" y="213"/>
                    <a:pt x="42" y="213"/>
                  </a:cubicBezTo>
                  <a:cubicBezTo>
                    <a:pt x="42" y="213"/>
                    <a:pt x="39" y="218"/>
                    <a:pt x="42" y="220"/>
                  </a:cubicBezTo>
                  <a:cubicBezTo>
                    <a:pt x="45" y="223"/>
                    <a:pt x="52" y="221"/>
                    <a:pt x="52" y="223"/>
                  </a:cubicBezTo>
                  <a:cubicBezTo>
                    <a:pt x="52" y="225"/>
                    <a:pt x="44" y="232"/>
                    <a:pt x="57" y="239"/>
                  </a:cubicBezTo>
                  <a:cubicBezTo>
                    <a:pt x="69" y="246"/>
                    <a:pt x="65" y="242"/>
                    <a:pt x="67" y="243"/>
                  </a:cubicBezTo>
                  <a:cubicBezTo>
                    <a:pt x="68" y="244"/>
                    <a:pt x="84" y="259"/>
                    <a:pt x="84" y="259"/>
                  </a:cubicBezTo>
                  <a:cubicBezTo>
                    <a:pt x="84" y="259"/>
                    <a:pt x="87" y="272"/>
                    <a:pt x="88" y="274"/>
                  </a:cubicBezTo>
                  <a:cubicBezTo>
                    <a:pt x="89" y="275"/>
                    <a:pt x="100" y="274"/>
                    <a:pt x="99" y="277"/>
                  </a:cubicBezTo>
                  <a:cubicBezTo>
                    <a:pt x="98" y="280"/>
                    <a:pt x="108" y="288"/>
                    <a:pt x="108" y="288"/>
                  </a:cubicBezTo>
                  <a:cubicBezTo>
                    <a:pt x="108" y="288"/>
                    <a:pt x="108" y="289"/>
                    <a:pt x="110" y="290"/>
                  </a:cubicBezTo>
                  <a:cubicBezTo>
                    <a:pt x="124" y="286"/>
                    <a:pt x="151" y="274"/>
                    <a:pt x="148" y="26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6" name="Freeform 444"/>
            <p:cNvSpPr>
              <a:spLocks noChangeAspect="1"/>
            </p:cNvSpPr>
            <p:nvPr/>
          </p:nvSpPr>
          <p:spPr bwMode="auto">
            <a:xfrm>
              <a:off x="2903538" y="2749550"/>
              <a:ext cx="557213" cy="650875"/>
            </a:xfrm>
            <a:custGeom>
              <a:avLst/>
              <a:gdLst/>
              <a:ahLst/>
              <a:cxnLst>
                <a:cxn ang="0">
                  <a:pos x="115" y="393"/>
                </a:cxn>
                <a:cxn ang="0">
                  <a:pos x="130" y="379"/>
                </a:cxn>
                <a:cxn ang="0">
                  <a:pos x="155" y="397"/>
                </a:cxn>
                <a:cxn ang="0">
                  <a:pos x="233" y="335"/>
                </a:cxn>
                <a:cxn ang="0">
                  <a:pos x="262" y="245"/>
                </a:cxn>
                <a:cxn ang="0">
                  <a:pos x="312" y="195"/>
                </a:cxn>
                <a:cxn ang="0">
                  <a:pos x="316" y="157"/>
                </a:cxn>
                <a:cxn ang="0">
                  <a:pos x="321" y="104"/>
                </a:cxn>
                <a:cxn ang="0">
                  <a:pos x="343" y="26"/>
                </a:cxn>
                <a:cxn ang="0">
                  <a:pos x="344" y="7"/>
                </a:cxn>
                <a:cxn ang="0">
                  <a:pos x="323" y="13"/>
                </a:cxn>
                <a:cxn ang="0">
                  <a:pos x="282" y="10"/>
                </a:cxn>
                <a:cxn ang="0">
                  <a:pos x="249" y="49"/>
                </a:cxn>
                <a:cxn ang="0">
                  <a:pos x="230" y="102"/>
                </a:cxn>
                <a:cxn ang="0">
                  <a:pos x="191" y="86"/>
                </a:cxn>
                <a:cxn ang="0">
                  <a:pos x="108" y="77"/>
                </a:cxn>
                <a:cxn ang="0">
                  <a:pos x="88" y="94"/>
                </a:cxn>
                <a:cxn ang="0">
                  <a:pos x="113" y="112"/>
                </a:cxn>
                <a:cxn ang="0">
                  <a:pos x="146" y="125"/>
                </a:cxn>
                <a:cxn ang="0">
                  <a:pos x="146" y="157"/>
                </a:cxn>
                <a:cxn ang="0">
                  <a:pos x="136" y="161"/>
                </a:cxn>
                <a:cxn ang="0">
                  <a:pos x="126" y="186"/>
                </a:cxn>
                <a:cxn ang="0">
                  <a:pos x="154" y="204"/>
                </a:cxn>
                <a:cxn ang="0">
                  <a:pos x="145" y="215"/>
                </a:cxn>
                <a:cxn ang="0">
                  <a:pos x="148" y="244"/>
                </a:cxn>
                <a:cxn ang="0">
                  <a:pos x="145" y="268"/>
                </a:cxn>
                <a:cxn ang="0">
                  <a:pos x="121" y="273"/>
                </a:cxn>
                <a:cxn ang="0">
                  <a:pos x="97" y="281"/>
                </a:cxn>
                <a:cxn ang="0">
                  <a:pos x="65" y="262"/>
                </a:cxn>
                <a:cxn ang="0">
                  <a:pos x="49" y="285"/>
                </a:cxn>
                <a:cxn ang="0">
                  <a:pos x="20" y="302"/>
                </a:cxn>
                <a:cxn ang="0">
                  <a:pos x="23" y="316"/>
                </a:cxn>
                <a:cxn ang="0">
                  <a:pos x="0" y="355"/>
                </a:cxn>
                <a:cxn ang="0">
                  <a:pos x="34" y="398"/>
                </a:cxn>
                <a:cxn ang="0">
                  <a:pos x="79" y="374"/>
                </a:cxn>
              </a:cxnLst>
              <a:rect l="0" t="0" r="r" b="b"/>
              <a:pathLst>
                <a:path w="345" h="401">
                  <a:moveTo>
                    <a:pt x="79" y="374"/>
                  </a:moveTo>
                  <a:cubicBezTo>
                    <a:pt x="94" y="382"/>
                    <a:pt x="94" y="401"/>
                    <a:pt x="115" y="393"/>
                  </a:cubicBezTo>
                  <a:cubicBezTo>
                    <a:pt x="136" y="385"/>
                    <a:pt x="109" y="378"/>
                    <a:pt x="118" y="378"/>
                  </a:cubicBezTo>
                  <a:cubicBezTo>
                    <a:pt x="127" y="378"/>
                    <a:pt x="125" y="381"/>
                    <a:pt x="130" y="379"/>
                  </a:cubicBezTo>
                  <a:cubicBezTo>
                    <a:pt x="135" y="377"/>
                    <a:pt x="154" y="360"/>
                    <a:pt x="154" y="370"/>
                  </a:cubicBezTo>
                  <a:cubicBezTo>
                    <a:pt x="154" y="380"/>
                    <a:pt x="135" y="399"/>
                    <a:pt x="155" y="397"/>
                  </a:cubicBezTo>
                  <a:cubicBezTo>
                    <a:pt x="175" y="395"/>
                    <a:pt x="193" y="358"/>
                    <a:pt x="205" y="358"/>
                  </a:cubicBezTo>
                  <a:cubicBezTo>
                    <a:pt x="217" y="358"/>
                    <a:pt x="236" y="343"/>
                    <a:pt x="233" y="335"/>
                  </a:cubicBezTo>
                  <a:cubicBezTo>
                    <a:pt x="230" y="327"/>
                    <a:pt x="230" y="273"/>
                    <a:pt x="230" y="273"/>
                  </a:cubicBezTo>
                  <a:cubicBezTo>
                    <a:pt x="230" y="273"/>
                    <a:pt x="257" y="263"/>
                    <a:pt x="262" y="245"/>
                  </a:cubicBezTo>
                  <a:cubicBezTo>
                    <a:pt x="267" y="227"/>
                    <a:pt x="256" y="226"/>
                    <a:pt x="272" y="220"/>
                  </a:cubicBezTo>
                  <a:cubicBezTo>
                    <a:pt x="288" y="214"/>
                    <a:pt x="312" y="206"/>
                    <a:pt x="312" y="195"/>
                  </a:cubicBezTo>
                  <a:cubicBezTo>
                    <a:pt x="312" y="184"/>
                    <a:pt x="304" y="198"/>
                    <a:pt x="305" y="185"/>
                  </a:cubicBezTo>
                  <a:cubicBezTo>
                    <a:pt x="306" y="172"/>
                    <a:pt x="318" y="164"/>
                    <a:pt x="316" y="157"/>
                  </a:cubicBezTo>
                  <a:cubicBezTo>
                    <a:pt x="314" y="150"/>
                    <a:pt x="312" y="123"/>
                    <a:pt x="315" y="118"/>
                  </a:cubicBezTo>
                  <a:cubicBezTo>
                    <a:pt x="318" y="113"/>
                    <a:pt x="321" y="104"/>
                    <a:pt x="321" y="104"/>
                  </a:cubicBezTo>
                  <a:cubicBezTo>
                    <a:pt x="321" y="104"/>
                    <a:pt x="313" y="72"/>
                    <a:pt x="319" y="70"/>
                  </a:cubicBezTo>
                  <a:cubicBezTo>
                    <a:pt x="325" y="68"/>
                    <a:pt x="340" y="40"/>
                    <a:pt x="343" y="26"/>
                  </a:cubicBezTo>
                  <a:cubicBezTo>
                    <a:pt x="345" y="17"/>
                    <a:pt x="345" y="7"/>
                    <a:pt x="345" y="0"/>
                  </a:cubicBezTo>
                  <a:cubicBezTo>
                    <a:pt x="344" y="4"/>
                    <a:pt x="344" y="7"/>
                    <a:pt x="344" y="7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3" y="13"/>
                    <a:pt x="307" y="6"/>
                    <a:pt x="298" y="5"/>
                  </a:cubicBezTo>
                  <a:cubicBezTo>
                    <a:pt x="289" y="4"/>
                    <a:pt x="282" y="10"/>
                    <a:pt x="282" y="10"/>
                  </a:cubicBezTo>
                  <a:cubicBezTo>
                    <a:pt x="282" y="10"/>
                    <a:pt x="265" y="11"/>
                    <a:pt x="259" y="14"/>
                  </a:cubicBezTo>
                  <a:cubicBezTo>
                    <a:pt x="253" y="17"/>
                    <a:pt x="251" y="46"/>
                    <a:pt x="249" y="49"/>
                  </a:cubicBezTo>
                  <a:cubicBezTo>
                    <a:pt x="248" y="51"/>
                    <a:pt x="239" y="61"/>
                    <a:pt x="233" y="69"/>
                  </a:cubicBezTo>
                  <a:cubicBezTo>
                    <a:pt x="232" y="83"/>
                    <a:pt x="230" y="98"/>
                    <a:pt x="230" y="102"/>
                  </a:cubicBezTo>
                  <a:cubicBezTo>
                    <a:pt x="230" y="110"/>
                    <a:pt x="216" y="85"/>
                    <a:pt x="216" y="85"/>
                  </a:cubicBezTo>
                  <a:cubicBezTo>
                    <a:pt x="216" y="85"/>
                    <a:pt x="204" y="86"/>
                    <a:pt x="191" y="86"/>
                  </a:cubicBezTo>
                  <a:cubicBezTo>
                    <a:pt x="178" y="86"/>
                    <a:pt x="157" y="75"/>
                    <a:pt x="157" y="75"/>
                  </a:cubicBezTo>
                  <a:cubicBezTo>
                    <a:pt x="157" y="75"/>
                    <a:pt x="121" y="75"/>
                    <a:pt x="108" y="77"/>
                  </a:cubicBezTo>
                  <a:cubicBezTo>
                    <a:pt x="107" y="77"/>
                    <a:pt x="105" y="77"/>
                    <a:pt x="103" y="77"/>
                  </a:cubicBezTo>
                  <a:cubicBezTo>
                    <a:pt x="101" y="83"/>
                    <a:pt x="94" y="86"/>
                    <a:pt x="88" y="94"/>
                  </a:cubicBezTo>
                  <a:cubicBezTo>
                    <a:pt x="81" y="103"/>
                    <a:pt x="96" y="111"/>
                    <a:pt x="104" y="118"/>
                  </a:cubicBezTo>
                  <a:cubicBezTo>
                    <a:pt x="112" y="125"/>
                    <a:pt x="113" y="112"/>
                    <a:pt x="113" y="112"/>
                  </a:cubicBezTo>
                  <a:cubicBezTo>
                    <a:pt x="113" y="112"/>
                    <a:pt x="125" y="103"/>
                    <a:pt x="137" y="108"/>
                  </a:cubicBezTo>
                  <a:cubicBezTo>
                    <a:pt x="149" y="113"/>
                    <a:pt x="144" y="121"/>
                    <a:pt x="146" y="125"/>
                  </a:cubicBezTo>
                  <a:cubicBezTo>
                    <a:pt x="148" y="129"/>
                    <a:pt x="150" y="129"/>
                    <a:pt x="156" y="137"/>
                  </a:cubicBezTo>
                  <a:cubicBezTo>
                    <a:pt x="162" y="145"/>
                    <a:pt x="150" y="156"/>
                    <a:pt x="146" y="157"/>
                  </a:cubicBezTo>
                  <a:cubicBezTo>
                    <a:pt x="142" y="158"/>
                    <a:pt x="136" y="155"/>
                    <a:pt x="136" y="155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45" y="215"/>
                    <a:pt x="157" y="227"/>
                    <a:pt x="155" y="234"/>
                  </a:cubicBezTo>
                  <a:cubicBezTo>
                    <a:pt x="153" y="241"/>
                    <a:pt x="148" y="244"/>
                    <a:pt x="148" y="244"/>
                  </a:cubicBezTo>
                  <a:cubicBezTo>
                    <a:pt x="157" y="257"/>
                    <a:pt x="157" y="257"/>
                    <a:pt x="157" y="257"/>
                  </a:cubicBezTo>
                  <a:cubicBezTo>
                    <a:pt x="157" y="257"/>
                    <a:pt x="149" y="264"/>
                    <a:pt x="145" y="268"/>
                  </a:cubicBezTo>
                  <a:cubicBezTo>
                    <a:pt x="141" y="272"/>
                    <a:pt x="150" y="291"/>
                    <a:pt x="137" y="291"/>
                  </a:cubicBezTo>
                  <a:cubicBezTo>
                    <a:pt x="124" y="291"/>
                    <a:pt x="121" y="273"/>
                    <a:pt x="121" y="273"/>
                  </a:cubicBezTo>
                  <a:cubicBezTo>
                    <a:pt x="121" y="273"/>
                    <a:pt x="110" y="286"/>
                    <a:pt x="101" y="291"/>
                  </a:cubicBezTo>
                  <a:cubicBezTo>
                    <a:pt x="92" y="296"/>
                    <a:pt x="101" y="287"/>
                    <a:pt x="97" y="281"/>
                  </a:cubicBezTo>
                  <a:cubicBezTo>
                    <a:pt x="93" y="275"/>
                    <a:pt x="85" y="283"/>
                    <a:pt x="85" y="283"/>
                  </a:cubicBezTo>
                  <a:cubicBezTo>
                    <a:pt x="85" y="283"/>
                    <a:pt x="79" y="266"/>
                    <a:pt x="65" y="262"/>
                  </a:cubicBezTo>
                  <a:cubicBezTo>
                    <a:pt x="51" y="258"/>
                    <a:pt x="61" y="284"/>
                    <a:pt x="56" y="284"/>
                  </a:cubicBezTo>
                  <a:cubicBezTo>
                    <a:pt x="51" y="284"/>
                    <a:pt x="49" y="285"/>
                    <a:pt x="49" y="285"/>
                  </a:cubicBezTo>
                  <a:cubicBezTo>
                    <a:pt x="49" y="285"/>
                    <a:pt x="31" y="280"/>
                    <a:pt x="22" y="281"/>
                  </a:cubicBezTo>
                  <a:cubicBezTo>
                    <a:pt x="13" y="282"/>
                    <a:pt x="21" y="299"/>
                    <a:pt x="20" y="302"/>
                  </a:cubicBezTo>
                  <a:cubicBezTo>
                    <a:pt x="19" y="305"/>
                    <a:pt x="31" y="311"/>
                    <a:pt x="31" y="311"/>
                  </a:cubicBezTo>
                  <a:cubicBezTo>
                    <a:pt x="23" y="316"/>
                    <a:pt x="23" y="316"/>
                    <a:pt x="23" y="316"/>
                  </a:cubicBezTo>
                  <a:cubicBezTo>
                    <a:pt x="23" y="316"/>
                    <a:pt x="34" y="322"/>
                    <a:pt x="38" y="332"/>
                  </a:cubicBezTo>
                  <a:cubicBezTo>
                    <a:pt x="41" y="339"/>
                    <a:pt x="14" y="351"/>
                    <a:pt x="0" y="355"/>
                  </a:cubicBezTo>
                  <a:cubicBezTo>
                    <a:pt x="7" y="361"/>
                    <a:pt x="30" y="378"/>
                    <a:pt x="32" y="385"/>
                  </a:cubicBezTo>
                  <a:cubicBezTo>
                    <a:pt x="34" y="393"/>
                    <a:pt x="32" y="396"/>
                    <a:pt x="34" y="398"/>
                  </a:cubicBezTo>
                  <a:cubicBezTo>
                    <a:pt x="34" y="399"/>
                    <a:pt x="36" y="400"/>
                    <a:pt x="38" y="401"/>
                  </a:cubicBezTo>
                  <a:cubicBezTo>
                    <a:pt x="47" y="389"/>
                    <a:pt x="68" y="368"/>
                    <a:pt x="79" y="37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7" name="Freeform 445"/>
            <p:cNvSpPr>
              <a:spLocks noChangeAspect="1" noEditPoints="1"/>
            </p:cNvSpPr>
            <p:nvPr/>
          </p:nvSpPr>
          <p:spPr bwMode="auto">
            <a:xfrm>
              <a:off x="4265613" y="2706688"/>
              <a:ext cx="419100" cy="423863"/>
            </a:xfrm>
            <a:custGeom>
              <a:avLst/>
              <a:gdLst/>
              <a:ahLst/>
              <a:cxnLst>
                <a:cxn ang="0">
                  <a:pos x="57" y="58"/>
                </a:cxn>
                <a:cxn ang="0">
                  <a:pos x="66" y="64"/>
                </a:cxn>
                <a:cxn ang="0">
                  <a:pos x="60" y="79"/>
                </a:cxn>
                <a:cxn ang="0">
                  <a:pos x="80" y="95"/>
                </a:cxn>
                <a:cxn ang="0">
                  <a:pos x="91" y="93"/>
                </a:cxn>
                <a:cxn ang="0">
                  <a:pos x="91" y="109"/>
                </a:cxn>
                <a:cxn ang="0">
                  <a:pos x="82" y="123"/>
                </a:cxn>
                <a:cxn ang="0">
                  <a:pos x="71" y="126"/>
                </a:cxn>
                <a:cxn ang="0">
                  <a:pos x="67" y="135"/>
                </a:cxn>
                <a:cxn ang="0">
                  <a:pos x="59" y="138"/>
                </a:cxn>
                <a:cxn ang="0">
                  <a:pos x="56" y="149"/>
                </a:cxn>
                <a:cxn ang="0">
                  <a:pos x="44" y="142"/>
                </a:cxn>
                <a:cxn ang="0">
                  <a:pos x="27" y="155"/>
                </a:cxn>
                <a:cxn ang="0">
                  <a:pos x="27" y="176"/>
                </a:cxn>
                <a:cxn ang="0">
                  <a:pos x="10" y="196"/>
                </a:cxn>
                <a:cxn ang="0">
                  <a:pos x="3" y="258"/>
                </a:cxn>
                <a:cxn ang="0">
                  <a:pos x="31" y="260"/>
                </a:cxn>
                <a:cxn ang="0">
                  <a:pos x="57" y="245"/>
                </a:cxn>
                <a:cxn ang="0">
                  <a:pos x="107" y="243"/>
                </a:cxn>
                <a:cxn ang="0">
                  <a:pos x="104" y="238"/>
                </a:cxn>
                <a:cxn ang="0">
                  <a:pos x="122" y="211"/>
                </a:cxn>
                <a:cxn ang="0">
                  <a:pos x="117" y="201"/>
                </a:cxn>
                <a:cxn ang="0">
                  <a:pos x="137" y="200"/>
                </a:cxn>
                <a:cxn ang="0">
                  <a:pos x="149" y="192"/>
                </a:cxn>
                <a:cxn ang="0">
                  <a:pos x="167" y="185"/>
                </a:cxn>
                <a:cxn ang="0">
                  <a:pos x="174" y="176"/>
                </a:cxn>
                <a:cxn ang="0">
                  <a:pos x="187" y="185"/>
                </a:cxn>
                <a:cxn ang="0">
                  <a:pos x="197" y="181"/>
                </a:cxn>
                <a:cxn ang="0">
                  <a:pos x="199" y="187"/>
                </a:cxn>
                <a:cxn ang="0">
                  <a:pos x="207" y="184"/>
                </a:cxn>
                <a:cxn ang="0">
                  <a:pos x="255" y="114"/>
                </a:cxn>
                <a:cxn ang="0">
                  <a:pos x="250" y="77"/>
                </a:cxn>
                <a:cxn ang="0">
                  <a:pos x="224" y="42"/>
                </a:cxn>
                <a:cxn ang="0">
                  <a:pos x="229" y="25"/>
                </a:cxn>
                <a:cxn ang="0">
                  <a:pos x="203" y="0"/>
                </a:cxn>
                <a:cxn ang="0">
                  <a:pos x="186" y="22"/>
                </a:cxn>
                <a:cxn ang="0">
                  <a:pos x="139" y="19"/>
                </a:cxn>
                <a:cxn ang="0">
                  <a:pos x="118" y="31"/>
                </a:cxn>
                <a:cxn ang="0">
                  <a:pos x="110" y="23"/>
                </a:cxn>
                <a:cxn ang="0">
                  <a:pos x="92" y="30"/>
                </a:cxn>
                <a:cxn ang="0">
                  <a:pos x="87" y="18"/>
                </a:cxn>
                <a:cxn ang="0">
                  <a:pos x="65" y="30"/>
                </a:cxn>
                <a:cxn ang="0">
                  <a:pos x="61" y="32"/>
                </a:cxn>
                <a:cxn ang="0">
                  <a:pos x="65" y="45"/>
                </a:cxn>
                <a:cxn ang="0">
                  <a:pos x="57" y="58"/>
                </a:cxn>
                <a:cxn ang="0">
                  <a:pos x="136" y="122"/>
                </a:cxn>
                <a:cxn ang="0">
                  <a:pos x="146" y="117"/>
                </a:cxn>
                <a:cxn ang="0">
                  <a:pos x="162" y="105"/>
                </a:cxn>
                <a:cxn ang="0">
                  <a:pos x="156" y="113"/>
                </a:cxn>
                <a:cxn ang="0">
                  <a:pos x="157" y="124"/>
                </a:cxn>
                <a:cxn ang="0">
                  <a:pos x="172" y="116"/>
                </a:cxn>
                <a:cxn ang="0">
                  <a:pos x="185" y="117"/>
                </a:cxn>
                <a:cxn ang="0">
                  <a:pos x="171" y="124"/>
                </a:cxn>
                <a:cxn ang="0">
                  <a:pos x="177" y="134"/>
                </a:cxn>
                <a:cxn ang="0">
                  <a:pos x="178" y="134"/>
                </a:cxn>
                <a:cxn ang="0">
                  <a:pos x="177" y="134"/>
                </a:cxn>
                <a:cxn ang="0">
                  <a:pos x="164" y="141"/>
                </a:cxn>
                <a:cxn ang="0">
                  <a:pos x="148" y="136"/>
                </a:cxn>
                <a:cxn ang="0">
                  <a:pos x="136" y="122"/>
                </a:cxn>
              </a:cxnLst>
              <a:rect l="0" t="0" r="r" b="b"/>
              <a:pathLst>
                <a:path w="259" h="262">
                  <a:moveTo>
                    <a:pt x="57" y="58"/>
                  </a:moveTo>
                  <a:cubicBezTo>
                    <a:pt x="53" y="63"/>
                    <a:pt x="66" y="64"/>
                    <a:pt x="66" y="64"/>
                  </a:cubicBezTo>
                  <a:cubicBezTo>
                    <a:pt x="66" y="64"/>
                    <a:pt x="64" y="67"/>
                    <a:pt x="60" y="79"/>
                  </a:cubicBezTo>
                  <a:cubicBezTo>
                    <a:pt x="57" y="89"/>
                    <a:pt x="74" y="93"/>
                    <a:pt x="80" y="95"/>
                  </a:cubicBezTo>
                  <a:cubicBezTo>
                    <a:pt x="83" y="91"/>
                    <a:pt x="87" y="89"/>
                    <a:pt x="91" y="93"/>
                  </a:cubicBezTo>
                  <a:cubicBezTo>
                    <a:pt x="91" y="93"/>
                    <a:pt x="94" y="105"/>
                    <a:pt x="91" y="109"/>
                  </a:cubicBezTo>
                  <a:cubicBezTo>
                    <a:pt x="88" y="113"/>
                    <a:pt x="85" y="119"/>
                    <a:pt x="82" y="123"/>
                  </a:cubicBezTo>
                  <a:cubicBezTo>
                    <a:pt x="79" y="128"/>
                    <a:pt x="71" y="126"/>
                    <a:pt x="71" y="126"/>
                  </a:cubicBezTo>
                  <a:cubicBezTo>
                    <a:pt x="71" y="126"/>
                    <a:pt x="70" y="133"/>
                    <a:pt x="67" y="135"/>
                  </a:cubicBezTo>
                  <a:cubicBezTo>
                    <a:pt x="64" y="137"/>
                    <a:pt x="59" y="138"/>
                    <a:pt x="59" y="138"/>
                  </a:cubicBezTo>
                  <a:cubicBezTo>
                    <a:pt x="59" y="138"/>
                    <a:pt x="62" y="149"/>
                    <a:pt x="56" y="149"/>
                  </a:cubicBezTo>
                  <a:cubicBezTo>
                    <a:pt x="49" y="150"/>
                    <a:pt x="43" y="153"/>
                    <a:pt x="44" y="142"/>
                  </a:cubicBezTo>
                  <a:cubicBezTo>
                    <a:pt x="37" y="147"/>
                    <a:pt x="28" y="153"/>
                    <a:pt x="27" y="155"/>
                  </a:cubicBezTo>
                  <a:cubicBezTo>
                    <a:pt x="25" y="158"/>
                    <a:pt x="27" y="176"/>
                    <a:pt x="27" y="176"/>
                  </a:cubicBezTo>
                  <a:cubicBezTo>
                    <a:pt x="27" y="176"/>
                    <a:pt x="20" y="188"/>
                    <a:pt x="10" y="196"/>
                  </a:cubicBezTo>
                  <a:cubicBezTo>
                    <a:pt x="0" y="204"/>
                    <a:pt x="0" y="258"/>
                    <a:pt x="3" y="258"/>
                  </a:cubicBezTo>
                  <a:cubicBezTo>
                    <a:pt x="6" y="258"/>
                    <a:pt x="28" y="262"/>
                    <a:pt x="31" y="260"/>
                  </a:cubicBezTo>
                  <a:cubicBezTo>
                    <a:pt x="34" y="258"/>
                    <a:pt x="50" y="248"/>
                    <a:pt x="57" y="245"/>
                  </a:cubicBezTo>
                  <a:cubicBezTo>
                    <a:pt x="62" y="243"/>
                    <a:pt x="90" y="243"/>
                    <a:pt x="107" y="243"/>
                  </a:cubicBezTo>
                  <a:cubicBezTo>
                    <a:pt x="105" y="241"/>
                    <a:pt x="104" y="239"/>
                    <a:pt x="104" y="238"/>
                  </a:cubicBezTo>
                  <a:cubicBezTo>
                    <a:pt x="104" y="234"/>
                    <a:pt x="119" y="217"/>
                    <a:pt x="122" y="211"/>
                  </a:cubicBezTo>
                  <a:cubicBezTo>
                    <a:pt x="126" y="205"/>
                    <a:pt x="115" y="205"/>
                    <a:pt x="117" y="201"/>
                  </a:cubicBezTo>
                  <a:cubicBezTo>
                    <a:pt x="118" y="198"/>
                    <a:pt x="131" y="200"/>
                    <a:pt x="137" y="200"/>
                  </a:cubicBezTo>
                  <a:cubicBezTo>
                    <a:pt x="143" y="201"/>
                    <a:pt x="144" y="194"/>
                    <a:pt x="149" y="192"/>
                  </a:cubicBezTo>
                  <a:cubicBezTo>
                    <a:pt x="155" y="190"/>
                    <a:pt x="164" y="187"/>
                    <a:pt x="167" y="185"/>
                  </a:cubicBezTo>
                  <a:cubicBezTo>
                    <a:pt x="170" y="182"/>
                    <a:pt x="170" y="177"/>
                    <a:pt x="174" y="176"/>
                  </a:cubicBezTo>
                  <a:cubicBezTo>
                    <a:pt x="177" y="175"/>
                    <a:pt x="181" y="182"/>
                    <a:pt x="187" y="185"/>
                  </a:cubicBezTo>
                  <a:cubicBezTo>
                    <a:pt x="192" y="188"/>
                    <a:pt x="195" y="181"/>
                    <a:pt x="197" y="181"/>
                  </a:cubicBezTo>
                  <a:cubicBezTo>
                    <a:pt x="199" y="182"/>
                    <a:pt x="198" y="185"/>
                    <a:pt x="199" y="187"/>
                  </a:cubicBezTo>
                  <a:cubicBezTo>
                    <a:pt x="199" y="188"/>
                    <a:pt x="203" y="186"/>
                    <a:pt x="207" y="184"/>
                  </a:cubicBezTo>
                  <a:cubicBezTo>
                    <a:pt x="220" y="166"/>
                    <a:pt x="252" y="119"/>
                    <a:pt x="255" y="114"/>
                  </a:cubicBezTo>
                  <a:cubicBezTo>
                    <a:pt x="259" y="107"/>
                    <a:pt x="253" y="88"/>
                    <a:pt x="250" y="77"/>
                  </a:cubicBezTo>
                  <a:cubicBezTo>
                    <a:pt x="247" y="66"/>
                    <a:pt x="230" y="45"/>
                    <a:pt x="224" y="42"/>
                  </a:cubicBezTo>
                  <a:cubicBezTo>
                    <a:pt x="218" y="39"/>
                    <a:pt x="228" y="29"/>
                    <a:pt x="229" y="25"/>
                  </a:cubicBezTo>
                  <a:cubicBezTo>
                    <a:pt x="230" y="22"/>
                    <a:pt x="213" y="9"/>
                    <a:pt x="203" y="0"/>
                  </a:cubicBezTo>
                  <a:cubicBezTo>
                    <a:pt x="194" y="12"/>
                    <a:pt x="186" y="22"/>
                    <a:pt x="186" y="22"/>
                  </a:cubicBezTo>
                  <a:cubicBezTo>
                    <a:pt x="186" y="22"/>
                    <a:pt x="165" y="20"/>
                    <a:pt x="139" y="19"/>
                  </a:cubicBezTo>
                  <a:cubicBezTo>
                    <a:pt x="113" y="18"/>
                    <a:pt x="118" y="31"/>
                    <a:pt x="118" y="31"/>
                  </a:cubicBezTo>
                  <a:cubicBezTo>
                    <a:pt x="118" y="31"/>
                    <a:pt x="107" y="26"/>
                    <a:pt x="110" y="23"/>
                  </a:cubicBezTo>
                  <a:cubicBezTo>
                    <a:pt x="113" y="20"/>
                    <a:pt x="98" y="29"/>
                    <a:pt x="92" y="30"/>
                  </a:cubicBezTo>
                  <a:cubicBezTo>
                    <a:pt x="86" y="31"/>
                    <a:pt x="94" y="19"/>
                    <a:pt x="87" y="18"/>
                  </a:cubicBezTo>
                  <a:cubicBezTo>
                    <a:pt x="80" y="17"/>
                    <a:pt x="65" y="30"/>
                    <a:pt x="65" y="30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2" y="37"/>
                    <a:pt x="64" y="42"/>
                    <a:pt x="65" y="45"/>
                  </a:cubicBezTo>
                  <a:cubicBezTo>
                    <a:pt x="67" y="52"/>
                    <a:pt x="61" y="53"/>
                    <a:pt x="57" y="58"/>
                  </a:cubicBezTo>
                  <a:close/>
                  <a:moveTo>
                    <a:pt x="136" y="122"/>
                  </a:moveTo>
                  <a:cubicBezTo>
                    <a:pt x="136" y="109"/>
                    <a:pt x="141" y="117"/>
                    <a:pt x="146" y="117"/>
                  </a:cubicBezTo>
                  <a:cubicBezTo>
                    <a:pt x="150" y="116"/>
                    <a:pt x="161" y="105"/>
                    <a:pt x="162" y="105"/>
                  </a:cubicBezTo>
                  <a:cubicBezTo>
                    <a:pt x="164" y="105"/>
                    <a:pt x="161" y="108"/>
                    <a:pt x="156" y="113"/>
                  </a:cubicBezTo>
                  <a:cubicBezTo>
                    <a:pt x="151" y="119"/>
                    <a:pt x="156" y="126"/>
                    <a:pt x="157" y="124"/>
                  </a:cubicBezTo>
                  <a:cubicBezTo>
                    <a:pt x="158" y="123"/>
                    <a:pt x="163" y="121"/>
                    <a:pt x="172" y="116"/>
                  </a:cubicBezTo>
                  <a:cubicBezTo>
                    <a:pt x="181" y="111"/>
                    <a:pt x="184" y="113"/>
                    <a:pt x="185" y="117"/>
                  </a:cubicBezTo>
                  <a:cubicBezTo>
                    <a:pt x="185" y="122"/>
                    <a:pt x="177" y="122"/>
                    <a:pt x="171" y="124"/>
                  </a:cubicBezTo>
                  <a:cubicBezTo>
                    <a:pt x="166" y="126"/>
                    <a:pt x="174" y="132"/>
                    <a:pt x="177" y="134"/>
                  </a:cubicBezTo>
                  <a:cubicBezTo>
                    <a:pt x="178" y="134"/>
                    <a:pt x="178" y="134"/>
                    <a:pt x="178" y="134"/>
                  </a:cubicBezTo>
                  <a:cubicBezTo>
                    <a:pt x="178" y="134"/>
                    <a:pt x="178" y="134"/>
                    <a:pt x="177" y="134"/>
                  </a:cubicBezTo>
                  <a:cubicBezTo>
                    <a:pt x="174" y="134"/>
                    <a:pt x="165" y="141"/>
                    <a:pt x="164" y="141"/>
                  </a:cubicBezTo>
                  <a:cubicBezTo>
                    <a:pt x="163" y="142"/>
                    <a:pt x="158" y="140"/>
                    <a:pt x="148" y="136"/>
                  </a:cubicBezTo>
                  <a:cubicBezTo>
                    <a:pt x="138" y="131"/>
                    <a:pt x="136" y="136"/>
                    <a:pt x="136" y="12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8" name="Freeform 446"/>
            <p:cNvSpPr>
              <a:spLocks noChangeAspect="1"/>
            </p:cNvSpPr>
            <p:nvPr/>
          </p:nvSpPr>
          <p:spPr bwMode="auto">
            <a:xfrm>
              <a:off x="2979738" y="2619375"/>
              <a:ext cx="1416050" cy="1420813"/>
            </a:xfrm>
            <a:custGeom>
              <a:avLst/>
              <a:gdLst/>
              <a:ahLst/>
              <a:cxnLst>
                <a:cxn ang="0">
                  <a:pos x="211" y="552"/>
                </a:cxn>
                <a:cxn ang="0">
                  <a:pos x="254" y="624"/>
                </a:cxn>
                <a:cxn ang="0">
                  <a:pos x="299" y="619"/>
                </a:cxn>
                <a:cxn ang="0">
                  <a:pos x="346" y="576"/>
                </a:cxn>
                <a:cxn ang="0">
                  <a:pos x="381" y="592"/>
                </a:cxn>
                <a:cxn ang="0">
                  <a:pos x="454" y="638"/>
                </a:cxn>
                <a:cxn ang="0">
                  <a:pos x="460" y="713"/>
                </a:cxn>
                <a:cxn ang="0">
                  <a:pos x="465" y="745"/>
                </a:cxn>
                <a:cxn ang="0">
                  <a:pos x="486" y="760"/>
                </a:cxn>
                <a:cxn ang="0">
                  <a:pos x="559" y="762"/>
                </a:cxn>
                <a:cxn ang="0">
                  <a:pos x="607" y="801"/>
                </a:cxn>
                <a:cxn ang="0">
                  <a:pos x="678" y="806"/>
                </a:cxn>
                <a:cxn ang="0">
                  <a:pos x="746" y="834"/>
                </a:cxn>
                <a:cxn ang="0">
                  <a:pos x="776" y="874"/>
                </a:cxn>
                <a:cxn ang="0">
                  <a:pos x="804" y="856"/>
                </a:cxn>
                <a:cxn ang="0">
                  <a:pos x="789" y="829"/>
                </a:cxn>
                <a:cxn ang="0">
                  <a:pos x="755" y="756"/>
                </a:cxn>
                <a:cxn ang="0">
                  <a:pos x="744" y="682"/>
                </a:cxn>
                <a:cxn ang="0">
                  <a:pos x="839" y="628"/>
                </a:cxn>
                <a:cxn ang="0">
                  <a:pos x="804" y="575"/>
                </a:cxn>
                <a:cxn ang="0">
                  <a:pos x="794" y="512"/>
                </a:cxn>
                <a:cxn ang="0">
                  <a:pos x="783" y="461"/>
                </a:cxn>
                <a:cxn ang="0">
                  <a:pos x="767" y="372"/>
                </a:cxn>
                <a:cxn ang="0">
                  <a:pos x="784" y="352"/>
                </a:cxn>
                <a:cxn ang="0">
                  <a:pos x="798" y="312"/>
                </a:cxn>
                <a:cxn ang="0">
                  <a:pos x="822" y="209"/>
                </a:cxn>
                <a:cxn ang="0">
                  <a:pos x="851" y="179"/>
                </a:cxn>
                <a:cxn ang="0">
                  <a:pos x="875" y="149"/>
                </a:cxn>
                <a:cxn ang="0">
                  <a:pos x="852" y="112"/>
                </a:cxn>
                <a:cxn ang="0">
                  <a:pos x="846" y="85"/>
                </a:cxn>
                <a:cxn ang="0">
                  <a:pos x="811" y="51"/>
                </a:cxn>
                <a:cxn ang="0">
                  <a:pos x="775" y="42"/>
                </a:cxn>
                <a:cxn ang="0">
                  <a:pos x="665" y="23"/>
                </a:cxn>
                <a:cxn ang="0">
                  <a:pos x="613" y="0"/>
                </a:cxn>
                <a:cxn ang="0">
                  <a:pos x="586" y="26"/>
                </a:cxn>
                <a:cxn ang="0">
                  <a:pos x="495" y="36"/>
                </a:cxn>
                <a:cxn ang="0">
                  <a:pos x="383" y="50"/>
                </a:cxn>
                <a:cxn ang="0">
                  <a:pos x="298" y="81"/>
                </a:cxn>
                <a:cxn ang="0">
                  <a:pos x="274" y="185"/>
                </a:cxn>
                <a:cxn ang="0">
                  <a:pos x="258" y="266"/>
                </a:cxn>
                <a:cxn ang="0">
                  <a:pos x="215" y="326"/>
                </a:cxn>
                <a:cxn ang="0">
                  <a:pos x="158" y="439"/>
                </a:cxn>
                <a:cxn ang="0">
                  <a:pos x="83" y="460"/>
                </a:cxn>
                <a:cxn ang="0">
                  <a:pos x="45" y="468"/>
                </a:cxn>
                <a:cxn ang="0">
                  <a:pos x="0" y="516"/>
                </a:cxn>
                <a:cxn ang="0">
                  <a:pos x="20" y="531"/>
                </a:cxn>
              </a:cxnLst>
              <a:rect l="0" t="0" r="r" b="b"/>
              <a:pathLst>
                <a:path w="875" h="878">
                  <a:moveTo>
                    <a:pt x="204" y="527"/>
                  </a:moveTo>
                  <a:cubicBezTo>
                    <a:pt x="204" y="527"/>
                    <a:pt x="213" y="538"/>
                    <a:pt x="212" y="545"/>
                  </a:cubicBezTo>
                  <a:cubicBezTo>
                    <a:pt x="211" y="552"/>
                    <a:pt x="211" y="552"/>
                    <a:pt x="211" y="552"/>
                  </a:cubicBezTo>
                  <a:cubicBezTo>
                    <a:pt x="211" y="552"/>
                    <a:pt x="226" y="569"/>
                    <a:pt x="224" y="576"/>
                  </a:cubicBezTo>
                  <a:cubicBezTo>
                    <a:pt x="222" y="583"/>
                    <a:pt x="219" y="585"/>
                    <a:pt x="219" y="585"/>
                  </a:cubicBezTo>
                  <a:cubicBezTo>
                    <a:pt x="219" y="585"/>
                    <a:pt x="245" y="625"/>
                    <a:pt x="254" y="624"/>
                  </a:cubicBezTo>
                  <a:cubicBezTo>
                    <a:pt x="263" y="623"/>
                    <a:pt x="270" y="635"/>
                    <a:pt x="273" y="633"/>
                  </a:cubicBezTo>
                  <a:cubicBezTo>
                    <a:pt x="276" y="631"/>
                    <a:pt x="291" y="626"/>
                    <a:pt x="291" y="626"/>
                  </a:cubicBezTo>
                  <a:cubicBezTo>
                    <a:pt x="299" y="619"/>
                    <a:pt x="299" y="619"/>
                    <a:pt x="299" y="619"/>
                  </a:cubicBezTo>
                  <a:cubicBezTo>
                    <a:pt x="299" y="619"/>
                    <a:pt x="302" y="630"/>
                    <a:pt x="321" y="628"/>
                  </a:cubicBezTo>
                  <a:cubicBezTo>
                    <a:pt x="340" y="626"/>
                    <a:pt x="341" y="611"/>
                    <a:pt x="340" y="606"/>
                  </a:cubicBezTo>
                  <a:cubicBezTo>
                    <a:pt x="339" y="601"/>
                    <a:pt x="343" y="577"/>
                    <a:pt x="346" y="576"/>
                  </a:cubicBezTo>
                  <a:cubicBezTo>
                    <a:pt x="349" y="575"/>
                    <a:pt x="369" y="578"/>
                    <a:pt x="374" y="577"/>
                  </a:cubicBezTo>
                  <a:cubicBezTo>
                    <a:pt x="379" y="576"/>
                    <a:pt x="395" y="565"/>
                    <a:pt x="393" y="575"/>
                  </a:cubicBezTo>
                  <a:cubicBezTo>
                    <a:pt x="391" y="585"/>
                    <a:pt x="381" y="592"/>
                    <a:pt x="381" y="592"/>
                  </a:cubicBezTo>
                  <a:cubicBezTo>
                    <a:pt x="381" y="592"/>
                    <a:pt x="449" y="579"/>
                    <a:pt x="450" y="591"/>
                  </a:cubicBezTo>
                  <a:cubicBezTo>
                    <a:pt x="451" y="603"/>
                    <a:pt x="437" y="606"/>
                    <a:pt x="442" y="616"/>
                  </a:cubicBezTo>
                  <a:cubicBezTo>
                    <a:pt x="447" y="626"/>
                    <a:pt x="457" y="631"/>
                    <a:pt x="454" y="638"/>
                  </a:cubicBezTo>
                  <a:cubicBezTo>
                    <a:pt x="451" y="645"/>
                    <a:pt x="444" y="658"/>
                    <a:pt x="444" y="658"/>
                  </a:cubicBezTo>
                  <a:cubicBezTo>
                    <a:pt x="445" y="695"/>
                    <a:pt x="445" y="695"/>
                    <a:pt x="445" y="695"/>
                  </a:cubicBezTo>
                  <a:cubicBezTo>
                    <a:pt x="445" y="695"/>
                    <a:pt x="463" y="710"/>
                    <a:pt x="460" y="713"/>
                  </a:cubicBezTo>
                  <a:cubicBezTo>
                    <a:pt x="457" y="716"/>
                    <a:pt x="465" y="733"/>
                    <a:pt x="465" y="733"/>
                  </a:cubicBezTo>
                  <a:cubicBezTo>
                    <a:pt x="455" y="744"/>
                    <a:pt x="455" y="744"/>
                    <a:pt x="455" y="744"/>
                  </a:cubicBezTo>
                  <a:cubicBezTo>
                    <a:pt x="465" y="745"/>
                    <a:pt x="465" y="745"/>
                    <a:pt x="465" y="745"/>
                  </a:cubicBezTo>
                  <a:cubicBezTo>
                    <a:pt x="460" y="761"/>
                    <a:pt x="460" y="761"/>
                    <a:pt x="460" y="761"/>
                  </a:cubicBezTo>
                  <a:cubicBezTo>
                    <a:pt x="461" y="772"/>
                    <a:pt x="461" y="772"/>
                    <a:pt x="461" y="772"/>
                  </a:cubicBezTo>
                  <a:cubicBezTo>
                    <a:pt x="461" y="772"/>
                    <a:pt x="476" y="755"/>
                    <a:pt x="486" y="760"/>
                  </a:cubicBezTo>
                  <a:cubicBezTo>
                    <a:pt x="496" y="765"/>
                    <a:pt x="504" y="772"/>
                    <a:pt x="504" y="772"/>
                  </a:cubicBezTo>
                  <a:cubicBezTo>
                    <a:pt x="504" y="772"/>
                    <a:pt x="512" y="747"/>
                    <a:pt x="532" y="754"/>
                  </a:cubicBezTo>
                  <a:cubicBezTo>
                    <a:pt x="552" y="761"/>
                    <a:pt x="558" y="751"/>
                    <a:pt x="559" y="762"/>
                  </a:cubicBezTo>
                  <a:cubicBezTo>
                    <a:pt x="560" y="773"/>
                    <a:pt x="556" y="781"/>
                    <a:pt x="562" y="778"/>
                  </a:cubicBezTo>
                  <a:cubicBezTo>
                    <a:pt x="568" y="775"/>
                    <a:pt x="595" y="765"/>
                    <a:pt x="598" y="771"/>
                  </a:cubicBezTo>
                  <a:cubicBezTo>
                    <a:pt x="601" y="777"/>
                    <a:pt x="607" y="801"/>
                    <a:pt x="607" y="801"/>
                  </a:cubicBezTo>
                  <a:cubicBezTo>
                    <a:pt x="623" y="793"/>
                    <a:pt x="623" y="793"/>
                    <a:pt x="623" y="793"/>
                  </a:cubicBezTo>
                  <a:cubicBezTo>
                    <a:pt x="623" y="793"/>
                    <a:pt x="629" y="798"/>
                    <a:pt x="633" y="800"/>
                  </a:cubicBezTo>
                  <a:cubicBezTo>
                    <a:pt x="637" y="802"/>
                    <a:pt x="674" y="814"/>
                    <a:pt x="678" y="806"/>
                  </a:cubicBezTo>
                  <a:cubicBezTo>
                    <a:pt x="682" y="798"/>
                    <a:pt x="688" y="782"/>
                    <a:pt x="696" y="786"/>
                  </a:cubicBezTo>
                  <a:cubicBezTo>
                    <a:pt x="704" y="790"/>
                    <a:pt x="702" y="817"/>
                    <a:pt x="715" y="817"/>
                  </a:cubicBezTo>
                  <a:cubicBezTo>
                    <a:pt x="728" y="817"/>
                    <a:pt x="744" y="826"/>
                    <a:pt x="746" y="834"/>
                  </a:cubicBezTo>
                  <a:cubicBezTo>
                    <a:pt x="748" y="842"/>
                    <a:pt x="748" y="845"/>
                    <a:pt x="748" y="845"/>
                  </a:cubicBezTo>
                  <a:cubicBezTo>
                    <a:pt x="748" y="845"/>
                    <a:pt x="763" y="840"/>
                    <a:pt x="762" y="847"/>
                  </a:cubicBezTo>
                  <a:cubicBezTo>
                    <a:pt x="761" y="854"/>
                    <a:pt x="773" y="878"/>
                    <a:pt x="776" y="874"/>
                  </a:cubicBezTo>
                  <a:cubicBezTo>
                    <a:pt x="779" y="870"/>
                    <a:pt x="784" y="861"/>
                    <a:pt x="784" y="861"/>
                  </a:cubicBezTo>
                  <a:cubicBezTo>
                    <a:pt x="799" y="867"/>
                    <a:pt x="799" y="867"/>
                    <a:pt x="799" y="867"/>
                  </a:cubicBezTo>
                  <a:cubicBezTo>
                    <a:pt x="804" y="856"/>
                    <a:pt x="804" y="856"/>
                    <a:pt x="804" y="856"/>
                  </a:cubicBezTo>
                  <a:cubicBezTo>
                    <a:pt x="804" y="856"/>
                    <a:pt x="808" y="812"/>
                    <a:pt x="805" y="813"/>
                  </a:cubicBezTo>
                  <a:cubicBezTo>
                    <a:pt x="802" y="814"/>
                    <a:pt x="790" y="813"/>
                    <a:pt x="790" y="819"/>
                  </a:cubicBezTo>
                  <a:cubicBezTo>
                    <a:pt x="790" y="825"/>
                    <a:pt x="789" y="829"/>
                    <a:pt x="789" y="829"/>
                  </a:cubicBezTo>
                  <a:cubicBezTo>
                    <a:pt x="789" y="829"/>
                    <a:pt x="778" y="828"/>
                    <a:pt x="771" y="822"/>
                  </a:cubicBezTo>
                  <a:cubicBezTo>
                    <a:pt x="764" y="816"/>
                    <a:pt x="736" y="790"/>
                    <a:pt x="736" y="790"/>
                  </a:cubicBezTo>
                  <a:cubicBezTo>
                    <a:pt x="736" y="790"/>
                    <a:pt x="753" y="762"/>
                    <a:pt x="755" y="756"/>
                  </a:cubicBezTo>
                  <a:cubicBezTo>
                    <a:pt x="757" y="750"/>
                    <a:pt x="743" y="734"/>
                    <a:pt x="747" y="730"/>
                  </a:cubicBezTo>
                  <a:cubicBezTo>
                    <a:pt x="751" y="726"/>
                    <a:pt x="755" y="719"/>
                    <a:pt x="750" y="703"/>
                  </a:cubicBezTo>
                  <a:cubicBezTo>
                    <a:pt x="745" y="687"/>
                    <a:pt x="734" y="684"/>
                    <a:pt x="744" y="682"/>
                  </a:cubicBezTo>
                  <a:cubicBezTo>
                    <a:pt x="754" y="680"/>
                    <a:pt x="767" y="669"/>
                    <a:pt x="768" y="660"/>
                  </a:cubicBezTo>
                  <a:cubicBezTo>
                    <a:pt x="769" y="651"/>
                    <a:pt x="759" y="642"/>
                    <a:pt x="768" y="642"/>
                  </a:cubicBezTo>
                  <a:cubicBezTo>
                    <a:pt x="775" y="642"/>
                    <a:pt x="820" y="632"/>
                    <a:pt x="839" y="628"/>
                  </a:cubicBezTo>
                  <a:cubicBezTo>
                    <a:pt x="835" y="623"/>
                    <a:pt x="830" y="617"/>
                    <a:pt x="829" y="609"/>
                  </a:cubicBezTo>
                  <a:cubicBezTo>
                    <a:pt x="828" y="596"/>
                    <a:pt x="832" y="595"/>
                    <a:pt x="825" y="590"/>
                  </a:cubicBezTo>
                  <a:cubicBezTo>
                    <a:pt x="819" y="585"/>
                    <a:pt x="807" y="584"/>
                    <a:pt x="804" y="575"/>
                  </a:cubicBezTo>
                  <a:cubicBezTo>
                    <a:pt x="801" y="567"/>
                    <a:pt x="791" y="555"/>
                    <a:pt x="789" y="548"/>
                  </a:cubicBezTo>
                  <a:cubicBezTo>
                    <a:pt x="787" y="540"/>
                    <a:pt x="776" y="528"/>
                    <a:pt x="780" y="526"/>
                  </a:cubicBezTo>
                  <a:cubicBezTo>
                    <a:pt x="783" y="524"/>
                    <a:pt x="795" y="516"/>
                    <a:pt x="794" y="512"/>
                  </a:cubicBezTo>
                  <a:cubicBezTo>
                    <a:pt x="793" y="509"/>
                    <a:pt x="783" y="507"/>
                    <a:pt x="781" y="493"/>
                  </a:cubicBezTo>
                  <a:cubicBezTo>
                    <a:pt x="780" y="479"/>
                    <a:pt x="774" y="474"/>
                    <a:pt x="776" y="473"/>
                  </a:cubicBezTo>
                  <a:cubicBezTo>
                    <a:pt x="777" y="473"/>
                    <a:pt x="783" y="471"/>
                    <a:pt x="783" y="461"/>
                  </a:cubicBezTo>
                  <a:cubicBezTo>
                    <a:pt x="783" y="451"/>
                    <a:pt x="776" y="451"/>
                    <a:pt x="778" y="444"/>
                  </a:cubicBezTo>
                  <a:cubicBezTo>
                    <a:pt x="780" y="438"/>
                    <a:pt x="781" y="420"/>
                    <a:pt x="786" y="415"/>
                  </a:cubicBezTo>
                  <a:cubicBezTo>
                    <a:pt x="767" y="372"/>
                    <a:pt x="767" y="372"/>
                    <a:pt x="767" y="372"/>
                  </a:cubicBezTo>
                  <a:cubicBezTo>
                    <a:pt x="767" y="372"/>
                    <a:pt x="768" y="372"/>
                    <a:pt x="768" y="373"/>
                  </a:cubicBezTo>
                  <a:cubicBezTo>
                    <a:pt x="766" y="369"/>
                    <a:pt x="764" y="365"/>
                    <a:pt x="769" y="362"/>
                  </a:cubicBezTo>
                  <a:cubicBezTo>
                    <a:pt x="780" y="355"/>
                    <a:pt x="786" y="360"/>
                    <a:pt x="784" y="352"/>
                  </a:cubicBezTo>
                  <a:cubicBezTo>
                    <a:pt x="782" y="344"/>
                    <a:pt x="756" y="333"/>
                    <a:pt x="781" y="325"/>
                  </a:cubicBezTo>
                  <a:cubicBezTo>
                    <a:pt x="791" y="322"/>
                    <a:pt x="796" y="317"/>
                    <a:pt x="799" y="312"/>
                  </a:cubicBezTo>
                  <a:cubicBezTo>
                    <a:pt x="799" y="312"/>
                    <a:pt x="798" y="312"/>
                    <a:pt x="798" y="312"/>
                  </a:cubicBezTo>
                  <a:cubicBezTo>
                    <a:pt x="795" y="312"/>
                    <a:pt x="795" y="258"/>
                    <a:pt x="805" y="250"/>
                  </a:cubicBezTo>
                  <a:cubicBezTo>
                    <a:pt x="815" y="242"/>
                    <a:pt x="822" y="230"/>
                    <a:pt x="822" y="230"/>
                  </a:cubicBezTo>
                  <a:cubicBezTo>
                    <a:pt x="822" y="230"/>
                    <a:pt x="820" y="212"/>
                    <a:pt x="822" y="209"/>
                  </a:cubicBezTo>
                  <a:cubicBezTo>
                    <a:pt x="823" y="207"/>
                    <a:pt x="832" y="201"/>
                    <a:pt x="839" y="196"/>
                  </a:cubicBezTo>
                  <a:cubicBezTo>
                    <a:pt x="839" y="195"/>
                    <a:pt x="839" y="195"/>
                    <a:pt x="839" y="195"/>
                  </a:cubicBezTo>
                  <a:cubicBezTo>
                    <a:pt x="841" y="183"/>
                    <a:pt x="850" y="180"/>
                    <a:pt x="851" y="179"/>
                  </a:cubicBezTo>
                  <a:cubicBezTo>
                    <a:pt x="851" y="178"/>
                    <a:pt x="848" y="173"/>
                    <a:pt x="854" y="169"/>
                  </a:cubicBezTo>
                  <a:cubicBezTo>
                    <a:pt x="860" y="166"/>
                    <a:pt x="858" y="158"/>
                    <a:pt x="865" y="157"/>
                  </a:cubicBezTo>
                  <a:cubicBezTo>
                    <a:pt x="869" y="156"/>
                    <a:pt x="872" y="152"/>
                    <a:pt x="875" y="149"/>
                  </a:cubicBezTo>
                  <a:cubicBezTo>
                    <a:pt x="869" y="147"/>
                    <a:pt x="852" y="143"/>
                    <a:pt x="855" y="133"/>
                  </a:cubicBezTo>
                  <a:cubicBezTo>
                    <a:pt x="859" y="121"/>
                    <a:pt x="861" y="118"/>
                    <a:pt x="861" y="118"/>
                  </a:cubicBezTo>
                  <a:cubicBezTo>
                    <a:pt x="861" y="118"/>
                    <a:pt x="848" y="117"/>
                    <a:pt x="852" y="112"/>
                  </a:cubicBezTo>
                  <a:cubicBezTo>
                    <a:pt x="856" y="107"/>
                    <a:pt x="862" y="106"/>
                    <a:pt x="860" y="99"/>
                  </a:cubicBezTo>
                  <a:cubicBezTo>
                    <a:pt x="859" y="96"/>
                    <a:pt x="857" y="91"/>
                    <a:pt x="856" y="86"/>
                  </a:cubicBezTo>
                  <a:cubicBezTo>
                    <a:pt x="853" y="87"/>
                    <a:pt x="849" y="87"/>
                    <a:pt x="846" y="85"/>
                  </a:cubicBezTo>
                  <a:cubicBezTo>
                    <a:pt x="839" y="81"/>
                    <a:pt x="844" y="81"/>
                    <a:pt x="845" y="74"/>
                  </a:cubicBezTo>
                  <a:cubicBezTo>
                    <a:pt x="846" y="67"/>
                    <a:pt x="838" y="73"/>
                    <a:pt x="823" y="69"/>
                  </a:cubicBezTo>
                  <a:cubicBezTo>
                    <a:pt x="808" y="65"/>
                    <a:pt x="811" y="51"/>
                    <a:pt x="811" y="51"/>
                  </a:cubicBezTo>
                  <a:cubicBezTo>
                    <a:pt x="811" y="51"/>
                    <a:pt x="812" y="43"/>
                    <a:pt x="804" y="34"/>
                  </a:cubicBezTo>
                  <a:cubicBezTo>
                    <a:pt x="796" y="25"/>
                    <a:pt x="790" y="52"/>
                    <a:pt x="790" y="52"/>
                  </a:cubicBezTo>
                  <a:cubicBezTo>
                    <a:pt x="790" y="52"/>
                    <a:pt x="786" y="50"/>
                    <a:pt x="775" y="42"/>
                  </a:cubicBezTo>
                  <a:cubicBezTo>
                    <a:pt x="764" y="34"/>
                    <a:pt x="764" y="53"/>
                    <a:pt x="747" y="54"/>
                  </a:cubicBezTo>
                  <a:cubicBezTo>
                    <a:pt x="730" y="55"/>
                    <a:pt x="693" y="12"/>
                    <a:pt x="693" y="12"/>
                  </a:cubicBezTo>
                  <a:cubicBezTo>
                    <a:pt x="693" y="12"/>
                    <a:pt x="682" y="20"/>
                    <a:pt x="665" y="23"/>
                  </a:cubicBezTo>
                  <a:cubicBezTo>
                    <a:pt x="648" y="26"/>
                    <a:pt x="638" y="6"/>
                    <a:pt x="638" y="6"/>
                  </a:cubicBezTo>
                  <a:cubicBezTo>
                    <a:pt x="634" y="17"/>
                    <a:pt x="634" y="17"/>
                    <a:pt x="634" y="17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06" y="10"/>
                    <a:pt x="606" y="10"/>
                    <a:pt x="606" y="10"/>
                  </a:cubicBezTo>
                  <a:cubicBezTo>
                    <a:pt x="605" y="25"/>
                    <a:pt x="605" y="25"/>
                    <a:pt x="605" y="25"/>
                  </a:cubicBezTo>
                  <a:cubicBezTo>
                    <a:pt x="605" y="25"/>
                    <a:pt x="602" y="23"/>
                    <a:pt x="586" y="26"/>
                  </a:cubicBezTo>
                  <a:cubicBezTo>
                    <a:pt x="570" y="29"/>
                    <a:pt x="569" y="22"/>
                    <a:pt x="569" y="22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72" y="70"/>
                    <a:pt x="472" y="70"/>
                    <a:pt x="472" y="70"/>
                  </a:cubicBezTo>
                  <a:cubicBezTo>
                    <a:pt x="472" y="70"/>
                    <a:pt x="466" y="64"/>
                    <a:pt x="460" y="61"/>
                  </a:cubicBezTo>
                  <a:cubicBezTo>
                    <a:pt x="454" y="58"/>
                    <a:pt x="383" y="50"/>
                    <a:pt x="383" y="50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84" y="43"/>
                    <a:pt x="391" y="36"/>
                    <a:pt x="350" y="18"/>
                  </a:cubicBezTo>
                  <a:cubicBezTo>
                    <a:pt x="316" y="3"/>
                    <a:pt x="302" y="61"/>
                    <a:pt x="298" y="81"/>
                  </a:cubicBezTo>
                  <a:cubicBezTo>
                    <a:pt x="298" y="88"/>
                    <a:pt x="298" y="98"/>
                    <a:pt x="296" y="107"/>
                  </a:cubicBezTo>
                  <a:cubicBezTo>
                    <a:pt x="293" y="121"/>
                    <a:pt x="278" y="149"/>
                    <a:pt x="272" y="151"/>
                  </a:cubicBezTo>
                  <a:cubicBezTo>
                    <a:pt x="266" y="153"/>
                    <a:pt x="274" y="185"/>
                    <a:pt x="274" y="185"/>
                  </a:cubicBezTo>
                  <a:cubicBezTo>
                    <a:pt x="274" y="185"/>
                    <a:pt x="271" y="194"/>
                    <a:pt x="268" y="199"/>
                  </a:cubicBezTo>
                  <a:cubicBezTo>
                    <a:pt x="265" y="204"/>
                    <a:pt x="267" y="231"/>
                    <a:pt x="269" y="238"/>
                  </a:cubicBezTo>
                  <a:cubicBezTo>
                    <a:pt x="271" y="245"/>
                    <a:pt x="259" y="253"/>
                    <a:pt x="258" y="266"/>
                  </a:cubicBezTo>
                  <a:cubicBezTo>
                    <a:pt x="257" y="279"/>
                    <a:pt x="265" y="265"/>
                    <a:pt x="265" y="276"/>
                  </a:cubicBezTo>
                  <a:cubicBezTo>
                    <a:pt x="265" y="287"/>
                    <a:pt x="241" y="295"/>
                    <a:pt x="225" y="301"/>
                  </a:cubicBezTo>
                  <a:cubicBezTo>
                    <a:pt x="209" y="307"/>
                    <a:pt x="220" y="308"/>
                    <a:pt x="215" y="326"/>
                  </a:cubicBezTo>
                  <a:cubicBezTo>
                    <a:pt x="210" y="344"/>
                    <a:pt x="183" y="354"/>
                    <a:pt x="183" y="354"/>
                  </a:cubicBezTo>
                  <a:cubicBezTo>
                    <a:pt x="183" y="354"/>
                    <a:pt x="183" y="408"/>
                    <a:pt x="186" y="416"/>
                  </a:cubicBezTo>
                  <a:cubicBezTo>
                    <a:pt x="189" y="424"/>
                    <a:pt x="170" y="439"/>
                    <a:pt x="158" y="439"/>
                  </a:cubicBezTo>
                  <a:cubicBezTo>
                    <a:pt x="146" y="439"/>
                    <a:pt x="128" y="476"/>
                    <a:pt x="108" y="478"/>
                  </a:cubicBezTo>
                  <a:cubicBezTo>
                    <a:pt x="88" y="480"/>
                    <a:pt x="107" y="461"/>
                    <a:pt x="107" y="451"/>
                  </a:cubicBezTo>
                  <a:cubicBezTo>
                    <a:pt x="107" y="441"/>
                    <a:pt x="88" y="458"/>
                    <a:pt x="83" y="460"/>
                  </a:cubicBezTo>
                  <a:cubicBezTo>
                    <a:pt x="78" y="462"/>
                    <a:pt x="80" y="459"/>
                    <a:pt x="71" y="459"/>
                  </a:cubicBezTo>
                  <a:cubicBezTo>
                    <a:pt x="62" y="459"/>
                    <a:pt x="89" y="466"/>
                    <a:pt x="68" y="474"/>
                  </a:cubicBezTo>
                  <a:cubicBezTo>
                    <a:pt x="56" y="479"/>
                    <a:pt x="50" y="474"/>
                    <a:pt x="45" y="468"/>
                  </a:cubicBezTo>
                  <a:cubicBezTo>
                    <a:pt x="14" y="486"/>
                    <a:pt x="14" y="486"/>
                    <a:pt x="14" y="486"/>
                  </a:cubicBezTo>
                  <a:cubicBezTo>
                    <a:pt x="17" y="514"/>
                    <a:pt x="17" y="514"/>
                    <a:pt x="17" y="514"/>
                  </a:cubicBezTo>
                  <a:cubicBezTo>
                    <a:pt x="17" y="514"/>
                    <a:pt x="7" y="515"/>
                    <a:pt x="0" y="516"/>
                  </a:cubicBezTo>
                  <a:cubicBezTo>
                    <a:pt x="0" y="519"/>
                    <a:pt x="1" y="523"/>
                    <a:pt x="3" y="525"/>
                  </a:cubicBezTo>
                  <a:cubicBezTo>
                    <a:pt x="5" y="528"/>
                    <a:pt x="3" y="532"/>
                    <a:pt x="2" y="536"/>
                  </a:cubicBezTo>
                  <a:cubicBezTo>
                    <a:pt x="9" y="535"/>
                    <a:pt x="16" y="534"/>
                    <a:pt x="20" y="531"/>
                  </a:cubicBezTo>
                  <a:cubicBezTo>
                    <a:pt x="28" y="525"/>
                    <a:pt x="204" y="527"/>
                    <a:pt x="204" y="52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9" name="Freeform 447"/>
            <p:cNvSpPr>
              <a:spLocks noChangeAspect="1" noEditPoints="1"/>
            </p:cNvSpPr>
            <p:nvPr/>
          </p:nvSpPr>
          <p:spPr bwMode="auto">
            <a:xfrm>
              <a:off x="2955926" y="3344863"/>
              <a:ext cx="901700" cy="1030288"/>
            </a:xfrm>
            <a:custGeom>
              <a:avLst/>
              <a:gdLst/>
              <a:ahLst/>
              <a:cxnLst>
                <a:cxn ang="0">
                  <a:pos x="19" y="51"/>
                </a:cxn>
                <a:cxn ang="0">
                  <a:pos x="32" y="65"/>
                </a:cxn>
                <a:cxn ang="0">
                  <a:pos x="60" y="19"/>
                </a:cxn>
                <a:cxn ang="0">
                  <a:pos x="6" y="33"/>
                </a:cxn>
                <a:cxn ang="0">
                  <a:pos x="10" y="42"/>
                </a:cxn>
                <a:cxn ang="0">
                  <a:pos x="557" y="376"/>
                </a:cxn>
                <a:cxn ang="0">
                  <a:pos x="556" y="307"/>
                </a:cxn>
                <a:cxn ang="0">
                  <a:pos x="519" y="323"/>
                </a:cxn>
                <a:cxn ang="0">
                  <a:pos x="476" y="323"/>
                </a:cxn>
                <a:cxn ang="0">
                  <a:pos x="480" y="296"/>
                </a:cxn>
                <a:cxn ang="0">
                  <a:pos x="480" y="284"/>
                </a:cxn>
                <a:cxn ang="0">
                  <a:pos x="460" y="246"/>
                </a:cxn>
                <a:cxn ang="0">
                  <a:pos x="469" y="189"/>
                </a:cxn>
                <a:cxn ang="0">
                  <a:pos x="465" y="142"/>
                </a:cxn>
                <a:cxn ang="0">
                  <a:pos x="408" y="126"/>
                </a:cxn>
                <a:cxn ang="0">
                  <a:pos x="361" y="127"/>
                </a:cxn>
                <a:cxn ang="0">
                  <a:pos x="336" y="179"/>
                </a:cxn>
                <a:cxn ang="0">
                  <a:pos x="306" y="177"/>
                </a:cxn>
                <a:cxn ang="0">
                  <a:pos x="269" y="175"/>
                </a:cxn>
                <a:cxn ang="0">
                  <a:pos x="239" y="127"/>
                </a:cxn>
                <a:cxn ang="0">
                  <a:pos x="227" y="96"/>
                </a:cxn>
                <a:cxn ang="0">
                  <a:pos x="35" y="82"/>
                </a:cxn>
                <a:cxn ang="0">
                  <a:pos x="24" y="103"/>
                </a:cxn>
                <a:cxn ang="0">
                  <a:pos x="55" y="161"/>
                </a:cxn>
                <a:cxn ang="0">
                  <a:pos x="64" y="182"/>
                </a:cxn>
                <a:cxn ang="0">
                  <a:pos x="55" y="214"/>
                </a:cxn>
                <a:cxn ang="0">
                  <a:pos x="69" y="265"/>
                </a:cxn>
                <a:cxn ang="0">
                  <a:pos x="92" y="328"/>
                </a:cxn>
                <a:cxn ang="0">
                  <a:pos x="73" y="384"/>
                </a:cxn>
                <a:cxn ang="0">
                  <a:pos x="51" y="404"/>
                </a:cxn>
                <a:cxn ang="0">
                  <a:pos x="35" y="441"/>
                </a:cxn>
                <a:cxn ang="0">
                  <a:pos x="23" y="481"/>
                </a:cxn>
                <a:cxn ang="0">
                  <a:pos x="18" y="520"/>
                </a:cxn>
                <a:cxn ang="0">
                  <a:pos x="5" y="563"/>
                </a:cxn>
                <a:cxn ang="0">
                  <a:pos x="9" y="581"/>
                </a:cxn>
                <a:cxn ang="0">
                  <a:pos x="11" y="589"/>
                </a:cxn>
                <a:cxn ang="0">
                  <a:pos x="47" y="599"/>
                </a:cxn>
                <a:cxn ang="0">
                  <a:pos x="104" y="609"/>
                </a:cxn>
                <a:cxn ang="0">
                  <a:pos x="301" y="602"/>
                </a:cxn>
                <a:cxn ang="0">
                  <a:pos x="394" y="628"/>
                </a:cxn>
                <a:cxn ang="0">
                  <a:pos x="433" y="630"/>
                </a:cxn>
                <a:cxn ang="0">
                  <a:pos x="465" y="554"/>
                </a:cxn>
                <a:cxn ang="0">
                  <a:pos x="554" y="401"/>
                </a:cxn>
              </a:cxnLst>
              <a:rect l="0" t="0" r="r" b="b"/>
              <a:pathLst>
                <a:path w="557" h="636">
                  <a:moveTo>
                    <a:pt x="10" y="42"/>
                  </a:moveTo>
                  <a:cubicBezTo>
                    <a:pt x="11" y="43"/>
                    <a:pt x="19" y="51"/>
                    <a:pt x="19" y="51"/>
                  </a:cubicBezTo>
                  <a:cubicBezTo>
                    <a:pt x="19" y="51"/>
                    <a:pt x="16" y="59"/>
                    <a:pt x="15" y="67"/>
                  </a:cubicBezTo>
                  <a:cubicBezTo>
                    <a:pt x="22" y="66"/>
                    <a:pt x="32" y="65"/>
                    <a:pt x="32" y="6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7" y="14"/>
                    <a:pt x="53" y="9"/>
                    <a:pt x="47" y="6"/>
                  </a:cubicBezTo>
                  <a:cubicBezTo>
                    <a:pt x="36" y="0"/>
                    <a:pt x="15" y="21"/>
                    <a:pt x="6" y="33"/>
                  </a:cubicBezTo>
                  <a:cubicBezTo>
                    <a:pt x="8" y="34"/>
                    <a:pt x="10" y="35"/>
                    <a:pt x="10" y="35"/>
                  </a:cubicBezTo>
                  <a:cubicBezTo>
                    <a:pt x="10" y="35"/>
                    <a:pt x="10" y="40"/>
                    <a:pt x="10" y="42"/>
                  </a:cubicBezTo>
                  <a:close/>
                  <a:moveTo>
                    <a:pt x="550" y="383"/>
                  </a:moveTo>
                  <a:cubicBezTo>
                    <a:pt x="556" y="380"/>
                    <a:pt x="557" y="376"/>
                    <a:pt x="557" y="376"/>
                  </a:cubicBezTo>
                  <a:cubicBezTo>
                    <a:pt x="556" y="309"/>
                    <a:pt x="556" y="309"/>
                    <a:pt x="556" y="309"/>
                  </a:cubicBezTo>
                  <a:cubicBezTo>
                    <a:pt x="556" y="309"/>
                    <a:pt x="556" y="308"/>
                    <a:pt x="556" y="307"/>
                  </a:cubicBezTo>
                  <a:cubicBezTo>
                    <a:pt x="554" y="307"/>
                    <a:pt x="551" y="306"/>
                    <a:pt x="547" y="305"/>
                  </a:cubicBezTo>
                  <a:cubicBezTo>
                    <a:pt x="527" y="298"/>
                    <a:pt x="519" y="323"/>
                    <a:pt x="519" y="323"/>
                  </a:cubicBezTo>
                  <a:cubicBezTo>
                    <a:pt x="519" y="323"/>
                    <a:pt x="511" y="316"/>
                    <a:pt x="501" y="311"/>
                  </a:cubicBezTo>
                  <a:cubicBezTo>
                    <a:pt x="491" y="306"/>
                    <a:pt x="476" y="323"/>
                    <a:pt x="476" y="323"/>
                  </a:cubicBezTo>
                  <a:cubicBezTo>
                    <a:pt x="475" y="312"/>
                    <a:pt x="475" y="312"/>
                    <a:pt x="475" y="312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470" y="295"/>
                    <a:pt x="470" y="295"/>
                    <a:pt x="470" y="295"/>
                  </a:cubicBezTo>
                  <a:cubicBezTo>
                    <a:pt x="480" y="284"/>
                    <a:pt x="480" y="284"/>
                    <a:pt x="480" y="284"/>
                  </a:cubicBezTo>
                  <a:cubicBezTo>
                    <a:pt x="480" y="284"/>
                    <a:pt x="472" y="267"/>
                    <a:pt x="475" y="264"/>
                  </a:cubicBezTo>
                  <a:cubicBezTo>
                    <a:pt x="478" y="261"/>
                    <a:pt x="460" y="246"/>
                    <a:pt x="460" y="246"/>
                  </a:cubicBezTo>
                  <a:cubicBezTo>
                    <a:pt x="459" y="209"/>
                    <a:pt x="459" y="209"/>
                    <a:pt x="459" y="209"/>
                  </a:cubicBezTo>
                  <a:cubicBezTo>
                    <a:pt x="459" y="209"/>
                    <a:pt x="466" y="196"/>
                    <a:pt x="469" y="189"/>
                  </a:cubicBezTo>
                  <a:cubicBezTo>
                    <a:pt x="472" y="182"/>
                    <a:pt x="462" y="177"/>
                    <a:pt x="457" y="167"/>
                  </a:cubicBezTo>
                  <a:cubicBezTo>
                    <a:pt x="452" y="157"/>
                    <a:pt x="466" y="154"/>
                    <a:pt x="465" y="142"/>
                  </a:cubicBezTo>
                  <a:cubicBezTo>
                    <a:pt x="464" y="130"/>
                    <a:pt x="396" y="143"/>
                    <a:pt x="396" y="143"/>
                  </a:cubicBezTo>
                  <a:cubicBezTo>
                    <a:pt x="396" y="143"/>
                    <a:pt x="406" y="136"/>
                    <a:pt x="408" y="126"/>
                  </a:cubicBezTo>
                  <a:cubicBezTo>
                    <a:pt x="410" y="116"/>
                    <a:pt x="394" y="127"/>
                    <a:pt x="389" y="128"/>
                  </a:cubicBezTo>
                  <a:cubicBezTo>
                    <a:pt x="384" y="129"/>
                    <a:pt x="364" y="126"/>
                    <a:pt x="361" y="127"/>
                  </a:cubicBezTo>
                  <a:cubicBezTo>
                    <a:pt x="358" y="128"/>
                    <a:pt x="354" y="152"/>
                    <a:pt x="355" y="157"/>
                  </a:cubicBezTo>
                  <a:cubicBezTo>
                    <a:pt x="356" y="162"/>
                    <a:pt x="355" y="177"/>
                    <a:pt x="336" y="179"/>
                  </a:cubicBezTo>
                  <a:cubicBezTo>
                    <a:pt x="317" y="181"/>
                    <a:pt x="314" y="170"/>
                    <a:pt x="314" y="170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6" y="177"/>
                    <a:pt x="291" y="182"/>
                    <a:pt x="288" y="184"/>
                  </a:cubicBezTo>
                  <a:cubicBezTo>
                    <a:pt x="285" y="186"/>
                    <a:pt x="278" y="174"/>
                    <a:pt x="269" y="175"/>
                  </a:cubicBezTo>
                  <a:cubicBezTo>
                    <a:pt x="260" y="176"/>
                    <a:pt x="234" y="136"/>
                    <a:pt x="234" y="136"/>
                  </a:cubicBezTo>
                  <a:cubicBezTo>
                    <a:pt x="234" y="136"/>
                    <a:pt x="237" y="134"/>
                    <a:pt x="239" y="127"/>
                  </a:cubicBezTo>
                  <a:cubicBezTo>
                    <a:pt x="241" y="120"/>
                    <a:pt x="226" y="103"/>
                    <a:pt x="226" y="103"/>
                  </a:cubicBezTo>
                  <a:cubicBezTo>
                    <a:pt x="226" y="103"/>
                    <a:pt x="226" y="103"/>
                    <a:pt x="227" y="96"/>
                  </a:cubicBezTo>
                  <a:cubicBezTo>
                    <a:pt x="228" y="89"/>
                    <a:pt x="219" y="78"/>
                    <a:pt x="219" y="78"/>
                  </a:cubicBezTo>
                  <a:cubicBezTo>
                    <a:pt x="219" y="78"/>
                    <a:pt x="43" y="76"/>
                    <a:pt x="35" y="82"/>
                  </a:cubicBezTo>
                  <a:cubicBezTo>
                    <a:pt x="31" y="85"/>
                    <a:pt x="24" y="86"/>
                    <a:pt x="17" y="87"/>
                  </a:cubicBezTo>
                  <a:cubicBezTo>
                    <a:pt x="16" y="92"/>
                    <a:pt x="15" y="97"/>
                    <a:pt x="24" y="103"/>
                  </a:cubicBezTo>
                  <a:cubicBezTo>
                    <a:pt x="40" y="113"/>
                    <a:pt x="50" y="135"/>
                    <a:pt x="50" y="135"/>
                  </a:cubicBezTo>
                  <a:cubicBezTo>
                    <a:pt x="50" y="135"/>
                    <a:pt x="50" y="152"/>
                    <a:pt x="55" y="161"/>
                  </a:cubicBezTo>
                  <a:cubicBezTo>
                    <a:pt x="61" y="171"/>
                    <a:pt x="62" y="170"/>
                    <a:pt x="62" y="173"/>
                  </a:cubicBezTo>
                  <a:cubicBezTo>
                    <a:pt x="62" y="175"/>
                    <a:pt x="61" y="180"/>
                    <a:pt x="64" y="182"/>
                  </a:cubicBezTo>
                  <a:cubicBezTo>
                    <a:pt x="68" y="184"/>
                    <a:pt x="79" y="192"/>
                    <a:pt x="75" y="193"/>
                  </a:cubicBezTo>
                  <a:cubicBezTo>
                    <a:pt x="72" y="194"/>
                    <a:pt x="56" y="209"/>
                    <a:pt x="55" y="214"/>
                  </a:cubicBezTo>
                  <a:cubicBezTo>
                    <a:pt x="55" y="219"/>
                    <a:pt x="59" y="234"/>
                    <a:pt x="60" y="239"/>
                  </a:cubicBezTo>
                  <a:cubicBezTo>
                    <a:pt x="61" y="245"/>
                    <a:pt x="61" y="250"/>
                    <a:pt x="69" y="265"/>
                  </a:cubicBezTo>
                  <a:cubicBezTo>
                    <a:pt x="77" y="280"/>
                    <a:pt x="101" y="314"/>
                    <a:pt x="98" y="318"/>
                  </a:cubicBezTo>
                  <a:cubicBezTo>
                    <a:pt x="94" y="322"/>
                    <a:pt x="92" y="322"/>
                    <a:pt x="92" y="328"/>
                  </a:cubicBezTo>
                  <a:cubicBezTo>
                    <a:pt x="91" y="334"/>
                    <a:pt x="89" y="352"/>
                    <a:pt x="86" y="357"/>
                  </a:cubicBezTo>
                  <a:cubicBezTo>
                    <a:pt x="84" y="361"/>
                    <a:pt x="73" y="384"/>
                    <a:pt x="73" y="384"/>
                  </a:cubicBezTo>
                  <a:cubicBezTo>
                    <a:pt x="73" y="384"/>
                    <a:pt x="64" y="379"/>
                    <a:pt x="63" y="381"/>
                  </a:cubicBezTo>
                  <a:cubicBezTo>
                    <a:pt x="61" y="383"/>
                    <a:pt x="54" y="400"/>
                    <a:pt x="51" y="404"/>
                  </a:cubicBezTo>
                  <a:cubicBezTo>
                    <a:pt x="48" y="408"/>
                    <a:pt x="40" y="406"/>
                    <a:pt x="37" y="415"/>
                  </a:cubicBezTo>
                  <a:cubicBezTo>
                    <a:pt x="33" y="424"/>
                    <a:pt x="35" y="441"/>
                    <a:pt x="35" y="441"/>
                  </a:cubicBezTo>
                  <a:cubicBezTo>
                    <a:pt x="35" y="441"/>
                    <a:pt x="29" y="441"/>
                    <a:pt x="28" y="448"/>
                  </a:cubicBezTo>
                  <a:cubicBezTo>
                    <a:pt x="27" y="456"/>
                    <a:pt x="23" y="481"/>
                    <a:pt x="23" y="481"/>
                  </a:cubicBezTo>
                  <a:cubicBezTo>
                    <a:pt x="23" y="481"/>
                    <a:pt x="16" y="492"/>
                    <a:pt x="16" y="500"/>
                  </a:cubicBezTo>
                  <a:cubicBezTo>
                    <a:pt x="16" y="508"/>
                    <a:pt x="18" y="520"/>
                    <a:pt x="18" y="520"/>
                  </a:cubicBezTo>
                  <a:cubicBezTo>
                    <a:pt x="18" y="520"/>
                    <a:pt x="11" y="514"/>
                    <a:pt x="9" y="529"/>
                  </a:cubicBezTo>
                  <a:cubicBezTo>
                    <a:pt x="7" y="544"/>
                    <a:pt x="5" y="563"/>
                    <a:pt x="5" y="563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13" y="575"/>
                    <a:pt x="9" y="581"/>
                  </a:cubicBezTo>
                  <a:cubicBezTo>
                    <a:pt x="7" y="586"/>
                    <a:pt x="3" y="585"/>
                    <a:pt x="1" y="588"/>
                  </a:cubicBezTo>
                  <a:cubicBezTo>
                    <a:pt x="5" y="587"/>
                    <a:pt x="8" y="587"/>
                    <a:pt x="11" y="589"/>
                  </a:cubicBezTo>
                  <a:cubicBezTo>
                    <a:pt x="19" y="595"/>
                    <a:pt x="25" y="597"/>
                    <a:pt x="25" y="597"/>
                  </a:cubicBezTo>
                  <a:cubicBezTo>
                    <a:pt x="47" y="599"/>
                    <a:pt x="47" y="599"/>
                    <a:pt x="47" y="599"/>
                  </a:cubicBezTo>
                  <a:cubicBezTo>
                    <a:pt x="47" y="599"/>
                    <a:pt x="53" y="583"/>
                    <a:pt x="69" y="583"/>
                  </a:cubicBezTo>
                  <a:cubicBezTo>
                    <a:pt x="85" y="583"/>
                    <a:pt x="104" y="609"/>
                    <a:pt x="104" y="609"/>
                  </a:cubicBezTo>
                  <a:cubicBezTo>
                    <a:pt x="110" y="603"/>
                    <a:pt x="110" y="603"/>
                    <a:pt x="110" y="603"/>
                  </a:cubicBezTo>
                  <a:cubicBezTo>
                    <a:pt x="301" y="602"/>
                    <a:pt x="301" y="602"/>
                    <a:pt x="301" y="602"/>
                  </a:cubicBezTo>
                  <a:cubicBezTo>
                    <a:pt x="301" y="602"/>
                    <a:pt x="317" y="625"/>
                    <a:pt x="320" y="625"/>
                  </a:cubicBezTo>
                  <a:cubicBezTo>
                    <a:pt x="323" y="625"/>
                    <a:pt x="382" y="620"/>
                    <a:pt x="394" y="628"/>
                  </a:cubicBezTo>
                  <a:cubicBezTo>
                    <a:pt x="406" y="636"/>
                    <a:pt x="430" y="625"/>
                    <a:pt x="430" y="625"/>
                  </a:cubicBezTo>
                  <a:cubicBezTo>
                    <a:pt x="430" y="625"/>
                    <a:pt x="430" y="629"/>
                    <a:pt x="433" y="630"/>
                  </a:cubicBezTo>
                  <a:cubicBezTo>
                    <a:pt x="436" y="631"/>
                    <a:pt x="519" y="614"/>
                    <a:pt x="519" y="614"/>
                  </a:cubicBezTo>
                  <a:cubicBezTo>
                    <a:pt x="519" y="614"/>
                    <a:pt x="463" y="562"/>
                    <a:pt x="465" y="554"/>
                  </a:cubicBezTo>
                  <a:cubicBezTo>
                    <a:pt x="467" y="546"/>
                    <a:pt x="466" y="402"/>
                    <a:pt x="466" y="405"/>
                  </a:cubicBezTo>
                  <a:cubicBezTo>
                    <a:pt x="466" y="408"/>
                    <a:pt x="554" y="407"/>
                    <a:pt x="554" y="401"/>
                  </a:cubicBezTo>
                  <a:cubicBezTo>
                    <a:pt x="554" y="395"/>
                    <a:pt x="544" y="386"/>
                    <a:pt x="550" y="383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0" name="Freeform 448"/>
            <p:cNvSpPr>
              <a:spLocks noChangeAspect="1"/>
            </p:cNvSpPr>
            <p:nvPr/>
          </p:nvSpPr>
          <p:spPr bwMode="auto">
            <a:xfrm>
              <a:off x="3703638" y="3635375"/>
              <a:ext cx="887413" cy="747713"/>
            </a:xfrm>
            <a:custGeom>
              <a:avLst/>
              <a:gdLst/>
              <a:ahLst/>
              <a:cxnLst>
                <a:cxn ang="0">
                  <a:pos x="148" y="449"/>
                </a:cxn>
                <a:cxn ang="0">
                  <a:pos x="179" y="451"/>
                </a:cxn>
                <a:cxn ang="0">
                  <a:pos x="209" y="452"/>
                </a:cxn>
                <a:cxn ang="0">
                  <a:pos x="260" y="395"/>
                </a:cxn>
                <a:cxn ang="0">
                  <a:pos x="284" y="384"/>
                </a:cxn>
                <a:cxn ang="0">
                  <a:pos x="308" y="365"/>
                </a:cxn>
                <a:cxn ang="0">
                  <a:pos x="375" y="344"/>
                </a:cxn>
                <a:cxn ang="0">
                  <a:pos x="370" y="315"/>
                </a:cxn>
                <a:cxn ang="0">
                  <a:pos x="481" y="243"/>
                </a:cxn>
                <a:cxn ang="0">
                  <a:pos x="501" y="200"/>
                </a:cxn>
                <a:cxn ang="0">
                  <a:pos x="508" y="155"/>
                </a:cxn>
                <a:cxn ang="0">
                  <a:pos x="517" y="125"/>
                </a:cxn>
                <a:cxn ang="0">
                  <a:pos x="517" y="78"/>
                </a:cxn>
                <a:cxn ang="0">
                  <a:pos x="507" y="62"/>
                </a:cxn>
                <a:cxn ang="0">
                  <a:pos x="454" y="34"/>
                </a:cxn>
                <a:cxn ang="0">
                  <a:pos x="438" y="25"/>
                </a:cxn>
                <a:cxn ang="0">
                  <a:pos x="421" y="32"/>
                </a:cxn>
                <a:cxn ang="0">
                  <a:pos x="387" y="16"/>
                </a:cxn>
                <a:cxn ang="0">
                  <a:pos x="391" y="0"/>
                </a:cxn>
                <a:cxn ang="0">
                  <a:pos x="320" y="32"/>
                </a:cxn>
                <a:cxn ang="0">
                  <a:pos x="302" y="75"/>
                </a:cxn>
                <a:cxn ang="0">
                  <a:pos x="307" y="128"/>
                </a:cxn>
                <a:cxn ang="0">
                  <a:pos x="323" y="194"/>
                </a:cxn>
                <a:cxn ang="0">
                  <a:pos x="342" y="191"/>
                </a:cxn>
                <a:cxn ang="0">
                  <a:pos x="356" y="228"/>
                </a:cxn>
                <a:cxn ang="0">
                  <a:pos x="336" y="233"/>
                </a:cxn>
                <a:cxn ang="0">
                  <a:pos x="314" y="219"/>
                </a:cxn>
                <a:cxn ang="0">
                  <a:pos x="298" y="206"/>
                </a:cxn>
                <a:cxn ang="0">
                  <a:pos x="248" y="158"/>
                </a:cxn>
                <a:cxn ang="0">
                  <a:pos x="185" y="172"/>
                </a:cxn>
                <a:cxn ang="0">
                  <a:pos x="159" y="173"/>
                </a:cxn>
                <a:cxn ang="0">
                  <a:pos x="114" y="150"/>
                </a:cxn>
                <a:cxn ang="0">
                  <a:pos x="93" y="128"/>
                </a:cxn>
                <a:cxn ang="0">
                  <a:pos x="94" y="197"/>
                </a:cxn>
                <a:cxn ang="0">
                  <a:pos x="91" y="222"/>
                </a:cxn>
                <a:cxn ang="0">
                  <a:pos x="2" y="375"/>
                </a:cxn>
                <a:cxn ang="0">
                  <a:pos x="129" y="430"/>
                </a:cxn>
              </a:cxnLst>
              <a:rect l="0" t="0" r="r" b="b"/>
              <a:pathLst>
                <a:path w="548" h="461">
                  <a:moveTo>
                    <a:pt x="129" y="430"/>
                  </a:moveTo>
                  <a:cubicBezTo>
                    <a:pt x="139" y="438"/>
                    <a:pt x="143" y="449"/>
                    <a:pt x="148" y="449"/>
                  </a:cubicBezTo>
                  <a:cubicBezTo>
                    <a:pt x="153" y="449"/>
                    <a:pt x="162" y="439"/>
                    <a:pt x="165" y="444"/>
                  </a:cubicBezTo>
                  <a:cubicBezTo>
                    <a:pt x="168" y="449"/>
                    <a:pt x="179" y="451"/>
                    <a:pt x="179" y="451"/>
                  </a:cubicBezTo>
                  <a:cubicBezTo>
                    <a:pt x="179" y="451"/>
                    <a:pt x="182" y="440"/>
                    <a:pt x="190" y="446"/>
                  </a:cubicBezTo>
                  <a:cubicBezTo>
                    <a:pt x="198" y="452"/>
                    <a:pt x="195" y="461"/>
                    <a:pt x="209" y="452"/>
                  </a:cubicBezTo>
                  <a:cubicBezTo>
                    <a:pt x="216" y="447"/>
                    <a:pt x="229" y="435"/>
                    <a:pt x="240" y="423"/>
                  </a:cubicBezTo>
                  <a:cubicBezTo>
                    <a:pt x="248" y="411"/>
                    <a:pt x="257" y="398"/>
                    <a:pt x="260" y="395"/>
                  </a:cubicBezTo>
                  <a:cubicBezTo>
                    <a:pt x="266" y="391"/>
                    <a:pt x="267" y="400"/>
                    <a:pt x="273" y="395"/>
                  </a:cubicBezTo>
                  <a:cubicBezTo>
                    <a:pt x="279" y="390"/>
                    <a:pt x="279" y="384"/>
                    <a:pt x="284" y="384"/>
                  </a:cubicBezTo>
                  <a:cubicBezTo>
                    <a:pt x="288" y="383"/>
                    <a:pt x="301" y="380"/>
                    <a:pt x="305" y="382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08" y="365"/>
                    <a:pt x="345" y="343"/>
                    <a:pt x="354" y="344"/>
                  </a:cubicBezTo>
                  <a:cubicBezTo>
                    <a:pt x="363" y="345"/>
                    <a:pt x="372" y="348"/>
                    <a:pt x="375" y="344"/>
                  </a:cubicBezTo>
                  <a:cubicBezTo>
                    <a:pt x="378" y="340"/>
                    <a:pt x="381" y="331"/>
                    <a:pt x="381" y="331"/>
                  </a:cubicBezTo>
                  <a:cubicBezTo>
                    <a:pt x="381" y="331"/>
                    <a:pt x="366" y="321"/>
                    <a:pt x="370" y="315"/>
                  </a:cubicBezTo>
                  <a:cubicBezTo>
                    <a:pt x="374" y="309"/>
                    <a:pt x="499" y="268"/>
                    <a:pt x="499" y="268"/>
                  </a:cubicBezTo>
                  <a:cubicBezTo>
                    <a:pt x="499" y="268"/>
                    <a:pt x="476" y="249"/>
                    <a:pt x="481" y="243"/>
                  </a:cubicBezTo>
                  <a:cubicBezTo>
                    <a:pt x="486" y="237"/>
                    <a:pt x="501" y="228"/>
                    <a:pt x="499" y="223"/>
                  </a:cubicBezTo>
                  <a:cubicBezTo>
                    <a:pt x="497" y="218"/>
                    <a:pt x="479" y="204"/>
                    <a:pt x="501" y="200"/>
                  </a:cubicBezTo>
                  <a:cubicBezTo>
                    <a:pt x="523" y="196"/>
                    <a:pt x="526" y="197"/>
                    <a:pt x="526" y="197"/>
                  </a:cubicBezTo>
                  <a:cubicBezTo>
                    <a:pt x="526" y="197"/>
                    <a:pt x="503" y="162"/>
                    <a:pt x="508" y="155"/>
                  </a:cubicBezTo>
                  <a:cubicBezTo>
                    <a:pt x="513" y="148"/>
                    <a:pt x="519" y="142"/>
                    <a:pt x="518" y="138"/>
                  </a:cubicBezTo>
                  <a:cubicBezTo>
                    <a:pt x="517" y="134"/>
                    <a:pt x="506" y="130"/>
                    <a:pt x="517" y="125"/>
                  </a:cubicBezTo>
                  <a:cubicBezTo>
                    <a:pt x="528" y="120"/>
                    <a:pt x="548" y="114"/>
                    <a:pt x="542" y="113"/>
                  </a:cubicBezTo>
                  <a:cubicBezTo>
                    <a:pt x="536" y="112"/>
                    <a:pt x="515" y="87"/>
                    <a:pt x="517" y="78"/>
                  </a:cubicBezTo>
                  <a:cubicBezTo>
                    <a:pt x="519" y="70"/>
                    <a:pt x="514" y="67"/>
                    <a:pt x="511" y="64"/>
                  </a:cubicBezTo>
                  <a:cubicBezTo>
                    <a:pt x="509" y="63"/>
                    <a:pt x="508" y="63"/>
                    <a:pt x="507" y="62"/>
                  </a:cubicBezTo>
                  <a:cubicBezTo>
                    <a:pt x="494" y="54"/>
                    <a:pt x="459" y="43"/>
                    <a:pt x="459" y="43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22" y="19"/>
                    <a:pt x="422" y="19"/>
                    <a:pt x="422" y="19"/>
                  </a:cubicBezTo>
                  <a:cubicBezTo>
                    <a:pt x="422" y="25"/>
                    <a:pt x="422" y="34"/>
                    <a:pt x="421" y="32"/>
                  </a:cubicBezTo>
                  <a:cubicBezTo>
                    <a:pt x="418" y="30"/>
                    <a:pt x="409" y="24"/>
                    <a:pt x="408" y="23"/>
                  </a:cubicBezTo>
                  <a:cubicBezTo>
                    <a:pt x="406" y="23"/>
                    <a:pt x="387" y="17"/>
                    <a:pt x="387" y="16"/>
                  </a:cubicBezTo>
                  <a:cubicBezTo>
                    <a:pt x="388" y="16"/>
                    <a:pt x="399" y="14"/>
                    <a:pt x="396" y="7"/>
                  </a:cubicBezTo>
                  <a:cubicBezTo>
                    <a:pt x="395" y="5"/>
                    <a:pt x="393" y="2"/>
                    <a:pt x="391" y="0"/>
                  </a:cubicBezTo>
                  <a:cubicBezTo>
                    <a:pt x="372" y="4"/>
                    <a:pt x="327" y="14"/>
                    <a:pt x="320" y="14"/>
                  </a:cubicBezTo>
                  <a:cubicBezTo>
                    <a:pt x="311" y="14"/>
                    <a:pt x="321" y="23"/>
                    <a:pt x="320" y="32"/>
                  </a:cubicBezTo>
                  <a:cubicBezTo>
                    <a:pt x="319" y="41"/>
                    <a:pt x="306" y="52"/>
                    <a:pt x="296" y="54"/>
                  </a:cubicBezTo>
                  <a:cubicBezTo>
                    <a:pt x="286" y="56"/>
                    <a:pt x="297" y="59"/>
                    <a:pt x="302" y="75"/>
                  </a:cubicBezTo>
                  <a:cubicBezTo>
                    <a:pt x="307" y="91"/>
                    <a:pt x="303" y="98"/>
                    <a:pt x="299" y="102"/>
                  </a:cubicBezTo>
                  <a:cubicBezTo>
                    <a:pt x="295" y="106"/>
                    <a:pt x="309" y="122"/>
                    <a:pt x="307" y="128"/>
                  </a:cubicBezTo>
                  <a:cubicBezTo>
                    <a:pt x="305" y="134"/>
                    <a:pt x="288" y="162"/>
                    <a:pt x="288" y="162"/>
                  </a:cubicBezTo>
                  <a:cubicBezTo>
                    <a:pt x="288" y="162"/>
                    <a:pt x="316" y="188"/>
                    <a:pt x="323" y="194"/>
                  </a:cubicBezTo>
                  <a:cubicBezTo>
                    <a:pt x="330" y="200"/>
                    <a:pt x="341" y="201"/>
                    <a:pt x="341" y="201"/>
                  </a:cubicBezTo>
                  <a:cubicBezTo>
                    <a:pt x="341" y="201"/>
                    <a:pt x="342" y="197"/>
                    <a:pt x="342" y="191"/>
                  </a:cubicBezTo>
                  <a:cubicBezTo>
                    <a:pt x="342" y="185"/>
                    <a:pt x="354" y="186"/>
                    <a:pt x="357" y="185"/>
                  </a:cubicBezTo>
                  <a:cubicBezTo>
                    <a:pt x="360" y="184"/>
                    <a:pt x="356" y="228"/>
                    <a:pt x="356" y="228"/>
                  </a:cubicBezTo>
                  <a:cubicBezTo>
                    <a:pt x="351" y="239"/>
                    <a:pt x="351" y="239"/>
                    <a:pt x="351" y="239"/>
                  </a:cubicBezTo>
                  <a:cubicBezTo>
                    <a:pt x="336" y="233"/>
                    <a:pt x="336" y="233"/>
                    <a:pt x="336" y="233"/>
                  </a:cubicBezTo>
                  <a:cubicBezTo>
                    <a:pt x="336" y="233"/>
                    <a:pt x="331" y="242"/>
                    <a:pt x="328" y="246"/>
                  </a:cubicBezTo>
                  <a:cubicBezTo>
                    <a:pt x="325" y="250"/>
                    <a:pt x="313" y="226"/>
                    <a:pt x="314" y="219"/>
                  </a:cubicBezTo>
                  <a:cubicBezTo>
                    <a:pt x="315" y="212"/>
                    <a:pt x="300" y="217"/>
                    <a:pt x="300" y="217"/>
                  </a:cubicBezTo>
                  <a:cubicBezTo>
                    <a:pt x="300" y="217"/>
                    <a:pt x="300" y="214"/>
                    <a:pt x="298" y="206"/>
                  </a:cubicBezTo>
                  <a:cubicBezTo>
                    <a:pt x="296" y="198"/>
                    <a:pt x="280" y="189"/>
                    <a:pt x="267" y="189"/>
                  </a:cubicBezTo>
                  <a:cubicBezTo>
                    <a:pt x="254" y="189"/>
                    <a:pt x="256" y="162"/>
                    <a:pt x="248" y="158"/>
                  </a:cubicBezTo>
                  <a:cubicBezTo>
                    <a:pt x="240" y="154"/>
                    <a:pt x="234" y="170"/>
                    <a:pt x="230" y="178"/>
                  </a:cubicBezTo>
                  <a:cubicBezTo>
                    <a:pt x="226" y="186"/>
                    <a:pt x="189" y="174"/>
                    <a:pt x="185" y="172"/>
                  </a:cubicBezTo>
                  <a:cubicBezTo>
                    <a:pt x="181" y="170"/>
                    <a:pt x="175" y="165"/>
                    <a:pt x="175" y="165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53" y="149"/>
                    <a:pt x="150" y="143"/>
                  </a:cubicBezTo>
                  <a:cubicBezTo>
                    <a:pt x="147" y="137"/>
                    <a:pt x="120" y="147"/>
                    <a:pt x="114" y="150"/>
                  </a:cubicBezTo>
                  <a:cubicBezTo>
                    <a:pt x="108" y="153"/>
                    <a:pt x="112" y="145"/>
                    <a:pt x="111" y="134"/>
                  </a:cubicBezTo>
                  <a:cubicBezTo>
                    <a:pt x="110" y="125"/>
                    <a:pt x="106" y="130"/>
                    <a:pt x="93" y="128"/>
                  </a:cubicBezTo>
                  <a:cubicBezTo>
                    <a:pt x="93" y="129"/>
                    <a:pt x="93" y="130"/>
                    <a:pt x="93" y="130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4" y="197"/>
                    <a:pt x="93" y="201"/>
                    <a:pt x="87" y="204"/>
                  </a:cubicBezTo>
                  <a:cubicBezTo>
                    <a:pt x="81" y="207"/>
                    <a:pt x="91" y="216"/>
                    <a:pt x="91" y="222"/>
                  </a:cubicBezTo>
                  <a:cubicBezTo>
                    <a:pt x="91" y="228"/>
                    <a:pt x="3" y="229"/>
                    <a:pt x="3" y="226"/>
                  </a:cubicBezTo>
                  <a:cubicBezTo>
                    <a:pt x="3" y="223"/>
                    <a:pt x="4" y="367"/>
                    <a:pt x="2" y="375"/>
                  </a:cubicBezTo>
                  <a:cubicBezTo>
                    <a:pt x="0" y="381"/>
                    <a:pt x="34" y="414"/>
                    <a:pt x="49" y="428"/>
                  </a:cubicBezTo>
                  <a:cubicBezTo>
                    <a:pt x="78" y="426"/>
                    <a:pt x="122" y="425"/>
                    <a:pt x="129" y="43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1" name="Freeform 449"/>
            <p:cNvSpPr>
              <a:spLocks noChangeAspect="1"/>
            </p:cNvSpPr>
            <p:nvPr/>
          </p:nvSpPr>
          <p:spPr bwMode="auto">
            <a:xfrm>
              <a:off x="4475163" y="3740150"/>
              <a:ext cx="242888" cy="568325"/>
            </a:xfrm>
            <a:custGeom>
              <a:avLst/>
              <a:gdLst/>
              <a:ahLst/>
              <a:cxnLst>
                <a:cxn ang="0">
                  <a:pos x="86" y="225"/>
                </a:cxn>
                <a:cxn ang="0">
                  <a:pos x="92" y="264"/>
                </a:cxn>
                <a:cxn ang="0">
                  <a:pos x="71" y="292"/>
                </a:cxn>
                <a:cxn ang="0">
                  <a:pos x="109" y="347"/>
                </a:cxn>
                <a:cxn ang="0">
                  <a:pos x="120" y="330"/>
                </a:cxn>
                <a:cxn ang="0">
                  <a:pos x="115" y="323"/>
                </a:cxn>
                <a:cxn ang="0">
                  <a:pos x="117" y="313"/>
                </a:cxn>
                <a:cxn ang="0">
                  <a:pos x="119" y="303"/>
                </a:cxn>
                <a:cxn ang="0">
                  <a:pos x="147" y="301"/>
                </a:cxn>
                <a:cxn ang="0">
                  <a:pos x="149" y="237"/>
                </a:cxn>
                <a:cxn ang="0">
                  <a:pos x="113" y="189"/>
                </a:cxn>
                <a:cxn ang="0">
                  <a:pos x="104" y="177"/>
                </a:cxn>
                <a:cxn ang="0">
                  <a:pos x="104" y="179"/>
                </a:cxn>
                <a:cxn ang="0">
                  <a:pos x="106" y="195"/>
                </a:cxn>
                <a:cxn ang="0">
                  <a:pos x="121" y="212"/>
                </a:cxn>
                <a:cxn ang="0">
                  <a:pos x="116" y="220"/>
                </a:cxn>
                <a:cxn ang="0">
                  <a:pos x="107" y="208"/>
                </a:cxn>
                <a:cxn ang="0">
                  <a:pos x="98" y="221"/>
                </a:cxn>
                <a:cxn ang="0">
                  <a:pos x="91" y="205"/>
                </a:cxn>
                <a:cxn ang="0">
                  <a:pos x="93" y="196"/>
                </a:cxn>
                <a:cxn ang="0">
                  <a:pos x="82" y="177"/>
                </a:cxn>
                <a:cxn ang="0">
                  <a:pos x="81" y="145"/>
                </a:cxn>
                <a:cxn ang="0">
                  <a:pos x="71" y="120"/>
                </a:cxn>
                <a:cxn ang="0">
                  <a:pos x="85" y="99"/>
                </a:cxn>
                <a:cxn ang="0">
                  <a:pos x="81" y="76"/>
                </a:cxn>
                <a:cxn ang="0">
                  <a:pos x="84" y="69"/>
                </a:cxn>
                <a:cxn ang="0">
                  <a:pos x="79" y="55"/>
                </a:cxn>
                <a:cxn ang="0">
                  <a:pos x="83" y="37"/>
                </a:cxn>
                <a:cxn ang="0">
                  <a:pos x="68" y="14"/>
                </a:cxn>
                <a:cxn ang="0">
                  <a:pos x="69" y="3"/>
                </a:cxn>
                <a:cxn ang="0">
                  <a:pos x="35" y="0"/>
                </a:cxn>
                <a:cxn ang="0">
                  <a:pos x="41" y="14"/>
                </a:cxn>
                <a:cxn ang="0">
                  <a:pos x="66" y="49"/>
                </a:cxn>
                <a:cxn ang="0">
                  <a:pos x="41" y="61"/>
                </a:cxn>
                <a:cxn ang="0">
                  <a:pos x="42" y="74"/>
                </a:cxn>
                <a:cxn ang="0">
                  <a:pos x="32" y="91"/>
                </a:cxn>
                <a:cxn ang="0">
                  <a:pos x="50" y="133"/>
                </a:cxn>
                <a:cxn ang="0">
                  <a:pos x="25" y="136"/>
                </a:cxn>
                <a:cxn ang="0">
                  <a:pos x="23" y="159"/>
                </a:cxn>
                <a:cxn ang="0">
                  <a:pos x="5" y="179"/>
                </a:cxn>
                <a:cxn ang="0">
                  <a:pos x="23" y="204"/>
                </a:cxn>
                <a:cxn ang="0">
                  <a:pos x="15" y="206"/>
                </a:cxn>
                <a:cxn ang="0">
                  <a:pos x="51" y="232"/>
                </a:cxn>
                <a:cxn ang="0">
                  <a:pos x="86" y="225"/>
                </a:cxn>
              </a:cxnLst>
              <a:rect l="0" t="0" r="r" b="b"/>
              <a:pathLst>
                <a:path w="150" h="351">
                  <a:moveTo>
                    <a:pt x="86" y="225"/>
                  </a:moveTo>
                  <a:cubicBezTo>
                    <a:pt x="91" y="240"/>
                    <a:pt x="92" y="264"/>
                    <a:pt x="92" y="264"/>
                  </a:cubicBezTo>
                  <a:cubicBezTo>
                    <a:pt x="92" y="264"/>
                    <a:pt x="67" y="283"/>
                    <a:pt x="71" y="292"/>
                  </a:cubicBezTo>
                  <a:cubicBezTo>
                    <a:pt x="75" y="301"/>
                    <a:pt x="105" y="351"/>
                    <a:pt x="109" y="347"/>
                  </a:cubicBezTo>
                  <a:cubicBezTo>
                    <a:pt x="113" y="343"/>
                    <a:pt x="120" y="330"/>
                    <a:pt x="120" y="330"/>
                  </a:cubicBezTo>
                  <a:cubicBezTo>
                    <a:pt x="115" y="323"/>
                    <a:pt x="115" y="323"/>
                    <a:pt x="115" y="323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9" y="303"/>
                    <a:pt x="119" y="303"/>
                    <a:pt x="119" y="303"/>
                  </a:cubicBezTo>
                  <a:cubicBezTo>
                    <a:pt x="119" y="303"/>
                    <a:pt x="146" y="309"/>
                    <a:pt x="147" y="301"/>
                  </a:cubicBezTo>
                  <a:cubicBezTo>
                    <a:pt x="148" y="293"/>
                    <a:pt x="150" y="243"/>
                    <a:pt x="149" y="237"/>
                  </a:cubicBezTo>
                  <a:cubicBezTo>
                    <a:pt x="148" y="231"/>
                    <a:pt x="126" y="198"/>
                    <a:pt x="113" y="189"/>
                  </a:cubicBezTo>
                  <a:cubicBezTo>
                    <a:pt x="110" y="187"/>
                    <a:pt x="107" y="182"/>
                    <a:pt x="104" y="177"/>
                  </a:cubicBezTo>
                  <a:cubicBezTo>
                    <a:pt x="104" y="178"/>
                    <a:pt x="104" y="178"/>
                    <a:pt x="104" y="179"/>
                  </a:cubicBezTo>
                  <a:cubicBezTo>
                    <a:pt x="104" y="185"/>
                    <a:pt x="104" y="194"/>
                    <a:pt x="106" y="195"/>
                  </a:cubicBezTo>
                  <a:cubicBezTo>
                    <a:pt x="109" y="197"/>
                    <a:pt x="122" y="204"/>
                    <a:pt x="121" y="212"/>
                  </a:cubicBezTo>
                  <a:cubicBezTo>
                    <a:pt x="120" y="220"/>
                    <a:pt x="118" y="223"/>
                    <a:pt x="116" y="220"/>
                  </a:cubicBezTo>
                  <a:cubicBezTo>
                    <a:pt x="114" y="218"/>
                    <a:pt x="109" y="208"/>
                    <a:pt x="107" y="208"/>
                  </a:cubicBezTo>
                  <a:cubicBezTo>
                    <a:pt x="105" y="207"/>
                    <a:pt x="101" y="226"/>
                    <a:pt x="98" y="221"/>
                  </a:cubicBezTo>
                  <a:cubicBezTo>
                    <a:pt x="95" y="216"/>
                    <a:pt x="91" y="212"/>
                    <a:pt x="91" y="205"/>
                  </a:cubicBezTo>
                  <a:cubicBezTo>
                    <a:pt x="91" y="199"/>
                    <a:pt x="96" y="199"/>
                    <a:pt x="93" y="196"/>
                  </a:cubicBezTo>
                  <a:cubicBezTo>
                    <a:pt x="91" y="192"/>
                    <a:pt x="82" y="190"/>
                    <a:pt x="82" y="177"/>
                  </a:cubicBezTo>
                  <a:cubicBezTo>
                    <a:pt x="82" y="165"/>
                    <a:pt x="81" y="144"/>
                    <a:pt x="81" y="145"/>
                  </a:cubicBezTo>
                  <a:cubicBezTo>
                    <a:pt x="80" y="146"/>
                    <a:pt x="68" y="128"/>
                    <a:pt x="71" y="120"/>
                  </a:cubicBezTo>
                  <a:cubicBezTo>
                    <a:pt x="75" y="112"/>
                    <a:pt x="85" y="109"/>
                    <a:pt x="85" y="99"/>
                  </a:cubicBezTo>
                  <a:cubicBezTo>
                    <a:pt x="85" y="89"/>
                    <a:pt x="81" y="77"/>
                    <a:pt x="81" y="76"/>
                  </a:cubicBezTo>
                  <a:cubicBezTo>
                    <a:pt x="82" y="75"/>
                    <a:pt x="87" y="73"/>
                    <a:pt x="84" y="69"/>
                  </a:cubicBezTo>
                  <a:cubicBezTo>
                    <a:pt x="81" y="65"/>
                    <a:pt x="77" y="59"/>
                    <a:pt x="79" y="55"/>
                  </a:cubicBezTo>
                  <a:cubicBezTo>
                    <a:pt x="81" y="51"/>
                    <a:pt x="87" y="42"/>
                    <a:pt x="83" y="37"/>
                  </a:cubicBezTo>
                  <a:cubicBezTo>
                    <a:pt x="79" y="32"/>
                    <a:pt x="66" y="24"/>
                    <a:pt x="68" y="14"/>
                  </a:cubicBezTo>
                  <a:cubicBezTo>
                    <a:pt x="69" y="11"/>
                    <a:pt x="68" y="7"/>
                    <a:pt x="69" y="3"/>
                  </a:cubicBezTo>
                  <a:cubicBezTo>
                    <a:pt x="60" y="4"/>
                    <a:pt x="45" y="4"/>
                    <a:pt x="35" y="0"/>
                  </a:cubicBezTo>
                  <a:cubicBezTo>
                    <a:pt x="38" y="3"/>
                    <a:pt x="43" y="6"/>
                    <a:pt x="41" y="14"/>
                  </a:cubicBezTo>
                  <a:cubicBezTo>
                    <a:pt x="39" y="23"/>
                    <a:pt x="60" y="48"/>
                    <a:pt x="66" y="49"/>
                  </a:cubicBezTo>
                  <a:cubicBezTo>
                    <a:pt x="72" y="50"/>
                    <a:pt x="52" y="56"/>
                    <a:pt x="41" y="61"/>
                  </a:cubicBezTo>
                  <a:cubicBezTo>
                    <a:pt x="30" y="66"/>
                    <a:pt x="41" y="70"/>
                    <a:pt x="42" y="74"/>
                  </a:cubicBezTo>
                  <a:cubicBezTo>
                    <a:pt x="43" y="78"/>
                    <a:pt x="37" y="84"/>
                    <a:pt x="32" y="91"/>
                  </a:cubicBezTo>
                  <a:cubicBezTo>
                    <a:pt x="27" y="98"/>
                    <a:pt x="50" y="133"/>
                    <a:pt x="50" y="133"/>
                  </a:cubicBezTo>
                  <a:cubicBezTo>
                    <a:pt x="50" y="133"/>
                    <a:pt x="47" y="132"/>
                    <a:pt x="25" y="136"/>
                  </a:cubicBezTo>
                  <a:cubicBezTo>
                    <a:pt x="3" y="140"/>
                    <a:pt x="21" y="154"/>
                    <a:pt x="23" y="159"/>
                  </a:cubicBezTo>
                  <a:cubicBezTo>
                    <a:pt x="25" y="164"/>
                    <a:pt x="10" y="173"/>
                    <a:pt x="5" y="179"/>
                  </a:cubicBezTo>
                  <a:cubicBezTo>
                    <a:pt x="0" y="185"/>
                    <a:pt x="23" y="204"/>
                    <a:pt x="23" y="204"/>
                  </a:cubicBezTo>
                  <a:cubicBezTo>
                    <a:pt x="23" y="204"/>
                    <a:pt x="20" y="205"/>
                    <a:pt x="15" y="206"/>
                  </a:cubicBezTo>
                  <a:cubicBezTo>
                    <a:pt x="27" y="217"/>
                    <a:pt x="43" y="233"/>
                    <a:pt x="51" y="232"/>
                  </a:cubicBezTo>
                  <a:cubicBezTo>
                    <a:pt x="63" y="231"/>
                    <a:pt x="81" y="210"/>
                    <a:pt x="86" y="22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2" name="Freeform 450"/>
            <p:cNvSpPr>
              <a:spLocks noChangeAspect="1"/>
            </p:cNvSpPr>
            <p:nvPr/>
          </p:nvSpPr>
          <p:spPr bwMode="auto">
            <a:xfrm>
              <a:off x="2951163" y="4289425"/>
              <a:ext cx="979488" cy="877888"/>
            </a:xfrm>
            <a:custGeom>
              <a:avLst/>
              <a:gdLst/>
              <a:ahLst/>
              <a:cxnLst>
                <a:cxn ang="0">
                  <a:pos x="239" y="492"/>
                </a:cxn>
                <a:cxn ang="0">
                  <a:pos x="257" y="502"/>
                </a:cxn>
                <a:cxn ang="0">
                  <a:pos x="269" y="531"/>
                </a:cxn>
                <a:cxn ang="0">
                  <a:pos x="278" y="528"/>
                </a:cxn>
                <a:cxn ang="0">
                  <a:pos x="293" y="540"/>
                </a:cxn>
                <a:cxn ang="0">
                  <a:pos x="323" y="532"/>
                </a:cxn>
                <a:cxn ang="0">
                  <a:pos x="333" y="537"/>
                </a:cxn>
                <a:cxn ang="0">
                  <a:pos x="344" y="524"/>
                </a:cxn>
                <a:cxn ang="0">
                  <a:pos x="364" y="518"/>
                </a:cxn>
                <a:cxn ang="0">
                  <a:pos x="372" y="228"/>
                </a:cxn>
                <a:cxn ang="0">
                  <a:pos x="417" y="221"/>
                </a:cxn>
                <a:cxn ang="0">
                  <a:pos x="417" y="66"/>
                </a:cxn>
                <a:cxn ang="0">
                  <a:pos x="470" y="56"/>
                </a:cxn>
                <a:cxn ang="0">
                  <a:pos x="519" y="51"/>
                </a:cxn>
                <a:cxn ang="0">
                  <a:pos x="542" y="68"/>
                </a:cxn>
                <a:cxn ang="0">
                  <a:pos x="567" y="48"/>
                </a:cxn>
                <a:cxn ang="0">
                  <a:pos x="586" y="53"/>
                </a:cxn>
                <a:cxn ang="0">
                  <a:pos x="591" y="38"/>
                </a:cxn>
                <a:cxn ang="0">
                  <a:pos x="605" y="38"/>
                </a:cxn>
                <a:cxn ang="0">
                  <a:pos x="594" y="26"/>
                </a:cxn>
                <a:cxn ang="0">
                  <a:pos x="514" y="24"/>
                </a:cxn>
                <a:cxn ang="0">
                  <a:pos x="521" y="31"/>
                </a:cxn>
                <a:cxn ang="0">
                  <a:pos x="435" y="47"/>
                </a:cxn>
                <a:cxn ang="0">
                  <a:pos x="432" y="42"/>
                </a:cxn>
                <a:cxn ang="0">
                  <a:pos x="396" y="45"/>
                </a:cxn>
                <a:cxn ang="0">
                  <a:pos x="322" y="42"/>
                </a:cxn>
                <a:cxn ang="0">
                  <a:pos x="303" y="19"/>
                </a:cxn>
                <a:cxn ang="0">
                  <a:pos x="112" y="20"/>
                </a:cxn>
                <a:cxn ang="0">
                  <a:pos x="106" y="26"/>
                </a:cxn>
                <a:cxn ang="0">
                  <a:pos x="71" y="0"/>
                </a:cxn>
                <a:cxn ang="0">
                  <a:pos x="49" y="16"/>
                </a:cxn>
                <a:cxn ang="0">
                  <a:pos x="27" y="14"/>
                </a:cxn>
                <a:cxn ang="0">
                  <a:pos x="13" y="6"/>
                </a:cxn>
                <a:cxn ang="0">
                  <a:pos x="3" y="5"/>
                </a:cxn>
                <a:cxn ang="0">
                  <a:pos x="1" y="11"/>
                </a:cxn>
                <a:cxn ang="0">
                  <a:pos x="4" y="43"/>
                </a:cxn>
                <a:cxn ang="0">
                  <a:pos x="21" y="73"/>
                </a:cxn>
                <a:cxn ang="0">
                  <a:pos x="31" y="83"/>
                </a:cxn>
                <a:cxn ang="0">
                  <a:pos x="49" y="111"/>
                </a:cxn>
                <a:cxn ang="0">
                  <a:pos x="53" y="122"/>
                </a:cxn>
                <a:cxn ang="0">
                  <a:pos x="68" y="136"/>
                </a:cxn>
                <a:cxn ang="0">
                  <a:pos x="72" y="161"/>
                </a:cxn>
                <a:cxn ang="0">
                  <a:pos x="85" y="185"/>
                </a:cxn>
                <a:cxn ang="0">
                  <a:pos x="104" y="211"/>
                </a:cxn>
                <a:cxn ang="0">
                  <a:pos x="128" y="246"/>
                </a:cxn>
                <a:cxn ang="0">
                  <a:pos x="129" y="280"/>
                </a:cxn>
                <a:cxn ang="0">
                  <a:pos x="133" y="310"/>
                </a:cxn>
                <a:cxn ang="0">
                  <a:pos x="130" y="327"/>
                </a:cxn>
                <a:cxn ang="0">
                  <a:pos x="146" y="364"/>
                </a:cxn>
                <a:cxn ang="0">
                  <a:pos x="149" y="401"/>
                </a:cxn>
                <a:cxn ang="0">
                  <a:pos x="155" y="407"/>
                </a:cxn>
                <a:cxn ang="0">
                  <a:pos x="151" y="418"/>
                </a:cxn>
                <a:cxn ang="0">
                  <a:pos x="161" y="429"/>
                </a:cxn>
                <a:cxn ang="0">
                  <a:pos x="158" y="438"/>
                </a:cxn>
                <a:cxn ang="0">
                  <a:pos x="162" y="444"/>
                </a:cxn>
                <a:cxn ang="0">
                  <a:pos x="175" y="475"/>
                </a:cxn>
                <a:cxn ang="0">
                  <a:pos x="188" y="498"/>
                </a:cxn>
                <a:cxn ang="0">
                  <a:pos x="215" y="522"/>
                </a:cxn>
                <a:cxn ang="0">
                  <a:pos x="230" y="515"/>
                </a:cxn>
                <a:cxn ang="0">
                  <a:pos x="239" y="492"/>
                </a:cxn>
              </a:cxnLst>
              <a:rect l="0" t="0" r="r" b="b"/>
              <a:pathLst>
                <a:path w="605" h="542">
                  <a:moveTo>
                    <a:pt x="239" y="492"/>
                  </a:moveTo>
                  <a:cubicBezTo>
                    <a:pt x="243" y="493"/>
                    <a:pt x="257" y="502"/>
                    <a:pt x="257" y="502"/>
                  </a:cubicBezTo>
                  <a:cubicBezTo>
                    <a:pt x="257" y="502"/>
                    <a:pt x="263" y="530"/>
                    <a:pt x="269" y="531"/>
                  </a:cubicBezTo>
                  <a:cubicBezTo>
                    <a:pt x="275" y="532"/>
                    <a:pt x="278" y="528"/>
                    <a:pt x="278" y="528"/>
                  </a:cubicBezTo>
                  <a:cubicBezTo>
                    <a:pt x="278" y="528"/>
                    <a:pt x="284" y="542"/>
                    <a:pt x="293" y="540"/>
                  </a:cubicBezTo>
                  <a:cubicBezTo>
                    <a:pt x="302" y="538"/>
                    <a:pt x="323" y="532"/>
                    <a:pt x="323" y="532"/>
                  </a:cubicBezTo>
                  <a:cubicBezTo>
                    <a:pt x="323" y="532"/>
                    <a:pt x="325" y="540"/>
                    <a:pt x="333" y="537"/>
                  </a:cubicBezTo>
                  <a:cubicBezTo>
                    <a:pt x="341" y="534"/>
                    <a:pt x="339" y="525"/>
                    <a:pt x="344" y="524"/>
                  </a:cubicBezTo>
                  <a:cubicBezTo>
                    <a:pt x="349" y="523"/>
                    <a:pt x="364" y="521"/>
                    <a:pt x="364" y="518"/>
                  </a:cubicBezTo>
                  <a:cubicBezTo>
                    <a:pt x="364" y="515"/>
                    <a:pt x="372" y="228"/>
                    <a:pt x="372" y="228"/>
                  </a:cubicBezTo>
                  <a:cubicBezTo>
                    <a:pt x="372" y="228"/>
                    <a:pt x="417" y="226"/>
                    <a:pt x="417" y="221"/>
                  </a:cubicBezTo>
                  <a:cubicBezTo>
                    <a:pt x="417" y="216"/>
                    <a:pt x="418" y="66"/>
                    <a:pt x="417" y="66"/>
                  </a:cubicBezTo>
                  <a:cubicBezTo>
                    <a:pt x="416" y="66"/>
                    <a:pt x="455" y="62"/>
                    <a:pt x="470" y="56"/>
                  </a:cubicBezTo>
                  <a:cubicBezTo>
                    <a:pt x="485" y="50"/>
                    <a:pt x="519" y="51"/>
                    <a:pt x="519" y="51"/>
                  </a:cubicBezTo>
                  <a:cubicBezTo>
                    <a:pt x="519" y="51"/>
                    <a:pt x="539" y="68"/>
                    <a:pt x="542" y="68"/>
                  </a:cubicBezTo>
                  <a:cubicBezTo>
                    <a:pt x="545" y="68"/>
                    <a:pt x="556" y="49"/>
                    <a:pt x="567" y="48"/>
                  </a:cubicBezTo>
                  <a:cubicBezTo>
                    <a:pt x="578" y="47"/>
                    <a:pt x="586" y="53"/>
                    <a:pt x="586" y="53"/>
                  </a:cubicBezTo>
                  <a:cubicBezTo>
                    <a:pt x="591" y="38"/>
                    <a:pt x="591" y="38"/>
                    <a:pt x="591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02" y="34"/>
                    <a:pt x="599" y="30"/>
                    <a:pt x="594" y="26"/>
                  </a:cubicBezTo>
                  <a:cubicBezTo>
                    <a:pt x="587" y="21"/>
                    <a:pt x="543" y="22"/>
                    <a:pt x="514" y="24"/>
                  </a:cubicBezTo>
                  <a:cubicBezTo>
                    <a:pt x="518" y="28"/>
                    <a:pt x="521" y="31"/>
                    <a:pt x="521" y="31"/>
                  </a:cubicBezTo>
                  <a:cubicBezTo>
                    <a:pt x="521" y="31"/>
                    <a:pt x="438" y="48"/>
                    <a:pt x="435" y="47"/>
                  </a:cubicBezTo>
                  <a:cubicBezTo>
                    <a:pt x="432" y="46"/>
                    <a:pt x="432" y="42"/>
                    <a:pt x="432" y="42"/>
                  </a:cubicBezTo>
                  <a:cubicBezTo>
                    <a:pt x="432" y="42"/>
                    <a:pt x="408" y="53"/>
                    <a:pt x="396" y="45"/>
                  </a:cubicBezTo>
                  <a:cubicBezTo>
                    <a:pt x="384" y="37"/>
                    <a:pt x="325" y="42"/>
                    <a:pt x="322" y="42"/>
                  </a:cubicBezTo>
                  <a:cubicBezTo>
                    <a:pt x="319" y="42"/>
                    <a:pt x="303" y="19"/>
                    <a:pt x="303" y="19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87" y="0"/>
                    <a:pt x="71" y="0"/>
                  </a:cubicBezTo>
                  <a:cubicBezTo>
                    <a:pt x="55" y="0"/>
                    <a:pt x="49" y="16"/>
                    <a:pt x="49" y="1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1" y="12"/>
                    <a:pt x="13" y="6"/>
                  </a:cubicBezTo>
                  <a:cubicBezTo>
                    <a:pt x="10" y="4"/>
                    <a:pt x="7" y="4"/>
                    <a:pt x="3" y="5"/>
                  </a:cubicBezTo>
                  <a:cubicBezTo>
                    <a:pt x="2" y="6"/>
                    <a:pt x="1" y="8"/>
                    <a:pt x="1" y="11"/>
                  </a:cubicBezTo>
                  <a:cubicBezTo>
                    <a:pt x="0" y="22"/>
                    <a:pt x="4" y="43"/>
                    <a:pt x="4" y="43"/>
                  </a:cubicBezTo>
                  <a:cubicBezTo>
                    <a:pt x="4" y="43"/>
                    <a:pt x="16" y="69"/>
                    <a:pt x="21" y="73"/>
                  </a:cubicBezTo>
                  <a:cubicBezTo>
                    <a:pt x="27" y="76"/>
                    <a:pt x="25" y="70"/>
                    <a:pt x="31" y="83"/>
                  </a:cubicBezTo>
                  <a:cubicBezTo>
                    <a:pt x="37" y="97"/>
                    <a:pt x="49" y="106"/>
                    <a:pt x="49" y="111"/>
                  </a:cubicBezTo>
                  <a:cubicBezTo>
                    <a:pt x="49" y="116"/>
                    <a:pt x="48" y="116"/>
                    <a:pt x="53" y="122"/>
                  </a:cubicBezTo>
                  <a:cubicBezTo>
                    <a:pt x="59" y="128"/>
                    <a:pt x="67" y="129"/>
                    <a:pt x="68" y="136"/>
                  </a:cubicBezTo>
                  <a:cubicBezTo>
                    <a:pt x="68" y="143"/>
                    <a:pt x="63" y="151"/>
                    <a:pt x="72" y="161"/>
                  </a:cubicBezTo>
                  <a:cubicBezTo>
                    <a:pt x="82" y="171"/>
                    <a:pt x="78" y="177"/>
                    <a:pt x="85" y="185"/>
                  </a:cubicBezTo>
                  <a:cubicBezTo>
                    <a:pt x="91" y="193"/>
                    <a:pt x="102" y="203"/>
                    <a:pt x="104" y="211"/>
                  </a:cubicBezTo>
                  <a:cubicBezTo>
                    <a:pt x="106" y="220"/>
                    <a:pt x="121" y="225"/>
                    <a:pt x="128" y="246"/>
                  </a:cubicBezTo>
                  <a:cubicBezTo>
                    <a:pt x="135" y="268"/>
                    <a:pt x="129" y="280"/>
                    <a:pt x="129" y="280"/>
                  </a:cubicBezTo>
                  <a:cubicBezTo>
                    <a:pt x="129" y="280"/>
                    <a:pt x="134" y="309"/>
                    <a:pt x="133" y="310"/>
                  </a:cubicBezTo>
                  <a:cubicBezTo>
                    <a:pt x="131" y="312"/>
                    <a:pt x="130" y="321"/>
                    <a:pt x="130" y="327"/>
                  </a:cubicBezTo>
                  <a:cubicBezTo>
                    <a:pt x="131" y="333"/>
                    <a:pt x="148" y="358"/>
                    <a:pt x="146" y="364"/>
                  </a:cubicBezTo>
                  <a:cubicBezTo>
                    <a:pt x="144" y="370"/>
                    <a:pt x="148" y="396"/>
                    <a:pt x="149" y="401"/>
                  </a:cubicBezTo>
                  <a:cubicBezTo>
                    <a:pt x="151" y="406"/>
                    <a:pt x="157" y="405"/>
                    <a:pt x="155" y="407"/>
                  </a:cubicBezTo>
                  <a:cubicBezTo>
                    <a:pt x="153" y="410"/>
                    <a:pt x="147" y="415"/>
                    <a:pt x="151" y="418"/>
                  </a:cubicBezTo>
                  <a:cubicBezTo>
                    <a:pt x="155" y="422"/>
                    <a:pt x="161" y="426"/>
                    <a:pt x="161" y="429"/>
                  </a:cubicBezTo>
                  <a:cubicBezTo>
                    <a:pt x="160" y="432"/>
                    <a:pt x="158" y="438"/>
                    <a:pt x="158" y="438"/>
                  </a:cubicBezTo>
                  <a:cubicBezTo>
                    <a:pt x="162" y="444"/>
                    <a:pt x="162" y="444"/>
                    <a:pt x="162" y="444"/>
                  </a:cubicBezTo>
                  <a:cubicBezTo>
                    <a:pt x="162" y="444"/>
                    <a:pt x="168" y="462"/>
                    <a:pt x="175" y="475"/>
                  </a:cubicBezTo>
                  <a:cubicBezTo>
                    <a:pt x="183" y="488"/>
                    <a:pt x="187" y="496"/>
                    <a:pt x="188" y="498"/>
                  </a:cubicBezTo>
                  <a:cubicBezTo>
                    <a:pt x="188" y="499"/>
                    <a:pt x="210" y="516"/>
                    <a:pt x="215" y="522"/>
                  </a:cubicBezTo>
                  <a:cubicBezTo>
                    <a:pt x="230" y="515"/>
                    <a:pt x="230" y="515"/>
                    <a:pt x="230" y="515"/>
                  </a:cubicBezTo>
                  <a:cubicBezTo>
                    <a:pt x="230" y="515"/>
                    <a:pt x="235" y="491"/>
                    <a:pt x="239" y="49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3" name="Freeform 451"/>
            <p:cNvSpPr>
              <a:spLocks noChangeAspect="1"/>
            </p:cNvSpPr>
            <p:nvPr/>
          </p:nvSpPr>
          <p:spPr bwMode="auto">
            <a:xfrm>
              <a:off x="3949701" y="4191000"/>
              <a:ext cx="563563" cy="504825"/>
            </a:xfrm>
            <a:custGeom>
              <a:avLst/>
              <a:gdLst/>
              <a:ahLst/>
              <a:cxnLst>
                <a:cxn ang="0">
                  <a:pos x="38" y="177"/>
                </a:cxn>
                <a:cxn ang="0">
                  <a:pos x="69" y="202"/>
                </a:cxn>
                <a:cxn ang="0">
                  <a:pos x="80" y="230"/>
                </a:cxn>
                <a:cxn ang="0">
                  <a:pos x="98" y="222"/>
                </a:cxn>
                <a:cxn ang="0">
                  <a:pos x="91" y="242"/>
                </a:cxn>
                <a:cxn ang="0">
                  <a:pos x="101" y="266"/>
                </a:cxn>
                <a:cxn ang="0">
                  <a:pos x="109" y="273"/>
                </a:cxn>
                <a:cxn ang="0">
                  <a:pos x="141" y="275"/>
                </a:cxn>
                <a:cxn ang="0">
                  <a:pos x="157" y="296"/>
                </a:cxn>
                <a:cxn ang="0">
                  <a:pos x="255" y="310"/>
                </a:cxn>
                <a:cxn ang="0">
                  <a:pos x="303" y="263"/>
                </a:cxn>
                <a:cxn ang="0">
                  <a:pos x="297" y="251"/>
                </a:cxn>
                <a:cxn ang="0">
                  <a:pos x="308" y="244"/>
                </a:cxn>
                <a:cxn ang="0">
                  <a:pos x="306" y="229"/>
                </a:cxn>
                <a:cxn ang="0">
                  <a:pos x="322" y="217"/>
                </a:cxn>
                <a:cxn ang="0">
                  <a:pos x="334" y="194"/>
                </a:cxn>
                <a:cxn ang="0">
                  <a:pos x="323" y="188"/>
                </a:cxn>
                <a:cxn ang="0">
                  <a:pos x="326" y="171"/>
                </a:cxn>
                <a:cxn ang="0">
                  <a:pos x="335" y="161"/>
                </a:cxn>
                <a:cxn ang="0">
                  <a:pos x="322" y="153"/>
                </a:cxn>
                <a:cxn ang="0">
                  <a:pos x="338" y="136"/>
                </a:cxn>
                <a:cxn ang="0">
                  <a:pos x="343" y="91"/>
                </a:cxn>
                <a:cxn ang="0">
                  <a:pos x="334" y="59"/>
                </a:cxn>
                <a:cxn ang="0">
                  <a:pos x="346" y="48"/>
                </a:cxn>
                <a:cxn ang="0">
                  <a:pos x="312" y="36"/>
                </a:cxn>
                <a:cxn ang="0">
                  <a:pos x="298" y="42"/>
                </a:cxn>
                <a:cxn ang="0">
                  <a:pos x="260" y="16"/>
                </a:cxn>
                <a:cxn ang="0">
                  <a:pos x="231" y="17"/>
                </a:cxn>
                <a:cxn ang="0">
                  <a:pos x="225" y="4"/>
                </a:cxn>
                <a:cxn ang="0">
                  <a:pos x="221" y="3"/>
                </a:cxn>
                <a:cxn ang="0">
                  <a:pos x="203" y="1"/>
                </a:cxn>
                <a:cxn ang="0">
                  <a:pos x="157" y="22"/>
                </a:cxn>
                <a:cxn ang="0">
                  <a:pos x="154" y="39"/>
                </a:cxn>
                <a:cxn ang="0">
                  <a:pos x="155" y="43"/>
                </a:cxn>
                <a:cxn ang="0">
                  <a:pos x="158" y="49"/>
                </a:cxn>
                <a:cxn ang="0">
                  <a:pos x="150" y="56"/>
                </a:cxn>
                <a:cxn ang="0">
                  <a:pos x="136" y="57"/>
                </a:cxn>
                <a:cxn ang="0">
                  <a:pos x="120" y="65"/>
                </a:cxn>
                <a:cxn ang="0">
                  <a:pos x="104" y="72"/>
                </a:cxn>
                <a:cxn ang="0">
                  <a:pos x="75" y="101"/>
                </a:cxn>
                <a:cxn ang="0">
                  <a:pos x="89" y="80"/>
                </a:cxn>
                <a:cxn ang="0">
                  <a:pos x="58" y="109"/>
                </a:cxn>
                <a:cxn ang="0">
                  <a:pos x="39" y="103"/>
                </a:cxn>
                <a:cxn ang="0">
                  <a:pos x="28" y="108"/>
                </a:cxn>
                <a:cxn ang="0">
                  <a:pos x="14" y="101"/>
                </a:cxn>
                <a:cxn ang="0">
                  <a:pos x="0" y="105"/>
                </a:cxn>
                <a:cxn ang="0">
                  <a:pos x="12" y="132"/>
                </a:cxn>
                <a:cxn ang="0">
                  <a:pos x="38" y="177"/>
                </a:cxn>
              </a:cxnLst>
              <a:rect l="0" t="0" r="r" b="b"/>
              <a:pathLst>
                <a:path w="349" h="312">
                  <a:moveTo>
                    <a:pt x="38" y="177"/>
                  </a:moveTo>
                  <a:cubicBezTo>
                    <a:pt x="69" y="202"/>
                    <a:pt x="65" y="199"/>
                    <a:pt x="69" y="202"/>
                  </a:cubicBezTo>
                  <a:cubicBezTo>
                    <a:pt x="73" y="205"/>
                    <a:pt x="75" y="230"/>
                    <a:pt x="80" y="230"/>
                  </a:cubicBezTo>
                  <a:cubicBezTo>
                    <a:pt x="85" y="230"/>
                    <a:pt x="100" y="209"/>
                    <a:pt x="98" y="222"/>
                  </a:cubicBezTo>
                  <a:cubicBezTo>
                    <a:pt x="96" y="235"/>
                    <a:pt x="90" y="237"/>
                    <a:pt x="91" y="242"/>
                  </a:cubicBezTo>
                  <a:cubicBezTo>
                    <a:pt x="92" y="247"/>
                    <a:pt x="101" y="266"/>
                    <a:pt x="101" y="266"/>
                  </a:cubicBezTo>
                  <a:cubicBezTo>
                    <a:pt x="109" y="273"/>
                    <a:pt x="109" y="273"/>
                    <a:pt x="109" y="273"/>
                  </a:cubicBezTo>
                  <a:cubicBezTo>
                    <a:pt x="109" y="273"/>
                    <a:pt x="125" y="265"/>
                    <a:pt x="141" y="275"/>
                  </a:cubicBezTo>
                  <a:cubicBezTo>
                    <a:pt x="157" y="285"/>
                    <a:pt x="152" y="296"/>
                    <a:pt x="157" y="296"/>
                  </a:cubicBezTo>
                  <a:cubicBezTo>
                    <a:pt x="162" y="296"/>
                    <a:pt x="251" y="312"/>
                    <a:pt x="255" y="310"/>
                  </a:cubicBezTo>
                  <a:cubicBezTo>
                    <a:pt x="259" y="308"/>
                    <a:pt x="303" y="263"/>
                    <a:pt x="303" y="263"/>
                  </a:cubicBezTo>
                  <a:cubicBezTo>
                    <a:pt x="303" y="263"/>
                    <a:pt x="289" y="253"/>
                    <a:pt x="297" y="251"/>
                  </a:cubicBezTo>
                  <a:cubicBezTo>
                    <a:pt x="305" y="249"/>
                    <a:pt x="308" y="249"/>
                    <a:pt x="308" y="244"/>
                  </a:cubicBezTo>
                  <a:cubicBezTo>
                    <a:pt x="308" y="239"/>
                    <a:pt x="306" y="229"/>
                    <a:pt x="306" y="229"/>
                  </a:cubicBezTo>
                  <a:cubicBezTo>
                    <a:pt x="306" y="229"/>
                    <a:pt x="312" y="229"/>
                    <a:pt x="322" y="217"/>
                  </a:cubicBezTo>
                  <a:cubicBezTo>
                    <a:pt x="332" y="205"/>
                    <a:pt x="340" y="201"/>
                    <a:pt x="334" y="194"/>
                  </a:cubicBezTo>
                  <a:cubicBezTo>
                    <a:pt x="328" y="187"/>
                    <a:pt x="320" y="193"/>
                    <a:pt x="323" y="188"/>
                  </a:cubicBezTo>
                  <a:cubicBezTo>
                    <a:pt x="326" y="183"/>
                    <a:pt x="326" y="171"/>
                    <a:pt x="326" y="171"/>
                  </a:cubicBezTo>
                  <a:cubicBezTo>
                    <a:pt x="326" y="171"/>
                    <a:pt x="343" y="167"/>
                    <a:pt x="335" y="161"/>
                  </a:cubicBezTo>
                  <a:cubicBezTo>
                    <a:pt x="327" y="155"/>
                    <a:pt x="322" y="153"/>
                    <a:pt x="322" y="153"/>
                  </a:cubicBezTo>
                  <a:cubicBezTo>
                    <a:pt x="322" y="153"/>
                    <a:pt x="339" y="141"/>
                    <a:pt x="338" y="136"/>
                  </a:cubicBezTo>
                  <a:cubicBezTo>
                    <a:pt x="337" y="131"/>
                    <a:pt x="346" y="96"/>
                    <a:pt x="343" y="91"/>
                  </a:cubicBezTo>
                  <a:cubicBezTo>
                    <a:pt x="340" y="86"/>
                    <a:pt x="324" y="67"/>
                    <a:pt x="334" y="59"/>
                  </a:cubicBezTo>
                  <a:cubicBezTo>
                    <a:pt x="344" y="51"/>
                    <a:pt x="349" y="49"/>
                    <a:pt x="346" y="48"/>
                  </a:cubicBezTo>
                  <a:cubicBezTo>
                    <a:pt x="343" y="47"/>
                    <a:pt x="315" y="34"/>
                    <a:pt x="312" y="36"/>
                  </a:cubicBezTo>
                  <a:cubicBezTo>
                    <a:pt x="309" y="38"/>
                    <a:pt x="298" y="42"/>
                    <a:pt x="298" y="42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5" y="4"/>
                    <a:pt x="224" y="3"/>
                    <a:pt x="221" y="3"/>
                  </a:cubicBezTo>
                  <a:cubicBezTo>
                    <a:pt x="217" y="4"/>
                    <a:pt x="210" y="2"/>
                    <a:pt x="203" y="1"/>
                  </a:cubicBezTo>
                  <a:cubicBezTo>
                    <a:pt x="194" y="0"/>
                    <a:pt x="157" y="22"/>
                    <a:pt x="157" y="22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6" y="39"/>
                    <a:pt x="156" y="41"/>
                    <a:pt x="155" y="43"/>
                  </a:cubicBezTo>
                  <a:cubicBezTo>
                    <a:pt x="152" y="48"/>
                    <a:pt x="160" y="48"/>
                    <a:pt x="158" y="49"/>
                  </a:cubicBezTo>
                  <a:cubicBezTo>
                    <a:pt x="156" y="51"/>
                    <a:pt x="152" y="55"/>
                    <a:pt x="150" y="56"/>
                  </a:cubicBezTo>
                  <a:cubicBezTo>
                    <a:pt x="148" y="57"/>
                    <a:pt x="145" y="56"/>
                    <a:pt x="136" y="57"/>
                  </a:cubicBezTo>
                  <a:cubicBezTo>
                    <a:pt x="126" y="57"/>
                    <a:pt x="125" y="63"/>
                    <a:pt x="120" y="65"/>
                  </a:cubicBezTo>
                  <a:cubicBezTo>
                    <a:pt x="116" y="68"/>
                    <a:pt x="106" y="69"/>
                    <a:pt x="104" y="72"/>
                  </a:cubicBezTo>
                  <a:cubicBezTo>
                    <a:pt x="102" y="76"/>
                    <a:pt x="76" y="103"/>
                    <a:pt x="75" y="101"/>
                  </a:cubicBezTo>
                  <a:cubicBezTo>
                    <a:pt x="75" y="101"/>
                    <a:pt x="81" y="91"/>
                    <a:pt x="89" y="80"/>
                  </a:cubicBezTo>
                  <a:cubicBezTo>
                    <a:pt x="78" y="92"/>
                    <a:pt x="65" y="104"/>
                    <a:pt x="58" y="109"/>
                  </a:cubicBezTo>
                  <a:cubicBezTo>
                    <a:pt x="44" y="118"/>
                    <a:pt x="47" y="109"/>
                    <a:pt x="39" y="103"/>
                  </a:cubicBezTo>
                  <a:cubicBezTo>
                    <a:pt x="31" y="97"/>
                    <a:pt x="28" y="108"/>
                    <a:pt x="28" y="108"/>
                  </a:cubicBezTo>
                  <a:cubicBezTo>
                    <a:pt x="28" y="108"/>
                    <a:pt x="17" y="106"/>
                    <a:pt x="14" y="101"/>
                  </a:cubicBezTo>
                  <a:cubicBezTo>
                    <a:pt x="11" y="97"/>
                    <a:pt x="5" y="103"/>
                    <a:pt x="0" y="105"/>
                  </a:cubicBezTo>
                  <a:cubicBezTo>
                    <a:pt x="1" y="114"/>
                    <a:pt x="5" y="125"/>
                    <a:pt x="12" y="132"/>
                  </a:cubicBezTo>
                  <a:cubicBezTo>
                    <a:pt x="23" y="143"/>
                    <a:pt x="7" y="152"/>
                    <a:pt x="38" y="17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4" name="Freeform 452"/>
            <p:cNvSpPr>
              <a:spLocks noChangeAspect="1"/>
            </p:cNvSpPr>
            <p:nvPr/>
          </p:nvSpPr>
          <p:spPr bwMode="auto">
            <a:xfrm>
              <a:off x="4297363" y="3810000"/>
              <a:ext cx="779463" cy="1208088"/>
            </a:xfrm>
            <a:custGeom>
              <a:avLst/>
              <a:gdLst/>
              <a:ahLst/>
              <a:cxnLst>
                <a:cxn ang="0">
                  <a:pos x="85" y="698"/>
                </a:cxn>
                <a:cxn ang="0">
                  <a:pos x="203" y="633"/>
                </a:cxn>
                <a:cxn ang="0">
                  <a:pos x="203" y="612"/>
                </a:cxn>
                <a:cxn ang="0">
                  <a:pos x="210" y="561"/>
                </a:cxn>
                <a:cxn ang="0">
                  <a:pos x="214" y="533"/>
                </a:cxn>
                <a:cxn ang="0">
                  <a:pos x="207" y="508"/>
                </a:cxn>
                <a:cxn ang="0">
                  <a:pos x="205" y="480"/>
                </a:cxn>
                <a:cxn ang="0">
                  <a:pos x="191" y="445"/>
                </a:cxn>
                <a:cxn ang="0">
                  <a:pos x="210" y="424"/>
                </a:cxn>
                <a:cxn ang="0">
                  <a:pos x="265" y="385"/>
                </a:cxn>
                <a:cxn ang="0">
                  <a:pos x="343" y="313"/>
                </a:cxn>
                <a:cxn ang="0">
                  <a:pos x="412" y="283"/>
                </a:cxn>
                <a:cxn ang="0">
                  <a:pos x="426" y="272"/>
                </a:cxn>
                <a:cxn ang="0">
                  <a:pos x="470" y="225"/>
                </a:cxn>
                <a:cxn ang="0">
                  <a:pos x="477" y="201"/>
                </a:cxn>
                <a:cxn ang="0">
                  <a:pos x="470" y="149"/>
                </a:cxn>
                <a:cxn ang="0">
                  <a:pos x="478" y="102"/>
                </a:cxn>
                <a:cxn ang="0">
                  <a:pos x="477" y="67"/>
                </a:cxn>
                <a:cxn ang="0">
                  <a:pos x="482" y="11"/>
                </a:cxn>
                <a:cxn ang="0">
                  <a:pos x="409" y="31"/>
                </a:cxn>
                <a:cxn ang="0">
                  <a:pos x="386" y="43"/>
                </a:cxn>
                <a:cxn ang="0">
                  <a:pos x="351" y="35"/>
                </a:cxn>
                <a:cxn ang="0">
                  <a:pos x="334" y="58"/>
                </a:cxn>
                <a:cxn ang="0">
                  <a:pos x="299" y="59"/>
                </a:cxn>
                <a:cxn ang="0">
                  <a:pos x="269" y="44"/>
                </a:cxn>
                <a:cxn ang="0">
                  <a:pos x="223" y="49"/>
                </a:cxn>
                <a:cxn ang="0">
                  <a:pos x="212" y="81"/>
                </a:cxn>
                <a:cxn ang="0">
                  <a:pos x="212" y="114"/>
                </a:cxn>
                <a:cxn ang="0">
                  <a:pos x="214" y="133"/>
                </a:cxn>
                <a:cxn ang="0">
                  <a:pos x="259" y="193"/>
                </a:cxn>
                <a:cxn ang="0">
                  <a:pos x="229" y="259"/>
                </a:cxn>
                <a:cxn ang="0">
                  <a:pos x="225" y="279"/>
                </a:cxn>
                <a:cxn ang="0">
                  <a:pos x="219" y="303"/>
                </a:cxn>
                <a:cxn ang="0">
                  <a:pos x="202" y="220"/>
                </a:cxn>
                <a:cxn ang="0">
                  <a:pos x="161" y="188"/>
                </a:cxn>
                <a:cxn ang="0">
                  <a:pos x="4" y="207"/>
                </a:cxn>
                <a:cxn ang="0">
                  <a:pos x="9" y="236"/>
                </a:cxn>
                <a:cxn ang="0">
                  <a:pos x="10" y="239"/>
                </a:cxn>
                <a:cxn ang="0">
                  <a:pos x="45" y="251"/>
                </a:cxn>
                <a:cxn ang="0">
                  <a:pos x="97" y="271"/>
                </a:cxn>
                <a:cxn ang="0">
                  <a:pos x="119" y="294"/>
                </a:cxn>
                <a:cxn ang="0">
                  <a:pos x="123" y="371"/>
                </a:cxn>
                <a:cxn ang="0">
                  <a:pos x="120" y="396"/>
                </a:cxn>
                <a:cxn ang="0">
                  <a:pos x="108" y="423"/>
                </a:cxn>
                <a:cxn ang="0">
                  <a:pos x="107" y="452"/>
                </a:cxn>
                <a:cxn ang="0">
                  <a:pos x="93" y="479"/>
                </a:cxn>
                <a:cxn ang="0">
                  <a:pos x="88" y="498"/>
                </a:cxn>
                <a:cxn ang="0">
                  <a:pos x="34" y="545"/>
                </a:cxn>
                <a:cxn ang="0">
                  <a:pos x="55" y="632"/>
                </a:cxn>
                <a:cxn ang="0">
                  <a:pos x="46" y="745"/>
                </a:cxn>
                <a:cxn ang="0">
                  <a:pos x="85" y="743"/>
                </a:cxn>
              </a:cxnLst>
              <a:rect l="0" t="0" r="r" b="b"/>
              <a:pathLst>
                <a:path w="482" h="746">
                  <a:moveTo>
                    <a:pt x="87" y="715"/>
                  </a:moveTo>
                  <a:cubicBezTo>
                    <a:pt x="86" y="704"/>
                    <a:pt x="81" y="707"/>
                    <a:pt x="85" y="698"/>
                  </a:cubicBezTo>
                  <a:cubicBezTo>
                    <a:pt x="89" y="688"/>
                    <a:pt x="126" y="668"/>
                    <a:pt x="139" y="664"/>
                  </a:cubicBezTo>
                  <a:cubicBezTo>
                    <a:pt x="152" y="661"/>
                    <a:pt x="200" y="647"/>
                    <a:pt x="203" y="633"/>
                  </a:cubicBezTo>
                  <a:cubicBezTo>
                    <a:pt x="205" y="619"/>
                    <a:pt x="209" y="618"/>
                    <a:pt x="209" y="618"/>
                  </a:cubicBezTo>
                  <a:cubicBezTo>
                    <a:pt x="209" y="618"/>
                    <a:pt x="202" y="617"/>
                    <a:pt x="203" y="612"/>
                  </a:cubicBezTo>
                  <a:cubicBezTo>
                    <a:pt x="203" y="606"/>
                    <a:pt x="219" y="571"/>
                    <a:pt x="219" y="571"/>
                  </a:cubicBezTo>
                  <a:cubicBezTo>
                    <a:pt x="210" y="561"/>
                    <a:pt x="210" y="561"/>
                    <a:pt x="210" y="561"/>
                  </a:cubicBezTo>
                  <a:cubicBezTo>
                    <a:pt x="210" y="561"/>
                    <a:pt x="217" y="554"/>
                    <a:pt x="218" y="546"/>
                  </a:cubicBezTo>
                  <a:cubicBezTo>
                    <a:pt x="219" y="537"/>
                    <a:pt x="217" y="532"/>
                    <a:pt x="214" y="533"/>
                  </a:cubicBezTo>
                  <a:cubicBezTo>
                    <a:pt x="212" y="534"/>
                    <a:pt x="209" y="540"/>
                    <a:pt x="207" y="542"/>
                  </a:cubicBezTo>
                  <a:cubicBezTo>
                    <a:pt x="208" y="535"/>
                    <a:pt x="207" y="508"/>
                    <a:pt x="207" y="508"/>
                  </a:cubicBezTo>
                  <a:cubicBezTo>
                    <a:pt x="207" y="508"/>
                    <a:pt x="197" y="490"/>
                    <a:pt x="199" y="486"/>
                  </a:cubicBezTo>
                  <a:cubicBezTo>
                    <a:pt x="201" y="483"/>
                    <a:pt x="205" y="480"/>
                    <a:pt x="205" y="480"/>
                  </a:cubicBezTo>
                  <a:cubicBezTo>
                    <a:pt x="205" y="480"/>
                    <a:pt x="184" y="463"/>
                    <a:pt x="184" y="457"/>
                  </a:cubicBezTo>
                  <a:cubicBezTo>
                    <a:pt x="184" y="452"/>
                    <a:pt x="191" y="451"/>
                    <a:pt x="191" y="445"/>
                  </a:cubicBezTo>
                  <a:cubicBezTo>
                    <a:pt x="192" y="440"/>
                    <a:pt x="186" y="421"/>
                    <a:pt x="186" y="421"/>
                  </a:cubicBezTo>
                  <a:cubicBezTo>
                    <a:pt x="186" y="421"/>
                    <a:pt x="207" y="428"/>
                    <a:pt x="210" y="424"/>
                  </a:cubicBezTo>
                  <a:cubicBezTo>
                    <a:pt x="214" y="421"/>
                    <a:pt x="226" y="391"/>
                    <a:pt x="244" y="389"/>
                  </a:cubicBezTo>
                  <a:cubicBezTo>
                    <a:pt x="262" y="387"/>
                    <a:pt x="256" y="398"/>
                    <a:pt x="265" y="385"/>
                  </a:cubicBezTo>
                  <a:cubicBezTo>
                    <a:pt x="274" y="372"/>
                    <a:pt x="286" y="362"/>
                    <a:pt x="293" y="352"/>
                  </a:cubicBezTo>
                  <a:cubicBezTo>
                    <a:pt x="301" y="342"/>
                    <a:pt x="331" y="317"/>
                    <a:pt x="343" y="313"/>
                  </a:cubicBezTo>
                  <a:cubicBezTo>
                    <a:pt x="354" y="309"/>
                    <a:pt x="366" y="305"/>
                    <a:pt x="381" y="301"/>
                  </a:cubicBezTo>
                  <a:cubicBezTo>
                    <a:pt x="395" y="298"/>
                    <a:pt x="412" y="283"/>
                    <a:pt x="412" y="283"/>
                  </a:cubicBezTo>
                  <a:cubicBezTo>
                    <a:pt x="420" y="283"/>
                    <a:pt x="420" y="283"/>
                    <a:pt x="420" y="283"/>
                  </a:cubicBezTo>
                  <a:cubicBezTo>
                    <a:pt x="420" y="283"/>
                    <a:pt x="420" y="273"/>
                    <a:pt x="426" y="272"/>
                  </a:cubicBezTo>
                  <a:cubicBezTo>
                    <a:pt x="432" y="270"/>
                    <a:pt x="443" y="260"/>
                    <a:pt x="450" y="249"/>
                  </a:cubicBezTo>
                  <a:cubicBezTo>
                    <a:pt x="458" y="238"/>
                    <a:pt x="470" y="225"/>
                    <a:pt x="470" y="225"/>
                  </a:cubicBezTo>
                  <a:cubicBezTo>
                    <a:pt x="470" y="225"/>
                    <a:pt x="456" y="218"/>
                    <a:pt x="465" y="212"/>
                  </a:cubicBezTo>
                  <a:cubicBezTo>
                    <a:pt x="474" y="207"/>
                    <a:pt x="477" y="201"/>
                    <a:pt x="477" y="201"/>
                  </a:cubicBezTo>
                  <a:cubicBezTo>
                    <a:pt x="473" y="174"/>
                    <a:pt x="473" y="174"/>
                    <a:pt x="473" y="174"/>
                  </a:cubicBezTo>
                  <a:cubicBezTo>
                    <a:pt x="470" y="149"/>
                    <a:pt x="470" y="149"/>
                    <a:pt x="470" y="149"/>
                  </a:cubicBezTo>
                  <a:cubicBezTo>
                    <a:pt x="470" y="149"/>
                    <a:pt x="457" y="119"/>
                    <a:pt x="463" y="115"/>
                  </a:cubicBezTo>
                  <a:cubicBezTo>
                    <a:pt x="468" y="111"/>
                    <a:pt x="478" y="102"/>
                    <a:pt x="478" y="102"/>
                  </a:cubicBezTo>
                  <a:cubicBezTo>
                    <a:pt x="478" y="102"/>
                    <a:pt x="467" y="89"/>
                    <a:pt x="468" y="79"/>
                  </a:cubicBezTo>
                  <a:cubicBezTo>
                    <a:pt x="469" y="69"/>
                    <a:pt x="477" y="67"/>
                    <a:pt x="477" y="67"/>
                  </a:cubicBezTo>
                  <a:cubicBezTo>
                    <a:pt x="477" y="67"/>
                    <a:pt x="467" y="50"/>
                    <a:pt x="467" y="42"/>
                  </a:cubicBezTo>
                  <a:cubicBezTo>
                    <a:pt x="468" y="35"/>
                    <a:pt x="482" y="13"/>
                    <a:pt x="482" y="11"/>
                  </a:cubicBezTo>
                  <a:cubicBezTo>
                    <a:pt x="482" y="11"/>
                    <a:pt x="479" y="6"/>
                    <a:pt x="474" y="0"/>
                  </a:cubicBezTo>
                  <a:cubicBezTo>
                    <a:pt x="456" y="9"/>
                    <a:pt x="411" y="30"/>
                    <a:pt x="409" y="31"/>
                  </a:cubicBezTo>
                  <a:cubicBezTo>
                    <a:pt x="406" y="32"/>
                    <a:pt x="402" y="32"/>
                    <a:pt x="397" y="33"/>
                  </a:cubicBezTo>
                  <a:cubicBezTo>
                    <a:pt x="392" y="34"/>
                    <a:pt x="391" y="45"/>
                    <a:pt x="386" y="43"/>
                  </a:cubicBezTo>
                  <a:cubicBezTo>
                    <a:pt x="381" y="41"/>
                    <a:pt x="369" y="28"/>
                    <a:pt x="369" y="28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5"/>
                    <a:pt x="356" y="41"/>
                    <a:pt x="355" y="44"/>
                  </a:cubicBezTo>
                  <a:cubicBezTo>
                    <a:pt x="354" y="47"/>
                    <a:pt x="334" y="58"/>
                    <a:pt x="334" y="58"/>
                  </a:cubicBezTo>
                  <a:cubicBezTo>
                    <a:pt x="334" y="58"/>
                    <a:pt x="329" y="50"/>
                    <a:pt x="318" y="50"/>
                  </a:cubicBezTo>
                  <a:cubicBezTo>
                    <a:pt x="307" y="50"/>
                    <a:pt x="311" y="59"/>
                    <a:pt x="299" y="59"/>
                  </a:cubicBezTo>
                  <a:cubicBezTo>
                    <a:pt x="287" y="59"/>
                    <a:pt x="275" y="59"/>
                    <a:pt x="275" y="59"/>
                  </a:cubicBezTo>
                  <a:cubicBezTo>
                    <a:pt x="275" y="59"/>
                    <a:pt x="283" y="44"/>
                    <a:pt x="269" y="44"/>
                  </a:cubicBezTo>
                  <a:cubicBezTo>
                    <a:pt x="255" y="44"/>
                    <a:pt x="257" y="51"/>
                    <a:pt x="252" y="50"/>
                  </a:cubicBezTo>
                  <a:cubicBezTo>
                    <a:pt x="248" y="49"/>
                    <a:pt x="228" y="49"/>
                    <a:pt x="223" y="49"/>
                  </a:cubicBezTo>
                  <a:cubicBezTo>
                    <a:pt x="224" y="59"/>
                    <a:pt x="221" y="64"/>
                    <a:pt x="222" y="65"/>
                  </a:cubicBezTo>
                  <a:cubicBezTo>
                    <a:pt x="222" y="67"/>
                    <a:pt x="212" y="72"/>
                    <a:pt x="212" y="81"/>
                  </a:cubicBezTo>
                  <a:cubicBezTo>
                    <a:pt x="212" y="91"/>
                    <a:pt x="220" y="94"/>
                    <a:pt x="217" y="103"/>
                  </a:cubicBezTo>
                  <a:cubicBezTo>
                    <a:pt x="214" y="112"/>
                    <a:pt x="211" y="108"/>
                    <a:pt x="212" y="114"/>
                  </a:cubicBezTo>
                  <a:cubicBezTo>
                    <a:pt x="213" y="120"/>
                    <a:pt x="214" y="124"/>
                    <a:pt x="214" y="124"/>
                  </a:cubicBezTo>
                  <a:cubicBezTo>
                    <a:pt x="214" y="124"/>
                    <a:pt x="214" y="128"/>
                    <a:pt x="214" y="133"/>
                  </a:cubicBezTo>
                  <a:cubicBezTo>
                    <a:pt x="217" y="138"/>
                    <a:pt x="220" y="143"/>
                    <a:pt x="223" y="145"/>
                  </a:cubicBezTo>
                  <a:cubicBezTo>
                    <a:pt x="236" y="154"/>
                    <a:pt x="258" y="187"/>
                    <a:pt x="259" y="193"/>
                  </a:cubicBezTo>
                  <a:cubicBezTo>
                    <a:pt x="260" y="199"/>
                    <a:pt x="258" y="249"/>
                    <a:pt x="257" y="257"/>
                  </a:cubicBezTo>
                  <a:cubicBezTo>
                    <a:pt x="256" y="265"/>
                    <a:pt x="229" y="259"/>
                    <a:pt x="229" y="259"/>
                  </a:cubicBezTo>
                  <a:cubicBezTo>
                    <a:pt x="227" y="269"/>
                    <a:pt x="227" y="269"/>
                    <a:pt x="227" y="269"/>
                  </a:cubicBezTo>
                  <a:cubicBezTo>
                    <a:pt x="225" y="279"/>
                    <a:pt x="225" y="279"/>
                    <a:pt x="225" y="279"/>
                  </a:cubicBezTo>
                  <a:cubicBezTo>
                    <a:pt x="230" y="286"/>
                    <a:pt x="230" y="286"/>
                    <a:pt x="230" y="286"/>
                  </a:cubicBezTo>
                  <a:cubicBezTo>
                    <a:pt x="230" y="286"/>
                    <a:pt x="223" y="299"/>
                    <a:pt x="219" y="303"/>
                  </a:cubicBezTo>
                  <a:cubicBezTo>
                    <a:pt x="215" y="307"/>
                    <a:pt x="185" y="257"/>
                    <a:pt x="181" y="248"/>
                  </a:cubicBezTo>
                  <a:cubicBezTo>
                    <a:pt x="177" y="239"/>
                    <a:pt x="202" y="220"/>
                    <a:pt x="202" y="220"/>
                  </a:cubicBezTo>
                  <a:cubicBezTo>
                    <a:pt x="202" y="220"/>
                    <a:pt x="201" y="196"/>
                    <a:pt x="196" y="181"/>
                  </a:cubicBezTo>
                  <a:cubicBezTo>
                    <a:pt x="191" y="166"/>
                    <a:pt x="173" y="187"/>
                    <a:pt x="161" y="188"/>
                  </a:cubicBezTo>
                  <a:cubicBezTo>
                    <a:pt x="153" y="189"/>
                    <a:pt x="137" y="173"/>
                    <a:pt x="125" y="162"/>
                  </a:cubicBezTo>
                  <a:cubicBezTo>
                    <a:pt x="98" y="172"/>
                    <a:pt x="7" y="202"/>
                    <a:pt x="4" y="207"/>
                  </a:cubicBezTo>
                  <a:cubicBezTo>
                    <a:pt x="0" y="213"/>
                    <a:pt x="15" y="223"/>
                    <a:pt x="15" y="223"/>
                  </a:cubicBezTo>
                  <a:cubicBezTo>
                    <a:pt x="15" y="223"/>
                    <a:pt x="12" y="232"/>
                    <a:pt x="9" y="236"/>
                  </a:cubicBezTo>
                  <a:cubicBezTo>
                    <a:pt x="8" y="237"/>
                    <a:pt x="7" y="237"/>
                    <a:pt x="6" y="238"/>
                  </a:cubicBezTo>
                  <a:cubicBezTo>
                    <a:pt x="9" y="238"/>
                    <a:pt x="10" y="239"/>
                    <a:pt x="10" y="239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3" y="277"/>
                    <a:pt x="94" y="273"/>
                    <a:pt x="97" y="271"/>
                  </a:cubicBezTo>
                  <a:cubicBezTo>
                    <a:pt x="100" y="269"/>
                    <a:pt x="128" y="282"/>
                    <a:pt x="131" y="283"/>
                  </a:cubicBezTo>
                  <a:cubicBezTo>
                    <a:pt x="134" y="284"/>
                    <a:pt x="129" y="286"/>
                    <a:pt x="119" y="294"/>
                  </a:cubicBezTo>
                  <a:cubicBezTo>
                    <a:pt x="109" y="302"/>
                    <a:pt x="125" y="321"/>
                    <a:pt x="128" y="326"/>
                  </a:cubicBezTo>
                  <a:cubicBezTo>
                    <a:pt x="131" y="331"/>
                    <a:pt x="122" y="366"/>
                    <a:pt x="123" y="371"/>
                  </a:cubicBezTo>
                  <a:cubicBezTo>
                    <a:pt x="124" y="376"/>
                    <a:pt x="107" y="388"/>
                    <a:pt x="107" y="388"/>
                  </a:cubicBezTo>
                  <a:cubicBezTo>
                    <a:pt x="107" y="388"/>
                    <a:pt x="112" y="390"/>
                    <a:pt x="120" y="396"/>
                  </a:cubicBezTo>
                  <a:cubicBezTo>
                    <a:pt x="128" y="402"/>
                    <a:pt x="111" y="406"/>
                    <a:pt x="111" y="406"/>
                  </a:cubicBezTo>
                  <a:cubicBezTo>
                    <a:pt x="111" y="406"/>
                    <a:pt x="111" y="418"/>
                    <a:pt x="108" y="423"/>
                  </a:cubicBezTo>
                  <a:cubicBezTo>
                    <a:pt x="105" y="428"/>
                    <a:pt x="113" y="422"/>
                    <a:pt x="119" y="429"/>
                  </a:cubicBezTo>
                  <a:cubicBezTo>
                    <a:pt x="125" y="436"/>
                    <a:pt x="117" y="440"/>
                    <a:pt x="107" y="452"/>
                  </a:cubicBezTo>
                  <a:cubicBezTo>
                    <a:pt x="97" y="464"/>
                    <a:pt x="91" y="464"/>
                    <a:pt x="91" y="464"/>
                  </a:cubicBezTo>
                  <a:cubicBezTo>
                    <a:pt x="91" y="464"/>
                    <a:pt x="93" y="474"/>
                    <a:pt x="93" y="479"/>
                  </a:cubicBezTo>
                  <a:cubicBezTo>
                    <a:pt x="93" y="484"/>
                    <a:pt x="90" y="484"/>
                    <a:pt x="82" y="486"/>
                  </a:cubicBezTo>
                  <a:cubicBezTo>
                    <a:pt x="74" y="488"/>
                    <a:pt x="88" y="498"/>
                    <a:pt x="88" y="498"/>
                  </a:cubicBezTo>
                  <a:cubicBezTo>
                    <a:pt x="88" y="498"/>
                    <a:pt x="44" y="543"/>
                    <a:pt x="40" y="545"/>
                  </a:cubicBezTo>
                  <a:cubicBezTo>
                    <a:pt x="39" y="545"/>
                    <a:pt x="37" y="545"/>
                    <a:pt x="34" y="545"/>
                  </a:cubicBezTo>
                  <a:cubicBezTo>
                    <a:pt x="37" y="566"/>
                    <a:pt x="41" y="596"/>
                    <a:pt x="41" y="596"/>
                  </a:cubicBezTo>
                  <a:cubicBezTo>
                    <a:pt x="41" y="596"/>
                    <a:pt x="51" y="602"/>
                    <a:pt x="55" y="632"/>
                  </a:cubicBezTo>
                  <a:cubicBezTo>
                    <a:pt x="59" y="662"/>
                    <a:pt x="49" y="701"/>
                    <a:pt x="49" y="701"/>
                  </a:cubicBezTo>
                  <a:cubicBezTo>
                    <a:pt x="46" y="745"/>
                    <a:pt x="46" y="745"/>
                    <a:pt x="46" y="745"/>
                  </a:cubicBezTo>
                  <a:cubicBezTo>
                    <a:pt x="85" y="746"/>
                    <a:pt x="85" y="746"/>
                    <a:pt x="85" y="746"/>
                  </a:cubicBezTo>
                  <a:cubicBezTo>
                    <a:pt x="85" y="745"/>
                    <a:pt x="85" y="744"/>
                    <a:pt x="85" y="743"/>
                  </a:cubicBezTo>
                  <a:cubicBezTo>
                    <a:pt x="86" y="721"/>
                    <a:pt x="89" y="726"/>
                    <a:pt x="87" y="71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5" name="Freeform 453"/>
            <p:cNvSpPr>
              <a:spLocks noChangeAspect="1"/>
            </p:cNvSpPr>
            <p:nvPr/>
          </p:nvSpPr>
          <p:spPr bwMode="auto">
            <a:xfrm>
              <a:off x="3548063" y="4351338"/>
              <a:ext cx="654050" cy="657225"/>
            </a:xfrm>
            <a:custGeom>
              <a:avLst/>
              <a:gdLst/>
              <a:ahLst/>
              <a:cxnLst>
                <a:cxn ang="0">
                  <a:pos x="26" y="324"/>
                </a:cxn>
                <a:cxn ang="0">
                  <a:pos x="35" y="365"/>
                </a:cxn>
                <a:cxn ang="0">
                  <a:pos x="28" y="394"/>
                </a:cxn>
                <a:cxn ang="0">
                  <a:pos x="67" y="404"/>
                </a:cxn>
                <a:cxn ang="0">
                  <a:pos x="96" y="383"/>
                </a:cxn>
                <a:cxn ang="0">
                  <a:pos x="113" y="373"/>
                </a:cxn>
                <a:cxn ang="0">
                  <a:pos x="141" y="337"/>
                </a:cxn>
                <a:cxn ang="0">
                  <a:pos x="206" y="366"/>
                </a:cxn>
                <a:cxn ang="0">
                  <a:pos x="246" y="352"/>
                </a:cxn>
                <a:cxn ang="0">
                  <a:pos x="261" y="307"/>
                </a:cxn>
                <a:cxn ang="0">
                  <a:pos x="299" y="290"/>
                </a:cxn>
                <a:cxn ang="0">
                  <a:pos x="304" y="263"/>
                </a:cxn>
                <a:cxn ang="0">
                  <a:pos x="330" y="257"/>
                </a:cxn>
                <a:cxn ang="0">
                  <a:pos x="332" y="246"/>
                </a:cxn>
                <a:cxn ang="0">
                  <a:pos x="369" y="219"/>
                </a:cxn>
                <a:cxn ang="0">
                  <a:pos x="383" y="218"/>
                </a:cxn>
                <a:cxn ang="0">
                  <a:pos x="403" y="197"/>
                </a:cxn>
                <a:cxn ang="0">
                  <a:pos x="388" y="176"/>
                </a:cxn>
                <a:cxn ang="0">
                  <a:pos x="356" y="174"/>
                </a:cxn>
                <a:cxn ang="0">
                  <a:pos x="348" y="167"/>
                </a:cxn>
                <a:cxn ang="0">
                  <a:pos x="338" y="143"/>
                </a:cxn>
                <a:cxn ang="0">
                  <a:pos x="345" y="123"/>
                </a:cxn>
                <a:cxn ang="0">
                  <a:pos x="327" y="131"/>
                </a:cxn>
                <a:cxn ang="0">
                  <a:pos x="316" y="103"/>
                </a:cxn>
                <a:cxn ang="0">
                  <a:pos x="285" y="78"/>
                </a:cxn>
                <a:cxn ang="0">
                  <a:pos x="259" y="33"/>
                </a:cxn>
                <a:cxn ang="0">
                  <a:pos x="247" y="6"/>
                </a:cxn>
                <a:cxn ang="0">
                  <a:pos x="244" y="7"/>
                </a:cxn>
                <a:cxn ang="0">
                  <a:pos x="236" y="0"/>
                </a:cxn>
                <a:cxn ang="0">
                  <a:pos x="222" y="0"/>
                </a:cxn>
                <a:cxn ang="0">
                  <a:pos x="217" y="15"/>
                </a:cxn>
                <a:cxn ang="0">
                  <a:pos x="198" y="10"/>
                </a:cxn>
                <a:cxn ang="0">
                  <a:pos x="173" y="30"/>
                </a:cxn>
                <a:cxn ang="0">
                  <a:pos x="150" y="13"/>
                </a:cxn>
                <a:cxn ang="0">
                  <a:pos x="101" y="18"/>
                </a:cxn>
                <a:cxn ang="0">
                  <a:pos x="48" y="28"/>
                </a:cxn>
                <a:cxn ang="0">
                  <a:pos x="48" y="183"/>
                </a:cxn>
                <a:cxn ang="0">
                  <a:pos x="3" y="190"/>
                </a:cxn>
                <a:cxn ang="0">
                  <a:pos x="0" y="311"/>
                </a:cxn>
                <a:cxn ang="0">
                  <a:pos x="26" y="324"/>
                </a:cxn>
              </a:cxnLst>
              <a:rect l="0" t="0" r="r" b="b"/>
              <a:pathLst>
                <a:path w="403" h="406">
                  <a:moveTo>
                    <a:pt x="26" y="324"/>
                  </a:moveTo>
                  <a:cubicBezTo>
                    <a:pt x="33" y="335"/>
                    <a:pt x="36" y="360"/>
                    <a:pt x="35" y="365"/>
                  </a:cubicBezTo>
                  <a:cubicBezTo>
                    <a:pt x="34" y="370"/>
                    <a:pt x="27" y="388"/>
                    <a:pt x="28" y="394"/>
                  </a:cubicBezTo>
                  <a:cubicBezTo>
                    <a:pt x="29" y="400"/>
                    <a:pt x="56" y="406"/>
                    <a:pt x="67" y="404"/>
                  </a:cubicBezTo>
                  <a:cubicBezTo>
                    <a:pt x="78" y="402"/>
                    <a:pt x="88" y="384"/>
                    <a:pt x="96" y="383"/>
                  </a:cubicBezTo>
                  <a:cubicBezTo>
                    <a:pt x="104" y="382"/>
                    <a:pt x="113" y="373"/>
                    <a:pt x="113" y="373"/>
                  </a:cubicBezTo>
                  <a:cubicBezTo>
                    <a:pt x="113" y="373"/>
                    <a:pt x="112" y="329"/>
                    <a:pt x="141" y="337"/>
                  </a:cubicBezTo>
                  <a:cubicBezTo>
                    <a:pt x="170" y="345"/>
                    <a:pt x="185" y="367"/>
                    <a:pt x="206" y="366"/>
                  </a:cubicBezTo>
                  <a:cubicBezTo>
                    <a:pt x="227" y="365"/>
                    <a:pt x="247" y="361"/>
                    <a:pt x="246" y="352"/>
                  </a:cubicBezTo>
                  <a:cubicBezTo>
                    <a:pt x="245" y="343"/>
                    <a:pt x="241" y="309"/>
                    <a:pt x="261" y="307"/>
                  </a:cubicBezTo>
                  <a:cubicBezTo>
                    <a:pt x="281" y="305"/>
                    <a:pt x="298" y="300"/>
                    <a:pt x="299" y="290"/>
                  </a:cubicBezTo>
                  <a:cubicBezTo>
                    <a:pt x="300" y="280"/>
                    <a:pt x="278" y="269"/>
                    <a:pt x="304" y="263"/>
                  </a:cubicBezTo>
                  <a:cubicBezTo>
                    <a:pt x="330" y="257"/>
                    <a:pt x="330" y="257"/>
                    <a:pt x="330" y="257"/>
                  </a:cubicBezTo>
                  <a:cubicBezTo>
                    <a:pt x="330" y="257"/>
                    <a:pt x="327" y="246"/>
                    <a:pt x="332" y="246"/>
                  </a:cubicBezTo>
                  <a:cubicBezTo>
                    <a:pt x="337" y="246"/>
                    <a:pt x="369" y="219"/>
                    <a:pt x="369" y="219"/>
                  </a:cubicBezTo>
                  <a:cubicBezTo>
                    <a:pt x="369" y="219"/>
                    <a:pt x="383" y="223"/>
                    <a:pt x="383" y="218"/>
                  </a:cubicBezTo>
                  <a:cubicBezTo>
                    <a:pt x="383" y="214"/>
                    <a:pt x="395" y="204"/>
                    <a:pt x="403" y="197"/>
                  </a:cubicBezTo>
                  <a:cubicBezTo>
                    <a:pt x="400" y="195"/>
                    <a:pt x="402" y="185"/>
                    <a:pt x="388" y="176"/>
                  </a:cubicBezTo>
                  <a:cubicBezTo>
                    <a:pt x="372" y="166"/>
                    <a:pt x="356" y="174"/>
                    <a:pt x="356" y="174"/>
                  </a:cubicBezTo>
                  <a:cubicBezTo>
                    <a:pt x="348" y="167"/>
                    <a:pt x="348" y="167"/>
                    <a:pt x="348" y="167"/>
                  </a:cubicBezTo>
                  <a:cubicBezTo>
                    <a:pt x="348" y="167"/>
                    <a:pt x="339" y="148"/>
                    <a:pt x="338" y="143"/>
                  </a:cubicBezTo>
                  <a:cubicBezTo>
                    <a:pt x="337" y="138"/>
                    <a:pt x="343" y="136"/>
                    <a:pt x="345" y="123"/>
                  </a:cubicBezTo>
                  <a:cubicBezTo>
                    <a:pt x="347" y="110"/>
                    <a:pt x="332" y="131"/>
                    <a:pt x="327" y="131"/>
                  </a:cubicBezTo>
                  <a:cubicBezTo>
                    <a:pt x="322" y="131"/>
                    <a:pt x="320" y="106"/>
                    <a:pt x="316" y="103"/>
                  </a:cubicBezTo>
                  <a:cubicBezTo>
                    <a:pt x="312" y="100"/>
                    <a:pt x="316" y="103"/>
                    <a:pt x="285" y="78"/>
                  </a:cubicBezTo>
                  <a:cubicBezTo>
                    <a:pt x="254" y="53"/>
                    <a:pt x="270" y="44"/>
                    <a:pt x="259" y="33"/>
                  </a:cubicBezTo>
                  <a:cubicBezTo>
                    <a:pt x="252" y="26"/>
                    <a:pt x="248" y="15"/>
                    <a:pt x="247" y="6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1" y="7"/>
                    <a:pt x="239" y="4"/>
                    <a:pt x="23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7" y="15"/>
                    <a:pt x="217" y="15"/>
                    <a:pt x="217" y="15"/>
                  </a:cubicBezTo>
                  <a:cubicBezTo>
                    <a:pt x="217" y="15"/>
                    <a:pt x="209" y="9"/>
                    <a:pt x="198" y="10"/>
                  </a:cubicBezTo>
                  <a:cubicBezTo>
                    <a:pt x="187" y="11"/>
                    <a:pt x="176" y="30"/>
                    <a:pt x="173" y="30"/>
                  </a:cubicBezTo>
                  <a:cubicBezTo>
                    <a:pt x="170" y="30"/>
                    <a:pt x="150" y="13"/>
                    <a:pt x="150" y="13"/>
                  </a:cubicBezTo>
                  <a:cubicBezTo>
                    <a:pt x="150" y="13"/>
                    <a:pt x="116" y="12"/>
                    <a:pt x="101" y="18"/>
                  </a:cubicBezTo>
                  <a:cubicBezTo>
                    <a:pt x="86" y="24"/>
                    <a:pt x="47" y="28"/>
                    <a:pt x="48" y="28"/>
                  </a:cubicBezTo>
                  <a:cubicBezTo>
                    <a:pt x="49" y="28"/>
                    <a:pt x="48" y="178"/>
                    <a:pt x="48" y="183"/>
                  </a:cubicBezTo>
                  <a:cubicBezTo>
                    <a:pt x="48" y="188"/>
                    <a:pt x="3" y="190"/>
                    <a:pt x="3" y="190"/>
                  </a:cubicBezTo>
                  <a:cubicBezTo>
                    <a:pt x="3" y="190"/>
                    <a:pt x="1" y="247"/>
                    <a:pt x="0" y="311"/>
                  </a:cubicBezTo>
                  <a:cubicBezTo>
                    <a:pt x="11" y="314"/>
                    <a:pt x="22" y="318"/>
                    <a:pt x="26" y="32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6" name="Freeform 454"/>
            <p:cNvSpPr>
              <a:spLocks noChangeAspect="1"/>
            </p:cNvSpPr>
            <p:nvPr/>
          </p:nvSpPr>
          <p:spPr bwMode="auto">
            <a:xfrm>
              <a:off x="4292601" y="4930775"/>
              <a:ext cx="84138" cy="138113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7" y="2"/>
                </a:cxn>
                <a:cxn ang="0">
                  <a:pos x="1" y="35"/>
                </a:cxn>
                <a:cxn ang="0">
                  <a:pos x="8" y="65"/>
                </a:cxn>
                <a:cxn ang="0">
                  <a:pos x="27" y="80"/>
                </a:cxn>
                <a:cxn ang="0">
                  <a:pos x="44" y="65"/>
                </a:cxn>
                <a:cxn ang="0">
                  <a:pos x="49" y="53"/>
                </a:cxn>
                <a:cxn ang="0">
                  <a:pos x="49" y="53"/>
                </a:cxn>
                <a:cxn ang="0">
                  <a:pos x="52" y="11"/>
                </a:cxn>
                <a:cxn ang="0">
                  <a:pos x="37" y="14"/>
                </a:cxn>
              </a:cxnLst>
              <a:rect l="0" t="0" r="r" b="b"/>
              <a:pathLst>
                <a:path w="52" h="85">
                  <a:moveTo>
                    <a:pt x="37" y="14"/>
                  </a:moveTo>
                  <a:cubicBezTo>
                    <a:pt x="35" y="9"/>
                    <a:pt x="34" y="0"/>
                    <a:pt x="27" y="2"/>
                  </a:cubicBezTo>
                  <a:cubicBezTo>
                    <a:pt x="20" y="4"/>
                    <a:pt x="2" y="31"/>
                    <a:pt x="1" y="35"/>
                  </a:cubicBezTo>
                  <a:cubicBezTo>
                    <a:pt x="0" y="39"/>
                    <a:pt x="8" y="65"/>
                    <a:pt x="8" y="65"/>
                  </a:cubicBezTo>
                  <a:cubicBezTo>
                    <a:pt x="8" y="65"/>
                    <a:pt x="11" y="85"/>
                    <a:pt x="27" y="80"/>
                  </a:cubicBezTo>
                  <a:cubicBezTo>
                    <a:pt x="43" y="75"/>
                    <a:pt x="44" y="65"/>
                    <a:pt x="44" y="65"/>
                  </a:cubicBezTo>
                  <a:cubicBezTo>
                    <a:pt x="44" y="65"/>
                    <a:pt x="42" y="59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5" y="14"/>
                    <a:pt x="38" y="17"/>
                    <a:pt x="37" y="1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7" name="Freeform 455"/>
            <p:cNvSpPr>
              <a:spLocks noChangeAspect="1" noEditPoints="1"/>
            </p:cNvSpPr>
            <p:nvPr/>
          </p:nvSpPr>
          <p:spPr bwMode="auto">
            <a:xfrm>
              <a:off x="3300413" y="4670425"/>
              <a:ext cx="1133475" cy="908050"/>
            </a:xfrm>
            <a:custGeom>
              <a:avLst/>
              <a:gdLst/>
              <a:ahLst/>
              <a:cxnLst>
                <a:cxn ang="0">
                  <a:pos x="657" y="226"/>
                </a:cxn>
                <a:cxn ang="0">
                  <a:pos x="621" y="226"/>
                </a:cxn>
                <a:cxn ang="0">
                  <a:pos x="640" y="163"/>
                </a:cxn>
                <a:cxn ang="0">
                  <a:pos x="665" y="172"/>
                </a:cxn>
                <a:cxn ang="0">
                  <a:pos x="671" y="101"/>
                </a:cxn>
                <a:cxn ang="0">
                  <a:pos x="650" y="14"/>
                </a:cxn>
                <a:cxn ang="0">
                  <a:pos x="557" y="0"/>
                </a:cxn>
                <a:cxn ang="0">
                  <a:pos x="523" y="22"/>
                </a:cxn>
                <a:cxn ang="0">
                  <a:pos x="484" y="60"/>
                </a:cxn>
                <a:cxn ang="0">
                  <a:pos x="453" y="93"/>
                </a:cxn>
                <a:cxn ang="0">
                  <a:pos x="400" y="155"/>
                </a:cxn>
                <a:cxn ang="0">
                  <a:pos x="295" y="140"/>
                </a:cxn>
                <a:cxn ang="0">
                  <a:pos x="250" y="186"/>
                </a:cxn>
                <a:cxn ang="0">
                  <a:pos x="182" y="197"/>
                </a:cxn>
                <a:cxn ang="0">
                  <a:pos x="180" y="127"/>
                </a:cxn>
                <a:cxn ang="0">
                  <a:pos x="149" y="283"/>
                </a:cxn>
                <a:cxn ang="0">
                  <a:pos x="118" y="302"/>
                </a:cxn>
                <a:cxn ang="0">
                  <a:pos x="78" y="305"/>
                </a:cxn>
                <a:cxn ang="0">
                  <a:pos x="54" y="296"/>
                </a:cxn>
                <a:cxn ang="0">
                  <a:pos x="24" y="257"/>
                </a:cxn>
                <a:cxn ang="0">
                  <a:pos x="0" y="287"/>
                </a:cxn>
                <a:cxn ang="0">
                  <a:pos x="12" y="306"/>
                </a:cxn>
                <a:cxn ang="0">
                  <a:pos x="23" y="322"/>
                </a:cxn>
                <a:cxn ang="0">
                  <a:pos x="62" y="410"/>
                </a:cxn>
                <a:cxn ang="0">
                  <a:pos x="81" y="463"/>
                </a:cxn>
                <a:cxn ang="0">
                  <a:pos x="61" y="470"/>
                </a:cxn>
                <a:cxn ang="0">
                  <a:pos x="82" y="509"/>
                </a:cxn>
                <a:cxn ang="0">
                  <a:pos x="90" y="523"/>
                </a:cxn>
                <a:cxn ang="0">
                  <a:pos x="116" y="540"/>
                </a:cxn>
                <a:cxn ang="0">
                  <a:pos x="139" y="559"/>
                </a:cxn>
                <a:cxn ang="0">
                  <a:pos x="200" y="545"/>
                </a:cxn>
                <a:cxn ang="0">
                  <a:pos x="237" y="527"/>
                </a:cxn>
                <a:cxn ang="0">
                  <a:pos x="276" y="530"/>
                </a:cxn>
                <a:cxn ang="0">
                  <a:pos x="334" y="537"/>
                </a:cxn>
                <a:cxn ang="0">
                  <a:pos x="363" y="526"/>
                </a:cxn>
                <a:cxn ang="0">
                  <a:pos x="412" y="515"/>
                </a:cxn>
                <a:cxn ang="0">
                  <a:pos x="550" y="421"/>
                </a:cxn>
                <a:cxn ang="0">
                  <a:pos x="610" y="344"/>
                </a:cxn>
                <a:cxn ang="0">
                  <a:pos x="655" y="305"/>
                </a:cxn>
                <a:cxn ang="0">
                  <a:pos x="672" y="292"/>
                </a:cxn>
                <a:cxn ang="0">
                  <a:pos x="684" y="255"/>
                </a:cxn>
                <a:cxn ang="0">
                  <a:pos x="662" y="214"/>
                </a:cxn>
                <a:cxn ang="0">
                  <a:pos x="500" y="356"/>
                </a:cxn>
                <a:cxn ang="0">
                  <a:pos x="447" y="331"/>
                </a:cxn>
                <a:cxn ang="0">
                  <a:pos x="472" y="304"/>
                </a:cxn>
                <a:cxn ang="0">
                  <a:pos x="513" y="288"/>
                </a:cxn>
                <a:cxn ang="0">
                  <a:pos x="526" y="320"/>
                </a:cxn>
                <a:cxn ang="0">
                  <a:pos x="530" y="342"/>
                </a:cxn>
              </a:cxnLst>
              <a:rect l="0" t="0" r="r" b="b"/>
              <a:pathLst>
                <a:path w="701" h="561">
                  <a:moveTo>
                    <a:pt x="662" y="214"/>
                  </a:moveTo>
                  <a:cubicBezTo>
                    <a:pt x="655" y="220"/>
                    <a:pt x="657" y="226"/>
                    <a:pt x="657" y="226"/>
                  </a:cubicBezTo>
                  <a:cubicBezTo>
                    <a:pt x="657" y="226"/>
                    <a:pt x="656" y="236"/>
                    <a:pt x="640" y="241"/>
                  </a:cubicBezTo>
                  <a:cubicBezTo>
                    <a:pt x="624" y="246"/>
                    <a:pt x="621" y="226"/>
                    <a:pt x="621" y="226"/>
                  </a:cubicBezTo>
                  <a:cubicBezTo>
                    <a:pt x="621" y="226"/>
                    <a:pt x="613" y="200"/>
                    <a:pt x="614" y="196"/>
                  </a:cubicBezTo>
                  <a:cubicBezTo>
                    <a:pt x="615" y="192"/>
                    <a:pt x="633" y="165"/>
                    <a:pt x="640" y="163"/>
                  </a:cubicBezTo>
                  <a:cubicBezTo>
                    <a:pt x="647" y="161"/>
                    <a:pt x="648" y="170"/>
                    <a:pt x="650" y="175"/>
                  </a:cubicBezTo>
                  <a:cubicBezTo>
                    <a:pt x="651" y="178"/>
                    <a:pt x="658" y="175"/>
                    <a:pt x="665" y="172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65" y="170"/>
                    <a:pt x="675" y="131"/>
                    <a:pt x="671" y="101"/>
                  </a:cubicBezTo>
                  <a:cubicBezTo>
                    <a:pt x="667" y="71"/>
                    <a:pt x="657" y="65"/>
                    <a:pt x="657" y="65"/>
                  </a:cubicBezTo>
                  <a:cubicBezTo>
                    <a:pt x="657" y="65"/>
                    <a:pt x="653" y="35"/>
                    <a:pt x="650" y="14"/>
                  </a:cubicBezTo>
                  <a:cubicBezTo>
                    <a:pt x="629" y="12"/>
                    <a:pt x="562" y="0"/>
                    <a:pt x="558" y="0"/>
                  </a:cubicBezTo>
                  <a:cubicBezTo>
                    <a:pt x="558" y="0"/>
                    <a:pt x="557" y="0"/>
                    <a:pt x="557" y="0"/>
                  </a:cubicBezTo>
                  <a:cubicBezTo>
                    <a:pt x="549" y="7"/>
                    <a:pt x="537" y="17"/>
                    <a:pt x="537" y="21"/>
                  </a:cubicBezTo>
                  <a:cubicBezTo>
                    <a:pt x="537" y="26"/>
                    <a:pt x="523" y="22"/>
                    <a:pt x="523" y="22"/>
                  </a:cubicBezTo>
                  <a:cubicBezTo>
                    <a:pt x="523" y="22"/>
                    <a:pt x="491" y="49"/>
                    <a:pt x="486" y="49"/>
                  </a:cubicBezTo>
                  <a:cubicBezTo>
                    <a:pt x="481" y="49"/>
                    <a:pt x="484" y="60"/>
                    <a:pt x="484" y="60"/>
                  </a:cubicBezTo>
                  <a:cubicBezTo>
                    <a:pt x="484" y="60"/>
                    <a:pt x="484" y="60"/>
                    <a:pt x="458" y="66"/>
                  </a:cubicBezTo>
                  <a:cubicBezTo>
                    <a:pt x="432" y="72"/>
                    <a:pt x="454" y="83"/>
                    <a:pt x="453" y="93"/>
                  </a:cubicBezTo>
                  <a:cubicBezTo>
                    <a:pt x="452" y="103"/>
                    <a:pt x="435" y="108"/>
                    <a:pt x="415" y="110"/>
                  </a:cubicBezTo>
                  <a:cubicBezTo>
                    <a:pt x="395" y="112"/>
                    <a:pt x="399" y="146"/>
                    <a:pt x="400" y="155"/>
                  </a:cubicBezTo>
                  <a:cubicBezTo>
                    <a:pt x="401" y="164"/>
                    <a:pt x="381" y="168"/>
                    <a:pt x="360" y="169"/>
                  </a:cubicBezTo>
                  <a:cubicBezTo>
                    <a:pt x="339" y="170"/>
                    <a:pt x="324" y="148"/>
                    <a:pt x="295" y="140"/>
                  </a:cubicBezTo>
                  <a:cubicBezTo>
                    <a:pt x="266" y="132"/>
                    <a:pt x="267" y="176"/>
                    <a:pt x="267" y="176"/>
                  </a:cubicBezTo>
                  <a:cubicBezTo>
                    <a:pt x="267" y="176"/>
                    <a:pt x="258" y="185"/>
                    <a:pt x="250" y="186"/>
                  </a:cubicBezTo>
                  <a:cubicBezTo>
                    <a:pt x="242" y="187"/>
                    <a:pt x="232" y="205"/>
                    <a:pt x="221" y="207"/>
                  </a:cubicBezTo>
                  <a:cubicBezTo>
                    <a:pt x="210" y="209"/>
                    <a:pt x="183" y="203"/>
                    <a:pt x="182" y="197"/>
                  </a:cubicBezTo>
                  <a:cubicBezTo>
                    <a:pt x="181" y="191"/>
                    <a:pt x="188" y="173"/>
                    <a:pt x="189" y="168"/>
                  </a:cubicBezTo>
                  <a:cubicBezTo>
                    <a:pt x="190" y="163"/>
                    <a:pt x="187" y="138"/>
                    <a:pt x="180" y="127"/>
                  </a:cubicBezTo>
                  <a:cubicBezTo>
                    <a:pt x="176" y="121"/>
                    <a:pt x="165" y="117"/>
                    <a:pt x="154" y="114"/>
                  </a:cubicBezTo>
                  <a:cubicBezTo>
                    <a:pt x="151" y="193"/>
                    <a:pt x="149" y="281"/>
                    <a:pt x="149" y="283"/>
                  </a:cubicBezTo>
                  <a:cubicBezTo>
                    <a:pt x="149" y="286"/>
                    <a:pt x="134" y="288"/>
                    <a:pt x="129" y="289"/>
                  </a:cubicBezTo>
                  <a:cubicBezTo>
                    <a:pt x="124" y="290"/>
                    <a:pt x="126" y="299"/>
                    <a:pt x="118" y="302"/>
                  </a:cubicBezTo>
                  <a:cubicBezTo>
                    <a:pt x="110" y="305"/>
                    <a:pt x="108" y="297"/>
                    <a:pt x="108" y="297"/>
                  </a:cubicBezTo>
                  <a:cubicBezTo>
                    <a:pt x="108" y="297"/>
                    <a:pt x="87" y="303"/>
                    <a:pt x="78" y="305"/>
                  </a:cubicBezTo>
                  <a:cubicBezTo>
                    <a:pt x="69" y="307"/>
                    <a:pt x="63" y="293"/>
                    <a:pt x="63" y="293"/>
                  </a:cubicBezTo>
                  <a:cubicBezTo>
                    <a:pt x="63" y="293"/>
                    <a:pt x="60" y="297"/>
                    <a:pt x="54" y="296"/>
                  </a:cubicBezTo>
                  <a:cubicBezTo>
                    <a:pt x="48" y="295"/>
                    <a:pt x="42" y="267"/>
                    <a:pt x="42" y="267"/>
                  </a:cubicBezTo>
                  <a:cubicBezTo>
                    <a:pt x="42" y="267"/>
                    <a:pt x="28" y="258"/>
                    <a:pt x="24" y="257"/>
                  </a:cubicBezTo>
                  <a:cubicBezTo>
                    <a:pt x="20" y="256"/>
                    <a:pt x="15" y="280"/>
                    <a:pt x="15" y="28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" y="287"/>
                    <a:pt x="1" y="288"/>
                    <a:pt x="1" y="288"/>
                  </a:cubicBezTo>
                  <a:cubicBezTo>
                    <a:pt x="1" y="290"/>
                    <a:pt x="7" y="304"/>
                    <a:pt x="12" y="306"/>
                  </a:cubicBezTo>
                  <a:cubicBezTo>
                    <a:pt x="17" y="307"/>
                    <a:pt x="17" y="307"/>
                    <a:pt x="18" y="309"/>
                  </a:cubicBezTo>
                  <a:cubicBezTo>
                    <a:pt x="19" y="311"/>
                    <a:pt x="22" y="317"/>
                    <a:pt x="23" y="322"/>
                  </a:cubicBezTo>
                  <a:cubicBezTo>
                    <a:pt x="24" y="328"/>
                    <a:pt x="27" y="347"/>
                    <a:pt x="31" y="354"/>
                  </a:cubicBezTo>
                  <a:cubicBezTo>
                    <a:pt x="35" y="362"/>
                    <a:pt x="54" y="398"/>
                    <a:pt x="62" y="410"/>
                  </a:cubicBezTo>
                  <a:cubicBezTo>
                    <a:pt x="70" y="421"/>
                    <a:pt x="82" y="433"/>
                    <a:pt x="80" y="445"/>
                  </a:cubicBezTo>
                  <a:cubicBezTo>
                    <a:pt x="79" y="457"/>
                    <a:pt x="81" y="461"/>
                    <a:pt x="81" y="463"/>
                  </a:cubicBezTo>
                  <a:cubicBezTo>
                    <a:pt x="81" y="464"/>
                    <a:pt x="73" y="470"/>
                    <a:pt x="73" y="470"/>
                  </a:cubicBezTo>
                  <a:cubicBezTo>
                    <a:pt x="73" y="470"/>
                    <a:pt x="65" y="463"/>
                    <a:pt x="61" y="470"/>
                  </a:cubicBezTo>
                  <a:cubicBezTo>
                    <a:pt x="57" y="477"/>
                    <a:pt x="72" y="486"/>
                    <a:pt x="76" y="495"/>
                  </a:cubicBezTo>
                  <a:cubicBezTo>
                    <a:pt x="80" y="505"/>
                    <a:pt x="82" y="509"/>
                    <a:pt x="82" y="509"/>
                  </a:cubicBezTo>
                  <a:cubicBezTo>
                    <a:pt x="82" y="509"/>
                    <a:pt x="74" y="535"/>
                    <a:pt x="81" y="536"/>
                  </a:cubicBezTo>
                  <a:cubicBezTo>
                    <a:pt x="87" y="537"/>
                    <a:pt x="86" y="521"/>
                    <a:pt x="90" y="523"/>
                  </a:cubicBezTo>
                  <a:cubicBezTo>
                    <a:pt x="94" y="524"/>
                    <a:pt x="94" y="538"/>
                    <a:pt x="100" y="539"/>
                  </a:cubicBezTo>
                  <a:cubicBezTo>
                    <a:pt x="107" y="540"/>
                    <a:pt x="114" y="536"/>
                    <a:pt x="116" y="540"/>
                  </a:cubicBezTo>
                  <a:cubicBezTo>
                    <a:pt x="118" y="544"/>
                    <a:pt x="112" y="551"/>
                    <a:pt x="115" y="551"/>
                  </a:cubicBezTo>
                  <a:cubicBezTo>
                    <a:pt x="118" y="552"/>
                    <a:pt x="125" y="553"/>
                    <a:pt x="139" y="559"/>
                  </a:cubicBezTo>
                  <a:cubicBezTo>
                    <a:pt x="145" y="561"/>
                    <a:pt x="164" y="539"/>
                    <a:pt x="182" y="539"/>
                  </a:cubicBezTo>
                  <a:cubicBezTo>
                    <a:pt x="200" y="539"/>
                    <a:pt x="200" y="545"/>
                    <a:pt x="200" y="545"/>
                  </a:cubicBezTo>
                  <a:cubicBezTo>
                    <a:pt x="200" y="545"/>
                    <a:pt x="221" y="540"/>
                    <a:pt x="222" y="538"/>
                  </a:cubicBezTo>
                  <a:cubicBezTo>
                    <a:pt x="222" y="537"/>
                    <a:pt x="226" y="528"/>
                    <a:pt x="237" y="527"/>
                  </a:cubicBezTo>
                  <a:cubicBezTo>
                    <a:pt x="249" y="527"/>
                    <a:pt x="264" y="526"/>
                    <a:pt x="264" y="526"/>
                  </a:cubicBezTo>
                  <a:cubicBezTo>
                    <a:pt x="264" y="526"/>
                    <a:pt x="269" y="529"/>
                    <a:pt x="276" y="530"/>
                  </a:cubicBezTo>
                  <a:cubicBezTo>
                    <a:pt x="284" y="531"/>
                    <a:pt x="283" y="522"/>
                    <a:pt x="293" y="524"/>
                  </a:cubicBezTo>
                  <a:cubicBezTo>
                    <a:pt x="303" y="526"/>
                    <a:pt x="324" y="539"/>
                    <a:pt x="334" y="537"/>
                  </a:cubicBezTo>
                  <a:cubicBezTo>
                    <a:pt x="344" y="534"/>
                    <a:pt x="351" y="523"/>
                    <a:pt x="351" y="523"/>
                  </a:cubicBezTo>
                  <a:cubicBezTo>
                    <a:pt x="351" y="523"/>
                    <a:pt x="355" y="528"/>
                    <a:pt x="363" y="526"/>
                  </a:cubicBezTo>
                  <a:cubicBezTo>
                    <a:pt x="371" y="523"/>
                    <a:pt x="377" y="511"/>
                    <a:pt x="377" y="511"/>
                  </a:cubicBezTo>
                  <a:cubicBezTo>
                    <a:pt x="377" y="511"/>
                    <a:pt x="405" y="516"/>
                    <a:pt x="412" y="515"/>
                  </a:cubicBezTo>
                  <a:cubicBezTo>
                    <a:pt x="419" y="514"/>
                    <a:pt x="456" y="499"/>
                    <a:pt x="492" y="470"/>
                  </a:cubicBezTo>
                  <a:cubicBezTo>
                    <a:pt x="529" y="441"/>
                    <a:pt x="541" y="426"/>
                    <a:pt x="550" y="421"/>
                  </a:cubicBezTo>
                  <a:cubicBezTo>
                    <a:pt x="558" y="415"/>
                    <a:pt x="578" y="394"/>
                    <a:pt x="584" y="384"/>
                  </a:cubicBezTo>
                  <a:cubicBezTo>
                    <a:pt x="589" y="373"/>
                    <a:pt x="599" y="356"/>
                    <a:pt x="610" y="344"/>
                  </a:cubicBezTo>
                  <a:cubicBezTo>
                    <a:pt x="621" y="332"/>
                    <a:pt x="640" y="311"/>
                    <a:pt x="644" y="310"/>
                  </a:cubicBezTo>
                  <a:cubicBezTo>
                    <a:pt x="647" y="309"/>
                    <a:pt x="653" y="308"/>
                    <a:pt x="655" y="305"/>
                  </a:cubicBezTo>
                  <a:cubicBezTo>
                    <a:pt x="656" y="301"/>
                    <a:pt x="648" y="297"/>
                    <a:pt x="659" y="294"/>
                  </a:cubicBezTo>
                  <a:cubicBezTo>
                    <a:pt x="669" y="291"/>
                    <a:pt x="672" y="292"/>
                    <a:pt x="672" y="292"/>
                  </a:cubicBezTo>
                  <a:cubicBezTo>
                    <a:pt x="672" y="292"/>
                    <a:pt x="668" y="284"/>
                    <a:pt x="675" y="279"/>
                  </a:cubicBezTo>
                  <a:cubicBezTo>
                    <a:pt x="682" y="274"/>
                    <a:pt x="684" y="261"/>
                    <a:pt x="684" y="255"/>
                  </a:cubicBezTo>
                  <a:cubicBezTo>
                    <a:pt x="684" y="250"/>
                    <a:pt x="699" y="236"/>
                    <a:pt x="701" y="215"/>
                  </a:cubicBezTo>
                  <a:lnTo>
                    <a:pt x="662" y="214"/>
                  </a:lnTo>
                  <a:close/>
                  <a:moveTo>
                    <a:pt x="530" y="342"/>
                  </a:moveTo>
                  <a:cubicBezTo>
                    <a:pt x="529" y="350"/>
                    <a:pt x="511" y="358"/>
                    <a:pt x="500" y="356"/>
                  </a:cubicBezTo>
                  <a:cubicBezTo>
                    <a:pt x="489" y="354"/>
                    <a:pt x="486" y="375"/>
                    <a:pt x="479" y="381"/>
                  </a:cubicBezTo>
                  <a:cubicBezTo>
                    <a:pt x="472" y="387"/>
                    <a:pt x="450" y="336"/>
                    <a:pt x="447" y="331"/>
                  </a:cubicBezTo>
                  <a:cubicBezTo>
                    <a:pt x="444" y="326"/>
                    <a:pt x="460" y="318"/>
                    <a:pt x="464" y="318"/>
                  </a:cubicBezTo>
                  <a:cubicBezTo>
                    <a:pt x="468" y="318"/>
                    <a:pt x="468" y="304"/>
                    <a:pt x="472" y="304"/>
                  </a:cubicBezTo>
                  <a:cubicBezTo>
                    <a:pt x="476" y="304"/>
                    <a:pt x="499" y="298"/>
                    <a:pt x="499" y="298"/>
                  </a:cubicBezTo>
                  <a:cubicBezTo>
                    <a:pt x="499" y="298"/>
                    <a:pt x="506" y="291"/>
                    <a:pt x="513" y="288"/>
                  </a:cubicBezTo>
                  <a:cubicBezTo>
                    <a:pt x="538" y="312"/>
                    <a:pt x="538" y="312"/>
                    <a:pt x="538" y="312"/>
                  </a:cubicBezTo>
                  <a:cubicBezTo>
                    <a:pt x="538" y="312"/>
                    <a:pt x="530" y="319"/>
                    <a:pt x="526" y="320"/>
                  </a:cubicBezTo>
                  <a:cubicBezTo>
                    <a:pt x="522" y="321"/>
                    <a:pt x="534" y="320"/>
                    <a:pt x="539" y="321"/>
                  </a:cubicBezTo>
                  <a:cubicBezTo>
                    <a:pt x="544" y="322"/>
                    <a:pt x="531" y="334"/>
                    <a:pt x="530" y="34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8" name="Freeform 456"/>
            <p:cNvSpPr>
              <a:spLocks noChangeAspect="1"/>
            </p:cNvSpPr>
            <p:nvPr/>
          </p:nvSpPr>
          <p:spPr bwMode="auto">
            <a:xfrm>
              <a:off x="4017963" y="5135563"/>
              <a:ext cx="161925" cy="161925"/>
            </a:xfrm>
            <a:custGeom>
              <a:avLst/>
              <a:gdLst/>
              <a:ahLst/>
              <a:cxnLst>
                <a:cxn ang="0">
                  <a:pos x="95" y="33"/>
                </a:cxn>
                <a:cxn ang="0">
                  <a:pos x="82" y="32"/>
                </a:cxn>
                <a:cxn ang="0">
                  <a:pos x="94" y="24"/>
                </a:cxn>
                <a:cxn ang="0">
                  <a:pos x="69" y="0"/>
                </a:cxn>
                <a:cxn ang="0">
                  <a:pos x="55" y="10"/>
                </a:cxn>
                <a:cxn ang="0">
                  <a:pos x="28" y="16"/>
                </a:cxn>
                <a:cxn ang="0">
                  <a:pos x="20" y="30"/>
                </a:cxn>
                <a:cxn ang="0">
                  <a:pos x="3" y="43"/>
                </a:cxn>
                <a:cxn ang="0">
                  <a:pos x="35" y="93"/>
                </a:cxn>
                <a:cxn ang="0">
                  <a:pos x="56" y="68"/>
                </a:cxn>
                <a:cxn ang="0">
                  <a:pos x="86" y="54"/>
                </a:cxn>
                <a:cxn ang="0">
                  <a:pos x="95" y="33"/>
                </a:cxn>
              </a:cxnLst>
              <a:rect l="0" t="0" r="r" b="b"/>
              <a:pathLst>
                <a:path w="100" h="99">
                  <a:moveTo>
                    <a:pt x="95" y="33"/>
                  </a:moveTo>
                  <a:cubicBezTo>
                    <a:pt x="90" y="32"/>
                    <a:pt x="78" y="33"/>
                    <a:pt x="82" y="32"/>
                  </a:cubicBezTo>
                  <a:cubicBezTo>
                    <a:pt x="86" y="31"/>
                    <a:pt x="94" y="24"/>
                    <a:pt x="94" y="2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2" y="3"/>
                    <a:pt x="55" y="10"/>
                    <a:pt x="55" y="10"/>
                  </a:cubicBezTo>
                  <a:cubicBezTo>
                    <a:pt x="55" y="10"/>
                    <a:pt x="32" y="16"/>
                    <a:pt x="28" y="16"/>
                  </a:cubicBezTo>
                  <a:cubicBezTo>
                    <a:pt x="24" y="16"/>
                    <a:pt x="24" y="30"/>
                    <a:pt x="20" y="30"/>
                  </a:cubicBezTo>
                  <a:cubicBezTo>
                    <a:pt x="16" y="30"/>
                    <a:pt x="0" y="38"/>
                    <a:pt x="3" y="43"/>
                  </a:cubicBezTo>
                  <a:cubicBezTo>
                    <a:pt x="6" y="48"/>
                    <a:pt x="28" y="99"/>
                    <a:pt x="35" y="93"/>
                  </a:cubicBezTo>
                  <a:cubicBezTo>
                    <a:pt x="42" y="87"/>
                    <a:pt x="45" y="66"/>
                    <a:pt x="56" y="68"/>
                  </a:cubicBezTo>
                  <a:cubicBezTo>
                    <a:pt x="67" y="70"/>
                    <a:pt x="85" y="62"/>
                    <a:pt x="86" y="54"/>
                  </a:cubicBezTo>
                  <a:cubicBezTo>
                    <a:pt x="87" y="46"/>
                    <a:pt x="100" y="34"/>
                    <a:pt x="95" y="3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9" name="Freeform 457"/>
            <p:cNvSpPr>
              <a:spLocks noChangeAspect="1"/>
            </p:cNvSpPr>
            <p:nvPr/>
          </p:nvSpPr>
          <p:spPr bwMode="auto">
            <a:xfrm>
              <a:off x="4203701" y="3106738"/>
              <a:ext cx="177800" cy="134938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28" y="51"/>
                </a:cxn>
                <a:cxn ang="0">
                  <a:pos x="13" y="61"/>
                </a:cxn>
                <a:cxn ang="0">
                  <a:pos x="12" y="72"/>
                </a:cxn>
                <a:cxn ang="0">
                  <a:pos x="42" y="82"/>
                </a:cxn>
                <a:cxn ang="0">
                  <a:pos x="72" y="54"/>
                </a:cxn>
                <a:cxn ang="0">
                  <a:pos x="103" y="47"/>
                </a:cxn>
                <a:cxn ang="0">
                  <a:pos x="98" y="31"/>
                </a:cxn>
                <a:cxn ang="0">
                  <a:pos x="104" y="20"/>
                </a:cxn>
                <a:cxn ang="0">
                  <a:pos x="92" y="0"/>
                </a:cxn>
                <a:cxn ang="0">
                  <a:pos x="70" y="13"/>
                </a:cxn>
                <a:cxn ang="0">
                  <a:pos x="43" y="11"/>
                </a:cxn>
                <a:cxn ang="0">
                  <a:pos x="25" y="24"/>
                </a:cxn>
              </a:cxnLst>
              <a:rect l="0" t="0" r="r" b="b"/>
              <a:pathLst>
                <a:path w="110" h="84">
                  <a:moveTo>
                    <a:pt x="25" y="24"/>
                  </a:moveTo>
                  <a:cubicBezTo>
                    <a:pt x="0" y="32"/>
                    <a:pt x="26" y="43"/>
                    <a:pt x="28" y="51"/>
                  </a:cubicBezTo>
                  <a:cubicBezTo>
                    <a:pt x="30" y="59"/>
                    <a:pt x="24" y="54"/>
                    <a:pt x="13" y="61"/>
                  </a:cubicBezTo>
                  <a:cubicBezTo>
                    <a:pt x="8" y="64"/>
                    <a:pt x="10" y="68"/>
                    <a:pt x="12" y="72"/>
                  </a:cubicBezTo>
                  <a:cubicBezTo>
                    <a:pt x="17" y="75"/>
                    <a:pt x="30" y="84"/>
                    <a:pt x="42" y="82"/>
                  </a:cubicBezTo>
                  <a:cubicBezTo>
                    <a:pt x="57" y="79"/>
                    <a:pt x="50" y="55"/>
                    <a:pt x="72" y="54"/>
                  </a:cubicBezTo>
                  <a:cubicBezTo>
                    <a:pt x="94" y="53"/>
                    <a:pt x="100" y="51"/>
                    <a:pt x="103" y="47"/>
                  </a:cubicBezTo>
                  <a:cubicBezTo>
                    <a:pt x="106" y="43"/>
                    <a:pt x="95" y="31"/>
                    <a:pt x="98" y="31"/>
                  </a:cubicBezTo>
                  <a:cubicBezTo>
                    <a:pt x="101" y="31"/>
                    <a:pt x="110" y="26"/>
                    <a:pt x="104" y="20"/>
                  </a:cubicBezTo>
                  <a:cubicBezTo>
                    <a:pt x="99" y="15"/>
                    <a:pt x="94" y="4"/>
                    <a:pt x="92" y="0"/>
                  </a:cubicBezTo>
                  <a:cubicBezTo>
                    <a:pt x="84" y="4"/>
                    <a:pt x="73" y="11"/>
                    <a:pt x="70" y="13"/>
                  </a:cubicBezTo>
                  <a:cubicBezTo>
                    <a:pt x="67" y="15"/>
                    <a:pt x="48" y="11"/>
                    <a:pt x="43" y="11"/>
                  </a:cubicBezTo>
                  <a:cubicBezTo>
                    <a:pt x="40" y="16"/>
                    <a:pt x="35" y="21"/>
                    <a:pt x="25" y="2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0" name="Freeform 458"/>
            <p:cNvSpPr>
              <a:spLocks noChangeAspect="1" noEditPoints="1"/>
            </p:cNvSpPr>
            <p:nvPr/>
          </p:nvSpPr>
          <p:spPr bwMode="auto">
            <a:xfrm>
              <a:off x="2497138" y="2989263"/>
              <a:ext cx="90488" cy="173038"/>
            </a:xfrm>
            <a:custGeom>
              <a:avLst/>
              <a:gdLst/>
              <a:ahLst/>
              <a:cxnLst>
                <a:cxn ang="0">
                  <a:pos x="12" y="82"/>
                </a:cxn>
                <a:cxn ang="0">
                  <a:pos x="7" y="103"/>
                </a:cxn>
                <a:cxn ang="0">
                  <a:pos x="13" y="90"/>
                </a:cxn>
                <a:cxn ang="0">
                  <a:pos x="12" y="82"/>
                </a:cxn>
                <a:cxn ang="0">
                  <a:pos x="50" y="0"/>
                </a:cxn>
                <a:cxn ang="0">
                  <a:pos x="40" y="22"/>
                </a:cxn>
                <a:cxn ang="0">
                  <a:pos x="55" y="18"/>
                </a:cxn>
                <a:cxn ang="0">
                  <a:pos x="50" y="0"/>
                </a:cxn>
              </a:cxnLst>
              <a:rect l="0" t="0" r="r" b="b"/>
              <a:pathLst>
                <a:path w="56" h="107">
                  <a:moveTo>
                    <a:pt x="12" y="82"/>
                  </a:moveTo>
                  <a:cubicBezTo>
                    <a:pt x="5" y="77"/>
                    <a:pt x="0" y="99"/>
                    <a:pt x="7" y="103"/>
                  </a:cubicBezTo>
                  <a:cubicBezTo>
                    <a:pt x="14" y="107"/>
                    <a:pt x="13" y="90"/>
                    <a:pt x="13" y="90"/>
                  </a:cubicBezTo>
                  <a:lnTo>
                    <a:pt x="12" y="82"/>
                  </a:lnTo>
                  <a:close/>
                  <a:moveTo>
                    <a:pt x="50" y="0"/>
                  </a:moveTo>
                  <a:cubicBezTo>
                    <a:pt x="50" y="0"/>
                    <a:pt x="34" y="4"/>
                    <a:pt x="40" y="22"/>
                  </a:cubicBezTo>
                  <a:cubicBezTo>
                    <a:pt x="44" y="33"/>
                    <a:pt x="54" y="27"/>
                    <a:pt x="55" y="18"/>
                  </a:cubicBezTo>
                  <a:cubicBezTo>
                    <a:pt x="56" y="8"/>
                    <a:pt x="50" y="0"/>
                    <a:pt x="50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635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1" name="Freeform 459"/>
            <p:cNvSpPr>
              <a:spLocks noChangeAspect="1" noEditPoints="1"/>
            </p:cNvSpPr>
            <p:nvPr/>
          </p:nvSpPr>
          <p:spPr bwMode="auto">
            <a:xfrm>
              <a:off x="4737101" y="1662113"/>
              <a:ext cx="490538" cy="404813"/>
            </a:xfrm>
            <a:custGeom>
              <a:avLst/>
              <a:gdLst/>
              <a:ahLst/>
              <a:cxnLst>
                <a:cxn ang="0">
                  <a:pos x="300" y="225"/>
                </a:cxn>
                <a:cxn ang="0">
                  <a:pos x="290" y="226"/>
                </a:cxn>
                <a:cxn ang="0">
                  <a:pos x="279" y="214"/>
                </a:cxn>
                <a:cxn ang="0">
                  <a:pos x="270" y="208"/>
                </a:cxn>
                <a:cxn ang="0">
                  <a:pos x="261" y="191"/>
                </a:cxn>
                <a:cxn ang="0">
                  <a:pos x="247" y="179"/>
                </a:cxn>
                <a:cxn ang="0">
                  <a:pos x="211" y="145"/>
                </a:cxn>
                <a:cxn ang="0">
                  <a:pos x="190" y="139"/>
                </a:cxn>
                <a:cxn ang="0">
                  <a:pos x="183" y="128"/>
                </a:cxn>
                <a:cxn ang="0">
                  <a:pos x="163" y="130"/>
                </a:cxn>
                <a:cxn ang="0">
                  <a:pos x="152" y="119"/>
                </a:cxn>
                <a:cxn ang="0">
                  <a:pos x="131" y="106"/>
                </a:cxn>
                <a:cxn ang="0">
                  <a:pos x="130" y="92"/>
                </a:cxn>
                <a:cxn ang="0">
                  <a:pos x="119" y="79"/>
                </a:cxn>
                <a:cxn ang="0">
                  <a:pos x="110" y="43"/>
                </a:cxn>
                <a:cxn ang="0">
                  <a:pos x="88" y="0"/>
                </a:cxn>
                <a:cxn ang="0">
                  <a:pos x="71" y="14"/>
                </a:cxn>
                <a:cxn ang="0">
                  <a:pos x="46" y="21"/>
                </a:cxn>
                <a:cxn ang="0">
                  <a:pos x="32" y="42"/>
                </a:cxn>
                <a:cxn ang="0">
                  <a:pos x="18" y="46"/>
                </a:cxn>
                <a:cxn ang="0">
                  <a:pos x="20" y="74"/>
                </a:cxn>
                <a:cxn ang="0">
                  <a:pos x="13" y="110"/>
                </a:cxn>
                <a:cxn ang="0">
                  <a:pos x="0" y="131"/>
                </a:cxn>
                <a:cxn ang="0">
                  <a:pos x="9" y="152"/>
                </a:cxn>
                <a:cxn ang="0">
                  <a:pos x="7" y="171"/>
                </a:cxn>
                <a:cxn ang="0">
                  <a:pos x="27" y="172"/>
                </a:cxn>
                <a:cxn ang="0">
                  <a:pos x="43" y="162"/>
                </a:cxn>
                <a:cxn ang="0">
                  <a:pos x="56" y="174"/>
                </a:cxn>
                <a:cxn ang="0">
                  <a:pos x="65" y="143"/>
                </a:cxn>
                <a:cxn ang="0">
                  <a:pos x="75" y="152"/>
                </a:cxn>
                <a:cxn ang="0">
                  <a:pos x="92" y="159"/>
                </a:cxn>
                <a:cxn ang="0">
                  <a:pos x="116" y="149"/>
                </a:cxn>
                <a:cxn ang="0">
                  <a:pos x="127" y="159"/>
                </a:cxn>
                <a:cxn ang="0">
                  <a:pos x="142" y="153"/>
                </a:cxn>
                <a:cxn ang="0">
                  <a:pos x="150" y="160"/>
                </a:cxn>
                <a:cxn ang="0">
                  <a:pos x="170" y="155"/>
                </a:cxn>
                <a:cxn ang="0">
                  <a:pos x="186" y="169"/>
                </a:cxn>
                <a:cxn ang="0">
                  <a:pos x="199" y="170"/>
                </a:cxn>
                <a:cxn ang="0">
                  <a:pos x="210" y="193"/>
                </a:cxn>
                <a:cxn ang="0">
                  <a:pos x="226" y="195"/>
                </a:cxn>
                <a:cxn ang="0">
                  <a:pos x="269" y="237"/>
                </a:cxn>
                <a:cxn ang="0">
                  <a:pos x="287" y="247"/>
                </a:cxn>
                <a:cxn ang="0">
                  <a:pos x="288" y="236"/>
                </a:cxn>
                <a:cxn ang="0">
                  <a:pos x="302" y="230"/>
                </a:cxn>
                <a:cxn ang="0">
                  <a:pos x="303" y="229"/>
                </a:cxn>
                <a:cxn ang="0">
                  <a:pos x="300" y="225"/>
                </a:cxn>
                <a:cxn ang="0">
                  <a:pos x="154" y="104"/>
                </a:cxn>
                <a:cxn ang="0">
                  <a:pos x="170" y="101"/>
                </a:cxn>
                <a:cxn ang="0">
                  <a:pos x="156" y="94"/>
                </a:cxn>
                <a:cxn ang="0">
                  <a:pos x="154" y="104"/>
                </a:cxn>
              </a:cxnLst>
              <a:rect l="0" t="0" r="r" b="b"/>
              <a:pathLst>
                <a:path w="303" h="250">
                  <a:moveTo>
                    <a:pt x="300" y="225"/>
                  </a:moveTo>
                  <a:cubicBezTo>
                    <a:pt x="290" y="226"/>
                    <a:pt x="290" y="226"/>
                    <a:pt x="290" y="226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14"/>
                    <a:pt x="271" y="211"/>
                    <a:pt x="270" y="208"/>
                  </a:cubicBezTo>
                  <a:cubicBezTo>
                    <a:pt x="268" y="206"/>
                    <a:pt x="266" y="196"/>
                    <a:pt x="261" y="191"/>
                  </a:cubicBezTo>
                  <a:cubicBezTo>
                    <a:pt x="255" y="186"/>
                    <a:pt x="256" y="180"/>
                    <a:pt x="247" y="179"/>
                  </a:cubicBezTo>
                  <a:cubicBezTo>
                    <a:pt x="238" y="177"/>
                    <a:pt x="211" y="145"/>
                    <a:pt x="211" y="145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39"/>
                    <a:pt x="195" y="128"/>
                    <a:pt x="183" y="128"/>
                  </a:cubicBezTo>
                  <a:cubicBezTo>
                    <a:pt x="172" y="128"/>
                    <a:pt x="171" y="136"/>
                    <a:pt x="163" y="130"/>
                  </a:cubicBezTo>
                  <a:cubicBezTo>
                    <a:pt x="156" y="123"/>
                    <a:pt x="156" y="126"/>
                    <a:pt x="152" y="119"/>
                  </a:cubicBezTo>
                  <a:cubicBezTo>
                    <a:pt x="148" y="112"/>
                    <a:pt x="136" y="113"/>
                    <a:pt x="131" y="106"/>
                  </a:cubicBezTo>
                  <a:cubicBezTo>
                    <a:pt x="126" y="100"/>
                    <a:pt x="130" y="92"/>
                    <a:pt x="130" y="92"/>
                  </a:cubicBezTo>
                  <a:cubicBezTo>
                    <a:pt x="130" y="92"/>
                    <a:pt x="121" y="91"/>
                    <a:pt x="119" y="79"/>
                  </a:cubicBezTo>
                  <a:cubicBezTo>
                    <a:pt x="117" y="67"/>
                    <a:pt x="124" y="64"/>
                    <a:pt x="110" y="43"/>
                  </a:cubicBezTo>
                  <a:cubicBezTo>
                    <a:pt x="98" y="23"/>
                    <a:pt x="103" y="16"/>
                    <a:pt x="88" y="0"/>
                  </a:cubicBezTo>
                  <a:cubicBezTo>
                    <a:pt x="84" y="5"/>
                    <a:pt x="78" y="9"/>
                    <a:pt x="71" y="14"/>
                  </a:cubicBezTo>
                  <a:cubicBezTo>
                    <a:pt x="53" y="26"/>
                    <a:pt x="60" y="19"/>
                    <a:pt x="46" y="21"/>
                  </a:cubicBezTo>
                  <a:cubicBezTo>
                    <a:pt x="32" y="23"/>
                    <a:pt x="32" y="42"/>
                    <a:pt x="32" y="42"/>
                  </a:cubicBezTo>
                  <a:cubicBezTo>
                    <a:pt x="32" y="42"/>
                    <a:pt x="23" y="40"/>
                    <a:pt x="18" y="46"/>
                  </a:cubicBezTo>
                  <a:cubicBezTo>
                    <a:pt x="13" y="52"/>
                    <a:pt x="20" y="74"/>
                    <a:pt x="20" y="74"/>
                  </a:cubicBezTo>
                  <a:cubicBezTo>
                    <a:pt x="20" y="74"/>
                    <a:pt x="14" y="102"/>
                    <a:pt x="13" y="110"/>
                  </a:cubicBezTo>
                  <a:cubicBezTo>
                    <a:pt x="12" y="118"/>
                    <a:pt x="0" y="120"/>
                    <a:pt x="0" y="131"/>
                  </a:cubicBezTo>
                  <a:cubicBezTo>
                    <a:pt x="0" y="142"/>
                    <a:pt x="9" y="152"/>
                    <a:pt x="9" y="152"/>
                  </a:cubicBezTo>
                  <a:cubicBezTo>
                    <a:pt x="9" y="152"/>
                    <a:pt x="8" y="160"/>
                    <a:pt x="7" y="171"/>
                  </a:cubicBezTo>
                  <a:cubicBezTo>
                    <a:pt x="15" y="172"/>
                    <a:pt x="25" y="172"/>
                    <a:pt x="27" y="172"/>
                  </a:cubicBezTo>
                  <a:cubicBezTo>
                    <a:pt x="30" y="171"/>
                    <a:pt x="40" y="159"/>
                    <a:pt x="43" y="162"/>
                  </a:cubicBezTo>
                  <a:cubicBezTo>
                    <a:pt x="46" y="165"/>
                    <a:pt x="56" y="174"/>
                    <a:pt x="56" y="174"/>
                  </a:cubicBezTo>
                  <a:cubicBezTo>
                    <a:pt x="56" y="174"/>
                    <a:pt x="65" y="140"/>
                    <a:pt x="65" y="143"/>
                  </a:cubicBezTo>
                  <a:cubicBezTo>
                    <a:pt x="65" y="146"/>
                    <a:pt x="66" y="153"/>
                    <a:pt x="75" y="152"/>
                  </a:cubicBezTo>
                  <a:cubicBezTo>
                    <a:pt x="84" y="151"/>
                    <a:pt x="78" y="161"/>
                    <a:pt x="92" y="159"/>
                  </a:cubicBezTo>
                  <a:cubicBezTo>
                    <a:pt x="106" y="157"/>
                    <a:pt x="116" y="149"/>
                    <a:pt x="116" y="149"/>
                  </a:cubicBezTo>
                  <a:cubicBezTo>
                    <a:pt x="116" y="149"/>
                    <a:pt x="119" y="161"/>
                    <a:pt x="127" y="159"/>
                  </a:cubicBezTo>
                  <a:cubicBezTo>
                    <a:pt x="135" y="157"/>
                    <a:pt x="142" y="153"/>
                    <a:pt x="142" y="153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186" y="169"/>
                    <a:pt x="197" y="165"/>
                    <a:pt x="199" y="170"/>
                  </a:cubicBezTo>
                  <a:cubicBezTo>
                    <a:pt x="201" y="175"/>
                    <a:pt x="204" y="191"/>
                    <a:pt x="210" y="193"/>
                  </a:cubicBezTo>
                  <a:cubicBezTo>
                    <a:pt x="216" y="195"/>
                    <a:pt x="224" y="189"/>
                    <a:pt x="226" y="195"/>
                  </a:cubicBezTo>
                  <a:cubicBezTo>
                    <a:pt x="228" y="201"/>
                    <a:pt x="260" y="225"/>
                    <a:pt x="269" y="237"/>
                  </a:cubicBezTo>
                  <a:cubicBezTo>
                    <a:pt x="278" y="249"/>
                    <a:pt x="285" y="250"/>
                    <a:pt x="287" y="247"/>
                  </a:cubicBezTo>
                  <a:cubicBezTo>
                    <a:pt x="289" y="244"/>
                    <a:pt x="287" y="234"/>
                    <a:pt x="288" y="236"/>
                  </a:cubicBezTo>
                  <a:cubicBezTo>
                    <a:pt x="289" y="238"/>
                    <a:pt x="302" y="230"/>
                    <a:pt x="302" y="230"/>
                  </a:cubicBezTo>
                  <a:cubicBezTo>
                    <a:pt x="302" y="230"/>
                    <a:pt x="302" y="230"/>
                    <a:pt x="303" y="229"/>
                  </a:cubicBezTo>
                  <a:cubicBezTo>
                    <a:pt x="301" y="227"/>
                    <a:pt x="300" y="225"/>
                    <a:pt x="300" y="225"/>
                  </a:cubicBezTo>
                  <a:close/>
                  <a:moveTo>
                    <a:pt x="154" y="104"/>
                  </a:moveTo>
                  <a:cubicBezTo>
                    <a:pt x="160" y="108"/>
                    <a:pt x="170" y="101"/>
                    <a:pt x="170" y="101"/>
                  </a:cubicBezTo>
                  <a:cubicBezTo>
                    <a:pt x="170" y="101"/>
                    <a:pt x="152" y="102"/>
                    <a:pt x="156" y="94"/>
                  </a:cubicBezTo>
                  <a:cubicBezTo>
                    <a:pt x="156" y="94"/>
                    <a:pt x="147" y="100"/>
                    <a:pt x="154" y="10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4" name="Freeform 462"/>
            <p:cNvSpPr>
              <a:spLocks noChangeAspect="1" noEditPoints="1"/>
            </p:cNvSpPr>
            <p:nvPr/>
          </p:nvSpPr>
          <p:spPr bwMode="auto">
            <a:xfrm>
              <a:off x="4278313" y="3098800"/>
              <a:ext cx="785813" cy="806450"/>
            </a:xfrm>
            <a:custGeom>
              <a:avLst/>
              <a:gdLst/>
              <a:ahLst/>
              <a:cxnLst>
                <a:cxn ang="0">
                  <a:pos x="450" y="253"/>
                </a:cxn>
                <a:cxn ang="0">
                  <a:pos x="442" y="229"/>
                </a:cxn>
                <a:cxn ang="0">
                  <a:pos x="435" y="238"/>
                </a:cxn>
                <a:cxn ang="0">
                  <a:pos x="469" y="309"/>
                </a:cxn>
                <a:cxn ang="0">
                  <a:pos x="463" y="202"/>
                </a:cxn>
                <a:cxn ang="0">
                  <a:pos x="470" y="187"/>
                </a:cxn>
                <a:cxn ang="0">
                  <a:pos x="458" y="186"/>
                </a:cxn>
                <a:cxn ang="0">
                  <a:pos x="467" y="419"/>
                </a:cxn>
                <a:cxn ang="0">
                  <a:pos x="453" y="391"/>
                </a:cxn>
                <a:cxn ang="0">
                  <a:pos x="435" y="340"/>
                </a:cxn>
                <a:cxn ang="0">
                  <a:pos x="432" y="306"/>
                </a:cxn>
                <a:cxn ang="0">
                  <a:pos x="414" y="230"/>
                </a:cxn>
                <a:cxn ang="0">
                  <a:pos x="436" y="169"/>
                </a:cxn>
                <a:cxn ang="0">
                  <a:pos x="375" y="91"/>
                </a:cxn>
                <a:cxn ang="0">
                  <a:pos x="200" y="8"/>
                </a:cxn>
                <a:cxn ang="0">
                  <a:pos x="196" y="24"/>
                </a:cxn>
                <a:cxn ang="0">
                  <a:pos x="184" y="32"/>
                </a:cxn>
                <a:cxn ang="0">
                  <a:pos x="178" y="46"/>
                </a:cxn>
                <a:cxn ang="0">
                  <a:pos x="175" y="56"/>
                </a:cxn>
                <a:cxn ang="0">
                  <a:pos x="192" y="55"/>
                </a:cxn>
                <a:cxn ang="0">
                  <a:pos x="175" y="73"/>
                </a:cxn>
                <a:cxn ang="0">
                  <a:pos x="154" y="87"/>
                </a:cxn>
                <a:cxn ang="0">
                  <a:pos x="135" y="67"/>
                </a:cxn>
                <a:cxn ang="0">
                  <a:pos x="100" y="83"/>
                </a:cxn>
                <a:cxn ang="0">
                  <a:pos x="92" y="63"/>
                </a:cxn>
                <a:cxn ang="0">
                  <a:pos x="96" y="35"/>
                </a:cxn>
                <a:cxn ang="0">
                  <a:pos x="99" y="1"/>
                </a:cxn>
                <a:cxn ang="0">
                  <a:pos x="45" y="5"/>
                </a:cxn>
                <a:cxn ang="0">
                  <a:pos x="51" y="36"/>
                </a:cxn>
                <a:cxn ang="0">
                  <a:pos x="45" y="57"/>
                </a:cxn>
                <a:cxn ang="0">
                  <a:pos x="38" y="88"/>
                </a:cxn>
                <a:cxn ang="0">
                  <a:pos x="25" y="112"/>
                </a:cxn>
                <a:cxn ang="0">
                  <a:pos x="22" y="156"/>
                </a:cxn>
                <a:cxn ang="0">
                  <a:pos x="8" y="166"/>
                </a:cxn>
                <a:cxn ang="0">
                  <a:pos x="8" y="194"/>
                </a:cxn>
                <a:cxn ang="0">
                  <a:pos x="15" y="223"/>
                </a:cxn>
                <a:cxn ang="0">
                  <a:pos x="20" y="256"/>
                </a:cxn>
                <a:cxn ang="0">
                  <a:pos x="43" y="307"/>
                </a:cxn>
                <a:cxn ang="0">
                  <a:pos x="66" y="346"/>
                </a:cxn>
                <a:cxn ang="0">
                  <a:pos x="83" y="357"/>
                </a:cxn>
                <a:cxn ang="0">
                  <a:pos x="99" y="366"/>
                </a:cxn>
                <a:cxn ang="0">
                  <a:pos x="152" y="394"/>
                </a:cxn>
                <a:cxn ang="0">
                  <a:pos x="200" y="394"/>
                </a:cxn>
                <a:cxn ang="0">
                  <a:pos x="220" y="447"/>
                </a:cxn>
                <a:cxn ang="0">
                  <a:pos x="222" y="470"/>
                </a:cxn>
                <a:cxn ang="0">
                  <a:pos x="234" y="489"/>
                </a:cxn>
                <a:cxn ang="0">
                  <a:pos x="280" y="484"/>
                </a:cxn>
                <a:cxn ang="0">
                  <a:pos x="310" y="499"/>
                </a:cxn>
                <a:cxn ang="0">
                  <a:pos x="345" y="498"/>
                </a:cxn>
                <a:cxn ang="0">
                  <a:pos x="362" y="475"/>
                </a:cxn>
                <a:cxn ang="0">
                  <a:pos x="397" y="483"/>
                </a:cxn>
                <a:cxn ang="0">
                  <a:pos x="420" y="471"/>
                </a:cxn>
                <a:cxn ang="0">
                  <a:pos x="467" y="419"/>
                </a:cxn>
              </a:cxnLst>
              <a:rect l="0" t="0" r="r" b="b"/>
              <a:pathLst>
                <a:path w="485" h="499">
                  <a:moveTo>
                    <a:pt x="435" y="238"/>
                  </a:moveTo>
                  <a:cubicBezTo>
                    <a:pt x="437" y="245"/>
                    <a:pt x="450" y="253"/>
                    <a:pt x="450" y="253"/>
                  </a:cubicBezTo>
                  <a:cubicBezTo>
                    <a:pt x="449" y="235"/>
                    <a:pt x="449" y="235"/>
                    <a:pt x="449" y="235"/>
                  </a:cubicBezTo>
                  <a:cubicBezTo>
                    <a:pt x="442" y="229"/>
                    <a:pt x="442" y="229"/>
                    <a:pt x="442" y="229"/>
                  </a:cubicBezTo>
                  <a:cubicBezTo>
                    <a:pt x="441" y="223"/>
                    <a:pt x="441" y="223"/>
                    <a:pt x="441" y="223"/>
                  </a:cubicBezTo>
                  <a:cubicBezTo>
                    <a:pt x="426" y="222"/>
                    <a:pt x="432" y="230"/>
                    <a:pt x="435" y="238"/>
                  </a:cubicBezTo>
                  <a:close/>
                  <a:moveTo>
                    <a:pt x="456" y="321"/>
                  </a:moveTo>
                  <a:cubicBezTo>
                    <a:pt x="456" y="321"/>
                    <a:pt x="468" y="315"/>
                    <a:pt x="469" y="309"/>
                  </a:cubicBezTo>
                  <a:cubicBezTo>
                    <a:pt x="470" y="303"/>
                    <a:pt x="446" y="311"/>
                    <a:pt x="456" y="321"/>
                  </a:cubicBezTo>
                  <a:close/>
                  <a:moveTo>
                    <a:pt x="463" y="202"/>
                  </a:moveTo>
                  <a:cubicBezTo>
                    <a:pt x="463" y="193"/>
                    <a:pt x="463" y="193"/>
                    <a:pt x="463" y="193"/>
                  </a:cubicBezTo>
                  <a:cubicBezTo>
                    <a:pt x="463" y="193"/>
                    <a:pt x="477" y="200"/>
                    <a:pt x="470" y="187"/>
                  </a:cubicBezTo>
                  <a:cubicBezTo>
                    <a:pt x="463" y="174"/>
                    <a:pt x="451" y="172"/>
                    <a:pt x="451" y="172"/>
                  </a:cubicBezTo>
                  <a:cubicBezTo>
                    <a:pt x="458" y="186"/>
                    <a:pt x="458" y="186"/>
                    <a:pt x="458" y="186"/>
                  </a:cubicBezTo>
                  <a:cubicBezTo>
                    <a:pt x="458" y="186"/>
                    <a:pt x="444" y="203"/>
                    <a:pt x="463" y="202"/>
                  </a:cubicBezTo>
                  <a:close/>
                  <a:moveTo>
                    <a:pt x="467" y="419"/>
                  </a:moveTo>
                  <a:cubicBezTo>
                    <a:pt x="459" y="415"/>
                    <a:pt x="451" y="416"/>
                    <a:pt x="451" y="416"/>
                  </a:cubicBezTo>
                  <a:cubicBezTo>
                    <a:pt x="451" y="416"/>
                    <a:pt x="454" y="393"/>
                    <a:pt x="453" y="391"/>
                  </a:cubicBezTo>
                  <a:cubicBezTo>
                    <a:pt x="451" y="389"/>
                    <a:pt x="440" y="363"/>
                    <a:pt x="440" y="363"/>
                  </a:cubicBezTo>
                  <a:cubicBezTo>
                    <a:pt x="435" y="340"/>
                    <a:pt x="435" y="340"/>
                    <a:pt x="435" y="340"/>
                  </a:cubicBezTo>
                  <a:cubicBezTo>
                    <a:pt x="435" y="340"/>
                    <a:pt x="440" y="335"/>
                    <a:pt x="441" y="321"/>
                  </a:cubicBezTo>
                  <a:cubicBezTo>
                    <a:pt x="442" y="307"/>
                    <a:pt x="429" y="311"/>
                    <a:pt x="432" y="306"/>
                  </a:cubicBezTo>
                  <a:cubicBezTo>
                    <a:pt x="434" y="302"/>
                    <a:pt x="440" y="299"/>
                    <a:pt x="440" y="285"/>
                  </a:cubicBezTo>
                  <a:cubicBezTo>
                    <a:pt x="440" y="271"/>
                    <a:pt x="409" y="244"/>
                    <a:pt x="414" y="230"/>
                  </a:cubicBezTo>
                  <a:cubicBezTo>
                    <a:pt x="418" y="215"/>
                    <a:pt x="426" y="205"/>
                    <a:pt x="431" y="187"/>
                  </a:cubicBezTo>
                  <a:cubicBezTo>
                    <a:pt x="433" y="177"/>
                    <a:pt x="435" y="172"/>
                    <a:pt x="436" y="169"/>
                  </a:cubicBezTo>
                  <a:cubicBezTo>
                    <a:pt x="421" y="158"/>
                    <a:pt x="373" y="123"/>
                    <a:pt x="370" y="119"/>
                  </a:cubicBezTo>
                  <a:cubicBezTo>
                    <a:pt x="366" y="114"/>
                    <a:pt x="375" y="91"/>
                    <a:pt x="375" y="9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3"/>
                    <a:pt x="203" y="5"/>
                    <a:pt x="200" y="8"/>
                  </a:cubicBezTo>
                  <a:cubicBezTo>
                    <a:pt x="194" y="12"/>
                    <a:pt x="205" y="15"/>
                    <a:pt x="199" y="16"/>
                  </a:cubicBezTo>
                  <a:cubicBezTo>
                    <a:pt x="194" y="17"/>
                    <a:pt x="196" y="24"/>
                    <a:pt x="196" y="24"/>
                  </a:cubicBezTo>
                  <a:cubicBezTo>
                    <a:pt x="196" y="24"/>
                    <a:pt x="189" y="22"/>
                    <a:pt x="187" y="21"/>
                  </a:cubicBezTo>
                  <a:cubicBezTo>
                    <a:pt x="185" y="20"/>
                    <a:pt x="187" y="24"/>
                    <a:pt x="184" y="32"/>
                  </a:cubicBezTo>
                  <a:cubicBezTo>
                    <a:pt x="180" y="39"/>
                    <a:pt x="178" y="40"/>
                    <a:pt x="175" y="41"/>
                  </a:cubicBezTo>
                  <a:cubicBezTo>
                    <a:pt x="172" y="42"/>
                    <a:pt x="178" y="46"/>
                    <a:pt x="178" y="46"/>
                  </a:cubicBezTo>
                  <a:cubicBezTo>
                    <a:pt x="178" y="46"/>
                    <a:pt x="171" y="50"/>
                    <a:pt x="166" y="50"/>
                  </a:cubicBezTo>
                  <a:cubicBezTo>
                    <a:pt x="160" y="50"/>
                    <a:pt x="167" y="52"/>
                    <a:pt x="175" y="56"/>
                  </a:cubicBezTo>
                  <a:cubicBezTo>
                    <a:pt x="183" y="59"/>
                    <a:pt x="189" y="52"/>
                    <a:pt x="192" y="51"/>
                  </a:cubicBezTo>
                  <a:cubicBezTo>
                    <a:pt x="194" y="49"/>
                    <a:pt x="193" y="53"/>
                    <a:pt x="192" y="55"/>
                  </a:cubicBezTo>
                  <a:cubicBezTo>
                    <a:pt x="191" y="58"/>
                    <a:pt x="184" y="65"/>
                    <a:pt x="178" y="66"/>
                  </a:cubicBezTo>
                  <a:cubicBezTo>
                    <a:pt x="171" y="67"/>
                    <a:pt x="175" y="72"/>
                    <a:pt x="175" y="73"/>
                  </a:cubicBezTo>
                  <a:cubicBezTo>
                    <a:pt x="175" y="74"/>
                    <a:pt x="172" y="67"/>
                    <a:pt x="155" y="66"/>
                  </a:cubicBezTo>
                  <a:cubicBezTo>
                    <a:pt x="138" y="64"/>
                    <a:pt x="155" y="86"/>
                    <a:pt x="154" y="87"/>
                  </a:cubicBezTo>
                  <a:cubicBezTo>
                    <a:pt x="154" y="89"/>
                    <a:pt x="144" y="92"/>
                    <a:pt x="144" y="91"/>
                  </a:cubicBezTo>
                  <a:cubicBezTo>
                    <a:pt x="146" y="80"/>
                    <a:pt x="136" y="70"/>
                    <a:pt x="135" y="67"/>
                  </a:cubicBezTo>
                  <a:cubicBezTo>
                    <a:pt x="133" y="64"/>
                    <a:pt x="125" y="67"/>
                    <a:pt x="115" y="71"/>
                  </a:cubicBezTo>
                  <a:cubicBezTo>
                    <a:pt x="106" y="74"/>
                    <a:pt x="106" y="84"/>
                    <a:pt x="100" y="83"/>
                  </a:cubicBezTo>
                  <a:cubicBezTo>
                    <a:pt x="95" y="81"/>
                    <a:pt x="98" y="73"/>
                    <a:pt x="98" y="70"/>
                  </a:cubicBezTo>
                  <a:cubicBezTo>
                    <a:pt x="97" y="68"/>
                    <a:pt x="92" y="67"/>
                    <a:pt x="92" y="63"/>
                  </a:cubicBezTo>
                  <a:cubicBezTo>
                    <a:pt x="91" y="59"/>
                    <a:pt x="93" y="60"/>
                    <a:pt x="95" y="56"/>
                  </a:cubicBezTo>
                  <a:cubicBezTo>
                    <a:pt x="96" y="53"/>
                    <a:pt x="96" y="41"/>
                    <a:pt x="96" y="35"/>
                  </a:cubicBezTo>
                  <a:cubicBezTo>
                    <a:pt x="96" y="29"/>
                    <a:pt x="103" y="16"/>
                    <a:pt x="104" y="11"/>
                  </a:cubicBezTo>
                  <a:cubicBezTo>
                    <a:pt x="105" y="8"/>
                    <a:pt x="101" y="4"/>
                    <a:pt x="99" y="1"/>
                  </a:cubicBezTo>
                  <a:cubicBezTo>
                    <a:pt x="82" y="1"/>
                    <a:pt x="54" y="1"/>
                    <a:pt x="49" y="3"/>
                  </a:cubicBezTo>
                  <a:cubicBezTo>
                    <a:pt x="48" y="3"/>
                    <a:pt x="46" y="4"/>
                    <a:pt x="45" y="5"/>
                  </a:cubicBezTo>
                  <a:cubicBezTo>
                    <a:pt x="47" y="9"/>
                    <a:pt x="52" y="20"/>
                    <a:pt x="57" y="25"/>
                  </a:cubicBezTo>
                  <a:cubicBezTo>
                    <a:pt x="63" y="31"/>
                    <a:pt x="54" y="36"/>
                    <a:pt x="51" y="36"/>
                  </a:cubicBezTo>
                  <a:cubicBezTo>
                    <a:pt x="48" y="36"/>
                    <a:pt x="59" y="48"/>
                    <a:pt x="56" y="52"/>
                  </a:cubicBezTo>
                  <a:cubicBezTo>
                    <a:pt x="54" y="54"/>
                    <a:pt x="51" y="56"/>
                    <a:pt x="45" y="57"/>
                  </a:cubicBezTo>
                  <a:cubicBezTo>
                    <a:pt x="46" y="65"/>
                    <a:pt x="48" y="78"/>
                    <a:pt x="46" y="79"/>
                  </a:cubicBezTo>
                  <a:cubicBezTo>
                    <a:pt x="43" y="81"/>
                    <a:pt x="37" y="86"/>
                    <a:pt x="38" y="88"/>
                  </a:cubicBezTo>
                  <a:cubicBezTo>
                    <a:pt x="38" y="89"/>
                    <a:pt x="43" y="98"/>
                    <a:pt x="40" y="100"/>
                  </a:cubicBezTo>
                  <a:cubicBezTo>
                    <a:pt x="37" y="102"/>
                    <a:pt x="25" y="112"/>
                    <a:pt x="25" y="112"/>
                  </a:cubicBezTo>
                  <a:cubicBezTo>
                    <a:pt x="25" y="112"/>
                    <a:pt x="37" y="130"/>
                    <a:pt x="34" y="135"/>
                  </a:cubicBezTo>
                  <a:cubicBezTo>
                    <a:pt x="31" y="141"/>
                    <a:pt x="26" y="153"/>
                    <a:pt x="22" y="156"/>
                  </a:cubicBezTo>
                  <a:cubicBezTo>
                    <a:pt x="19" y="158"/>
                    <a:pt x="12" y="160"/>
                    <a:pt x="6" y="163"/>
                  </a:cubicBezTo>
                  <a:cubicBezTo>
                    <a:pt x="7" y="165"/>
                    <a:pt x="8" y="166"/>
                    <a:pt x="8" y="166"/>
                  </a:cubicBezTo>
                  <a:cubicBezTo>
                    <a:pt x="8" y="166"/>
                    <a:pt x="0" y="165"/>
                    <a:pt x="0" y="177"/>
                  </a:cubicBezTo>
                  <a:cubicBezTo>
                    <a:pt x="0" y="189"/>
                    <a:pt x="8" y="194"/>
                    <a:pt x="8" y="194"/>
                  </a:cubicBezTo>
                  <a:cubicBezTo>
                    <a:pt x="8" y="194"/>
                    <a:pt x="7" y="196"/>
                    <a:pt x="7" y="205"/>
                  </a:cubicBezTo>
                  <a:cubicBezTo>
                    <a:pt x="8" y="214"/>
                    <a:pt x="16" y="216"/>
                    <a:pt x="15" y="223"/>
                  </a:cubicBezTo>
                  <a:cubicBezTo>
                    <a:pt x="13" y="230"/>
                    <a:pt x="4" y="235"/>
                    <a:pt x="3" y="244"/>
                  </a:cubicBezTo>
                  <a:cubicBezTo>
                    <a:pt x="2" y="254"/>
                    <a:pt x="9" y="251"/>
                    <a:pt x="20" y="256"/>
                  </a:cubicBezTo>
                  <a:cubicBezTo>
                    <a:pt x="32" y="261"/>
                    <a:pt x="42" y="273"/>
                    <a:pt x="43" y="279"/>
                  </a:cubicBezTo>
                  <a:cubicBezTo>
                    <a:pt x="43" y="286"/>
                    <a:pt x="38" y="299"/>
                    <a:pt x="43" y="307"/>
                  </a:cubicBezTo>
                  <a:cubicBezTo>
                    <a:pt x="47" y="314"/>
                    <a:pt x="45" y="296"/>
                    <a:pt x="51" y="314"/>
                  </a:cubicBezTo>
                  <a:cubicBezTo>
                    <a:pt x="56" y="331"/>
                    <a:pt x="64" y="343"/>
                    <a:pt x="66" y="346"/>
                  </a:cubicBezTo>
                  <a:cubicBezTo>
                    <a:pt x="66" y="347"/>
                    <a:pt x="66" y="349"/>
                    <a:pt x="67" y="351"/>
                  </a:cubicBezTo>
                  <a:cubicBezTo>
                    <a:pt x="83" y="357"/>
                    <a:pt x="83" y="357"/>
                    <a:pt x="83" y="357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04" y="375"/>
                    <a:pt x="104" y="375"/>
                    <a:pt x="104" y="375"/>
                  </a:cubicBezTo>
                  <a:cubicBezTo>
                    <a:pt x="104" y="375"/>
                    <a:pt x="139" y="386"/>
                    <a:pt x="152" y="394"/>
                  </a:cubicBezTo>
                  <a:cubicBezTo>
                    <a:pt x="162" y="400"/>
                    <a:pt x="180" y="400"/>
                    <a:pt x="190" y="399"/>
                  </a:cubicBezTo>
                  <a:cubicBezTo>
                    <a:pt x="190" y="391"/>
                    <a:pt x="191" y="385"/>
                    <a:pt x="200" y="394"/>
                  </a:cubicBezTo>
                  <a:cubicBezTo>
                    <a:pt x="202" y="396"/>
                    <a:pt x="221" y="415"/>
                    <a:pt x="221" y="420"/>
                  </a:cubicBezTo>
                  <a:cubicBezTo>
                    <a:pt x="221" y="425"/>
                    <a:pt x="219" y="440"/>
                    <a:pt x="220" y="447"/>
                  </a:cubicBezTo>
                  <a:cubicBezTo>
                    <a:pt x="222" y="453"/>
                    <a:pt x="228" y="454"/>
                    <a:pt x="225" y="459"/>
                  </a:cubicBezTo>
                  <a:cubicBezTo>
                    <a:pt x="223" y="465"/>
                    <a:pt x="221" y="465"/>
                    <a:pt x="222" y="470"/>
                  </a:cubicBezTo>
                  <a:cubicBezTo>
                    <a:pt x="224" y="475"/>
                    <a:pt x="232" y="472"/>
                    <a:pt x="234" y="485"/>
                  </a:cubicBezTo>
                  <a:cubicBezTo>
                    <a:pt x="234" y="486"/>
                    <a:pt x="234" y="488"/>
                    <a:pt x="234" y="489"/>
                  </a:cubicBezTo>
                  <a:cubicBezTo>
                    <a:pt x="239" y="489"/>
                    <a:pt x="259" y="489"/>
                    <a:pt x="263" y="490"/>
                  </a:cubicBezTo>
                  <a:cubicBezTo>
                    <a:pt x="268" y="491"/>
                    <a:pt x="266" y="484"/>
                    <a:pt x="280" y="484"/>
                  </a:cubicBezTo>
                  <a:cubicBezTo>
                    <a:pt x="294" y="484"/>
                    <a:pt x="286" y="499"/>
                    <a:pt x="286" y="499"/>
                  </a:cubicBezTo>
                  <a:cubicBezTo>
                    <a:pt x="286" y="499"/>
                    <a:pt x="298" y="499"/>
                    <a:pt x="310" y="499"/>
                  </a:cubicBezTo>
                  <a:cubicBezTo>
                    <a:pt x="322" y="499"/>
                    <a:pt x="318" y="490"/>
                    <a:pt x="329" y="490"/>
                  </a:cubicBezTo>
                  <a:cubicBezTo>
                    <a:pt x="340" y="490"/>
                    <a:pt x="345" y="498"/>
                    <a:pt x="345" y="498"/>
                  </a:cubicBezTo>
                  <a:cubicBezTo>
                    <a:pt x="345" y="498"/>
                    <a:pt x="365" y="487"/>
                    <a:pt x="366" y="484"/>
                  </a:cubicBezTo>
                  <a:cubicBezTo>
                    <a:pt x="367" y="481"/>
                    <a:pt x="362" y="475"/>
                    <a:pt x="362" y="475"/>
                  </a:cubicBezTo>
                  <a:cubicBezTo>
                    <a:pt x="380" y="468"/>
                    <a:pt x="380" y="468"/>
                    <a:pt x="380" y="468"/>
                  </a:cubicBezTo>
                  <a:cubicBezTo>
                    <a:pt x="380" y="468"/>
                    <a:pt x="392" y="481"/>
                    <a:pt x="397" y="483"/>
                  </a:cubicBezTo>
                  <a:cubicBezTo>
                    <a:pt x="402" y="485"/>
                    <a:pt x="403" y="474"/>
                    <a:pt x="408" y="473"/>
                  </a:cubicBezTo>
                  <a:cubicBezTo>
                    <a:pt x="413" y="472"/>
                    <a:pt x="417" y="472"/>
                    <a:pt x="420" y="471"/>
                  </a:cubicBezTo>
                  <a:cubicBezTo>
                    <a:pt x="422" y="470"/>
                    <a:pt x="467" y="449"/>
                    <a:pt x="485" y="440"/>
                  </a:cubicBezTo>
                  <a:cubicBezTo>
                    <a:pt x="479" y="432"/>
                    <a:pt x="471" y="421"/>
                    <a:pt x="467" y="41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5" name="Freeform 463"/>
            <p:cNvSpPr>
              <a:spLocks noChangeAspect="1"/>
            </p:cNvSpPr>
            <p:nvPr/>
          </p:nvSpPr>
          <p:spPr bwMode="auto">
            <a:xfrm>
              <a:off x="4221163" y="3190875"/>
              <a:ext cx="134938" cy="171450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61" y="55"/>
                </a:cxn>
                <a:cxn ang="0">
                  <a:pos x="76" y="43"/>
                </a:cxn>
                <a:cxn ang="0">
                  <a:pos x="74" y="31"/>
                </a:cxn>
                <a:cxn ang="0">
                  <a:pos x="82" y="22"/>
                </a:cxn>
                <a:cxn ang="0">
                  <a:pos x="81" y="0"/>
                </a:cxn>
                <a:cxn ang="0">
                  <a:pos x="61" y="2"/>
                </a:cxn>
                <a:cxn ang="0">
                  <a:pos x="31" y="30"/>
                </a:cxn>
                <a:cxn ang="0">
                  <a:pos x="0" y="19"/>
                </a:cxn>
                <a:cxn ang="0">
                  <a:pos x="19" y="62"/>
                </a:cxn>
                <a:cxn ang="0">
                  <a:pos x="26" y="64"/>
                </a:cxn>
                <a:cxn ang="0">
                  <a:pos x="26" y="83"/>
                </a:cxn>
                <a:cxn ang="0">
                  <a:pos x="42" y="106"/>
                </a:cxn>
                <a:cxn ang="0">
                  <a:pos x="58" y="99"/>
                </a:cxn>
                <a:cxn ang="0">
                  <a:pos x="70" y="78"/>
                </a:cxn>
              </a:cxnLst>
              <a:rect l="0" t="0" r="r" b="b"/>
              <a:pathLst>
                <a:path w="84" h="106">
                  <a:moveTo>
                    <a:pt x="70" y="78"/>
                  </a:moveTo>
                  <a:cubicBezTo>
                    <a:pt x="73" y="73"/>
                    <a:pt x="61" y="55"/>
                    <a:pt x="61" y="55"/>
                  </a:cubicBezTo>
                  <a:cubicBezTo>
                    <a:pt x="61" y="55"/>
                    <a:pt x="73" y="45"/>
                    <a:pt x="76" y="43"/>
                  </a:cubicBezTo>
                  <a:cubicBezTo>
                    <a:pt x="79" y="41"/>
                    <a:pt x="74" y="32"/>
                    <a:pt x="74" y="31"/>
                  </a:cubicBezTo>
                  <a:cubicBezTo>
                    <a:pt x="73" y="29"/>
                    <a:pt x="79" y="24"/>
                    <a:pt x="82" y="22"/>
                  </a:cubicBezTo>
                  <a:cubicBezTo>
                    <a:pt x="84" y="21"/>
                    <a:pt x="82" y="8"/>
                    <a:pt x="81" y="0"/>
                  </a:cubicBezTo>
                  <a:cubicBezTo>
                    <a:pt x="76" y="1"/>
                    <a:pt x="70" y="1"/>
                    <a:pt x="61" y="2"/>
                  </a:cubicBezTo>
                  <a:cubicBezTo>
                    <a:pt x="39" y="3"/>
                    <a:pt x="46" y="27"/>
                    <a:pt x="31" y="30"/>
                  </a:cubicBezTo>
                  <a:cubicBezTo>
                    <a:pt x="16" y="33"/>
                    <a:pt x="0" y="19"/>
                    <a:pt x="0" y="19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0"/>
                    <a:pt x="23" y="60"/>
                    <a:pt x="26" y="64"/>
                  </a:cubicBezTo>
                  <a:cubicBezTo>
                    <a:pt x="30" y="68"/>
                    <a:pt x="22" y="78"/>
                    <a:pt x="26" y="83"/>
                  </a:cubicBezTo>
                  <a:cubicBezTo>
                    <a:pt x="28" y="88"/>
                    <a:pt x="37" y="100"/>
                    <a:pt x="42" y="106"/>
                  </a:cubicBezTo>
                  <a:cubicBezTo>
                    <a:pt x="48" y="103"/>
                    <a:pt x="55" y="101"/>
                    <a:pt x="58" y="99"/>
                  </a:cubicBezTo>
                  <a:cubicBezTo>
                    <a:pt x="62" y="96"/>
                    <a:pt x="67" y="84"/>
                    <a:pt x="70" y="7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6" name="Freeform 464"/>
            <p:cNvSpPr>
              <a:spLocks noChangeAspect="1"/>
            </p:cNvSpPr>
            <p:nvPr/>
          </p:nvSpPr>
          <p:spPr bwMode="auto">
            <a:xfrm>
              <a:off x="5110163" y="2049463"/>
              <a:ext cx="715963" cy="1082675"/>
            </a:xfrm>
            <a:custGeom>
              <a:avLst/>
              <a:gdLst/>
              <a:ahLst/>
              <a:cxnLst>
                <a:cxn ang="0">
                  <a:pos x="428" y="58"/>
                </a:cxn>
                <a:cxn ang="0">
                  <a:pos x="423" y="36"/>
                </a:cxn>
                <a:cxn ang="0">
                  <a:pos x="434" y="17"/>
                </a:cxn>
                <a:cxn ang="0">
                  <a:pos x="409" y="6"/>
                </a:cxn>
                <a:cxn ang="0">
                  <a:pos x="396" y="21"/>
                </a:cxn>
                <a:cxn ang="0">
                  <a:pos x="337" y="47"/>
                </a:cxn>
                <a:cxn ang="0">
                  <a:pos x="305" y="45"/>
                </a:cxn>
                <a:cxn ang="0">
                  <a:pos x="291" y="54"/>
                </a:cxn>
                <a:cxn ang="0">
                  <a:pos x="265" y="56"/>
                </a:cxn>
                <a:cxn ang="0">
                  <a:pos x="219" y="80"/>
                </a:cxn>
                <a:cxn ang="0">
                  <a:pos x="201" y="74"/>
                </a:cxn>
                <a:cxn ang="0">
                  <a:pos x="163" y="96"/>
                </a:cxn>
                <a:cxn ang="0">
                  <a:pos x="131" y="92"/>
                </a:cxn>
                <a:cxn ang="0">
                  <a:pos x="93" y="57"/>
                </a:cxn>
                <a:cxn ang="0">
                  <a:pos x="71" y="71"/>
                </a:cxn>
                <a:cxn ang="0">
                  <a:pos x="66" y="97"/>
                </a:cxn>
                <a:cxn ang="0">
                  <a:pos x="117" y="161"/>
                </a:cxn>
                <a:cxn ang="0">
                  <a:pos x="254" y="201"/>
                </a:cxn>
                <a:cxn ang="0">
                  <a:pos x="309" y="204"/>
                </a:cxn>
                <a:cxn ang="0">
                  <a:pos x="236" y="291"/>
                </a:cxn>
                <a:cxn ang="0">
                  <a:pos x="183" y="355"/>
                </a:cxn>
                <a:cxn ang="0">
                  <a:pos x="120" y="356"/>
                </a:cxn>
                <a:cxn ang="0">
                  <a:pos x="89" y="394"/>
                </a:cxn>
                <a:cxn ang="0">
                  <a:pos x="55" y="399"/>
                </a:cxn>
                <a:cxn ang="0">
                  <a:pos x="0" y="462"/>
                </a:cxn>
                <a:cxn ang="0">
                  <a:pos x="6" y="641"/>
                </a:cxn>
                <a:cxn ang="0">
                  <a:pos x="34" y="669"/>
                </a:cxn>
                <a:cxn ang="0">
                  <a:pos x="45" y="651"/>
                </a:cxn>
                <a:cxn ang="0">
                  <a:pos x="49" y="637"/>
                </a:cxn>
                <a:cxn ang="0">
                  <a:pos x="60" y="632"/>
                </a:cxn>
                <a:cxn ang="0">
                  <a:pos x="74" y="617"/>
                </a:cxn>
                <a:cxn ang="0">
                  <a:pos x="74" y="609"/>
                </a:cxn>
                <a:cxn ang="0">
                  <a:pos x="92" y="596"/>
                </a:cxn>
                <a:cxn ang="0">
                  <a:pos x="116" y="566"/>
                </a:cxn>
                <a:cxn ang="0">
                  <a:pos x="118" y="547"/>
                </a:cxn>
                <a:cxn ang="0">
                  <a:pos x="135" y="548"/>
                </a:cxn>
                <a:cxn ang="0">
                  <a:pos x="170" y="512"/>
                </a:cxn>
                <a:cxn ang="0">
                  <a:pos x="197" y="496"/>
                </a:cxn>
                <a:cxn ang="0">
                  <a:pos x="229" y="472"/>
                </a:cxn>
                <a:cxn ang="0">
                  <a:pos x="240" y="458"/>
                </a:cxn>
                <a:cxn ang="0">
                  <a:pos x="266" y="435"/>
                </a:cxn>
                <a:cxn ang="0">
                  <a:pos x="268" y="425"/>
                </a:cxn>
                <a:cxn ang="0">
                  <a:pos x="303" y="383"/>
                </a:cxn>
                <a:cxn ang="0">
                  <a:pos x="338" y="323"/>
                </a:cxn>
                <a:cxn ang="0">
                  <a:pos x="368" y="250"/>
                </a:cxn>
                <a:cxn ang="0">
                  <a:pos x="387" y="217"/>
                </a:cxn>
                <a:cxn ang="0">
                  <a:pos x="384" y="203"/>
                </a:cxn>
                <a:cxn ang="0">
                  <a:pos x="396" y="190"/>
                </a:cxn>
                <a:cxn ang="0">
                  <a:pos x="405" y="173"/>
                </a:cxn>
                <a:cxn ang="0">
                  <a:pos x="404" y="151"/>
                </a:cxn>
                <a:cxn ang="0">
                  <a:pos x="420" y="133"/>
                </a:cxn>
                <a:cxn ang="0">
                  <a:pos x="423" y="104"/>
                </a:cxn>
                <a:cxn ang="0">
                  <a:pos x="426" y="80"/>
                </a:cxn>
                <a:cxn ang="0">
                  <a:pos x="443" y="80"/>
                </a:cxn>
                <a:cxn ang="0">
                  <a:pos x="428" y="58"/>
                </a:cxn>
              </a:cxnLst>
              <a:rect l="0" t="0" r="r" b="b"/>
              <a:pathLst>
                <a:path w="443" h="669">
                  <a:moveTo>
                    <a:pt x="428" y="58"/>
                  </a:moveTo>
                  <a:cubicBezTo>
                    <a:pt x="431" y="43"/>
                    <a:pt x="419" y="41"/>
                    <a:pt x="423" y="36"/>
                  </a:cubicBezTo>
                  <a:cubicBezTo>
                    <a:pt x="428" y="32"/>
                    <a:pt x="436" y="21"/>
                    <a:pt x="434" y="17"/>
                  </a:cubicBezTo>
                  <a:cubicBezTo>
                    <a:pt x="431" y="12"/>
                    <a:pt x="426" y="0"/>
                    <a:pt x="409" y="6"/>
                  </a:cubicBezTo>
                  <a:cubicBezTo>
                    <a:pt x="392" y="11"/>
                    <a:pt x="403" y="14"/>
                    <a:pt x="396" y="21"/>
                  </a:cubicBezTo>
                  <a:cubicBezTo>
                    <a:pt x="388" y="28"/>
                    <a:pt x="337" y="47"/>
                    <a:pt x="337" y="47"/>
                  </a:cubicBezTo>
                  <a:cubicBezTo>
                    <a:pt x="337" y="47"/>
                    <a:pt x="311" y="44"/>
                    <a:pt x="305" y="45"/>
                  </a:cubicBezTo>
                  <a:cubicBezTo>
                    <a:pt x="299" y="46"/>
                    <a:pt x="291" y="52"/>
                    <a:pt x="291" y="54"/>
                  </a:cubicBezTo>
                  <a:cubicBezTo>
                    <a:pt x="290" y="57"/>
                    <a:pt x="272" y="54"/>
                    <a:pt x="265" y="56"/>
                  </a:cubicBezTo>
                  <a:cubicBezTo>
                    <a:pt x="258" y="58"/>
                    <a:pt x="219" y="80"/>
                    <a:pt x="219" y="80"/>
                  </a:cubicBezTo>
                  <a:cubicBezTo>
                    <a:pt x="219" y="80"/>
                    <a:pt x="215" y="72"/>
                    <a:pt x="201" y="74"/>
                  </a:cubicBezTo>
                  <a:cubicBezTo>
                    <a:pt x="188" y="76"/>
                    <a:pt x="163" y="96"/>
                    <a:pt x="163" y="96"/>
                  </a:cubicBezTo>
                  <a:cubicBezTo>
                    <a:pt x="163" y="96"/>
                    <a:pt x="141" y="97"/>
                    <a:pt x="131" y="92"/>
                  </a:cubicBezTo>
                  <a:cubicBezTo>
                    <a:pt x="123" y="88"/>
                    <a:pt x="104" y="68"/>
                    <a:pt x="93" y="57"/>
                  </a:cubicBezTo>
                  <a:cubicBezTo>
                    <a:pt x="86" y="61"/>
                    <a:pt x="78" y="67"/>
                    <a:pt x="71" y="71"/>
                  </a:cubicBezTo>
                  <a:cubicBezTo>
                    <a:pt x="77" y="78"/>
                    <a:pt x="64" y="89"/>
                    <a:pt x="66" y="97"/>
                  </a:cubicBezTo>
                  <a:cubicBezTo>
                    <a:pt x="68" y="106"/>
                    <a:pt x="109" y="155"/>
                    <a:pt x="117" y="161"/>
                  </a:cubicBezTo>
                  <a:cubicBezTo>
                    <a:pt x="125" y="167"/>
                    <a:pt x="254" y="201"/>
                    <a:pt x="254" y="201"/>
                  </a:cubicBezTo>
                  <a:cubicBezTo>
                    <a:pt x="309" y="204"/>
                    <a:pt x="309" y="204"/>
                    <a:pt x="309" y="204"/>
                  </a:cubicBezTo>
                  <a:cubicBezTo>
                    <a:pt x="309" y="204"/>
                    <a:pt x="256" y="274"/>
                    <a:pt x="236" y="291"/>
                  </a:cubicBezTo>
                  <a:cubicBezTo>
                    <a:pt x="216" y="308"/>
                    <a:pt x="193" y="348"/>
                    <a:pt x="183" y="355"/>
                  </a:cubicBezTo>
                  <a:cubicBezTo>
                    <a:pt x="173" y="362"/>
                    <a:pt x="151" y="354"/>
                    <a:pt x="120" y="356"/>
                  </a:cubicBezTo>
                  <a:cubicBezTo>
                    <a:pt x="89" y="358"/>
                    <a:pt x="100" y="388"/>
                    <a:pt x="89" y="394"/>
                  </a:cubicBezTo>
                  <a:cubicBezTo>
                    <a:pt x="78" y="400"/>
                    <a:pt x="74" y="396"/>
                    <a:pt x="55" y="399"/>
                  </a:cubicBezTo>
                  <a:cubicBezTo>
                    <a:pt x="36" y="402"/>
                    <a:pt x="0" y="462"/>
                    <a:pt x="0" y="462"/>
                  </a:cubicBezTo>
                  <a:cubicBezTo>
                    <a:pt x="6" y="641"/>
                    <a:pt x="6" y="641"/>
                    <a:pt x="6" y="641"/>
                  </a:cubicBezTo>
                  <a:cubicBezTo>
                    <a:pt x="6" y="641"/>
                    <a:pt x="22" y="659"/>
                    <a:pt x="34" y="669"/>
                  </a:cubicBezTo>
                  <a:cubicBezTo>
                    <a:pt x="38" y="662"/>
                    <a:pt x="42" y="654"/>
                    <a:pt x="45" y="651"/>
                  </a:cubicBezTo>
                  <a:cubicBezTo>
                    <a:pt x="49" y="644"/>
                    <a:pt x="48" y="637"/>
                    <a:pt x="49" y="637"/>
                  </a:cubicBezTo>
                  <a:cubicBezTo>
                    <a:pt x="51" y="637"/>
                    <a:pt x="54" y="641"/>
                    <a:pt x="60" y="632"/>
                  </a:cubicBezTo>
                  <a:cubicBezTo>
                    <a:pt x="66" y="623"/>
                    <a:pt x="73" y="619"/>
                    <a:pt x="74" y="617"/>
                  </a:cubicBezTo>
                  <a:cubicBezTo>
                    <a:pt x="74" y="615"/>
                    <a:pt x="74" y="609"/>
                    <a:pt x="74" y="609"/>
                  </a:cubicBezTo>
                  <a:cubicBezTo>
                    <a:pt x="74" y="609"/>
                    <a:pt x="92" y="597"/>
                    <a:pt x="92" y="596"/>
                  </a:cubicBezTo>
                  <a:cubicBezTo>
                    <a:pt x="93" y="594"/>
                    <a:pt x="114" y="569"/>
                    <a:pt x="116" y="566"/>
                  </a:cubicBezTo>
                  <a:cubicBezTo>
                    <a:pt x="118" y="563"/>
                    <a:pt x="112" y="550"/>
                    <a:pt x="118" y="547"/>
                  </a:cubicBezTo>
                  <a:cubicBezTo>
                    <a:pt x="124" y="545"/>
                    <a:pt x="135" y="548"/>
                    <a:pt x="135" y="548"/>
                  </a:cubicBezTo>
                  <a:cubicBezTo>
                    <a:pt x="135" y="548"/>
                    <a:pt x="157" y="512"/>
                    <a:pt x="170" y="512"/>
                  </a:cubicBezTo>
                  <a:cubicBezTo>
                    <a:pt x="182" y="511"/>
                    <a:pt x="189" y="498"/>
                    <a:pt x="197" y="496"/>
                  </a:cubicBezTo>
                  <a:cubicBezTo>
                    <a:pt x="206" y="494"/>
                    <a:pt x="221" y="476"/>
                    <a:pt x="229" y="472"/>
                  </a:cubicBezTo>
                  <a:cubicBezTo>
                    <a:pt x="236" y="469"/>
                    <a:pt x="230" y="464"/>
                    <a:pt x="240" y="458"/>
                  </a:cubicBezTo>
                  <a:cubicBezTo>
                    <a:pt x="251" y="453"/>
                    <a:pt x="266" y="435"/>
                    <a:pt x="266" y="435"/>
                  </a:cubicBezTo>
                  <a:cubicBezTo>
                    <a:pt x="266" y="435"/>
                    <a:pt x="266" y="426"/>
                    <a:pt x="268" y="425"/>
                  </a:cubicBezTo>
                  <a:cubicBezTo>
                    <a:pt x="270" y="425"/>
                    <a:pt x="296" y="397"/>
                    <a:pt x="303" y="383"/>
                  </a:cubicBezTo>
                  <a:cubicBezTo>
                    <a:pt x="311" y="370"/>
                    <a:pt x="326" y="345"/>
                    <a:pt x="338" y="323"/>
                  </a:cubicBezTo>
                  <a:cubicBezTo>
                    <a:pt x="350" y="300"/>
                    <a:pt x="354" y="268"/>
                    <a:pt x="368" y="250"/>
                  </a:cubicBezTo>
                  <a:cubicBezTo>
                    <a:pt x="381" y="232"/>
                    <a:pt x="389" y="227"/>
                    <a:pt x="387" y="217"/>
                  </a:cubicBezTo>
                  <a:cubicBezTo>
                    <a:pt x="385" y="206"/>
                    <a:pt x="383" y="205"/>
                    <a:pt x="384" y="203"/>
                  </a:cubicBezTo>
                  <a:cubicBezTo>
                    <a:pt x="385" y="202"/>
                    <a:pt x="395" y="195"/>
                    <a:pt x="396" y="190"/>
                  </a:cubicBezTo>
                  <a:cubicBezTo>
                    <a:pt x="397" y="185"/>
                    <a:pt x="404" y="183"/>
                    <a:pt x="405" y="173"/>
                  </a:cubicBezTo>
                  <a:cubicBezTo>
                    <a:pt x="406" y="163"/>
                    <a:pt x="399" y="153"/>
                    <a:pt x="404" y="151"/>
                  </a:cubicBezTo>
                  <a:cubicBezTo>
                    <a:pt x="409" y="148"/>
                    <a:pt x="419" y="145"/>
                    <a:pt x="420" y="133"/>
                  </a:cubicBezTo>
                  <a:cubicBezTo>
                    <a:pt x="420" y="121"/>
                    <a:pt x="417" y="108"/>
                    <a:pt x="423" y="104"/>
                  </a:cubicBezTo>
                  <a:cubicBezTo>
                    <a:pt x="429" y="99"/>
                    <a:pt x="420" y="81"/>
                    <a:pt x="426" y="80"/>
                  </a:cubicBezTo>
                  <a:cubicBezTo>
                    <a:pt x="431" y="79"/>
                    <a:pt x="443" y="80"/>
                    <a:pt x="443" y="80"/>
                  </a:cubicBezTo>
                  <a:cubicBezTo>
                    <a:pt x="443" y="80"/>
                    <a:pt x="425" y="73"/>
                    <a:pt x="428" y="5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7" name="Freeform 465"/>
            <p:cNvSpPr>
              <a:spLocks noChangeAspect="1"/>
            </p:cNvSpPr>
            <p:nvPr/>
          </p:nvSpPr>
          <p:spPr bwMode="auto">
            <a:xfrm>
              <a:off x="5113338" y="2033588"/>
              <a:ext cx="146050" cy="153988"/>
            </a:xfrm>
            <a:custGeom>
              <a:avLst/>
              <a:gdLst/>
              <a:ahLst/>
              <a:cxnLst>
                <a:cxn ang="0">
                  <a:pos x="86" y="60"/>
                </a:cxn>
                <a:cxn ang="0">
                  <a:pos x="62" y="55"/>
                </a:cxn>
                <a:cxn ang="0">
                  <a:pos x="84" y="32"/>
                </a:cxn>
                <a:cxn ang="0">
                  <a:pos x="71" y="0"/>
                </a:cxn>
                <a:cxn ang="0">
                  <a:pos x="70" y="1"/>
                </a:cxn>
                <a:cxn ang="0">
                  <a:pos x="56" y="7"/>
                </a:cxn>
                <a:cxn ang="0">
                  <a:pos x="55" y="18"/>
                </a:cxn>
                <a:cxn ang="0">
                  <a:pos x="46" y="17"/>
                </a:cxn>
                <a:cxn ang="0">
                  <a:pos x="10" y="58"/>
                </a:cxn>
                <a:cxn ang="0">
                  <a:pos x="31" y="90"/>
                </a:cxn>
                <a:cxn ang="0">
                  <a:pos x="66" y="79"/>
                </a:cxn>
                <a:cxn ang="0">
                  <a:pos x="69" y="81"/>
                </a:cxn>
                <a:cxn ang="0">
                  <a:pos x="91" y="67"/>
                </a:cxn>
                <a:cxn ang="0">
                  <a:pos x="86" y="60"/>
                </a:cxn>
              </a:cxnLst>
              <a:rect l="0" t="0" r="r" b="b"/>
              <a:pathLst>
                <a:path w="91" h="96">
                  <a:moveTo>
                    <a:pt x="86" y="60"/>
                  </a:moveTo>
                  <a:cubicBezTo>
                    <a:pt x="78" y="52"/>
                    <a:pt x="61" y="66"/>
                    <a:pt x="62" y="55"/>
                  </a:cubicBezTo>
                  <a:cubicBezTo>
                    <a:pt x="64" y="44"/>
                    <a:pt x="84" y="48"/>
                    <a:pt x="84" y="32"/>
                  </a:cubicBezTo>
                  <a:cubicBezTo>
                    <a:pt x="84" y="21"/>
                    <a:pt x="76" y="7"/>
                    <a:pt x="7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57" y="9"/>
                    <a:pt x="56" y="7"/>
                  </a:cubicBezTo>
                  <a:cubicBezTo>
                    <a:pt x="55" y="5"/>
                    <a:pt x="57" y="15"/>
                    <a:pt x="55" y="18"/>
                  </a:cubicBezTo>
                  <a:cubicBezTo>
                    <a:pt x="54" y="20"/>
                    <a:pt x="50" y="20"/>
                    <a:pt x="46" y="17"/>
                  </a:cubicBezTo>
                  <a:cubicBezTo>
                    <a:pt x="39" y="26"/>
                    <a:pt x="18" y="55"/>
                    <a:pt x="10" y="58"/>
                  </a:cubicBezTo>
                  <a:cubicBezTo>
                    <a:pt x="0" y="62"/>
                    <a:pt x="16" y="84"/>
                    <a:pt x="31" y="90"/>
                  </a:cubicBezTo>
                  <a:cubicBezTo>
                    <a:pt x="46" y="96"/>
                    <a:pt x="53" y="73"/>
                    <a:pt x="66" y="79"/>
                  </a:cubicBezTo>
                  <a:cubicBezTo>
                    <a:pt x="68" y="80"/>
                    <a:pt x="69" y="80"/>
                    <a:pt x="69" y="81"/>
                  </a:cubicBezTo>
                  <a:cubicBezTo>
                    <a:pt x="76" y="77"/>
                    <a:pt x="84" y="71"/>
                    <a:pt x="91" y="67"/>
                  </a:cubicBezTo>
                  <a:cubicBezTo>
                    <a:pt x="89" y="64"/>
                    <a:pt x="87" y="62"/>
                    <a:pt x="86" y="6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8" name="Freeform 438"/>
            <p:cNvSpPr>
              <a:spLocks noChangeAspect="1"/>
            </p:cNvSpPr>
            <p:nvPr/>
          </p:nvSpPr>
          <p:spPr bwMode="auto">
            <a:xfrm>
              <a:off x="4511676" y="1889125"/>
              <a:ext cx="1096963" cy="862013"/>
            </a:xfrm>
            <a:custGeom>
              <a:avLst/>
              <a:gdLst/>
              <a:ahLst/>
              <a:cxnLst>
                <a:cxn ang="0">
                  <a:pos x="458" y="493"/>
                </a:cxn>
                <a:cxn ang="0">
                  <a:pos x="489" y="455"/>
                </a:cxn>
                <a:cxn ang="0">
                  <a:pos x="552" y="454"/>
                </a:cxn>
                <a:cxn ang="0">
                  <a:pos x="605" y="390"/>
                </a:cxn>
                <a:cxn ang="0">
                  <a:pos x="678" y="303"/>
                </a:cxn>
                <a:cxn ang="0">
                  <a:pos x="623" y="300"/>
                </a:cxn>
                <a:cxn ang="0">
                  <a:pos x="486" y="260"/>
                </a:cxn>
                <a:cxn ang="0">
                  <a:pos x="435" y="196"/>
                </a:cxn>
                <a:cxn ang="0">
                  <a:pos x="437" y="168"/>
                </a:cxn>
                <a:cxn ang="0">
                  <a:pos x="402" y="179"/>
                </a:cxn>
                <a:cxn ang="0">
                  <a:pos x="381" y="147"/>
                </a:cxn>
                <a:cxn ang="0">
                  <a:pos x="417" y="106"/>
                </a:cxn>
                <a:cxn ang="0">
                  <a:pos x="408" y="97"/>
                </a:cxn>
                <a:cxn ang="0">
                  <a:pos x="365" y="55"/>
                </a:cxn>
                <a:cxn ang="0">
                  <a:pos x="349" y="53"/>
                </a:cxn>
                <a:cxn ang="0">
                  <a:pos x="338" y="30"/>
                </a:cxn>
                <a:cxn ang="0">
                  <a:pos x="325" y="29"/>
                </a:cxn>
                <a:cxn ang="0">
                  <a:pos x="309" y="15"/>
                </a:cxn>
                <a:cxn ang="0">
                  <a:pos x="289" y="20"/>
                </a:cxn>
                <a:cxn ang="0">
                  <a:pos x="281" y="13"/>
                </a:cxn>
                <a:cxn ang="0">
                  <a:pos x="266" y="19"/>
                </a:cxn>
                <a:cxn ang="0">
                  <a:pos x="255" y="9"/>
                </a:cxn>
                <a:cxn ang="0">
                  <a:pos x="231" y="19"/>
                </a:cxn>
                <a:cxn ang="0">
                  <a:pos x="214" y="12"/>
                </a:cxn>
                <a:cxn ang="0">
                  <a:pos x="204" y="3"/>
                </a:cxn>
                <a:cxn ang="0">
                  <a:pos x="195" y="34"/>
                </a:cxn>
                <a:cxn ang="0">
                  <a:pos x="182" y="22"/>
                </a:cxn>
                <a:cxn ang="0">
                  <a:pos x="166" y="32"/>
                </a:cxn>
                <a:cxn ang="0">
                  <a:pos x="146" y="31"/>
                </a:cxn>
                <a:cxn ang="0">
                  <a:pos x="140" y="71"/>
                </a:cxn>
                <a:cxn ang="0">
                  <a:pos x="137" y="101"/>
                </a:cxn>
                <a:cxn ang="0">
                  <a:pos x="117" y="105"/>
                </a:cxn>
                <a:cxn ang="0">
                  <a:pos x="84" y="151"/>
                </a:cxn>
                <a:cxn ang="0">
                  <a:pos x="86" y="196"/>
                </a:cxn>
                <a:cxn ang="0">
                  <a:pos x="68" y="188"/>
                </a:cxn>
                <a:cxn ang="0">
                  <a:pos x="56" y="199"/>
                </a:cxn>
                <a:cxn ang="0">
                  <a:pos x="54" y="244"/>
                </a:cxn>
                <a:cxn ang="0">
                  <a:pos x="50" y="281"/>
                </a:cxn>
                <a:cxn ang="0">
                  <a:pos x="56" y="308"/>
                </a:cxn>
                <a:cxn ang="0">
                  <a:pos x="11" y="309"/>
                </a:cxn>
                <a:cxn ang="0">
                  <a:pos x="11" y="323"/>
                </a:cxn>
                <a:cxn ang="0">
                  <a:pos x="2" y="337"/>
                </a:cxn>
                <a:cxn ang="0">
                  <a:pos x="42" y="347"/>
                </a:cxn>
                <a:cxn ang="0">
                  <a:pos x="51" y="369"/>
                </a:cxn>
                <a:cxn ang="0">
                  <a:pos x="84" y="390"/>
                </a:cxn>
                <a:cxn ang="0">
                  <a:pos x="111" y="441"/>
                </a:cxn>
                <a:cxn ang="0">
                  <a:pos x="137" y="445"/>
                </a:cxn>
                <a:cxn ang="0">
                  <a:pos x="140" y="477"/>
                </a:cxn>
                <a:cxn ang="0">
                  <a:pos x="147" y="487"/>
                </a:cxn>
                <a:cxn ang="0">
                  <a:pos x="194" y="494"/>
                </a:cxn>
                <a:cxn ang="0">
                  <a:pos x="242" y="527"/>
                </a:cxn>
                <a:cxn ang="0">
                  <a:pos x="302" y="532"/>
                </a:cxn>
                <a:cxn ang="0">
                  <a:pos x="320" y="512"/>
                </a:cxn>
                <a:cxn ang="0">
                  <a:pos x="358" y="494"/>
                </a:cxn>
                <a:cxn ang="0">
                  <a:pos x="377" y="506"/>
                </a:cxn>
                <a:cxn ang="0">
                  <a:pos x="411" y="505"/>
                </a:cxn>
                <a:cxn ang="0">
                  <a:pos x="424" y="498"/>
                </a:cxn>
                <a:cxn ang="0">
                  <a:pos x="458" y="493"/>
                </a:cxn>
              </a:cxnLst>
              <a:rect l="0" t="0" r="r" b="b"/>
              <a:pathLst>
                <a:path w="678" h="533">
                  <a:moveTo>
                    <a:pt x="458" y="493"/>
                  </a:moveTo>
                  <a:cubicBezTo>
                    <a:pt x="469" y="487"/>
                    <a:pt x="458" y="457"/>
                    <a:pt x="489" y="455"/>
                  </a:cubicBezTo>
                  <a:cubicBezTo>
                    <a:pt x="520" y="453"/>
                    <a:pt x="542" y="461"/>
                    <a:pt x="552" y="454"/>
                  </a:cubicBezTo>
                  <a:cubicBezTo>
                    <a:pt x="562" y="447"/>
                    <a:pt x="585" y="407"/>
                    <a:pt x="605" y="390"/>
                  </a:cubicBezTo>
                  <a:cubicBezTo>
                    <a:pt x="625" y="373"/>
                    <a:pt x="678" y="303"/>
                    <a:pt x="678" y="303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23" y="300"/>
                    <a:pt x="494" y="266"/>
                    <a:pt x="486" y="260"/>
                  </a:cubicBezTo>
                  <a:cubicBezTo>
                    <a:pt x="478" y="254"/>
                    <a:pt x="437" y="205"/>
                    <a:pt x="435" y="196"/>
                  </a:cubicBezTo>
                  <a:cubicBezTo>
                    <a:pt x="433" y="187"/>
                    <a:pt x="450" y="174"/>
                    <a:pt x="437" y="168"/>
                  </a:cubicBezTo>
                  <a:cubicBezTo>
                    <a:pt x="424" y="162"/>
                    <a:pt x="417" y="185"/>
                    <a:pt x="402" y="179"/>
                  </a:cubicBezTo>
                  <a:cubicBezTo>
                    <a:pt x="387" y="173"/>
                    <a:pt x="371" y="151"/>
                    <a:pt x="381" y="147"/>
                  </a:cubicBezTo>
                  <a:cubicBezTo>
                    <a:pt x="389" y="144"/>
                    <a:pt x="410" y="115"/>
                    <a:pt x="417" y="106"/>
                  </a:cubicBezTo>
                  <a:cubicBezTo>
                    <a:pt x="414" y="104"/>
                    <a:pt x="411" y="101"/>
                    <a:pt x="408" y="97"/>
                  </a:cubicBezTo>
                  <a:cubicBezTo>
                    <a:pt x="399" y="85"/>
                    <a:pt x="367" y="61"/>
                    <a:pt x="365" y="55"/>
                  </a:cubicBezTo>
                  <a:cubicBezTo>
                    <a:pt x="363" y="49"/>
                    <a:pt x="355" y="55"/>
                    <a:pt x="349" y="53"/>
                  </a:cubicBezTo>
                  <a:cubicBezTo>
                    <a:pt x="343" y="51"/>
                    <a:pt x="340" y="35"/>
                    <a:pt x="338" y="30"/>
                  </a:cubicBezTo>
                  <a:cubicBezTo>
                    <a:pt x="336" y="25"/>
                    <a:pt x="325" y="29"/>
                    <a:pt x="325" y="29"/>
                  </a:cubicBezTo>
                  <a:cubicBezTo>
                    <a:pt x="309" y="15"/>
                    <a:pt x="309" y="15"/>
                    <a:pt x="309" y="15"/>
                  </a:cubicBezTo>
                  <a:cubicBezTo>
                    <a:pt x="289" y="20"/>
                    <a:pt x="289" y="20"/>
                    <a:pt x="289" y="20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1" y="13"/>
                    <a:pt x="274" y="17"/>
                    <a:pt x="266" y="19"/>
                  </a:cubicBezTo>
                  <a:cubicBezTo>
                    <a:pt x="258" y="21"/>
                    <a:pt x="255" y="9"/>
                    <a:pt x="255" y="9"/>
                  </a:cubicBezTo>
                  <a:cubicBezTo>
                    <a:pt x="255" y="9"/>
                    <a:pt x="245" y="17"/>
                    <a:pt x="231" y="19"/>
                  </a:cubicBezTo>
                  <a:cubicBezTo>
                    <a:pt x="217" y="21"/>
                    <a:pt x="223" y="11"/>
                    <a:pt x="214" y="12"/>
                  </a:cubicBezTo>
                  <a:cubicBezTo>
                    <a:pt x="205" y="13"/>
                    <a:pt x="204" y="6"/>
                    <a:pt x="204" y="3"/>
                  </a:cubicBezTo>
                  <a:cubicBezTo>
                    <a:pt x="204" y="0"/>
                    <a:pt x="195" y="34"/>
                    <a:pt x="195" y="34"/>
                  </a:cubicBezTo>
                  <a:cubicBezTo>
                    <a:pt x="195" y="34"/>
                    <a:pt x="185" y="25"/>
                    <a:pt x="182" y="22"/>
                  </a:cubicBezTo>
                  <a:cubicBezTo>
                    <a:pt x="179" y="19"/>
                    <a:pt x="169" y="31"/>
                    <a:pt x="166" y="32"/>
                  </a:cubicBezTo>
                  <a:cubicBezTo>
                    <a:pt x="164" y="32"/>
                    <a:pt x="154" y="32"/>
                    <a:pt x="146" y="31"/>
                  </a:cubicBezTo>
                  <a:cubicBezTo>
                    <a:pt x="144" y="47"/>
                    <a:pt x="142" y="68"/>
                    <a:pt x="140" y="71"/>
                  </a:cubicBezTo>
                  <a:cubicBezTo>
                    <a:pt x="137" y="76"/>
                    <a:pt x="137" y="101"/>
                    <a:pt x="137" y="101"/>
                  </a:cubicBezTo>
                  <a:cubicBezTo>
                    <a:pt x="137" y="101"/>
                    <a:pt x="124" y="104"/>
                    <a:pt x="117" y="105"/>
                  </a:cubicBezTo>
                  <a:cubicBezTo>
                    <a:pt x="110" y="106"/>
                    <a:pt x="86" y="144"/>
                    <a:pt x="84" y="151"/>
                  </a:cubicBezTo>
                  <a:cubicBezTo>
                    <a:pt x="82" y="158"/>
                    <a:pt x="103" y="184"/>
                    <a:pt x="86" y="196"/>
                  </a:cubicBezTo>
                  <a:cubicBezTo>
                    <a:pt x="69" y="208"/>
                    <a:pt x="68" y="193"/>
                    <a:pt x="68" y="188"/>
                  </a:cubicBezTo>
                  <a:cubicBezTo>
                    <a:pt x="68" y="183"/>
                    <a:pt x="67" y="197"/>
                    <a:pt x="56" y="199"/>
                  </a:cubicBezTo>
                  <a:cubicBezTo>
                    <a:pt x="45" y="201"/>
                    <a:pt x="60" y="241"/>
                    <a:pt x="54" y="244"/>
                  </a:cubicBezTo>
                  <a:cubicBezTo>
                    <a:pt x="48" y="247"/>
                    <a:pt x="50" y="281"/>
                    <a:pt x="50" y="281"/>
                  </a:cubicBezTo>
                  <a:cubicBezTo>
                    <a:pt x="50" y="281"/>
                    <a:pt x="58" y="298"/>
                    <a:pt x="56" y="308"/>
                  </a:cubicBezTo>
                  <a:cubicBezTo>
                    <a:pt x="54" y="318"/>
                    <a:pt x="14" y="309"/>
                    <a:pt x="11" y="309"/>
                  </a:cubicBezTo>
                  <a:cubicBezTo>
                    <a:pt x="8" y="309"/>
                    <a:pt x="11" y="323"/>
                    <a:pt x="11" y="323"/>
                  </a:cubicBezTo>
                  <a:cubicBezTo>
                    <a:pt x="11" y="323"/>
                    <a:pt x="0" y="331"/>
                    <a:pt x="2" y="337"/>
                  </a:cubicBezTo>
                  <a:cubicBezTo>
                    <a:pt x="4" y="343"/>
                    <a:pt x="25" y="343"/>
                    <a:pt x="42" y="347"/>
                  </a:cubicBezTo>
                  <a:cubicBezTo>
                    <a:pt x="59" y="351"/>
                    <a:pt x="43" y="360"/>
                    <a:pt x="51" y="369"/>
                  </a:cubicBezTo>
                  <a:cubicBezTo>
                    <a:pt x="59" y="378"/>
                    <a:pt x="84" y="390"/>
                    <a:pt x="84" y="390"/>
                  </a:cubicBezTo>
                  <a:cubicBezTo>
                    <a:pt x="84" y="390"/>
                    <a:pt x="99" y="426"/>
                    <a:pt x="111" y="441"/>
                  </a:cubicBezTo>
                  <a:cubicBezTo>
                    <a:pt x="123" y="456"/>
                    <a:pt x="134" y="444"/>
                    <a:pt x="137" y="445"/>
                  </a:cubicBezTo>
                  <a:cubicBezTo>
                    <a:pt x="139" y="446"/>
                    <a:pt x="140" y="466"/>
                    <a:pt x="140" y="477"/>
                  </a:cubicBezTo>
                  <a:cubicBezTo>
                    <a:pt x="143" y="482"/>
                    <a:pt x="146" y="486"/>
                    <a:pt x="147" y="487"/>
                  </a:cubicBezTo>
                  <a:cubicBezTo>
                    <a:pt x="150" y="490"/>
                    <a:pt x="194" y="494"/>
                    <a:pt x="194" y="494"/>
                  </a:cubicBezTo>
                  <a:cubicBezTo>
                    <a:pt x="242" y="527"/>
                    <a:pt x="242" y="527"/>
                    <a:pt x="242" y="527"/>
                  </a:cubicBezTo>
                  <a:cubicBezTo>
                    <a:pt x="242" y="527"/>
                    <a:pt x="298" y="533"/>
                    <a:pt x="302" y="532"/>
                  </a:cubicBezTo>
                  <a:cubicBezTo>
                    <a:pt x="306" y="531"/>
                    <a:pt x="314" y="518"/>
                    <a:pt x="320" y="512"/>
                  </a:cubicBezTo>
                  <a:cubicBezTo>
                    <a:pt x="326" y="506"/>
                    <a:pt x="358" y="494"/>
                    <a:pt x="358" y="494"/>
                  </a:cubicBezTo>
                  <a:cubicBezTo>
                    <a:pt x="377" y="506"/>
                    <a:pt x="377" y="506"/>
                    <a:pt x="377" y="506"/>
                  </a:cubicBezTo>
                  <a:cubicBezTo>
                    <a:pt x="411" y="505"/>
                    <a:pt x="411" y="505"/>
                    <a:pt x="411" y="505"/>
                  </a:cubicBezTo>
                  <a:cubicBezTo>
                    <a:pt x="416" y="501"/>
                    <a:pt x="420" y="498"/>
                    <a:pt x="424" y="498"/>
                  </a:cubicBezTo>
                  <a:cubicBezTo>
                    <a:pt x="443" y="495"/>
                    <a:pt x="447" y="499"/>
                    <a:pt x="458" y="49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127000"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0" name="Oval 520"/>
          <p:cNvSpPr>
            <a:spLocks noChangeArrowheads="1"/>
          </p:cNvSpPr>
          <p:nvPr/>
        </p:nvSpPr>
        <p:spPr bwMode="auto">
          <a:xfrm>
            <a:off x="9437973" y="4048011"/>
            <a:ext cx="104732" cy="10722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sx="103000" sy="103000" algn="ctr" rotWithShape="0">
              <a:prstClr val="black">
                <a:alpha val="60000"/>
              </a:prstClr>
            </a:outerShdw>
          </a:effectLst>
        </p:spPr>
        <p:txBody>
          <a:bodyPr wrap="none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1" name="Text Box 548"/>
          <p:cNvSpPr txBox="1">
            <a:spLocks noChangeArrowheads="1"/>
          </p:cNvSpPr>
          <p:nvPr/>
        </p:nvSpPr>
        <p:spPr bwMode="auto">
          <a:xfrm>
            <a:off x="8980383" y="4023817"/>
            <a:ext cx="37830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Luanda</a:t>
            </a: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" name="Freeform 25"/>
          <p:cNvSpPr>
            <a:spLocks noEditPoints="1"/>
          </p:cNvSpPr>
          <p:nvPr/>
        </p:nvSpPr>
        <p:spPr bwMode="auto">
          <a:xfrm>
            <a:off x="8594229" y="2553893"/>
            <a:ext cx="273864" cy="440300"/>
          </a:xfrm>
          <a:custGeom>
            <a:avLst/>
            <a:gdLst>
              <a:gd name="T0" fmla="*/ 127 w 254"/>
              <a:gd name="T1" fmla="*/ 0 h 407"/>
              <a:gd name="T2" fmla="*/ 0 w 254"/>
              <a:gd name="T3" fmla="*/ 127 h 407"/>
              <a:gd name="T4" fmla="*/ 127 w 254"/>
              <a:gd name="T5" fmla="*/ 407 h 407"/>
              <a:gd name="T6" fmla="*/ 254 w 254"/>
              <a:gd name="T7" fmla="*/ 127 h 407"/>
              <a:gd name="T8" fmla="*/ 127 w 254"/>
              <a:gd name="T9" fmla="*/ 0 h 407"/>
              <a:gd name="T10" fmla="*/ 127 w 254"/>
              <a:gd name="T11" fmla="*/ 197 h 407"/>
              <a:gd name="T12" fmla="*/ 58 w 254"/>
              <a:gd name="T13" fmla="*/ 129 h 407"/>
              <a:gd name="T14" fmla="*/ 127 w 254"/>
              <a:gd name="T15" fmla="*/ 60 h 407"/>
              <a:gd name="T16" fmla="*/ 196 w 254"/>
              <a:gd name="T17" fmla="*/ 129 h 407"/>
              <a:gd name="T18" fmla="*/ 127 w 254"/>
              <a:gd name="T19" fmla="*/ 19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07">
                <a:moveTo>
                  <a:pt x="127" y="0"/>
                </a:moveTo>
                <a:cubicBezTo>
                  <a:pt x="57" y="0"/>
                  <a:pt x="0" y="57"/>
                  <a:pt x="0" y="127"/>
                </a:cubicBezTo>
                <a:cubicBezTo>
                  <a:pt x="0" y="249"/>
                  <a:pt x="127" y="407"/>
                  <a:pt x="127" y="407"/>
                </a:cubicBezTo>
                <a:cubicBezTo>
                  <a:pt x="127" y="407"/>
                  <a:pt x="254" y="249"/>
                  <a:pt x="254" y="127"/>
                </a:cubicBezTo>
                <a:cubicBezTo>
                  <a:pt x="254" y="57"/>
                  <a:pt x="197" y="0"/>
                  <a:pt x="127" y="0"/>
                </a:cubicBezTo>
                <a:close/>
                <a:moveTo>
                  <a:pt x="127" y="197"/>
                </a:moveTo>
                <a:cubicBezTo>
                  <a:pt x="89" y="197"/>
                  <a:pt x="58" y="167"/>
                  <a:pt x="58" y="129"/>
                </a:cubicBezTo>
                <a:cubicBezTo>
                  <a:pt x="58" y="91"/>
                  <a:pt x="89" y="60"/>
                  <a:pt x="127" y="60"/>
                </a:cubicBezTo>
                <a:cubicBezTo>
                  <a:pt x="165" y="60"/>
                  <a:pt x="196" y="91"/>
                  <a:pt x="196" y="129"/>
                </a:cubicBezTo>
                <a:cubicBezTo>
                  <a:pt x="196" y="167"/>
                  <a:pt x="165" y="197"/>
                  <a:pt x="127" y="19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25"/>
          <p:cNvSpPr>
            <a:spLocks noEditPoints="1"/>
          </p:cNvSpPr>
          <p:nvPr/>
        </p:nvSpPr>
        <p:spPr bwMode="auto">
          <a:xfrm>
            <a:off x="10350567" y="2986262"/>
            <a:ext cx="273864" cy="440300"/>
          </a:xfrm>
          <a:custGeom>
            <a:avLst/>
            <a:gdLst>
              <a:gd name="T0" fmla="*/ 127 w 254"/>
              <a:gd name="T1" fmla="*/ 0 h 407"/>
              <a:gd name="T2" fmla="*/ 0 w 254"/>
              <a:gd name="T3" fmla="*/ 127 h 407"/>
              <a:gd name="T4" fmla="*/ 127 w 254"/>
              <a:gd name="T5" fmla="*/ 407 h 407"/>
              <a:gd name="T6" fmla="*/ 254 w 254"/>
              <a:gd name="T7" fmla="*/ 127 h 407"/>
              <a:gd name="T8" fmla="*/ 127 w 254"/>
              <a:gd name="T9" fmla="*/ 0 h 407"/>
              <a:gd name="T10" fmla="*/ 127 w 254"/>
              <a:gd name="T11" fmla="*/ 197 h 407"/>
              <a:gd name="T12" fmla="*/ 58 w 254"/>
              <a:gd name="T13" fmla="*/ 129 h 407"/>
              <a:gd name="T14" fmla="*/ 127 w 254"/>
              <a:gd name="T15" fmla="*/ 60 h 407"/>
              <a:gd name="T16" fmla="*/ 196 w 254"/>
              <a:gd name="T17" fmla="*/ 129 h 407"/>
              <a:gd name="T18" fmla="*/ 127 w 254"/>
              <a:gd name="T19" fmla="*/ 19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07">
                <a:moveTo>
                  <a:pt x="127" y="0"/>
                </a:moveTo>
                <a:cubicBezTo>
                  <a:pt x="57" y="0"/>
                  <a:pt x="0" y="57"/>
                  <a:pt x="0" y="127"/>
                </a:cubicBezTo>
                <a:cubicBezTo>
                  <a:pt x="0" y="249"/>
                  <a:pt x="127" y="407"/>
                  <a:pt x="127" y="407"/>
                </a:cubicBezTo>
                <a:cubicBezTo>
                  <a:pt x="127" y="407"/>
                  <a:pt x="254" y="249"/>
                  <a:pt x="254" y="127"/>
                </a:cubicBezTo>
                <a:cubicBezTo>
                  <a:pt x="254" y="57"/>
                  <a:pt x="197" y="0"/>
                  <a:pt x="127" y="0"/>
                </a:cubicBezTo>
                <a:close/>
                <a:moveTo>
                  <a:pt x="127" y="197"/>
                </a:moveTo>
                <a:cubicBezTo>
                  <a:pt x="89" y="197"/>
                  <a:pt x="58" y="167"/>
                  <a:pt x="58" y="129"/>
                </a:cubicBezTo>
                <a:cubicBezTo>
                  <a:pt x="58" y="91"/>
                  <a:pt x="89" y="60"/>
                  <a:pt x="127" y="60"/>
                </a:cubicBezTo>
                <a:cubicBezTo>
                  <a:pt x="165" y="60"/>
                  <a:pt x="196" y="91"/>
                  <a:pt x="196" y="129"/>
                </a:cubicBezTo>
                <a:cubicBezTo>
                  <a:pt x="196" y="167"/>
                  <a:pt x="165" y="197"/>
                  <a:pt x="127" y="19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4803465" y="3200067"/>
            <a:ext cx="2143083" cy="2181614"/>
            <a:chOff x="2659458" y="1646373"/>
            <a:chExt cx="3811192" cy="3879715"/>
          </a:xfrm>
        </p:grpSpPr>
        <p:sp>
          <p:nvSpPr>
            <p:cNvPr id="11" name="Ellipse 10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1961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/>
            </a:p>
          </p:txBody>
        </p:sp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EditPoints="1"/>
            </p:cNvSpPr>
            <p:nvPr/>
          </p:nvSpPr>
          <p:spPr bwMode="auto">
            <a:xfrm>
              <a:off x="3376511" y="1736015"/>
              <a:ext cx="2908839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6" name="Picture 1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17" name="Gruppieren 16"/>
          <p:cNvGrpSpPr/>
          <p:nvPr/>
        </p:nvGrpSpPr>
        <p:grpSpPr>
          <a:xfrm>
            <a:off x="7123365" y="1749338"/>
            <a:ext cx="3811192" cy="3783483"/>
            <a:chOff x="2659458" y="1742605"/>
            <a:chExt cx="3811192" cy="3783483"/>
          </a:xfrm>
        </p:grpSpPr>
        <p:sp>
          <p:nvSpPr>
            <p:cNvPr id="18" name="Ellipse 17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1961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/>
            </a:p>
          </p:txBody>
        </p:sp>
        <p:sp>
          <p:nvSpPr>
            <p:cNvPr id="20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EditPoints="1"/>
            </p:cNvSpPr>
            <p:nvPr/>
          </p:nvSpPr>
          <p:spPr bwMode="auto">
            <a:xfrm>
              <a:off x="3383101" y="1742605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8894423" y="3182866"/>
            <a:ext cx="381000" cy="9715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8700748" y="2771704"/>
            <a:ext cx="574675" cy="4111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Oval 132"/>
          <p:cNvSpPr>
            <a:spLocks noChangeArrowheads="1"/>
          </p:cNvSpPr>
          <p:nvPr/>
        </p:nvSpPr>
        <p:spPr bwMode="auto">
          <a:xfrm>
            <a:off x="9207161" y="3106666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noProof="1"/>
          </a:p>
        </p:txBody>
      </p:sp>
      <p:sp>
        <p:nvSpPr>
          <p:cNvPr id="27" name="Oval 132"/>
          <p:cNvSpPr>
            <a:spLocks noChangeArrowheads="1"/>
          </p:cNvSpPr>
          <p:nvPr/>
        </p:nvSpPr>
        <p:spPr bwMode="auto">
          <a:xfrm>
            <a:off x="9069842" y="2969347"/>
            <a:ext cx="427038" cy="427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1 w 21600"/>
              <a:gd name="T25" fmla="*/ 3211 h 21600"/>
              <a:gd name="T26" fmla="*/ 18389 w 21600"/>
              <a:gd name="T27" fmla="*/ 1838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14" y="10800"/>
                </a:moveTo>
                <a:cubicBezTo>
                  <a:pt x="3114" y="15045"/>
                  <a:pt x="6555" y="18486"/>
                  <a:pt x="10800" y="18486"/>
                </a:cubicBezTo>
                <a:cubicBezTo>
                  <a:pt x="15045" y="18486"/>
                  <a:pt x="18486" y="15045"/>
                  <a:pt x="18486" y="10800"/>
                </a:cubicBezTo>
                <a:cubicBezTo>
                  <a:pt x="18486" y="6555"/>
                  <a:pt x="15045" y="3114"/>
                  <a:pt x="10800" y="3114"/>
                </a:cubicBezTo>
                <a:cubicBezTo>
                  <a:pt x="6555" y="3114"/>
                  <a:pt x="3114" y="6555"/>
                  <a:pt x="3114" y="10800"/>
                </a:cubicBez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32"/>
          <p:cNvSpPr>
            <a:spLocks noChangeArrowheads="1"/>
          </p:cNvSpPr>
          <p:nvPr/>
        </p:nvSpPr>
        <p:spPr bwMode="auto">
          <a:xfrm>
            <a:off x="8942112" y="2841619"/>
            <a:ext cx="682498" cy="6824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7 w 21600"/>
              <a:gd name="T25" fmla="*/ 3147 h 21600"/>
              <a:gd name="T26" fmla="*/ 18453 w 21600"/>
              <a:gd name="T27" fmla="*/ 1845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419" y="10800"/>
                </a:moveTo>
                <a:cubicBezTo>
                  <a:pt x="1419" y="15981"/>
                  <a:pt x="5619" y="20181"/>
                  <a:pt x="10800" y="20181"/>
                </a:cubicBezTo>
                <a:cubicBezTo>
                  <a:pt x="15981" y="20181"/>
                  <a:pt x="20181" y="15981"/>
                  <a:pt x="20181" y="10800"/>
                </a:cubicBezTo>
                <a:cubicBezTo>
                  <a:pt x="20181" y="5619"/>
                  <a:pt x="15981" y="1419"/>
                  <a:pt x="10800" y="1419"/>
                </a:cubicBezTo>
                <a:cubicBezTo>
                  <a:pt x="5619" y="1419"/>
                  <a:pt x="1419" y="5619"/>
                  <a:pt x="1419" y="10800"/>
                </a:cubicBez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33"/>
          <p:cNvSpPr>
            <a:spLocks noChangeArrowheads="1"/>
          </p:cNvSpPr>
          <p:nvPr/>
        </p:nvSpPr>
        <p:spPr bwMode="auto">
          <a:xfrm>
            <a:off x="8834098" y="4146479"/>
            <a:ext cx="92075" cy="9207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noProof="1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8546761" y="1955001"/>
            <a:ext cx="121509" cy="7810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Oval 131"/>
          <p:cNvSpPr>
            <a:spLocks noChangeArrowheads="1"/>
          </p:cNvSpPr>
          <p:nvPr/>
        </p:nvSpPr>
        <p:spPr bwMode="auto">
          <a:xfrm>
            <a:off x="8502311" y="1909941"/>
            <a:ext cx="92075" cy="9207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noProof="1"/>
          </a:p>
        </p:txBody>
      </p:sp>
      <p:sp>
        <p:nvSpPr>
          <p:cNvPr id="32" name="Oval 131"/>
          <p:cNvSpPr>
            <a:spLocks noChangeArrowheads="1"/>
          </p:cNvSpPr>
          <p:nvPr/>
        </p:nvSpPr>
        <p:spPr bwMode="auto">
          <a:xfrm>
            <a:off x="8630898" y="2692329"/>
            <a:ext cx="92075" cy="9207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noProof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</a:t>
            </a:r>
            <a:r>
              <a:rPr lang="en-US" b="1" dirty="0" smtClean="0"/>
              <a:t>EXAMPLE </a:t>
            </a:r>
            <a:r>
              <a:rPr lang="en-US" dirty="0" smtClean="0"/>
              <a:t>– GLOBE</a:t>
            </a:r>
            <a:endParaRPr lang="de-DE" dirty="0"/>
          </a:p>
        </p:txBody>
      </p:sp>
      <p:sp>
        <p:nvSpPr>
          <p:cNvPr id="58" name="Textplatzhalter 5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XXXXX</a:t>
            </a:r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3073393" y="3828870"/>
            <a:ext cx="1467164" cy="1493542"/>
            <a:chOff x="2659458" y="1646373"/>
            <a:chExt cx="3811192" cy="3879715"/>
          </a:xfrm>
        </p:grpSpPr>
        <p:sp>
          <p:nvSpPr>
            <p:cNvPr id="36" name="Ellipse 35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1961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/>
            </a:p>
          </p:txBody>
        </p:sp>
        <p:sp>
          <p:nvSpPr>
            <p:cNvPr id="38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EditPoints="1"/>
            </p:cNvSpPr>
            <p:nvPr/>
          </p:nvSpPr>
          <p:spPr bwMode="auto">
            <a:xfrm>
              <a:off x="3369575" y="1751072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1" name="Picture 1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42" name="Gruppieren 41"/>
          <p:cNvGrpSpPr/>
          <p:nvPr/>
        </p:nvGrpSpPr>
        <p:grpSpPr>
          <a:xfrm>
            <a:off x="1862798" y="4238554"/>
            <a:ext cx="981541" cy="999188"/>
            <a:chOff x="2659458" y="1646373"/>
            <a:chExt cx="3811192" cy="3879715"/>
          </a:xfrm>
        </p:grpSpPr>
        <p:sp>
          <p:nvSpPr>
            <p:cNvPr id="43" name="Ellipse 42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1961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/>
            </a:p>
          </p:txBody>
        </p:sp>
        <p:sp>
          <p:nvSpPr>
            <p:cNvPr id="45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EditPoints="1"/>
            </p:cNvSpPr>
            <p:nvPr/>
          </p:nvSpPr>
          <p:spPr bwMode="auto">
            <a:xfrm>
              <a:off x="3358692" y="1751071"/>
              <a:ext cx="2908837" cy="3134061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8" name="Picture 1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49" name="Gruppieren 48"/>
          <p:cNvGrpSpPr/>
          <p:nvPr/>
        </p:nvGrpSpPr>
        <p:grpSpPr>
          <a:xfrm>
            <a:off x="1008873" y="4607570"/>
            <a:ext cx="585597" cy="596125"/>
            <a:chOff x="2659458" y="1646373"/>
            <a:chExt cx="3811192" cy="3879715"/>
          </a:xfrm>
        </p:grpSpPr>
        <p:sp>
          <p:nvSpPr>
            <p:cNvPr id="50" name="Ellipse 49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1961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/>
            </a:p>
          </p:txBody>
        </p:sp>
        <p:sp>
          <p:nvSpPr>
            <p:cNvPr id="52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EditPoints="1"/>
            </p:cNvSpPr>
            <p:nvPr/>
          </p:nvSpPr>
          <p:spPr bwMode="auto">
            <a:xfrm>
              <a:off x="3391568" y="1751072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5" name="Picture 1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0449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50"/>
                            </p:stCondLst>
                            <p:childTnLst>
                              <p:par>
                                <p:cTn id="49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950"/>
                            </p:stCondLst>
                            <p:childTnLst>
                              <p:par>
                                <p:cTn id="56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5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50"/>
                            </p:stCondLst>
                            <p:childTnLst>
                              <p:par>
                                <p:cTn id="63" presetID="10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50"/>
                            </p:stCondLst>
                            <p:childTnLst>
                              <p:par>
                                <p:cTn id="70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6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50"/>
                            </p:stCondLst>
                            <p:childTnLst>
                              <p:par>
                                <p:cTn id="77" presetID="10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7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50"/>
                            </p:stCondLst>
                            <p:childTnLst>
                              <p:par>
                                <p:cTn id="84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8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150"/>
                            </p:stCondLst>
                            <p:childTnLst>
                              <p:par>
                                <p:cTn id="91" presetID="10" presetClass="exit" presetSubtype="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9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650"/>
                            </p:stCondLst>
                            <p:childTnLst>
                              <p:par>
                                <p:cTn id="98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 bwMode="auto">
          <a:xfrm>
            <a:off x="180563" y="5804835"/>
            <a:ext cx="1903238" cy="465948"/>
          </a:xfrm>
          <a:prstGeom prst="ellipse">
            <a:avLst/>
          </a:prstGeom>
          <a:gradFill flip="none" rotWithShape="1">
            <a:gsLst>
              <a:gs pos="0">
                <a:srgbClr val="777777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1701800" y="2791503"/>
            <a:ext cx="9939122" cy="828203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lIns="324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2000" noProof="1" smtClean="0"/>
              <a:t>This is a placeholder text. </a:t>
            </a:r>
            <a:endParaRPr lang="en-US" sz="2000" noProof="1"/>
          </a:p>
        </p:txBody>
      </p:sp>
      <p:sp>
        <p:nvSpPr>
          <p:cNvPr id="13" name="Rechteck 12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1701800" y="3906611"/>
            <a:ext cx="9939122" cy="828203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lIns="324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2000" noProof="1" smtClean="0"/>
              <a:t>This is a placeholder text. </a:t>
            </a:r>
            <a:endParaRPr lang="en-US" sz="2000" noProof="1"/>
          </a:p>
        </p:txBody>
      </p:sp>
      <p:sp>
        <p:nvSpPr>
          <p:cNvPr id="14" name="Rechteck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1701800" y="5021720"/>
            <a:ext cx="9939122" cy="828203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lIns="324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2000" noProof="1" smtClean="0"/>
              <a:t>This is a placeholder text. </a:t>
            </a:r>
            <a:endParaRPr lang="en-US" sz="2000" noProof="1"/>
          </a:p>
        </p:txBody>
      </p:sp>
      <p:sp>
        <p:nvSpPr>
          <p:cNvPr id="8" name="Rechteck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1701800" y="1676395"/>
            <a:ext cx="9939122" cy="8282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24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2000" noProof="1" smtClean="0">
                <a:solidFill>
                  <a:srgbClr val="FFFFFF"/>
                </a:solidFill>
              </a:rPr>
              <a:t>This is a placeholder text. </a:t>
            </a:r>
            <a:endParaRPr lang="en-US" sz="2000" noProof="1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</a:t>
            </a:r>
            <a:r>
              <a:rPr lang="en-US" b="1" dirty="0" smtClean="0"/>
              <a:t>EXAMPLE </a:t>
            </a:r>
            <a:r>
              <a:rPr lang="en-US" dirty="0" smtClean="0"/>
              <a:t>– 3D CUBE AGENDA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XXXXX</a:t>
            </a:r>
            <a:endParaRPr lang="de-DE" dirty="0"/>
          </a:p>
        </p:txBody>
      </p:sp>
      <p:sp>
        <p:nvSpPr>
          <p:cNvPr id="4" name="Abgerundetes Rechteck 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895116" y="1569503"/>
            <a:ext cx="926630" cy="926628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bgerundetes Rechteck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399816" y="2699748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bgerundetes Rechteck 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895116" y="3878254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300000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dirty="0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399816" y="5042368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600000" lon="2100000" rev="0"/>
            </a:camera>
            <a:lightRig rig="threePt" dir="t">
              <a:rot lat="0" lon="0" rev="6600000"/>
            </a:lightRig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>
          <a:xfrm>
            <a:off x="4150990" y="1747415"/>
            <a:ext cx="3888432" cy="38884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EXAMPLE </a:t>
            </a:r>
            <a:r>
              <a:rPr lang="en-US" dirty="0"/>
              <a:t>– </a:t>
            </a:r>
            <a:r>
              <a:rPr lang="en-US" dirty="0" smtClean="0"/>
              <a:t>CIRCLE PUZZLE             </a:t>
            </a:r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dirty="0">
                <a:solidFill>
                  <a:schemeClr val="bg1"/>
                </a:solidFill>
              </a:rPr>
              <a:t>3D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</a:t>
            </a:r>
            <a:endParaRPr lang="de-DE" dirty="0"/>
          </a:p>
        </p:txBody>
      </p:sp>
      <p:sp>
        <p:nvSpPr>
          <p:cNvPr id="4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517827" y="1838999"/>
            <a:ext cx="3259112" cy="858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en-US" sz="2200" dirty="0" smtClean="0"/>
              <a:t>DESCRIPTION 6</a:t>
            </a:r>
            <a:endParaRPr lang="en-US" sz="20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is a placeholder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text. 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be replaced with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your own text.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517827" y="4623925"/>
            <a:ext cx="3259112" cy="858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en-US" sz="2200" dirty="0" smtClean="0"/>
              <a:t>DESCRIPTION 4</a:t>
            </a:r>
            <a:endParaRPr lang="en-US" sz="20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is a placeholder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text. 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be replaced with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your own text.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8401566" y="1838999"/>
            <a:ext cx="3259112" cy="858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801688">
              <a:spcAft>
                <a:spcPts val="600"/>
              </a:spcAft>
            </a:pPr>
            <a:r>
              <a:rPr lang="en-US" sz="2200" dirty="0" smtClean="0">
                <a:solidFill>
                  <a:schemeClr val="accent2"/>
                </a:solidFill>
              </a:rPr>
              <a:t>DESCRIPTION 1</a:t>
            </a:r>
            <a:endParaRPr lang="en-US" sz="20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 algn="r" defTabSz="801688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is a placeholder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text. 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be replaced with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your own text.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8401566" y="4623925"/>
            <a:ext cx="3259112" cy="858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801688">
              <a:spcAft>
                <a:spcPts val="600"/>
              </a:spcAft>
            </a:pPr>
            <a:r>
              <a:rPr lang="en-US" sz="2200" dirty="0" smtClean="0"/>
              <a:t>DESCRIPTION 3</a:t>
            </a:r>
            <a:endParaRPr lang="en-US" sz="20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r" defTabSz="801688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is a placeholder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text. 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be replaced with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your own text.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" name="Gerade Verbindung 7" descr="PresentationLoad.com"/>
          <p:cNvCxnSpPr/>
          <p:nvPr/>
        </p:nvCxnSpPr>
        <p:spPr bwMode="gray">
          <a:xfrm>
            <a:off x="529116" y="4530892"/>
            <a:ext cx="345454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9" name="Gerade Verbindung 8" descr="PresentationLoad.com"/>
          <p:cNvCxnSpPr/>
          <p:nvPr/>
        </p:nvCxnSpPr>
        <p:spPr bwMode="gray">
          <a:xfrm>
            <a:off x="8194840" y="4530892"/>
            <a:ext cx="345454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grpSp>
        <p:nvGrpSpPr>
          <p:cNvPr id="10" name="Gruppieren 9"/>
          <p:cNvGrpSpPr/>
          <p:nvPr/>
        </p:nvGrpSpPr>
        <p:grpSpPr>
          <a:xfrm>
            <a:off x="4334401" y="1914801"/>
            <a:ext cx="3520800" cy="3520800"/>
            <a:chOff x="2798463" y="1914801"/>
            <a:chExt cx="3520800" cy="3520800"/>
          </a:xfrm>
          <a:solidFill>
            <a:schemeClr val="accent1"/>
          </a:solidFill>
        </p:grpSpPr>
        <p:sp>
          <p:nvSpPr>
            <p:cNvPr id="11" name="Freeform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3033746" y="1914801"/>
              <a:ext cx="1873257" cy="1404155"/>
            </a:xfrm>
            <a:custGeom>
              <a:avLst/>
              <a:gdLst/>
              <a:ahLst/>
              <a:cxnLst>
                <a:cxn ang="0">
                  <a:pos x="1148" y="510"/>
                </a:cxn>
                <a:cxn ang="0">
                  <a:pos x="1195" y="472"/>
                </a:cxn>
                <a:cxn ang="0">
                  <a:pos x="1226" y="484"/>
                </a:cxn>
                <a:cxn ang="0">
                  <a:pos x="1291" y="503"/>
                </a:cxn>
                <a:cxn ang="0">
                  <a:pos x="1409" y="385"/>
                </a:cxn>
                <a:cxn ang="0">
                  <a:pos x="1291" y="268"/>
                </a:cxn>
                <a:cxn ang="0">
                  <a:pos x="1229" y="286"/>
                </a:cxn>
                <a:cxn ang="0">
                  <a:pos x="1195" y="300"/>
                </a:cxn>
                <a:cxn ang="0">
                  <a:pos x="1147" y="252"/>
                </a:cxn>
                <a:cxn ang="0">
                  <a:pos x="1147" y="251"/>
                </a:cxn>
                <a:cxn ang="0">
                  <a:pos x="1147" y="251"/>
                </a:cxn>
                <a:cxn ang="0">
                  <a:pos x="1147" y="0"/>
                </a:cxn>
                <a:cxn ang="0">
                  <a:pos x="1147" y="0"/>
                </a:cxn>
                <a:cxn ang="0">
                  <a:pos x="0" y="662"/>
                </a:cxn>
                <a:cxn ang="0">
                  <a:pos x="219" y="788"/>
                </a:cxn>
                <a:cxn ang="0">
                  <a:pos x="284" y="770"/>
                </a:cxn>
                <a:cxn ang="0">
                  <a:pos x="289" y="734"/>
                </a:cxn>
                <a:cxn ang="0">
                  <a:pos x="304" y="671"/>
                </a:cxn>
                <a:cxn ang="0">
                  <a:pos x="465" y="628"/>
                </a:cxn>
                <a:cxn ang="0">
                  <a:pos x="508" y="789"/>
                </a:cxn>
                <a:cxn ang="0">
                  <a:pos x="459" y="835"/>
                </a:cxn>
                <a:cxn ang="0">
                  <a:pos x="433" y="856"/>
                </a:cxn>
                <a:cxn ang="0">
                  <a:pos x="443" y="916"/>
                </a:cxn>
                <a:cxn ang="0">
                  <a:pos x="450" y="922"/>
                </a:cxn>
                <a:cxn ang="0">
                  <a:pos x="683" y="1056"/>
                </a:cxn>
                <a:cxn ang="0">
                  <a:pos x="1147" y="789"/>
                </a:cxn>
                <a:cxn ang="0">
                  <a:pos x="1147" y="789"/>
                </a:cxn>
                <a:cxn ang="0">
                  <a:pos x="1147" y="520"/>
                </a:cxn>
                <a:cxn ang="0">
                  <a:pos x="1148" y="510"/>
                </a:cxn>
              </a:cxnLst>
              <a:rect l="0" t="0" r="r" b="b"/>
              <a:pathLst>
                <a:path w="1409" h="1056">
                  <a:moveTo>
                    <a:pt x="1148" y="510"/>
                  </a:moveTo>
                  <a:cubicBezTo>
                    <a:pt x="1152" y="489"/>
                    <a:pt x="1172" y="472"/>
                    <a:pt x="1195" y="472"/>
                  </a:cubicBezTo>
                  <a:cubicBezTo>
                    <a:pt x="1207" y="472"/>
                    <a:pt x="1218" y="476"/>
                    <a:pt x="1226" y="484"/>
                  </a:cubicBezTo>
                  <a:cubicBezTo>
                    <a:pt x="1245" y="496"/>
                    <a:pt x="1267" y="503"/>
                    <a:pt x="1291" y="503"/>
                  </a:cubicBezTo>
                  <a:cubicBezTo>
                    <a:pt x="1356" y="503"/>
                    <a:pt x="1409" y="450"/>
                    <a:pt x="1409" y="385"/>
                  </a:cubicBezTo>
                  <a:cubicBezTo>
                    <a:pt x="1409" y="320"/>
                    <a:pt x="1356" y="268"/>
                    <a:pt x="1291" y="268"/>
                  </a:cubicBezTo>
                  <a:cubicBezTo>
                    <a:pt x="1268" y="268"/>
                    <a:pt x="1247" y="274"/>
                    <a:pt x="1229" y="286"/>
                  </a:cubicBezTo>
                  <a:cubicBezTo>
                    <a:pt x="1220" y="294"/>
                    <a:pt x="1208" y="300"/>
                    <a:pt x="1195" y="300"/>
                  </a:cubicBezTo>
                  <a:cubicBezTo>
                    <a:pt x="1168" y="300"/>
                    <a:pt x="1147" y="278"/>
                    <a:pt x="1147" y="252"/>
                  </a:cubicBezTo>
                  <a:cubicBezTo>
                    <a:pt x="1147" y="251"/>
                    <a:pt x="1147" y="251"/>
                    <a:pt x="1147" y="251"/>
                  </a:cubicBezTo>
                  <a:cubicBezTo>
                    <a:pt x="1147" y="251"/>
                    <a:pt x="1147" y="251"/>
                    <a:pt x="1147" y="251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657" y="0"/>
                    <a:pt x="229" y="266"/>
                    <a:pt x="0" y="662"/>
                  </a:cubicBezTo>
                  <a:cubicBezTo>
                    <a:pt x="219" y="788"/>
                    <a:pt x="219" y="788"/>
                    <a:pt x="219" y="788"/>
                  </a:cubicBezTo>
                  <a:cubicBezTo>
                    <a:pt x="242" y="801"/>
                    <a:pt x="271" y="793"/>
                    <a:pt x="284" y="770"/>
                  </a:cubicBezTo>
                  <a:cubicBezTo>
                    <a:pt x="290" y="759"/>
                    <a:pt x="292" y="746"/>
                    <a:pt x="289" y="734"/>
                  </a:cubicBezTo>
                  <a:cubicBezTo>
                    <a:pt x="288" y="713"/>
                    <a:pt x="293" y="691"/>
                    <a:pt x="304" y="671"/>
                  </a:cubicBezTo>
                  <a:cubicBezTo>
                    <a:pt x="337" y="615"/>
                    <a:pt x="409" y="596"/>
                    <a:pt x="465" y="628"/>
                  </a:cubicBezTo>
                  <a:cubicBezTo>
                    <a:pt x="521" y="661"/>
                    <a:pt x="541" y="733"/>
                    <a:pt x="508" y="789"/>
                  </a:cubicBezTo>
                  <a:cubicBezTo>
                    <a:pt x="496" y="810"/>
                    <a:pt x="479" y="825"/>
                    <a:pt x="459" y="835"/>
                  </a:cubicBezTo>
                  <a:cubicBezTo>
                    <a:pt x="448" y="839"/>
                    <a:pt x="439" y="846"/>
                    <a:pt x="433" y="856"/>
                  </a:cubicBezTo>
                  <a:cubicBezTo>
                    <a:pt x="422" y="877"/>
                    <a:pt x="426" y="902"/>
                    <a:pt x="443" y="916"/>
                  </a:cubicBezTo>
                  <a:cubicBezTo>
                    <a:pt x="445" y="918"/>
                    <a:pt x="448" y="920"/>
                    <a:pt x="450" y="922"/>
                  </a:cubicBezTo>
                  <a:cubicBezTo>
                    <a:pt x="683" y="1056"/>
                    <a:pt x="683" y="1056"/>
                    <a:pt x="683" y="1056"/>
                  </a:cubicBezTo>
                  <a:cubicBezTo>
                    <a:pt x="776" y="896"/>
                    <a:pt x="949" y="789"/>
                    <a:pt x="1147" y="789"/>
                  </a:cubicBezTo>
                  <a:cubicBezTo>
                    <a:pt x="1147" y="789"/>
                    <a:pt x="1147" y="789"/>
                    <a:pt x="1147" y="789"/>
                  </a:cubicBezTo>
                  <a:cubicBezTo>
                    <a:pt x="1147" y="520"/>
                    <a:pt x="1147" y="520"/>
                    <a:pt x="1147" y="520"/>
                  </a:cubicBezTo>
                  <a:cubicBezTo>
                    <a:pt x="1147" y="517"/>
                    <a:pt x="1147" y="514"/>
                    <a:pt x="1148" y="5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" name="Free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2798463" y="2707206"/>
              <a:ext cx="1143205" cy="1848195"/>
            </a:xfrm>
            <a:custGeom>
              <a:avLst/>
              <a:gdLst/>
              <a:ahLst/>
              <a:cxnLst>
                <a:cxn ang="0">
                  <a:pos x="413" y="1199"/>
                </a:cxn>
                <a:cxn ang="0">
                  <a:pos x="384" y="1176"/>
                </a:cxn>
                <a:cxn ang="0">
                  <a:pos x="337" y="1131"/>
                </a:cxn>
                <a:cxn ang="0">
                  <a:pos x="380" y="971"/>
                </a:cxn>
                <a:cxn ang="0">
                  <a:pos x="541" y="1014"/>
                </a:cxn>
                <a:cxn ang="0">
                  <a:pos x="557" y="1080"/>
                </a:cxn>
                <a:cxn ang="0">
                  <a:pos x="562" y="1112"/>
                </a:cxn>
                <a:cxn ang="0">
                  <a:pos x="619" y="1134"/>
                </a:cxn>
                <a:cxn ang="0">
                  <a:pos x="629" y="1129"/>
                </a:cxn>
                <a:cxn ang="0">
                  <a:pos x="860" y="996"/>
                </a:cxn>
                <a:cxn ang="0">
                  <a:pos x="789" y="728"/>
                </a:cxn>
                <a:cxn ang="0">
                  <a:pos x="860" y="460"/>
                </a:cxn>
                <a:cxn ang="0">
                  <a:pos x="627" y="326"/>
                </a:cxn>
                <a:cxn ang="0">
                  <a:pos x="620" y="320"/>
                </a:cxn>
                <a:cxn ang="0">
                  <a:pos x="610" y="260"/>
                </a:cxn>
                <a:cxn ang="0">
                  <a:pos x="636" y="239"/>
                </a:cxn>
                <a:cxn ang="0">
                  <a:pos x="685" y="193"/>
                </a:cxn>
                <a:cxn ang="0">
                  <a:pos x="642" y="32"/>
                </a:cxn>
                <a:cxn ang="0">
                  <a:pos x="481" y="75"/>
                </a:cxn>
                <a:cxn ang="0">
                  <a:pos x="466" y="138"/>
                </a:cxn>
                <a:cxn ang="0">
                  <a:pos x="461" y="174"/>
                </a:cxn>
                <a:cxn ang="0">
                  <a:pos x="396" y="192"/>
                </a:cxn>
                <a:cxn ang="0">
                  <a:pos x="177" y="66"/>
                </a:cxn>
                <a:cxn ang="0">
                  <a:pos x="0" y="728"/>
                </a:cxn>
                <a:cxn ang="0">
                  <a:pos x="177" y="1390"/>
                </a:cxn>
                <a:cxn ang="0">
                  <a:pos x="395" y="1264"/>
                </a:cxn>
                <a:cxn ang="0">
                  <a:pos x="413" y="1199"/>
                </a:cxn>
              </a:cxnLst>
              <a:rect l="0" t="0" r="r" b="b"/>
              <a:pathLst>
                <a:path w="860" h="1390">
                  <a:moveTo>
                    <a:pt x="413" y="1199"/>
                  </a:moveTo>
                  <a:cubicBezTo>
                    <a:pt x="406" y="1187"/>
                    <a:pt x="396" y="1179"/>
                    <a:pt x="384" y="1176"/>
                  </a:cubicBezTo>
                  <a:cubicBezTo>
                    <a:pt x="365" y="1166"/>
                    <a:pt x="349" y="1151"/>
                    <a:pt x="337" y="1131"/>
                  </a:cubicBezTo>
                  <a:cubicBezTo>
                    <a:pt x="305" y="1075"/>
                    <a:pt x="324" y="1003"/>
                    <a:pt x="380" y="971"/>
                  </a:cubicBezTo>
                  <a:cubicBezTo>
                    <a:pt x="437" y="938"/>
                    <a:pt x="509" y="957"/>
                    <a:pt x="541" y="1014"/>
                  </a:cubicBezTo>
                  <a:cubicBezTo>
                    <a:pt x="553" y="1034"/>
                    <a:pt x="558" y="1057"/>
                    <a:pt x="557" y="1080"/>
                  </a:cubicBezTo>
                  <a:cubicBezTo>
                    <a:pt x="555" y="1090"/>
                    <a:pt x="556" y="1102"/>
                    <a:pt x="562" y="1112"/>
                  </a:cubicBezTo>
                  <a:cubicBezTo>
                    <a:pt x="574" y="1133"/>
                    <a:pt x="598" y="1141"/>
                    <a:pt x="619" y="1134"/>
                  </a:cubicBezTo>
                  <a:cubicBezTo>
                    <a:pt x="622" y="1133"/>
                    <a:pt x="626" y="1131"/>
                    <a:pt x="629" y="1129"/>
                  </a:cubicBezTo>
                  <a:cubicBezTo>
                    <a:pt x="860" y="996"/>
                    <a:pt x="860" y="996"/>
                    <a:pt x="860" y="996"/>
                  </a:cubicBezTo>
                  <a:cubicBezTo>
                    <a:pt x="815" y="917"/>
                    <a:pt x="789" y="826"/>
                    <a:pt x="789" y="728"/>
                  </a:cubicBezTo>
                  <a:cubicBezTo>
                    <a:pt x="789" y="630"/>
                    <a:pt x="815" y="539"/>
                    <a:pt x="860" y="460"/>
                  </a:cubicBezTo>
                  <a:cubicBezTo>
                    <a:pt x="627" y="326"/>
                    <a:pt x="627" y="326"/>
                    <a:pt x="627" y="326"/>
                  </a:cubicBezTo>
                  <a:cubicBezTo>
                    <a:pt x="625" y="324"/>
                    <a:pt x="622" y="322"/>
                    <a:pt x="620" y="320"/>
                  </a:cubicBezTo>
                  <a:cubicBezTo>
                    <a:pt x="603" y="306"/>
                    <a:pt x="599" y="281"/>
                    <a:pt x="610" y="260"/>
                  </a:cubicBezTo>
                  <a:cubicBezTo>
                    <a:pt x="616" y="250"/>
                    <a:pt x="625" y="243"/>
                    <a:pt x="636" y="239"/>
                  </a:cubicBezTo>
                  <a:cubicBezTo>
                    <a:pt x="656" y="229"/>
                    <a:pt x="673" y="214"/>
                    <a:pt x="685" y="193"/>
                  </a:cubicBezTo>
                  <a:cubicBezTo>
                    <a:pt x="718" y="137"/>
                    <a:pt x="698" y="65"/>
                    <a:pt x="642" y="32"/>
                  </a:cubicBezTo>
                  <a:cubicBezTo>
                    <a:pt x="586" y="0"/>
                    <a:pt x="514" y="19"/>
                    <a:pt x="481" y="75"/>
                  </a:cubicBezTo>
                  <a:cubicBezTo>
                    <a:pt x="470" y="95"/>
                    <a:pt x="465" y="117"/>
                    <a:pt x="466" y="138"/>
                  </a:cubicBezTo>
                  <a:cubicBezTo>
                    <a:pt x="469" y="150"/>
                    <a:pt x="467" y="163"/>
                    <a:pt x="461" y="174"/>
                  </a:cubicBezTo>
                  <a:cubicBezTo>
                    <a:pt x="448" y="197"/>
                    <a:pt x="419" y="205"/>
                    <a:pt x="396" y="192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65" y="261"/>
                    <a:pt x="0" y="487"/>
                    <a:pt x="0" y="728"/>
                  </a:cubicBezTo>
                  <a:cubicBezTo>
                    <a:pt x="0" y="969"/>
                    <a:pt x="65" y="1195"/>
                    <a:pt x="177" y="1390"/>
                  </a:cubicBezTo>
                  <a:cubicBezTo>
                    <a:pt x="395" y="1264"/>
                    <a:pt x="395" y="1264"/>
                    <a:pt x="395" y="1264"/>
                  </a:cubicBezTo>
                  <a:cubicBezTo>
                    <a:pt x="418" y="1251"/>
                    <a:pt x="426" y="1222"/>
                    <a:pt x="413" y="119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" name="Free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3033746" y="3954344"/>
              <a:ext cx="1524836" cy="1481257"/>
            </a:xfrm>
            <a:custGeom>
              <a:avLst/>
              <a:gdLst/>
              <a:ahLst/>
              <a:cxnLst>
                <a:cxn ang="0">
                  <a:pos x="1147" y="862"/>
                </a:cxn>
                <a:cxn ang="0">
                  <a:pos x="1099" y="814"/>
                </a:cxn>
                <a:cxn ang="0">
                  <a:pos x="1065" y="828"/>
                </a:cxn>
                <a:cxn ang="0">
                  <a:pos x="1003" y="846"/>
                </a:cxn>
                <a:cxn ang="0">
                  <a:pos x="885" y="729"/>
                </a:cxn>
                <a:cxn ang="0">
                  <a:pos x="1003" y="611"/>
                </a:cxn>
                <a:cxn ang="0">
                  <a:pos x="1068" y="630"/>
                </a:cxn>
                <a:cxn ang="0">
                  <a:pos x="1099" y="642"/>
                </a:cxn>
                <a:cxn ang="0">
                  <a:pos x="1146" y="604"/>
                </a:cxn>
                <a:cxn ang="0">
                  <a:pos x="1147" y="594"/>
                </a:cxn>
                <a:cxn ang="0">
                  <a:pos x="1147" y="325"/>
                </a:cxn>
                <a:cxn ang="0">
                  <a:pos x="1147" y="325"/>
                </a:cxn>
                <a:cxn ang="0">
                  <a:pos x="683" y="58"/>
                </a:cxn>
                <a:cxn ang="0">
                  <a:pos x="452" y="191"/>
                </a:cxn>
                <a:cxn ang="0">
                  <a:pos x="442" y="196"/>
                </a:cxn>
                <a:cxn ang="0">
                  <a:pos x="385" y="174"/>
                </a:cxn>
                <a:cxn ang="0">
                  <a:pos x="380" y="142"/>
                </a:cxn>
                <a:cxn ang="0">
                  <a:pos x="364" y="76"/>
                </a:cxn>
                <a:cxn ang="0">
                  <a:pos x="203" y="33"/>
                </a:cxn>
                <a:cxn ang="0">
                  <a:pos x="160" y="193"/>
                </a:cxn>
                <a:cxn ang="0">
                  <a:pos x="207" y="238"/>
                </a:cxn>
                <a:cxn ang="0">
                  <a:pos x="236" y="261"/>
                </a:cxn>
                <a:cxn ang="0">
                  <a:pos x="218" y="326"/>
                </a:cxn>
                <a:cxn ang="0">
                  <a:pos x="218" y="326"/>
                </a:cxn>
                <a:cxn ang="0">
                  <a:pos x="0" y="452"/>
                </a:cxn>
                <a:cxn ang="0">
                  <a:pos x="1147" y="1114"/>
                </a:cxn>
                <a:cxn ang="0">
                  <a:pos x="1147" y="1114"/>
                </a:cxn>
                <a:cxn ang="0">
                  <a:pos x="1147" y="865"/>
                </a:cxn>
                <a:cxn ang="0">
                  <a:pos x="1147" y="862"/>
                </a:cxn>
              </a:cxnLst>
              <a:rect l="0" t="0" r="r" b="b"/>
              <a:pathLst>
                <a:path w="1147" h="1114">
                  <a:moveTo>
                    <a:pt x="1147" y="862"/>
                  </a:moveTo>
                  <a:cubicBezTo>
                    <a:pt x="1147" y="836"/>
                    <a:pt x="1126" y="814"/>
                    <a:pt x="1099" y="814"/>
                  </a:cubicBezTo>
                  <a:cubicBezTo>
                    <a:pt x="1086" y="814"/>
                    <a:pt x="1074" y="820"/>
                    <a:pt x="1065" y="828"/>
                  </a:cubicBezTo>
                  <a:cubicBezTo>
                    <a:pt x="1047" y="840"/>
                    <a:pt x="1026" y="846"/>
                    <a:pt x="1003" y="846"/>
                  </a:cubicBezTo>
                  <a:cubicBezTo>
                    <a:pt x="938" y="846"/>
                    <a:pt x="885" y="794"/>
                    <a:pt x="885" y="729"/>
                  </a:cubicBezTo>
                  <a:cubicBezTo>
                    <a:pt x="885" y="664"/>
                    <a:pt x="938" y="611"/>
                    <a:pt x="1003" y="611"/>
                  </a:cubicBezTo>
                  <a:cubicBezTo>
                    <a:pt x="1027" y="611"/>
                    <a:pt x="1049" y="618"/>
                    <a:pt x="1068" y="630"/>
                  </a:cubicBezTo>
                  <a:cubicBezTo>
                    <a:pt x="1076" y="638"/>
                    <a:pt x="1087" y="642"/>
                    <a:pt x="1099" y="642"/>
                  </a:cubicBezTo>
                  <a:cubicBezTo>
                    <a:pt x="1122" y="642"/>
                    <a:pt x="1142" y="625"/>
                    <a:pt x="1146" y="604"/>
                  </a:cubicBezTo>
                  <a:cubicBezTo>
                    <a:pt x="1147" y="600"/>
                    <a:pt x="1147" y="597"/>
                    <a:pt x="1147" y="594"/>
                  </a:cubicBezTo>
                  <a:cubicBezTo>
                    <a:pt x="1147" y="325"/>
                    <a:pt x="1147" y="325"/>
                    <a:pt x="1147" y="325"/>
                  </a:cubicBezTo>
                  <a:cubicBezTo>
                    <a:pt x="1147" y="325"/>
                    <a:pt x="1147" y="325"/>
                    <a:pt x="1147" y="325"/>
                  </a:cubicBezTo>
                  <a:cubicBezTo>
                    <a:pt x="949" y="325"/>
                    <a:pt x="776" y="218"/>
                    <a:pt x="683" y="58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49" y="193"/>
                    <a:pt x="445" y="195"/>
                    <a:pt x="442" y="196"/>
                  </a:cubicBezTo>
                  <a:cubicBezTo>
                    <a:pt x="421" y="203"/>
                    <a:pt x="397" y="195"/>
                    <a:pt x="385" y="174"/>
                  </a:cubicBezTo>
                  <a:cubicBezTo>
                    <a:pt x="379" y="164"/>
                    <a:pt x="378" y="152"/>
                    <a:pt x="380" y="142"/>
                  </a:cubicBezTo>
                  <a:cubicBezTo>
                    <a:pt x="381" y="119"/>
                    <a:pt x="376" y="96"/>
                    <a:pt x="364" y="76"/>
                  </a:cubicBezTo>
                  <a:cubicBezTo>
                    <a:pt x="332" y="19"/>
                    <a:pt x="260" y="0"/>
                    <a:pt x="203" y="33"/>
                  </a:cubicBezTo>
                  <a:cubicBezTo>
                    <a:pt x="147" y="65"/>
                    <a:pt x="128" y="137"/>
                    <a:pt x="160" y="193"/>
                  </a:cubicBezTo>
                  <a:cubicBezTo>
                    <a:pt x="172" y="213"/>
                    <a:pt x="188" y="228"/>
                    <a:pt x="207" y="238"/>
                  </a:cubicBezTo>
                  <a:cubicBezTo>
                    <a:pt x="219" y="241"/>
                    <a:pt x="229" y="249"/>
                    <a:pt x="236" y="261"/>
                  </a:cubicBezTo>
                  <a:cubicBezTo>
                    <a:pt x="249" y="284"/>
                    <a:pt x="241" y="313"/>
                    <a:pt x="218" y="326"/>
                  </a:cubicBezTo>
                  <a:cubicBezTo>
                    <a:pt x="218" y="326"/>
                    <a:pt x="218" y="326"/>
                    <a:pt x="218" y="326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29" y="848"/>
                    <a:pt x="657" y="1114"/>
                    <a:pt x="1147" y="1114"/>
                  </a:cubicBezTo>
                  <a:cubicBezTo>
                    <a:pt x="1147" y="1114"/>
                    <a:pt x="1147" y="1114"/>
                    <a:pt x="1147" y="1114"/>
                  </a:cubicBezTo>
                  <a:cubicBezTo>
                    <a:pt x="1147" y="865"/>
                    <a:pt x="1147" y="865"/>
                    <a:pt x="1147" y="865"/>
                  </a:cubicBezTo>
                  <a:lnTo>
                    <a:pt x="1147" y="862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" name="Freeform 8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4210160" y="4031446"/>
              <a:ext cx="1873820" cy="1404155"/>
            </a:xfrm>
            <a:custGeom>
              <a:avLst/>
              <a:gdLst/>
              <a:ahLst/>
              <a:cxnLst>
                <a:cxn ang="0">
                  <a:pos x="1190" y="268"/>
                </a:cxn>
                <a:cxn ang="0">
                  <a:pos x="1125" y="286"/>
                </a:cxn>
                <a:cxn ang="0">
                  <a:pos x="1120" y="322"/>
                </a:cxn>
                <a:cxn ang="0">
                  <a:pos x="1105" y="385"/>
                </a:cxn>
                <a:cxn ang="0">
                  <a:pos x="944" y="428"/>
                </a:cxn>
                <a:cxn ang="0">
                  <a:pos x="901" y="267"/>
                </a:cxn>
                <a:cxn ang="0">
                  <a:pos x="950" y="221"/>
                </a:cxn>
                <a:cxn ang="0">
                  <a:pos x="976" y="200"/>
                </a:cxn>
                <a:cxn ang="0">
                  <a:pos x="966" y="140"/>
                </a:cxn>
                <a:cxn ang="0">
                  <a:pos x="958" y="134"/>
                </a:cxn>
                <a:cxn ang="0">
                  <a:pos x="726" y="0"/>
                </a:cxn>
                <a:cxn ang="0">
                  <a:pos x="262" y="267"/>
                </a:cxn>
                <a:cxn ang="0">
                  <a:pos x="262" y="536"/>
                </a:cxn>
                <a:cxn ang="0">
                  <a:pos x="261" y="546"/>
                </a:cxn>
                <a:cxn ang="0">
                  <a:pos x="214" y="584"/>
                </a:cxn>
                <a:cxn ang="0">
                  <a:pos x="183" y="572"/>
                </a:cxn>
                <a:cxn ang="0">
                  <a:pos x="118" y="553"/>
                </a:cxn>
                <a:cxn ang="0">
                  <a:pos x="0" y="671"/>
                </a:cxn>
                <a:cxn ang="0">
                  <a:pos x="118" y="788"/>
                </a:cxn>
                <a:cxn ang="0">
                  <a:pos x="180" y="770"/>
                </a:cxn>
                <a:cxn ang="0">
                  <a:pos x="214" y="756"/>
                </a:cxn>
                <a:cxn ang="0">
                  <a:pos x="262" y="804"/>
                </a:cxn>
                <a:cxn ang="0">
                  <a:pos x="262" y="807"/>
                </a:cxn>
                <a:cxn ang="0">
                  <a:pos x="262" y="1056"/>
                </a:cxn>
                <a:cxn ang="0">
                  <a:pos x="1409" y="394"/>
                </a:cxn>
                <a:cxn ang="0">
                  <a:pos x="1192" y="269"/>
                </a:cxn>
                <a:cxn ang="0">
                  <a:pos x="1190" y="268"/>
                </a:cxn>
              </a:cxnLst>
              <a:rect l="0" t="0" r="r" b="b"/>
              <a:pathLst>
                <a:path w="1409" h="1056">
                  <a:moveTo>
                    <a:pt x="1190" y="268"/>
                  </a:moveTo>
                  <a:cubicBezTo>
                    <a:pt x="1167" y="255"/>
                    <a:pt x="1138" y="263"/>
                    <a:pt x="1125" y="286"/>
                  </a:cubicBezTo>
                  <a:cubicBezTo>
                    <a:pt x="1119" y="297"/>
                    <a:pt x="1117" y="310"/>
                    <a:pt x="1120" y="322"/>
                  </a:cubicBezTo>
                  <a:cubicBezTo>
                    <a:pt x="1121" y="343"/>
                    <a:pt x="1116" y="365"/>
                    <a:pt x="1105" y="385"/>
                  </a:cubicBezTo>
                  <a:cubicBezTo>
                    <a:pt x="1072" y="441"/>
                    <a:pt x="1000" y="460"/>
                    <a:pt x="944" y="428"/>
                  </a:cubicBezTo>
                  <a:cubicBezTo>
                    <a:pt x="888" y="395"/>
                    <a:pt x="868" y="323"/>
                    <a:pt x="901" y="267"/>
                  </a:cubicBezTo>
                  <a:cubicBezTo>
                    <a:pt x="913" y="246"/>
                    <a:pt x="930" y="231"/>
                    <a:pt x="950" y="221"/>
                  </a:cubicBezTo>
                  <a:cubicBezTo>
                    <a:pt x="961" y="217"/>
                    <a:pt x="970" y="210"/>
                    <a:pt x="976" y="200"/>
                  </a:cubicBezTo>
                  <a:cubicBezTo>
                    <a:pt x="987" y="179"/>
                    <a:pt x="983" y="154"/>
                    <a:pt x="966" y="140"/>
                  </a:cubicBezTo>
                  <a:cubicBezTo>
                    <a:pt x="964" y="138"/>
                    <a:pt x="961" y="136"/>
                    <a:pt x="958" y="134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633" y="160"/>
                    <a:pt x="460" y="267"/>
                    <a:pt x="262" y="267"/>
                  </a:cubicBezTo>
                  <a:cubicBezTo>
                    <a:pt x="262" y="536"/>
                    <a:pt x="262" y="536"/>
                    <a:pt x="262" y="536"/>
                  </a:cubicBezTo>
                  <a:cubicBezTo>
                    <a:pt x="262" y="539"/>
                    <a:pt x="262" y="542"/>
                    <a:pt x="261" y="546"/>
                  </a:cubicBezTo>
                  <a:cubicBezTo>
                    <a:pt x="257" y="567"/>
                    <a:pt x="237" y="584"/>
                    <a:pt x="214" y="584"/>
                  </a:cubicBezTo>
                  <a:cubicBezTo>
                    <a:pt x="202" y="584"/>
                    <a:pt x="191" y="580"/>
                    <a:pt x="183" y="572"/>
                  </a:cubicBezTo>
                  <a:cubicBezTo>
                    <a:pt x="164" y="560"/>
                    <a:pt x="142" y="553"/>
                    <a:pt x="118" y="553"/>
                  </a:cubicBezTo>
                  <a:cubicBezTo>
                    <a:pt x="53" y="553"/>
                    <a:pt x="0" y="606"/>
                    <a:pt x="0" y="671"/>
                  </a:cubicBezTo>
                  <a:cubicBezTo>
                    <a:pt x="0" y="736"/>
                    <a:pt x="53" y="788"/>
                    <a:pt x="118" y="788"/>
                  </a:cubicBezTo>
                  <a:cubicBezTo>
                    <a:pt x="141" y="788"/>
                    <a:pt x="162" y="782"/>
                    <a:pt x="180" y="770"/>
                  </a:cubicBezTo>
                  <a:cubicBezTo>
                    <a:pt x="189" y="762"/>
                    <a:pt x="201" y="756"/>
                    <a:pt x="214" y="756"/>
                  </a:cubicBezTo>
                  <a:cubicBezTo>
                    <a:pt x="241" y="756"/>
                    <a:pt x="262" y="778"/>
                    <a:pt x="262" y="804"/>
                  </a:cubicBezTo>
                  <a:cubicBezTo>
                    <a:pt x="262" y="807"/>
                    <a:pt x="262" y="807"/>
                    <a:pt x="262" y="807"/>
                  </a:cubicBezTo>
                  <a:cubicBezTo>
                    <a:pt x="262" y="1056"/>
                    <a:pt x="262" y="1056"/>
                    <a:pt x="262" y="1056"/>
                  </a:cubicBezTo>
                  <a:cubicBezTo>
                    <a:pt x="752" y="1056"/>
                    <a:pt x="1180" y="790"/>
                    <a:pt x="1409" y="394"/>
                  </a:cubicBezTo>
                  <a:cubicBezTo>
                    <a:pt x="1192" y="269"/>
                    <a:pt x="1192" y="269"/>
                    <a:pt x="1192" y="269"/>
                  </a:cubicBezTo>
                  <a:cubicBezTo>
                    <a:pt x="1192" y="269"/>
                    <a:pt x="1190" y="268"/>
                    <a:pt x="1190" y="2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" name="Freeform 9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5176058" y="2795001"/>
              <a:ext cx="1143205" cy="1848195"/>
            </a:xfrm>
            <a:custGeom>
              <a:avLst/>
              <a:gdLst/>
              <a:ahLst/>
              <a:cxnLst>
                <a:cxn ang="0">
                  <a:pos x="683" y="0"/>
                </a:cxn>
                <a:cxn ang="0">
                  <a:pos x="466" y="125"/>
                </a:cxn>
                <a:cxn ang="0">
                  <a:pos x="464" y="126"/>
                </a:cxn>
                <a:cxn ang="0">
                  <a:pos x="447" y="191"/>
                </a:cxn>
                <a:cxn ang="0">
                  <a:pos x="476" y="214"/>
                </a:cxn>
                <a:cxn ang="0">
                  <a:pos x="523" y="259"/>
                </a:cxn>
                <a:cxn ang="0">
                  <a:pos x="480" y="419"/>
                </a:cxn>
                <a:cxn ang="0">
                  <a:pos x="319" y="376"/>
                </a:cxn>
                <a:cxn ang="0">
                  <a:pos x="303" y="310"/>
                </a:cxn>
                <a:cxn ang="0">
                  <a:pos x="298" y="278"/>
                </a:cxn>
                <a:cxn ang="0">
                  <a:pos x="241" y="256"/>
                </a:cxn>
                <a:cxn ang="0">
                  <a:pos x="232" y="260"/>
                </a:cxn>
                <a:cxn ang="0">
                  <a:pos x="0" y="394"/>
                </a:cxn>
                <a:cxn ang="0">
                  <a:pos x="71" y="662"/>
                </a:cxn>
                <a:cxn ang="0">
                  <a:pos x="0" y="930"/>
                </a:cxn>
                <a:cxn ang="0">
                  <a:pos x="232" y="1064"/>
                </a:cxn>
                <a:cxn ang="0">
                  <a:pos x="240" y="1070"/>
                </a:cxn>
                <a:cxn ang="0">
                  <a:pos x="250" y="1130"/>
                </a:cxn>
                <a:cxn ang="0">
                  <a:pos x="224" y="1151"/>
                </a:cxn>
                <a:cxn ang="0">
                  <a:pos x="175" y="1197"/>
                </a:cxn>
                <a:cxn ang="0">
                  <a:pos x="218" y="1358"/>
                </a:cxn>
                <a:cxn ang="0">
                  <a:pos x="379" y="1315"/>
                </a:cxn>
                <a:cxn ang="0">
                  <a:pos x="394" y="1252"/>
                </a:cxn>
                <a:cxn ang="0">
                  <a:pos x="399" y="1216"/>
                </a:cxn>
                <a:cxn ang="0">
                  <a:pos x="464" y="1198"/>
                </a:cxn>
                <a:cxn ang="0">
                  <a:pos x="466" y="1199"/>
                </a:cxn>
                <a:cxn ang="0">
                  <a:pos x="683" y="1324"/>
                </a:cxn>
                <a:cxn ang="0">
                  <a:pos x="860" y="662"/>
                </a:cxn>
                <a:cxn ang="0">
                  <a:pos x="683" y="0"/>
                </a:cxn>
              </a:cxnLst>
              <a:rect l="0" t="0" r="r" b="b"/>
              <a:pathLst>
                <a:path w="860" h="1390">
                  <a:moveTo>
                    <a:pt x="683" y="0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4" y="126"/>
                    <a:pt x="464" y="126"/>
                  </a:cubicBezTo>
                  <a:cubicBezTo>
                    <a:pt x="441" y="139"/>
                    <a:pt x="434" y="168"/>
                    <a:pt x="447" y="191"/>
                  </a:cubicBezTo>
                  <a:cubicBezTo>
                    <a:pt x="454" y="203"/>
                    <a:pt x="464" y="211"/>
                    <a:pt x="476" y="214"/>
                  </a:cubicBezTo>
                  <a:cubicBezTo>
                    <a:pt x="495" y="224"/>
                    <a:pt x="511" y="239"/>
                    <a:pt x="523" y="259"/>
                  </a:cubicBezTo>
                  <a:cubicBezTo>
                    <a:pt x="555" y="315"/>
                    <a:pt x="536" y="387"/>
                    <a:pt x="480" y="419"/>
                  </a:cubicBezTo>
                  <a:cubicBezTo>
                    <a:pt x="423" y="452"/>
                    <a:pt x="351" y="433"/>
                    <a:pt x="319" y="376"/>
                  </a:cubicBezTo>
                  <a:cubicBezTo>
                    <a:pt x="307" y="356"/>
                    <a:pt x="302" y="333"/>
                    <a:pt x="303" y="310"/>
                  </a:cubicBezTo>
                  <a:cubicBezTo>
                    <a:pt x="305" y="300"/>
                    <a:pt x="304" y="288"/>
                    <a:pt x="298" y="278"/>
                  </a:cubicBezTo>
                  <a:cubicBezTo>
                    <a:pt x="286" y="257"/>
                    <a:pt x="262" y="249"/>
                    <a:pt x="241" y="256"/>
                  </a:cubicBezTo>
                  <a:cubicBezTo>
                    <a:pt x="238" y="257"/>
                    <a:pt x="235" y="258"/>
                    <a:pt x="232" y="26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45" y="473"/>
                    <a:pt x="71" y="564"/>
                    <a:pt x="71" y="662"/>
                  </a:cubicBezTo>
                  <a:cubicBezTo>
                    <a:pt x="71" y="760"/>
                    <a:pt x="45" y="851"/>
                    <a:pt x="0" y="930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235" y="1066"/>
                    <a:pt x="238" y="1068"/>
                    <a:pt x="240" y="1070"/>
                  </a:cubicBezTo>
                  <a:cubicBezTo>
                    <a:pt x="257" y="1084"/>
                    <a:pt x="261" y="1109"/>
                    <a:pt x="250" y="1130"/>
                  </a:cubicBezTo>
                  <a:cubicBezTo>
                    <a:pt x="244" y="1140"/>
                    <a:pt x="235" y="1147"/>
                    <a:pt x="224" y="1151"/>
                  </a:cubicBezTo>
                  <a:cubicBezTo>
                    <a:pt x="204" y="1161"/>
                    <a:pt x="187" y="1176"/>
                    <a:pt x="175" y="1197"/>
                  </a:cubicBezTo>
                  <a:cubicBezTo>
                    <a:pt x="142" y="1253"/>
                    <a:pt x="162" y="1325"/>
                    <a:pt x="218" y="1358"/>
                  </a:cubicBezTo>
                  <a:cubicBezTo>
                    <a:pt x="274" y="1390"/>
                    <a:pt x="346" y="1371"/>
                    <a:pt x="379" y="1315"/>
                  </a:cubicBezTo>
                  <a:cubicBezTo>
                    <a:pt x="390" y="1295"/>
                    <a:pt x="395" y="1273"/>
                    <a:pt x="394" y="1252"/>
                  </a:cubicBezTo>
                  <a:cubicBezTo>
                    <a:pt x="391" y="1240"/>
                    <a:pt x="393" y="1227"/>
                    <a:pt x="399" y="1216"/>
                  </a:cubicBezTo>
                  <a:cubicBezTo>
                    <a:pt x="412" y="1193"/>
                    <a:pt x="441" y="1185"/>
                    <a:pt x="464" y="1198"/>
                  </a:cubicBezTo>
                  <a:cubicBezTo>
                    <a:pt x="464" y="1198"/>
                    <a:pt x="466" y="1199"/>
                    <a:pt x="466" y="1199"/>
                  </a:cubicBezTo>
                  <a:cubicBezTo>
                    <a:pt x="683" y="1324"/>
                    <a:pt x="683" y="1324"/>
                    <a:pt x="683" y="1324"/>
                  </a:cubicBezTo>
                  <a:cubicBezTo>
                    <a:pt x="795" y="1129"/>
                    <a:pt x="860" y="903"/>
                    <a:pt x="860" y="662"/>
                  </a:cubicBezTo>
                  <a:cubicBezTo>
                    <a:pt x="860" y="421"/>
                    <a:pt x="795" y="195"/>
                    <a:pt x="68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" name="_color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4558581" y="1914801"/>
              <a:ext cx="1525398" cy="1481257"/>
            </a:xfrm>
            <a:custGeom>
              <a:avLst/>
              <a:gdLst/>
              <a:ahLst/>
              <a:cxnLst>
                <a:cxn ang="0">
                  <a:pos x="705" y="918"/>
                </a:cxn>
                <a:cxn ang="0">
                  <a:pos x="762" y="940"/>
                </a:cxn>
                <a:cxn ang="0">
                  <a:pos x="767" y="972"/>
                </a:cxn>
                <a:cxn ang="0">
                  <a:pos x="783" y="1038"/>
                </a:cxn>
                <a:cxn ang="0">
                  <a:pos x="944" y="1081"/>
                </a:cxn>
                <a:cxn ang="0">
                  <a:pos x="987" y="921"/>
                </a:cxn>
                <a:cxn ang="0">
                  <a:pos x="940" y="876"/>
                </a:cxn>
                <a:cxn ang="0">
                  <a:pos x="911" y="853"/>
                </a:cxn>
                <a:cxn ang="0">
                  <a:pos x="928" y="788"/>
                </a:cxn>
                <a:cxn ang="0">
                  <a:pos x="930" y="787"/>
                </a:cxn>
                <a:cxn ang="0">
                  <a:pos x="930" y="787"/>
                </a:cxn>
                <a:cxn ang="0">
                  <a:pos x="1147" y="662"/>
                </a:cxn>
                <a:cxn ang="0">
                  <a:pos x="0" y="0"/>
                </a:cxn>
                <a:cxn ang="0">
                  <a:pos x="0" y="251"/>
                </a:cxn>
                <a:cxn ang="0">
                  <a:pos x="0" y="251"/>
                </a:cxn>
                <a:cxn ang="0">
                  <a:pos x="0" y="252"/>
                </a:cxn>
                <a:cxn ang="0">
                  <a:pos x="48" y="300"/>
                </a:cxn>
                <a:cxn ang="0">
                  <a:pos x="82" y="286"/>
                </a:cxn>
                <a:cxn ang="0">
                  <a:pos x="144" y="268"/>
                </a:cxn>
                <a:cxn ang="0">
                  <a:pos x="262" y="385"/>
                </a:cxn>
                <a:cxn ang="0">
                  <a:pos x="144" y="503"/>
                </a:cxn>
                <a:cxn ang="0">
                  <a:pos x="79" y="484"/>
                </a:cxn>
                <a:cxn ang="0">
                  <a:pos x="48" y="472"/>
                </a:cxn>
                <a:cxn ang="0">
                  <a:pos x="1" y="510"/>
                </a:cxn>
                <a:cxn ang="0">
                  <a:pos x="0" y="520"/>
                </a:cxn>
                <a:cxn ang="0">
                  <a:pos x="0" y="789"/>
                </a:cxn>
                <a:cxn ang="0">
                  <a:pos x="464" y="1056"/>
                </a:cxn>
                <a:cxn ang="0">
                  <a:pos x="696" y="922"/>
                </a:cxn>
                <a:cxn ang="0">
                  <a:pos x="705" y="918"/>
                </a:cxn>
              </a:cxnLst>
              <a:rect l="0" t="0" r="r" b="b"/>
              <a:pathLst>
                <a:path w="1147" h="1114">
                  <a:moveTo>
                    <a:pt x="705" y="918"/>
                  </a:moveTo>
                  <a:cubicBezTo>
                    <a:pt x="726" y="911"/>
                    <a:pt x="750" y="919"/>
                    <a:pt x="762" y="940"/>
                  </a:cubicBezTo>
                  <a:cubicBezTo>
                    <a:pt x="768" y="950"/>
                    <a:pt x="769" y="962"/>
                    <a:pt x="767" y="972"/>
                  </a:cubicBezTo>
                  <a:cubicBezTo>
                    <a:pt x="766" y="995"/>
                    <a:pt x="771" y="1018"/>
                    <a:pt x="783" y="1038"/>
                  </a:cubicBezTo>
                  <a:cubicBezTo>
                    <a:pt x="815" y="1095"/>
                    <a:pt x="887" y="1114"/>
                    <a:pt x="944" y="1081"/>
                  </a:cubicBezTo>
                  <a:cubicBezTo>
                    <a:pt x="1000" y="1049"/>
                    <a:pt x="1019" y="977"/>
                    <a:pt x="987" y="921"/>
                  </a:cubicBezTo>
                  <a:cubicBezTo>
                    <a:pt x="975" y="901"/>
                    <a:pt x="959" y="886"/>
                    <a:pt x="940" y="876"/>
                  </a:cubicBezTo>
                  <a:cubicBezTo>
                    <a:pt x="928" y="873"/>
                    <a:pt x="918" y="865"/>
                    <a:pt x="911" y="853"/>
                  </a:cubicBezTo>
                  <a:cubicBezTo>
                    <a:pt x="898" y="830"/>
                    <a:pt x="905" y="801"/>
                    <a:pt x="928" y="788"/>
                  </a:cubicBezTo>
                  <a:cubicBezTo>
                    <a:pt x="928" y="788"/>
                    <a:pt x="930" y="787"/>
                    <a:pt x="930" y="787"/>
                  </a:cubicBezTo>
                  <a:cubicBezTo>
                    <a:pt x="930" y="787"/>
                    <a:pt x="930" y="787"/>
                    <a:pt x="930" y="787"/>
                  </a:cubicBezTo>
                  <a:cubicBezTo>
                    <a:pt x="1147" y="662"/>
                    <a:pt x="1147" y="662"/>
                    <a:pt x="1147" y="662"/>
                  </a:cubicBezTo>
                  <a:cubicBezTo>
                    <a:pt x="918" y="266"/>
                    <a:pt x="49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51"/>
                    <a:pt x="0" y="252"/>
                  </a:cubicBezTo>
                  <a:cubicBezTo>
                    <a:pt x="0" y="278"/>
                    <a:pt x="21" y="300"/>
                    <a:pt x="48" y="300"/>
                  </a:cubicBezTo>
                  <a:cubicBezTo>
                    <a:pt x="61" y="300"/>
                    <a:pt x="73" y="294"/>
                    <a:pt x="82" y="286"/>
                  </a:cubicBezTo>
                  <a:cubicBezTo>
                    <a:pt x="100" y="274"/>
                    <a:pt x="121" y="268"/>
                    <a:pt x="144" y="268"/>
                  </a:cubicBezTo>
                  <a:cubicBezTo>
                    <a:pt x="209" y="268"/>
                    <a:pt x="262" y="320"/>
                    <a:pt x="262" y="385"/>
                  </a:cubicBezTo>
                  <a:cubicBezTo>
                    <a:pt x="262" y="450"/>
                    <a:pt x="209" y="503"/>
                    <a:pt x="144" y="503"/>
                  </a:cubicBezTo>
                  <a:cubicBezTo>
                    <a:pt x="120" y="503"/>
                    <a:pt x="98" y="496"/>
                    <a:pt x="79" y="484"/>
                  </a:cubicBezTo>
                  <a:cubicBezTo>
                    <a:pt x="71" y="476"/>
                    <a:pt x="60" y="472"/>
                    <a:pt x="48" y="472"/>
                  </a:cubicBezTo>
                  <a:cubicBezTo>
                    <a:pt x="25" y="472"/>
                    <a:pt x="5" y="489"/>
                    <a:pt x="1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198" y="789"/>
                    <a:pt x="371" y="896"/>
                    <a:pt x="464" y="1056"/>
                  </a:cubicBezTo>
                  <a:cubicBezTo>
                    <a:pt x="696" y="922"/>
                    <a:pt x="696" y="922"/>
                    <a:pt x="696" y="922"/>
                  </a:cubicBezTo>
                  <a:cubicBezTo>
                    <a:pt x="699" y="920"/>
                    <a:pt x="702" y="919"/>
                    <a:pt x="705" y="91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8401566" y="3194521"/>
            <a:ext cx="3259112" cy="858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801688">
              <a:spcAft>
                <a:spcPts val="600"/>
              </a:spcAft>
            </a:pPr>
            <a:r>
              <a:rPr lang="en-US" sz="2200" dirty="0" smtClean="0"/>
              <a:t>DESCRIPTION 2</a:t>
            </a:r>
            <a:endParaRPr lang="en-US" sz="20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r" defTabSz="801688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is a placeholder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text. 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be replaced with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your own text.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8" name="Gerade Verbindung 17" descr="PresentationLoad.com"/>
          <p:cNvCxnSpPr/>
          <p:nvPr/>
        </p:nvCxnSpPr>
        <p:spPr bwMode="gray">
          <a:xfrm>
            <a:off x="8194840" y="3101488"/>
            <a:ext cx="345454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19" name="Gerade Verbindung 18" descr="PresentationLoad.com"/>
          <p:cNvCxnSpPr/>
          <p:nvPr/>
        </p:nvCxnSpPr>
        <p:spPr bwMode="gray">
          <a:xfrm>
            <a:off x="529116" y="3101488"/>
            <a:ext cx="345454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20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517827" y="3194521"/>
            <a:ext cx="3259112" cy="858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en-US" sz="2200" dirty="0" smtClean="0"/>
              <a:t>DESCRIPTION 5</a:t>
            </a:r>
            <a:endParaRPr lang="en-US" sz="20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is a placeholder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text. This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text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be replaced with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your own text.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 rot="20043200">
            <a:off x="4915744" y="2498472"/>
            <a:ext cx="1636537" cy="75979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801688">
              <a:lnSpc>
                <a:spcPct val="85000"/>
              </a:lnSpc>
              <a:spcAft>
                <a:spcPts val="600"/>
              </a:spcAft>
            </a:pPr>
            <a:r>
              <a:rPr lang="en-US" sz="1400" dirty="0" smtClean="0"/>
              <a:t>DESCRIPTION</a:t>
            </a:r>
            <a:br>
              <a:rPr lang="en-US" sz="1400" dirty="0" smtClean="0"/>
            </a:br>
            <a:r>
              <a:rPr lang="en-US" sz="1400" dirty="0" smtClean="0"/>
              <a:t>TEXT</a:t>
            </a:r>
            <a:endParaRPr lang="en-US" sz="12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 rot="2121989">
            <a:off x="5769735" y="2566382"/>
            <a:ext cx="1636537" cy="81164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801688">
              <a:lnSpc>
                <a:spcPct val="85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DESCRIPTION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TEXT</a:t>
            </a:r>
            <a:endParaRPr lang="en-US" sz="1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5822736" y="3264816"/>
            <a:ext cx="560502" cy="839128"/>
            <a:chOff x="373063" y="1062038"/>
            <a:chExt cx="274638" cy="411162"/>
          </a:xfrm>
          <a:solidFill>
            <a:schemeClr val="accent1">
              <a:lumMod val="50000"/>
            </a:schemeClr>
          </a:solidFill>
        </p:grpSpPr>
        <p:sp>
          <p:nvSpPr>
            <p:cNvPr id="28" name="Freeform 84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 noEditPoints="1"/>
            </p:cNvSpPr>
            <p:nvPr/>
          </p:nvSpPr>
          <p:spPr bwMode="auto">
            <a:xfrm>
              <a:off x="387350" y="1062038"/>
              <a:ext cx="244475" cy="242888"/>
            </a:xfrm>
            <a:custGeom>
              <a:avLst/>
              <a:gdLst>
                <a:gd name="T0" fmla="*/ 151 w 215"/>
                <a:gd name="T1" fmla="*/ 196 h 214"/>
                <a:gd name="T2" fmla="*/ 126 w 215"/>
                <a:gd name="T3" fmla="*/ 205 h 214"/>
                <a:gd name="T4" fmla="*/ 118 w 215"/>
                <a:gd name="T5" fmla="*/ 210 h 214"/>
                <a:gd name="T6" fmla="*/ 94 w 215"/>
                <a:gd name="T7" fmla="*/ 208 h 214"/>
                <a:gd name="T8" fmla="*/ 74 w 215"/>
                <a:gd name="T9" fmla="*/ 197 h 214"/>
                <a:gd name="T10" fmla="*/ 58 w 215"/>
                <a:gd name="T11" fmla="*/ 196 h 214"/>
                <a:gd name="T12" fmla="*/ 35 w 215"/>
                <a:gd name="T13" fmla="*/ 180 h 214"/>
                <a:gd name="T14" fmla="*/ 34 w 215"/>
                <a:gd name="T15" fmla="*/ 177 h 214"/>
                <a:gd name="T16" fmla="*/ 16 w 215"/>
                <a:gd name="T17" fmla="*/ 153 h 214"/>
                <a:gd name="T18" fmla="*/ 3 w 215"/>
                <a:gd name="T19" fmla="*/ 135 h 214"/>
                <a:gd name="T20" fmla="*/ 4 w 215"/>
                <a:gd name="T21" fmla="*/ 124 h 214"/>
                <a:gd name="T22" fmla="*/ 5 w 215"/>
                <a:gd name="T23" fmla="*/ 90 h 214"/>
                <a:gd name="T24" fmla="*/ 14 w 215"/>
                <a:gd name="T25" fmla="*/ 62 h 214"/>
                <a:gd name="T26" fmla="*/ 20 w 215"/>
                <a:gd name="T27" fmla="*/ 58 h 214"/>
                <a:gd name="T28" fmla="*/ 32 w 215"/>
                <a:gd name="T29" fmla="*/ 41 h 214"/>
                <a:gd name="T30" fmla="*/ 35 w 215"/>
                <a:gd name="T31" fmla="*/ 33 h 214"/>
                <a:gd name="T32" fmla="*/ 57 w 215"/>
                <a:gd name="T33" fmla="*/ 17 h 214"/>
                <a:gd name="T34" fmla="*/ 68 w 215"/>
                <a:gd name="T35" fmla="*/ 17 h 214"/>
                <a:gd name="T36" fmla="*/ 86 w 215"/>
                <a:gd name="T37" fmla="*/ 11 h 214"/>
                <a:gd name="T38" fmla="*/ 95 w 215"/>
                <a:gd name="T39" fmla="*/ 5 h 214"/>
                <a:gd name="T40" fmla="*/ 121 w 215"/>
                <a:gd name="T41" fmla="*/ 5 h 214"/>
                <a:gd name="T42" fmla="*/ 123 w 215"/>
                <a:gd name="T43" fmla="*/ 6 h 214"/>
                <a:gd name="T44" fmla="*/ 157 w 215"/>
                <a:gd name="T45" fmla="*/ 17 h 214"/>
                <a:gd name="T46" fmla="*/ 181 w 215"/>
                <a:gd name="T47" fmla="*/ 35 h 214"/>
                <a:gd name="T48" fmla="*/ 183 w 215"/>
                <a:gd name="T49" fmla="*/ 41 h 214"/>
                <a:gd name="T50" fmla="*/ 196 w 215"/>
                <a:gd name="T51" fmla="*/ 58 h 214"/>
                <a:gd name="T52" fmla="*/ 207 w 215"/>
                <a:gd name="T53" fmla="*/ 66 h 214"/>
                <a:gd name="T54" fmla="*/ 213 w 215"/>
                <a:gd name="T55" fmla="*/ 86 h 214"/>
                <a:gd name="T56" fmla="*/ 209 w 215"/>
                <a:gd name="T57" fmla="*/ 98 h 214"/>
                <a:gd name="T58" fmla="*/ 209 w 215"/>
                <a:gd name="T59" fmla="*/ 116 h 214"/>
                <a:gd name="T60" fmla="*/ 213 w 215"/>
                <a:gd name="T61" fmla="*/ 127 h 214"/>
                <a:gd name="T62" fmla="*/ 207 w 215"/>
                <a:gd name="T63" fmla="*/ 148 h 214"/>
                <a:gd name="T64" fmla="*/ 200 w 215"/>
                <a:gd name="T65" fmla="*/ 153 h 214"/>
                <a:gd name="T66" fmla="*/ 182 w 215"/>
                <a:gd name="T67" fmla="*/ 177 h 214"/>
                <a:gd name="T68" fmla="*/ 151 w 215"/>
                <a:gd name="T69" fmla="*/ 196 h 214"/>
                <a:gd name="T70" fmla="*/ 33 w 215"/>
                <a:gd name="T71" fmla="*/ 107 h 214"/>
                <a:gd name="T72" fmla="*/ 107 w 215"/>
                <a:gd name="T73" fmla="*/ 182 h 214"/>
                <a:gd name="T74" fmla="*/ 183 w 215"/>
                <a:gd name="T75" fmla="*/ 108 h 214"/>
                <a:gd name="T76" fmla="*/ 108 w 215"/>
                <a:gd name="T77" fmla="*/ 31 h 214"/>
                <a:gd name="T78" fmla="*/ 33 w 215"/>
                <a:gd name="T7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214">
                  <a:moveTo>
                    <a:pt x="151" y="196"/>
                  </a:moveTo>
                  <a:cubicBezTo>
                    <a:pt x="143" y="195"/>
                    <a:pt x="134" y="198"/>
                    <a:pt x="126" y="205"/>
                  </a:cubicBezTo>
                  <a:cubicBezTo>
                    <a:pt x="124" y="207"/>
                    <a:pt x="121" y="209"/>
                    <a:pt x="118" y="210"/>
                  </a:cubicBezTo>
                  <a:cubicBezTo>
                    <a:pt x="110" y="214"/>
                    <a:pt x="102" y="213"/>
                    <a:pt x="94" y="208"/>
                  </a:cubicBezTo>
                  <a:cubicBezTo>
                    <a:pt x="88" y="204"/>
                    <a:pt x="81" y="200"/>
                    <a:pt x="74" y="197"/>
                  </a:cubicBezTo>
                  <a:cubicBezTo>
                    <a:pt x="69" y="195"/>
                    <a:pt x="63" y="197"/>
                    <a:pt x="58" y="196"/>
                  </a:cubicBezTo>
                  <a:cubicBezTo>
                    <a:pt x="46" y="196"/>
                    <a:pt x="39" y="191"/>
                    <a:pt x="35" y="180"/>
                  </a:cubicBezTo>
                  <a:cubicBezTo>
                    <a:pt x="34" y="179"/>
                    <a:pt x="34" y="178"/>
                    <a:pt x="34" y="177"/>
                  </a:cubicBezTo>
                  <a:cubicBezTo>
                    <a:pt x="31" y="166"/>
                    <a:pt x="25" y="159"/>
                    <a:pt x="16" y="153"/>
                  </a:cubicBezTo>
                  <a:cubicBezTo>
                    <a:pt x="9" y="149"/>
                    <a:pt x="3" y="144"/>
                    <a:pt x="3" y="135"/>
                  </a:cubicBezTo>
                  <a:cubicBezTo>
                    <a:pt x="2" y="131"/>
                    <a:pt x="3" y="127"/>
                    <a:pt x="4" y="124"/>
                  </a:cubicBezTo>
                  <a:cubicBezTo>
                    <a:pt x="10" y="113"/>
                    <a:pt x="9" y="102"/>
                    <a:pt x="5" y="90"/>
                  </a:cubicBezTo>
                  <a:cubicBezTo>
                    <a:pt x="0" y="78"/>
                    <a:pt x="3" y="70"/>
                    <a:pt x="14" y="62"/>
                  </a:cubicBezTo>
                  <a:cubicBezTo>
                    <a:pt x="16" y="61"/>
                    <a:pt x="18" y="59"/>
                    <a:pt x="20" y="58"/>
                  </a:cubicBezTo>
                  <a:cubicBezTo>
                    <a:pt x="26" y="54"/>
                    <a:pt x="30" y="48"/>
                    <a:pt x="32" y="41"/>
                  </a:cubicBezTo>
                  <a:cubicBezTo>
                    <a:pt x="33" y="38"/>
                    <a:pt x="34" y="36"/>
                    <a:pt x="35" y="33"/>
                  </a:cubicBezTo>
                  <a:cubicBezTo>
                    <a:pt x="39" y="23"/>
                    <a:pt x="46" y="18"/>
                    <a:pt x="57" y="17"/>
                  </a:cubicBezTo>
                  <a:cubicBezTo>
                    <a:pt x="61" y="17"/>
                    <a:pt x="64" y="17"/>
                    <a:pt x="68" y="17"/>
                  </a:cubicBezTo>
                  <a:cubicBezTo>
                    <a:pt x="75" y="18"/>
                    <a:pt x="81" y="16"/>
                    <a:pt x="86" y="11"/>
                  </a:cubicBezTo>
                  <a:cubicBezTo>
                    <a:pt x="89" y="9"/>
                    <a:pt x="92" y="7"/>
                    <a:pt x="95" y="5"/>
                  </a:cubicBezTo>
                  <a:cubicBezTo>
                    <a:pt x="103" y="0"/>
                    <a:pt x="112" y="0"/>
                    <a:pt x="121" y="5"/>
                  </a:cubicBezTo>
                  <a:cubicBezTo>
                    <a:pt x="121" y="5"/>
                    <a:pt x="122" y="6"/>
                    <a:pt x="123" y="6"/>
                  </a:cubicBezTo>
                  <a:cubicBezTo>
                    <a:pt x="132" y="15"/>
                    <a:pt x="144" y="18"/>
                    <a:pt x="157" y="17"/>
                  </a:cubicBezTo>
                  <a:cubicBezTo>
                    <a:pt x="170" y="17"/>
                    <a:pt x="177" y="22"/>
                    <a:pt x="181" y="35"/>
                  </a:cubicBezTo>
                  <a:cubicBezTo>
                    <a:pt x="182" y="37"/>
                    <a:pt x="183" y="39"/>
                    <a:pt x="183" y="41"/>
                  </a:cubicBezTo>
                  <a:cubicBezTo>
                    <a:pt x="185" y="48"/>
                    <a:pt x="190" y="54"/>
                    <a:pt x="196" y="58"/>
                  </a:cubicBezTo>
                  <a:cubicBezTo>
                    <a:pt x="200" y="60"/>
                    <a:pt x="204" y="63"/>
                    <a:pt x="207" y="66"/>
                  </a:cubicBezTo>
                  <a:cubicBezTo>
                    <a:pt x="213" y="71"/>
                    <a:pt x="215" y="78"/>
                    <a:pt x="213" y="86"/>
                  </a:cubicBezTo>
                  <a:cubicBezTo>
                    <a:pt x="212" y="90"/>
                    <a:pt x="210" y="94"/>
                    <a:pt x="209" y="98"/>
                  </a:cubicBezTo>
                  <a:cubicBezTo>
                    <a:pt x="206" y="104"/>
                    <a:pt x="207" y="110"/>
                    <a:pt x="209" y="116"/>
                  </a:cubicBezTo>
                  <a:cubicBezTo>
                    <a:pt x="210" y="120"/>
                    <a:pt x="212" y="124"/>
                    <a:pt x="213" y="127"/>
                  </a:cubicBezTo>
                  <a:cubicBezTo>
                    <a:pt x="215" y="135"/>
                    <a:pt x="213" y="142"/>
                    <a:pt x="207" y="148"/>
                  </a:cubicBezTo>
                  <a:cubicBezTo>
                    <a:pt x="205" y="150"/>
                    <a:pt x="202" y="152"/>
                    <a:pt x="200" y="153"/>
                  </a:cubicBezTo>
                  <a:cubicBezTo>
                    <a:pt x="190" y="159"/>
                    <a:pt x="185" y="166"/>
                    <a:pt x="182" y="177"/>
                  </a:cubicBezTo>
                  <a:cubicBezTo>
                    <a:pt x="179" y="189"/>
                    <a:pt x="173" y="198"/>
                    <a:pt x="151" y="196"/>
                  </a:cubicBezTo>
                  <a:close/>
                  <a:moveTo>
                    <a:pt x="33" y="107"/>
                  </a:moveTo>
                  <a:cubicBezTo>
                    <a:pt x="32" y="147"/>
                    <a:pt x="65" y="182"/>
                    <a:pt x="107" y="182"/>
                  </a:cubicBezTo>
                  <a:cubicBezTo>
                    <a:pt x="148" y="183"/>
                    <a:pt x="183" y="150"/>
                    <a:pt x="183" y="108"/>
                  </a:cubicBezTo>
                  <a:cubicBezTo>
                    <a:pt x="184" y="66"/>
                    <a:pt x="151" y="32"/>
                    <a:pt x="108" y="31"/>
                  </a:cubicBezTo>
                  <a:cubicBezTo>
                    <a:pt x="66" y="31"/>
                    <a:pt x="33" y="65"/>
                    <a:pt x="3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6"/>
            <p:cNvSpPr>
              <a:spLocks/>
            </p:cNvSpPr>
            <p:nvPr/>
          </p:nvSpPr>
          <p:spPr bwMode="auto">
            <a:xfrm>
              <a:off x="522288" y="1317625"/>
              <a:ext cx="125413" cy="155575"/>
            </a:xfrm>
            <a:custGeom>
              <a:avLst/>
              <a:gdLst>
                <a:gd name="T0" fmla="*/ 56 w 111"/>
                <a:gd name="T1" fmla="*/ 138 h 138"/>
                <a:gd name="T2" fmla="*/ 0 w 111"/>
                <a:gd name="T3" fmla="*/ 17 h 138"/>
                <a:gd name="T4" fmla="*/ 28 w 111"/>
                <a:gd name="T5" fmla="*/ 3 h 138"/>
                <a:gd name="T6" fmla="*/ 32 w 111"/>
                <a:gd name="T7" fmla="*/ 2 h 138"/>
                <a:gd name="T8" fmla="*/ 58 w 111"/>
                <a:gd name="T9" fmla="*/ 0 h 138"/>
                <a:gd name="T10" fmla="*/ 111 w 111"/>
                <a:gd name="T11" fmla="*/ 113 h 138"/>
                <a:gd name="T12" fmla="*/ 71 w 111"/>
                <a:gd name="T13" fmla="*/ 98 h 138"/>
                <a:gd name="T14" fmla="*/ 56 w 111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38">
                  <a:moveTo>
                    <a:pt x="56" y="138"/>
                  </a:moveTo>
                  <a:cubicBezTo>
                    <a:pt x="37" y="97"/>
                    <a:pt x="19" y="57"/>
                    <a:pt x="0" y="17"/>
                  </a:cubicBezTo>
                  <a:cubicBezTo>
                    <a:pt x="11" y="15"/>
                    <a:pt x="20" y="9"/>
                    <a:pt x="28" y="3"/>
                  </a:cubicBezTo>
                  <a:cubicBezTo>
                    <a:pt x="29" y="2"/>
                    <a:pt x="30" y="2"/>
                    <a:pt x="32" y="2"/>
                  </a:cubicBezTo>
                  <a:cubicBezTo>
                    <a:pt x="40" y="1"/>
                    <a:pt x="49" y="1"/>
                    <a:pt x="58" y="0"/>
                  </a:cubicBezTo>
                  <a:cubicBezTo>
                    <a:pt x="75" y="37"/>
                    <a:pt x="93" y="74"/>
                    <a:pt x="111" y="113"/>
                  </a:cubicBezTo>
                  <a:cubicBezTo>
                    <a:pt x="97" y="108"/>
                    <a:pt x="84" y="103"/>
                    <a:pt x="71" y="98"/>
                  </a:cubicBezTo>
                  <a:cubicBezTo>
                    <a:pt x="66" y="112"/>
                    <a:pt x="61" y="125"/>
                    <a:pt x="56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47"/>
            <p:cNvSpPr>
              <a:spLocks/>
            </p:cNvSpPr>
            <p:nvPr/>
          </p:nvSpPr>
          <p:spPr bwMode="auto">
            <a:xfrm>
              <a:off x="373063" y="1317625"/>
              <a:ext cx="127000" cy="155575"/>
            </a:xfrm>
            <a:custGeom>
              <a:avLst/>
              <a:gdLst>
                <a:gd name="T0" fmla="*/ 112 w 112"/>
                <a:gd name="T1" fmla="*/ 17 h 138"/>
                <a:gd name="T2" fmla="*/ 55 w 112"/>
                <a:gd name="T3" fmla="*/ 138 h 138"/>
                <a:gd name="T4" fmla="*/ 40 w 112"/>
                <a:gd name="T5" fmla="*/ 98 h 138"/>
                <a:gd name="T6" fmla="*/ 0 w 112"/>
                <a:gd name="T7" fmla="*/ 113 h 138"/>
                <a:gd name="T8" fmla="*/ 2 w 112"/>
                <a:gd name="T9" fmla="*/ 108 h 138"/>
                <a:gd name="T10" fmla="*/ 52 w 112"/>
                <a:gd name="T11" fmla="*/ 3 h 138"/>
                <a:gd name="T12" fmla="*/ 57 w 112"/>
                <a:gd name="T13" fmla="*/ 0 h 138"/>
                <a:gd name="T14" fmla="*/ 77 w 112"/>
                <a:gd name="T15" fmla="*/ 2 h 138"/>
                <a:gd name="T16" fmla="*/ 84 w 112"/>
                <a:gd name="T17" fmla="*/ 4 h 138"/>
                <a:gd name="T18" fmla="*/ 112 w 112"/>
                <a:gd name="T19" fmla="*/ 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38">
                  <a:moveTo>
                    <a:pt x="112" y="17"/>
                  </a:moveTo>
                  <a:cubicBezTo>
                    <a:pt x="93" y="57"/>
                    <a:pt x="74" y="98"/>
                    <a:pt x="55" y="138"/>
                  </a:cubicBezTo>
                  <a:cubicBezTo>
                    <a:pt x="50" y="125"/>
                    <a:pt x="45" y="112"/>
                    <a:pt x="40" y="98"/>
                  </a:cubicBezTo>
                  <a:cubicBezTo>
                    <a:pt x="27" y="103"/>
                    <a:pt x="14" y="108"/>
                    <a:pt x="0" y="113"/>
                  </a:cubicBezTo>
                  <a:cubicBezTo>
                    <a:pt x="1" y="111"/>
                    <a:pt x="2" y="109"/>
                    <a:pt x="2" y="108"/>
                  </a:cubicBezTo>
                  <a:cubicBezTo>
                    <a:pt x="19" y="73"/>
                    <a:pt x="35" y="38"/>
                    <a:pt x="52" y="3"/>
                  </a:cubicBezTo>
                  <a:cubicBezTo>
                    <a:pt x="53" y="0"/>
                    <a:pt x="54" y="0"/>
                    <a:pt x="57" y="0"/>
                  </a:cubicBezTo>
                  <a:cubicBezTo>
                    <a:pt x="63" y="1"/>
                    <a:pt x="70" y="1"/>
                    <a:pt x="77" y="2"/>
                  </a:cubicBezTo>
                  <a:cubicBezTo>
                    <a:pt x="79" y="2"/>
                    <a:pt x="82" y="2"/>
                    <a:pt x="84" y="4"/>
                  </a:cubicBezTo>
                  <a:cubicBezTo>
                    <a:pt x="92" y="9"/>
                    <a:pt x="101" y="15"/>
                    <a:pt x="1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9"/>
            <p:cNvSpPr>
              <a:spLocks/>
            </p:cNvSpPr>
            <p:nvPr/>
          </p:nvSpPr>
          <p:spPr bwMode="auto">
            <a:xfrm>
              <a:off x="442913" y="1114425"/>
              <a:ext cx="134938" cy="138113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1 h 122"/>
                <a:gd name="T4" fmla="*/ 120 w 120"/>
                <a:gd name="T5" fmla="*/ 61 h 122"/>
                <a:gd name="T6" fmla="*/ 60 w 120"/>
                <a:gd name="T7" fmla="*/ 121 h 122"/>
                <a:gd name="T8" fmla="*/ 0 w 120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2">
                  <a:moveTo>
                    <a:pt x="0" y="61"/>
                  </a:moveTo>
                  <a:cubicBezTo>
                    <a:pt x="0" y="27"/>
                    <a:pt x="26" y="1"/>
                    <a:pt x="60" y="1"/>
                  </a:cubicBezTo>
                  <a:cubicBezTo>
                    <a:pt x="93" y="0"/>
                    <a:pt x="120" y="28"/>
                    <a:pt x="120" y="61"/>
                  </a:cubicBezTo>
                  <a:cubicBezTo>
                    <a:pt x="120" y="94"/>
                    <a:pt x="93" y="122"/>
                    <a:pt x="60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9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auto">
          <a:xfrm>
            <a:off x="1223136" y="-1"/>
            <a:ext cx="9696606" cy="6858001"/>
          </a:xfrm>
          <a:custGeom>
            <a:avLst/>
            <a:gdLst>
              <a:gd name="connsiteX0" fmla="*/ 1420806 w 9696606"/>
              <a:gd name="connsiteY0" fmla="*/ 0 h 6887062"/>
              <a:gd name="connsiteX1" fmla="*/ 8275800 w 9696606"/>
              <a:gd name="connsiteY1" fmla="*/ 0 h 6887062"/>
              <a:gd name="connsiteX2" fmla="*/ 8276571 w 9696606"/>
              <a:gd name="connsiteY2" fmla="*/ 735 h 6887062"/>
              <a:gd name="connsiteX3" fmla="*/ 9696606 w 9696606"/>
              <a:gd name="connsiteY3" fmla="*/ 3429001 h 6887062"/>
              <a:gd name="connsiteX4" fmla="*/ 8276571 w 9696606"/>
              <a:gd name="connsiteY4" fmla="*/ 6857267 h 6887062"/>
              <a:gd name="connsiteX5" fmla="*/ 8245320 w 9696606"/>
              <a:gd name="connsiteY5" fmla="*/ 6887062 h 6887062"/>
              <a:gd name="connsiteX6" fmla="*/ 1451286 w 9696606"/>
              <a:gd name="connsiteY6" fmla="*/ 6887062 h 6887062"/>
              <a:gd name="connsiteX7" fmla="*/ 1420035 w 9696606"/>
              <a:gd name="connsiteY7" fmla="*/ 6857267 h 6887062"/>
              <a:gd name="connsiteX8" fmla="*/ 0 w 9696606"/>
              <a:gd name="connsiteY8" fmla="*/ 3429001 h 6887062"/>
              <a:gd name="connsiteX9" fmla="*/ 1420035 w 9696606"/>
              <a:gd name="connsiteY9" fmla="*/ 735 h 6887062"/>
              <a:gd name="connsiteX10" fmla="*/ 1420806 w 9696606"/>
              <a:gd name="connsiteY10" fmla="*/ 0 h 68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6606" h="6887062">
                <a:moveTo>
                  <a:pt x="1420806" y="0"/>
                </a:moveTo>
                <a:lnTo>
                  <a:pt x="8275800" y="0"/>
                </a:lnTo>
                <a:lnTo>
                  <a:pt x="8276571" y="735"/>
                </a:lnTo>
                <a:cubicBezTo>
                  <a:pt x="9153941" y="878105"/>
                  <a:pt x="9696606" y="2090180"/>
                  <a:pt x="9696606" y="3429001"/>
                </a:cubicBezTo>
                <a:cubicBezTo>
                  <a:pt x="9696606" y="4767822"/>
                  <a:pt x="9153941" y="5979897"/>
                  <a:pt x="8276571" y="6857267"/>
                </a:cubicBezTo>
                <a:lnTo>
                  <a:pt x="8245320" y="6887062"/>
                </a:lnTo>
                <a:lnTo>
                  <a:pt x="1451286" y="6887062"/>
                </a:lnTo>
                <a:lnTo>
                  <a:pt x="1420035" y="6857267"/>
                </a:lnTo>
                <a:cubicBezTo>
                  <a:pt x="542665" y="5979897"/>
                  <a:pt x="0" y="4767822"/>
                  <a:pt x="0" y="3429001"/>
                </a:cubicBezTo>
                <a:cubicBezTo>
                  <a:pt x="0" y="2090180"/>
                  <a:pt x="542665" y="878105"/>
                  <a:pt x="1420035" y="735"/>
                </a:cubicBezTo>
                <a:lnTo>
                  <a:pt x="142080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760934" y="1088571"/>
            <a:ext cx="4680858" cy="4680858"/>
            <a:chOff x="-5703791" y="1088571"/>
            <a:chExt cx="4680858" cy="4680858"/>
          </a:xfrm>
        </p:grpSpPr>
        <p:sp>
          <p:nvSpPr>
            <p:cNvPr id="6" name="Freihandform 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703791" y="1088571"/>
              <a:ext cx="4680858" cy="4680858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ihand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636894" y="1160214"/>
              <a:ext cx="4537572" cy="4537572"/>
            </a:xfrm>
            <a:custGeom>
              <a:avLst/>
              <a:gdLst>
                <a:gd name="connsiteX0" fmla="*/ 2268786 w 4537572"/>
                <a:gd name="connsiteY0" fmla="*/ 0 h 4537572"/>
                <a:gd name="connsiteX1" fmla="*/ 4537572 w 4537572"/>
                <a:gd name="connsiteY1" fmla="*/ 2268786 h 4537572"/>
                <a:gd name="connsiteX2" fmla="*/ 2268786 w 4537572"/>
                <a:gd name="connsiteY2" fmla="*/ 4537572 h 4537572"/>
                <a:gd name="connsiteX3" fmla="*/ 0 w 4537572"/>
                <a:gd name="connsiteY3" fmla="*/ 2268786 h 4537572"/>
                <a:gd name="connsiteX4" fmla="*/ 2268786 w 4537572"/>
                <a:gd name="connsiteY4" fmla="*/ 0 h 4537572"/>
                <a:gd name="connsiteX5" fmla="*/ 2268786 w 4537572"/>
                <a:gd name="connsiteY5" fmla="*/ 453757 h 4537572"/>
                <a:gd name="connsiteX6" fmla="*/ 453757 w 4537572"/>
                <a:gd name="connsiteY6" fmla="*/ 2268786 h 4537572"/>
                <a:gd name="connsiteX7" fmla="*/ 2268786 w 4537572"/>
                <a:gd name="connsiteY7" fmla="*/ 4083815 h 4537572"/>
                <a:gd name="connsiteX8" fmla="*/ 4083815 w 4537572"/>
                <a:gd name="connsiteY8" fmla="*/ 2268786 h 4537572"/>
                <a:gd name="connsiteX9" fmla="*/ 2268786 w 4537572"/>
                <a:gd name="connsiteY9" fmla="*/ 453757 h 453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7572" h="4537572">
                  <a:moveTo>
                    <a:pt x="2268786" y="0"/>
                  </a:moveTo>
                  <a:cubicBezTo>
                    <a:pt x="3521802" y="0"/>
                    <a:pt x="4537572" y="1015770"/>
                    <a:pt x="4537572" y="2268786"/>
                  </a:cubicBezTo>
                  <a:cubicBezTo>
                    <a:pt x="4537572" y="3521802"/>
                    <a:pt x="3521802" y="4537572"/>
                    <a:pt x="2268786" y="4537572"/>
                  </a:cubicBezTo>
                  <a:cubicBezTo>
                    <a:pt x="1015770" y="4537572"/>
                    <a:pt x="0" y="3521802"/>
                    <a:pt x="0" y="2268786"/>
                  </a:cubicBezTo>
                  <a:cubicBezTo>
                    <a:pt x="0" y="1015770"/>
                    <a:pt x="1015770" y="0"/>
                    <a:pt x="2268786" y="0"/>
                  </a:cubicBezTo>
                  <a:close/>
                  <a:moveTo>
                    <a:pt x="2268786" y="453757"/>
                  </a:moveTo>
                  <a:cubicBezTo>
                    <a:pt x="1266373" y="453757"/>
                    <a:pt x="453757" y="1266373"/>
                    <a:pt x="453757" y="2268786"/>
                  </a:cubicBezTo>
                  <a:cubicBezTo>
                    <a:pt x="453757" y="3271199"/>
                    <a:pt x="1266373" y="4083815"/>
                    <a:pt x="2268786" y="4083815"/>
                  </a:cubicBezTo>
                  <a:cubicBezTo>
                    <a:pt x="3271199" y="4083815"/>
                    <a:pt x="4083815" y="3271199"/>
                    <a:pt x="4083815" y="2268786"/>
                  </a:cubicBezTo>
                  <a:cubicBezTo>
                    <a:pt x="4083815" y="1266373"/>
                    <a:pt x="3271199" y="453757"/>
                    <a:pt x="2268786" y="453757"/>
                  </a:cubicBezTo>
                  <a:close/>
                </a:path>
              </a:pathLst>
            </a:cu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ihand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4729380" y="2067728"/>
              <a:ext cx="2722544" cy="2722544"/>
            </a:xfrm>
            <a:custGeom>
              <a:avLst/>
              <a:gdLst>
                <a:gd name="connsiteX0" fmla="*/ 1361272 w 2722544"/>
                <a:gd name="connsiteY0" fmla="*/ 0 h 2722544"/>
                <a:gd name="connsiteX1" fmla="*/ 2722544 w 2722544"/>
                <a:gd name="connsiteY1" fmla="*/ 1361272 h 2722544"/>
                <a:gd name="connsiteX2" fmla="*/ 1361272 w 2722544"/>
                <a:gd name="connsiteY2" fmla="*/ 2722544 h 2722544"/>
                <a:gd name="connsiteX3" fmla="*/ 0 w 2722544"/>
                <a:gd name="connsiteY3" fmla="*/ 1361272 h 2722544"/>
                <a:gd name="connsiteX4" fmla="*/ 1361272 w 2722544"/>
                <a:gd name="connsiteY4" fmla="*/ 0 h 2722544"/>
                <a:gd name="connsiteX5" fmla="*/ 1361272 w 2722544"/>
                <a:gd name="connsiteY5" fmla="*/ 453758 h 2722544"/>
                <a:gd name="connsiteX6" fmla="*/ 453758 w 2722544"/>
                <a:gd name="connsiteY6" fmla="*/ 1361272 h 2722544"/>
                <a:gd name="connsiteX7" fmla="*/ 1361272 w 2722544"/>
                <a:gd name="connsiteY7" fmla="*/ 2268786 h 2722544"/>
                <a:gd name="connsiteX8" fmla="*/ 2268786 w 2722544"/>
                <a:gd name="connsiteY8" fmla="*/ 1361272 h 2722544"/>
                <a:gd name="connsiteX9" fmla="*/ 1361272 w 2722544"/>
                <a:gd name="connsiteY9" fmla="*/ 453758 h 272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2544" h="2722544">
                  <a:moveTo>
                    <a:pt x="1361272" y="0"/>
                  </a:moveTo>
                  <a:cubicBezTo>
                    <a:pt x="2113082" y="0"/>
                    <a:pt x="2722544" y="609462"/>
                    <a:pt x="2722544" y="1361272"/>
                  </a:cubicBezTo>
                  <a:cubicBezTo>
                    <a:pt x="2722544" y="2113082"/>
                    <a:pt x="2113082" y="2722544"/>
                    <a:pt x="1361272" y="2722544"/>
                  </a:cubicBezTo>
                  <a:cubicBezTo>
                    <a:pt x="609462" y="2722544"/>
                    <a:pt x="0" y="2113082"/>
                    <a:pt x="0" y="1361272"/>
                  </a:cubicBezTo>
                  <a:cubicBezTo>
                    <a:pt x="0" y="609462"/>
                    <a:pt x="609462" y="0"/>
                    <a:pt x="1361272" y="0"/>
                  </a:cubicBezTo>
                  <a:close/>
                  <a:moveTo>
                    <a:pt x="1361272" y="453758"/>
                  </a:moveTo>
                  <a:cubicBezTo>
                    <a:pt x="860066" y="453758"/>
                    <a:pt x="453758" y="860066"/>
                    <a:pt x="453758" y="1361272"/>
                  </a:cubicBezTo>
                  <a:cubicBezTo>
                    <a:pt x="453758" y="1862478"/>
                    <a:pt x="860066" y="2268786"/>
                    <a:pt x="1361272" y="2268786"/>
                  </a:cubicBezTo>
                  <a:cubicBezTo>
                    <a:pt x="1862478" y="2268786"/>
                    <a:pt x="2268786" y="1862478"/>
                    <a:pt x="2268786" y="1361272"/>
                  </a:cubicBezTo>
                  <a:cubicBezTo>
                    <a:pt x="2268786" y="860066"/>
                    <a:pt x="1862478" y="453758"/>
                    <a:pt x="1361272" y="453758"/>
                  </a:cubicBezTo>
                  <a:close/>
                </a:path>
              </a:pathLst>
            </a:custGeom>
            <a:solidFill>
              <a:srgbClr val="C0C0C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-3821865" y="2975243"/>
              <a:ext cx="907514" cy="907514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rgbClr val="CC000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Ellipse 9"/>
          <p:cNvSpPr/>
          <p:nvPr/>
        </p:nvSpPr>
        <p:spPr bwMode="auto">
          <a:xfrm>
            <a:off x="6019005" y="3359944"/>
            <a:ext cx="161925" cy="161925"/>
          </a:xfrm>
          <a:prstGeom prst="ellipse">
            <a:avLst/>
          </a:prstGeom>
          <a:gradFill flip="none" rotWithShape="1">
            <a:gsLst>
              <a:gs pos="0">
                <a:srgbClr val="292929">
                  <a:alpha val="52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bgerundetes Rechteck 10"/>
          <p:cNvSpPr/>
          <p:nvPr/>
        </p:nvSpPr>
        <p:spPr bwMode="auto">
          <a:xfrm rot="1495534">
            <a:off x="5536112" y="3299281"/>
            <a:ext cx="173912" cy="2369860"/>
          </a:xfrm>
          <a:prstGeom prst="roundRect">
            <a:avLst>
              <a:gd name="adj" fmla="val 16867"/>
            </a:avLst>
          </a:prstGeom>
          <a:gradFill>
            <a:gsLst>
              <a:gs pos="0">
                <a:srgbClr val="292929">
                  <a:alpha val="0"/>
                </a:srgbClr>
              </a:gs>
              <a:gs pos="50000">
                <a:srgbClr val="292929">
                  <a:alpha val="30000"/>
                </a:srgbClr>
              </a:gs>
              <a:gs pos="100000">
                <a:srgbClr val="292929">
                  <a:alpha val="0"/>
                </a:srgbClr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pieren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GrpSpPr/>
          <p:nvPr/>
        </p:nvGrpSpPr>
        <p:grpSpPr>
          <a:xfrm>
            <a:off x="5754893" y="4310045"/>
            <a:ext cx="3010546" cy="1098741"/>
            <a:chOff x="5754893" y="4310045"/>
            <a:chExt cx="3010546" cy="1098741"/>
          </a:xfrm>
          <a:effectLst>
            <a:outerShdw dir="36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2436258">
              <a:off x="5754893" y="4310045"/>
              <a:ext cx="2789660" cy="59299"/>
            </a:xfrm>
            <a:custGeom>
              <a:avLst/>
              <a:gdLst>
                <a:gd name="T0" fmla="*/ 896 w 896"/>
                <a:gd name="T1" fmla="*/ 38 h 38"/>
                <a:gd name="T2" fmla="*/ 7 w 896"/>
                <a:gd name="T3" fmla="*/ 38 h 38"/>
                <a:gd name="T4" fmla="*/ 0 w 896"/>
                <a:gd name="T5" fmla="*/ 17 h 38"/>
                <a:gd name="T6" fmla="*/ 7 w 896"/>
                <a:gd name="T7" fmla="*/ 0 h 38"/>
                <a:gd name="T8" fmla="*/ 896 w 896"/>
                <a:gd name="T9" fmla="*/ 0 h 38"/>
                <a:gd name="T10" fmla="*/ 896 w 896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38">
                  <a:moveTo>
                    <a:pt x="896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0" y="28"/>
                    <a:pt x="0" y="17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896" y="0"/>
                    <a:pt x="896" y="0"/>
                    <a:pt x="896" y="0"/>
                  </a:cubicBezTo>
                  <a:lnTo>
                    <a:pt x="896" y="38"/>
                  </a:lnTo>
                  <a:close/>
                </a:path>
              </a:pathLst>
            </a:custGeom>
            <a:solidFill>
              <a:srgbClr val="FF660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2436258">
              <a:off x="7363362" y="4537196"/>
              <a:ext cx="1402077" cy="482294"/>
            </a:xfrm>
            <a:custGeom>
              <a:avLst/>
              <a:gdLst>
                <a:gd name="T0" fmla="*/ 733 w 1064"/>
                <a:gd name="T1" fmla="*/ 366 h 366"/>
                <a:gd name="T2" fmla="*/ 0 w 1064"/>
                <a:gd name="T3" fmla="*/ 366 h 366"/>
                <a:gd name="T4" fmla="*/ 334 w 1064"/>
                <a:gd name="T5" fmla="*/ 0 h 366"/>
                <a:gd name="T6" fmla="*/ 1064 w 1064"/>
                <a:gd name="T7" fmla="*/ 0 h 366"/>
                <a:gd name="T8" fmla="*/ 733 w 1064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6">
                  <a:moveTo>
                    <a:pt x="733" y="366"/>
                  </a:moveTo>
                  <a:lnTo>
                    <a:pt x="0" y="366"/>
                  </a:lnTo>
                  <a:lnTo>
                    <a:pt x="334" y="0"/>
                  </a:lnTo>
                  <a:lnTo>
                    <a:pt x="1064" y="0"/>
                  </a:lnTo>
                  <a:lnTo>
                    <a:pt x="733" y="366"/>
                  </a:lnTo>
                  <a:close/>
                </a:path>
              </a:pathLst>
            </a:custGeom>
            <a:solidFill>
              <a:srgbClr val="FFC00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2436258">
              <a:off x="7013568" y="4930445"/>
              <a:ext cx="1402077" cy="478341"/>
            </a:xfrm>
            <a:custGeom>
              <a:avLst/>
              <a:gdLst>
                <a:gd name="T0" fmla="*/ 733 w 1064"/>
                <a:gd name="T1" fmla="*/ 0 h 363"/>
                <a:gd name="T2" fmla="*/ 0 w 1064"/>
                <a:gd name="T3" fmla="*/ 0 h 363"/>
                <a:gd name="T4" fmla="*/ 334 w 1064"/>
                <a:gd name="T5" fmla="*/ 363 h 363"/>
                <a:gd name="T6" fmla="*/ 1064 w 1064"/>
                <a:gd name="T7" fmla="*/ 363 h 363"/>
                <a:gd name="T8" fmla="*/ 733 w 1064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3">
                  <a:moveTo>
                    <a:pt x="733" y="0"/>
                  </a:moveTo>
                  <a:lnTo>
                    <a:pt x="0" y="0"/>
                  </a:lnTo>
                  <a:lnTo>
                    <a:pt x="334" y="363"/>
                  </a:lnTo>
                  <a:lnTo>
                    <a:pt x="1064" y="36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FF9933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feld 1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5496659" y="2808514"/>
            <a:ext cx="1228990" cy="123340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feld 1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8738133" y="1797418"/>
            <a:ext cx="171232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Placeholder </a:t>
            </a:r>
            <a:br>
              <a:rPr lang="en-US" sz="2400" dirty="0" smtClean="0">
                <a:latin typeface="Calibri Light" panose="020F0302020204030204" pitchFamily="34" charset="0"/>
              </a:rPr>
            </a:br>
            <a:r>
              <a:rPr lang="en-US" sz="2400" dirty="0" smtClean="0">
                <a:latin typeface="Calibri Light" panose="020F0302020204030204" pitchFamily="34" charset="0"/>
              </a:rPr>
              <a:t>text here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3" name="Textfeld 22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9075337" y="3089551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 Light" panose="020F0302020204030204" pitchFamily="34" charset="0"/>
              </a:rPr>
              <a:t>Placeholder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EXAMPLE </a:t>
            </a:r>
            <a:r>
              <a:rPr lang="en-US" dirty="0"/>
              <a:t>– </a:t>
            </a:r>
            <a:r>
              <a:rPr lang="en-US" dirty="0" smtClean="0"/>
              <a:t>TARGET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XXXXXX</a:t>
            </a:r>
            <a:endParaRPr lang="de-DE" dirty="0"/>
          </a:p>
        </p:txBody>
      </p:sp>
      <p:sp>
        <p:nvSpPr>
          <p:cNvPr id="26" name="Textfeld 2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8738133" y="4149003"/>
            <a:ext cx="171232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Placeholder </a:t>
            </a:r>
            <a:br>
              <a:rPr lang="en-US" sz="2400" dirty="0" smtClean="0">
                <a:latin typeface="Calibri Light" panose="020F0302020204030204" pitchFamily="34" charset="0"/>
              </a:rPr>
            </a:br>
            <a:r>
              <a:rPr lang="en-US" sz="2400" dirty="0" smtClean="0">
                <a:latin typeface="Calibri Light" panose="020F0302020204030204" pitchFamily="34" charset="0"/>
              </a:rPr>
              <a:t>text here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7" name="Textfeld 2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1862192" y="1797418"/>
            <a:ext cx="16433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Placeholder</a:t>
            </a:r>
            <a:br>
              <a:rPr lang="en-US" sz="2400" dirty="0" smtClean="0">
                <a:latin typeface="Calibri Light" panose="020F0302020204030204" pitchFamily="34" charset="0"/>
              </a:rPr>
            </a:br>
            <a:r>
              <a:rPr lang="en-US" sz="2400" dirty="0" smtClean="0">
                <a:latin typeface="Calibri Light" panose="020F0302020204030204" pitchFamily="34" charset="0"/>
              </a:rPr>
              <a:t>text here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8" name="Textfeld 2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1506578" y="3089551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 Light" panose="020F0302020204030204" pitchFamily="34" charset="0"/>
              </a:rPr>
              <a:t>Placeholder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9" name="Textfeld 28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1862192" y="4149003"/>
            <a:ext cx="16433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Placeholder</a:t>
            </a:r>
            <a:br>
              <a:rPr lang="en-US" sz="2400" dirty="0" smtClean="0">
                <a:latin typeface="Calibri Light" panose="020F0302020204030204" pitchFamily="34" charset="0"/>
              </a:rPr>
            </a:br>
            <a:r>
              <a:rPr lang="en-US" sz="2400" dirty="0" smtClean="0">
                <a:latin typeface="Calibri Light" panose="020F0302020204030204" pitchFamily="34" charset="0"/>
              </a:rPr>
              <a:t>text here</a:t>
            </a:r>
            <a:endParaRPr 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6937002" y="1088571"/>
            <a:ext cx="4680858" cy="4680858"/>
            <a:chOff x="-5703791" y="1088571"/>
            <a:chExt cx="4680858" cy="4680858"/>
          </a:xfrm>
        </p:grpSpPr>
        <p:sp>
          <p:nvSpPr>
            <p:cNvPr id="27" name="Freihandform 2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703791" y="1088571"/>
              <a:ext cx="4680858" cy="4680858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ihandform 2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636894" y="1160214"/>
              <a:ext cx="4537572" cy="4537572"/>
            </a:xfrm>
            <a:custGeom>
              <a:avLst/>
              <a:gdLst>
                <a:gd name="connsiteX0" fmla="*/ 2268786 w 4537572"/>
                <a:gd name="connsiteY0" fmla="*/ 0 h 4537572"/>
                <a:gd name="connsiteX1" fmla="*/ 4537572 w 4537572"/>
                <a:gd name="connsiteY1" fmla="*/ 2268786 h 4537572"/>
                <a:gd name="connsiteX2" fmla="*/ 2268786 w 4537572"/>
                <a:gd name="connsiteY2" fmla="*/ 4537572 h 4537572"/>
                <a:gd name="connsiteX3" fmla="*/ 0 w 4537572"/>
                <a:gd name="connsiteY3" fmla="*/ 2268786 h 4537572"/>
                <a:gd name="connsiteX4" fmla="*/ 2268786 w 4537572"/>
                <a:gd name="connsiteY4" fmla="*/ 0 h 4537572"/>
                <a:gd name="connsiteX5" fmla="*/ 2268786 w 4537572"/>
                <a:gd name="connsiteY5" fmla="*/ 453757 h 4537572"/>
                <a:gd name="connsiteX6" fmla="*/ 453757 w 4537572"/>
                <a:gd name="connsiteY6" fmla="*/ 2268786 h 4537572"/>
                <a:gd name="connsiteX7" fmla="*/ 2268786 w 4537572"/>
                <a:gd name="connsiteY7" fmla="*/ 4083815 h 4537572"/>
                <a:gd name="connsiteX8" fmla="*/ 4083815 w 4537572"/>
                <a:gd name="connsiteY8" fmla="*/ 2268786 h 4537572"/>
                <a:gd name="connsiteX9" fmla="*/ 2268786 w 4537572"/>
                <a:gd name="connsiteY9" fmla="*/ 453757 h 453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7572" h="4537572">
                  <a:moveTo>
                    <a:pt x="2268786" y="0"/>
                  </a:moveTo>
                  <a:cubicBezTo>
                    <a:pt x="3521802" y="0"/>
                    <a:pt x="4537572" y="1015770"/>
                    <a:pt x="4537572" y="2268786"/>
                  </a:cubicBezTo>
                  <a:cubicBezTo>
                    <a:pt x="4537572" y="3521802"/>
                    <a:pt x="3521802" y="4537572"/>
                    <a:pt x="2268786" y="4537572"/>
                  </a:cubicBezTo>
                  <a:cubicBezTo>
                    <a:pt x="1015770" y="4537572"/>
                    <a:pt x="0" y="3521802"/>
                    <a:pt x="0" y="2268786"/>
                  </a:cubicBezTo>
                  <a:cubicBezTo>
                    <a:pt x="0" y="1015770"/>
                    <a:pt x="1015770" y="0"/>
                    <a:pt x="2268786" y="0"/>
                  </a:cubicBezTo>
                  <a:close/>
                  <a:moveTo>
                    <a:pt x="2268786" y="453757"/>
                  </a:moveTo>
                  <a:cubicBezTo>
                    <a:pt x="1266373" y="453757"/>
                    <a:pt x="453757" y="1266373"/>
                    <a:pt x="453757" y="2268786"/>
                  </a:cubicBezTo>
                  <a:cubicBezTo>
                    <a:pt x="453757" y="3271199"/>
                    <a:pt x="1266373" y="4083815"/>
                    <a:pt x="2268786" y="4083815"/>
                  </a:cubicBezTo>
                  <a:cubicBezTo>
                    <a:pt x="3271199" y="4083815"/>
                    <a:pt x="4083815" y="3271199"/>
                    <a:pt x="4083815" y="2268786"/>
                  </a:cubicBezTo>
                  <a:cubicBezTo>
                    <a:pt x="4083815" y="1266373"/>
                    <a:pt x="3271199" y="453757"/>
                    <a:pt x="2268786" y="453757"/>
                  </a:cubicBezTo>
                  <a:close/>
                </a:path>
              </a:pathLst>
            </a:cu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ihandform 3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4729380" y="2067728"/>
              <a:ext cx="2722544" cy="2722544"/>
            </a:xfrm>
            <a:custGeom>
              <a:avLst/>
              <a:gdLst>
                <a:gd name="connsiteX0" fmla="*/ 1361272 w 2722544"/>
                <a:gd name="connsiteY0" fmla="*/ 0 h 2722544"/>
                <a:gd name="connsiteX1" fmla="*/ 2722544 w 2722544"/>
                <a:gd name="connsiteY1" fmla="*/ 1361272 h 2722544"/>
                <a:gd name="connsiteX2" fmla="*/ 1361272 w 2722544"/>
                <a:gd name="connsiteY2" fmla="*/ 2722544 h 2722544"/>
                <a:gd name="connsiteX3" fmla="*/ 0 w 2722544"/>
                <a:gd name="connsiteY3" fmla="*/ 1361272 h 2722544"/>
                <a:gd name="connsiteX4" fmla="*/ 1361272 w 2722544"/>
                <a:gd name="connsiteY4" fmla="*/ 0 h 2722544"/>
                <a:gd name="connsiteX5" fmla="*/ 1361272 w 2722544"/>
                <a:gd name="connsiteY5" fmla="*/ 453758 h 2722544"/>
                <a:gd name="connsiteX6" fmla="*/ 453758 w 2722544"/>
                <a:gd name="connsiteY6" fmla="*/ 1361272 h 2722544"/>
                <a:gd name="connsiteX7" fmla="*/ 1361272 w 2722544"/>
                <a:gd name="connsiteY7" fmla="*/ 2268786 h 2722544"/>
                <a:gd name="connsiteX8" fmla="*/ 2268786 w 2722544"/>
                <a:gd name="connsiteY8" fmla="*/ 1361272 h 2722544"/>
                <a:gd name="connsiteX9" fmla="*/ 1361272 w 2722544"/>
                <a:gd name="connsiteY9" fmla="*/ 453758 h 272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2544" h="2722544">
                  <a:moveTo>
                    <a:pt x="1361272" y="0"/>
                  </a:moveTo>
                  <a:cubicBezTo>
                    <a:pt x="2113082" y="0"/>
                    <a:pt x="2722544" y="609462"/>
                    <a:pt x="2722544" y="1361272"/>
                  </a:cubicBezTo>
                  <a:cubicBezTo>
                    <a:pt x="2722544" y="2113082"/>
                    <a:pt x="2113082" y="2722544"/>
                    <a:pt x="1361272" y="2722544"/>
                  </a:cubicBezTo>
                  <a:cubicBezTo>
                    <a:pt x="609462" y="2722544"/>
                    <a:pt x="0" y="2113082"/>
                    <a:pt x="0" y="1361272"/>
                  </a:cubicBezTo>
                  <a:cubicBezTo>
                    <a:pt x="0" y="609462"/>
                    <a:pt x="609462" y="0"/>
                    <a:pt x="1361272" y="0"/>
                  </a:cubicBezTo>
                  <a:close/>
                  <a:moveTo>
                    <a:pt x="1361272" y="453758"/>
                  </a:moveTo>
                  <a:cubicBezTo>
                    <a:pt x="860066" y="453758"/>
                    <a:pt x="453758" y="860066"/>
                    <a:pt x="453758" y="1361272"/>
                  </a:cubicBezTo>
                  <a:cubicBezTo>
                    <a:pt x="453758" y="1862478"/>
                    <a:pt x="860066" y="2268786"/>
                    <a:pt x="1361272" y="2268786"/>
                  </a:cubicBezTo>
                  <a:cubicBezTo>
                    <a:pt x="1862478" y="2268786"/>
                    <a:pt x="2268786" y="1862478"/>
                    <a:pt x="2268786" y="1361272"/>
                  </a:cubicBezTo>
                  <a:cubicBezTo>
                    <a:pt x="2268786" y="860066"/>
                    <a:pt x="1862478" y="453758"/>
                    <a:pt x="1361272" y="453758"/>
                  </a:cubicBezTo>
                  <a:close/>
                </a:path>
              </a:pathLst>
            </a:custGeom>
            <a:solidFill>
              <a:srgbClr val="C0C0C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ihandform 32"/>
            <p:cNvSpPr/>
            <p:nvPr/>
          </p:nvSpPr>
          <p:spPr bwMode="auto">
            <a:xfrm>
              <a:off x="-3821865" y="2975243"/>
              <a:ext cx="907514" cy="907514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rgbClr val="CC000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Ellipse 30"/>
          <p:cNvSpPr/>
          <p:nvPr/>
        </p:nvSpPr>
        <p:spPr bwMode="auto">
          <a:xfrm>
            <a:off x="9195073" y="3359944"/>
            <a:ext cx="161925" cy="161925"/>
          </a:xfrm>
          <a:prstGeom prst="ellipse">
            <a:avLst/>
          </a:prstGeom>
          <a:gradFill flip="none" rotWithShape="1">
            <a:gsLst>
              <a:gs pos="0">
                <a:srgbClr val="292929">
                  <a:alpha val="52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bgerundetes Rechteck 33"/>
          <p:cNvSpPr/>
          <p:nvPr/>
        </p:nvSpPr>
        <p:spPr bwMode="auto">
          <a:xfrm rot="1495534">
            <a:off x="8712180" y="3299281"/>
            <a:ext cx="173912" cy="2369860"/>
          </a:xfrm>
          <a:prstGeom prst="roundRect">
            <a:avLst>
              <a:gd name="adj" fmla="val 16867"/>
            </a:avLst>
          </a:prstGeom>
          <a:gradFill>
            <a:gsLst>
              <a:gs pos="0">
                <a:srgbClr val="292929">
                  <a:alpha val="0"/>
                </a:srgbClr>
              </a:gs>
              <a:gs pos="50000">
                <a:srgbClr val="292929">
                  <a:alpha val="30000"/>
                </a:srgbClr>
              </a:gs>
              <a:gs pos="100000">
                <a:srgbClr val="292929">
                  <a:alpha val="0"/>
                </a:srgbClr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uppieren 43"/>
          <p:cNvGrpSpPr/>
          <p:nvPr/>
        </p:nvGrpSpPr>
        <p:grpSpPr>
          <a:xfrm flipH="1">
            <a:off x="6616499" y="4312544"/>
            <a:ext cx="3010546" cy="1098741"/>
            <a:chOff x="5754893" y="4310045"/>
            <a:chExt cx="3010546" cy="1098741"/>
          </a:xfrm>
          <a:effectLst>
            <a:outerShdw dir="36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Free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auto">
            <a:xfrm rot="2436258">
              <a:off x="5754893" y="4310045"/>
              <a:ext cx="2789660" cy="59299"/>
            </a:xfrm>
            <a:custGeom>
              <a:avLst/>
              <a:gdLst>
                <a:gd name="T0" fmla="*/ 896 w 896"/>
                <a:gd name="T1" fmla="*/ 38 h 38"/>
                <a:gd name="T2" fmla="*/ 7 w 896"/>
                <a:gd name="T3" fmla="*/ 38 h 38"/>
                <a:gd name="T4" fmla="*/ 0 w 896"/>
                <a:gd name="T5" fmla="*/ 17 h 38"/>
                <a:gd name="T6" fmla="*/ 7 w 896"/>
                <a:gd name="T7" fmla="*/ 0 h 38"/>
                <a:gd name="T8" fmla="*/ 896 w 896"/>
                <a:gd name="T9" fmla="*/ 0 h 38"/>
                <a:gd name="T10" fmla="*/ 896 w 896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38">
                  <a:moveTo>
                    <a:pt x="896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0" y="28"/>
                    <a:pt x="0" y="17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896" y="0"/>
                    <a:pt x="896" y="0"/>
                    <a:pt x="896" y="0"/>
                  </a:cubicBezTo>
                  <a:lnTo>
                    <a:pt x="896" y="38"/>
                  </a:lnTo>
                  <a:close/>
                </a:path>
              </a:pathLst>
            </a:custGeom>
            <a:solidFill>
              <a:srgbClr val="FF660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auto">
            <a:xfrm rot="2436258">
              <a:off x="7363362" y="4537196"/>
              <a:ext cx="1402077" cy="482294"/>
            </a:xfrm>
            <a:custGeom>
              <a:avLst/>
              <a:gdLst>
                <a:gd name="T0" fmla="*/ 733 w 1064"/>
                <a:gd name="T1" fmla="*/ 366 h 366"/>
                <a:gd name="T2" fmla="*/ 0 w 1064"/>
                <a:gd name="T3" fmla="*/ 366 h 366"/>
                <a:gd name="T4" fmla="*/ 334 w 1064"/>
                <a:gd name="T5" fmla="*/ 0 h 366"/>
                <a:gd name="T6" fmla="*/ 1064 w 1064"/>
                <a:gd name="T7" fmla="*/ 0 h 366"/>
                <a:gd name="T8" fmla="*/ 733 w 1064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6">
                  <a:moveTo>
                    <a:pt x="733" y="366"/>
                  </a:moveTo>
                  <a:lnTo>
                    <a:pt x="0" y="366"/>
                  </a:lnTo>
                  <a:lnTo>
                    <a:pt x="334" y="0"/>
                  </a:lnTo>
                  <a:lnTo>
                    <a:pt x="1064" y="0"/>
                  </a:lnTo>
                  <a:lnTo>
                    <a:pt x="733" y="366"/>
                  </a:lnTo>
                  <a:close/>
                </a:path>
              </a:pathLst>
            </a:custGeom>
            <a:solidFill>
              <a:srgbClr val="FFC00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auto">
            <a:xfrm rot="2436258">
              <a:off x="7013568" y="4930445"/>
              <a:ext cx="1402077" cy="478341"/>
            </a:xfrm>
            <a:custGeom>
              <a:avLst/>
              <a:gdLst>
                <a:gd name="T0" fmla="*/ 733 w 1064"/>
                <a:gd name="T1" fmla="*/ 0 h 363"/>
                <a:gd name="T2" fmla="*/ 0 w 1064"/>
                <a:gd name="T3" fmla="*/ 0 h 363"/>
                <a:gd name="T4" fmla="*/ 334 w 1064"/>
                <a:gd name="T5" fmla="*/ 363 h 363"/>
                <a:gd name="T6" fmla="*/ 1064 w 1064"/>
                <a:gd name="T7" fmla="*/ 363 h 363"/>
                <a:gd name="T8" fmla="*/ 733 w 1064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3">
                  <a:moveTo>
                    <a:pt x="733" y="0"/>
                  </a:moveTo>
                  <a:lnTo>
                    <a:pt x="0" y="0"/>
                  </a:lnTo>
                  <a:lnTo>
                    <a:pt x="334" y="363"/>
                  </a:lnTo>
                  <a:lnTo>
                    <a:pt x="1064" y="36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FF9933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feld 4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8672727" y="2808514"/>
            <a:ext cx="1228990" cy="123340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TARGETS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48959" y="1750631"/>
            <a:ext cx="65888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noProof="1" smtClean="0">
                <a:latin typeface="Calibri Light" panose="020F0302020204030204" pitchFamily="34" charset="0"/>
              </a:rPr>
              <a:t>If </a:t>
            </a:r>
            <a:r>
              <a:rPr lang="en-US" sz="2200" noProof="1">
                <a:latin typeface="Calibri Light" panose="020F0302020204030204" pitchFamily="34" charset="0"/>
              </a:rPr>
              <a:t>you don’t want to use the style and size of the </a:t>
            </a:r>
            <a:r>
              <a:rPr lang="en-US" sz="2200" noProof="1" smtClean="0">
                <a:latin typeface="Calibri Light" panose="020F0302020204030204" pitchFamily="34" charset="0"/>
              </a:rPr>
              <a:t/>
            </a:r>
            <a:br>
              <a:rPr lang="en-US" sz="2200" noProof="1" smtClean="0">
                <a:latin typeface="Calibri Light" panose="020F0302020204030204" pitchFamily="34" charset="0"/>
              </a:rPr>
            </a:br>
            <a:r>
              <a:rPr lang="en-US" sz="2200" noProof="1" smtClean="0">
                <a:latin typeface="Calibri Light" panose="020F0302020204030204" pitchFamily="34" charset="0"/>
              </a:rPr>
              <a:t>fonts </a:t>
            </a:r>
            <a:r>
              <a:rPr lang="en-US" sz="2200" noProof="1">
                <a:latin typeface="Calibri Light" panose="020F0302020204030204" pitchFamily="34" charset="0"/>
              </a:rPr>
              <a:t>as used in this placeholder it is possible to </a:t>
            </a:r>
            <a:r>
              <a:rPr lang="en-US" sz="2200" noProof="1" smtClean="0">
                <a:latin typeface="Calibri Light" panose="020F0302020204030204" pitchFamily="34" charset="0"/>
              </a:rPr>
              <a:t/>
            </a:r>
            <a:br>
              <a:rPr lang="en-US" sz="2200" noProof="1" smtClean="0">
                <a:latin typeface="Calibri Light" panose="020F0302020204030204" pitchFamily="34" charset="0"/>
              </a:rPr>
            </a:br>
            <a:r>
              <a:rPr lang="en-US" sz="2200" noProof="1" smtClean="0">
                <a:latin typeface="Calibri Light" panose="020F0302020204030204" pitchFamily="34" charset="0"/>
              </a:rPr>
              <a:t>replace </a:t>
            </a:r>
            <a:r>
              <a:rPr lang="en-US" sz="2200" noProof="1">
                <a:latin typeface="Calibri Light" panose="020F0302020204030204" pitchFamily="34" charset="0"/>
              </a:rPr>
              <a:t>it by selecting different options.</a:t>
            </a:r>
          </a:p>
          <a:p>
            <a:pPr marL="271463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noProof="1">
                <a:latin typeface="Calibri Light" panose="020F0302020204030204" pitchFamily="34" charset="0"/>
              </a:rPr>
              <a:t>The text demonstrates how your own text will </a:t>
            </a:r>
            <a:r>
              <a:rPr lang="en-US" sz="2200" noProof="1" smtClean="0">
                <a:latin typeface="Calibri Light" panose="020F0302020204030204" pitchFamily="34" charset="0"/>
              </a:rPr>
              <a:t/>
            </a:r>
            <a:br>
              <a:rPr lang="en-US" sz="2200" noProof="1" smtClean="0">
                <a:latin typeface="Calibri Light" panose="020F0302020204030204" pitchFamily="34" charset="0"/>
              </a:rPr>
            </a:br>
            <a:r>
              <a:rPr lang="en-US" sz="2200" noProof="1" smtClean="0">
                <a:latin typeface="Calibri Light" panose="020F0302020204030204" pitchFamily="34" charset="0"/>
              </a:rPr>
              <a:t>look </a:t>
            </a:r>
            <a:r>
              <a:rPr lang="en-US" sz="2200" noProof="1">
                <a:latin typeface="Calibri Light" panose="020F0302020204030204" pitchFamily="34" charset="0"/>
              </a:rPr>
              <a:t>when you replace the placeholder with </a:t>
            </a:r>
            <a:r>
              <a:rPr lang="en-US" sz="2200" noProof="1" smtClean="0">
                <a:latin typeface="Calibri Light" panose="020F0302020204030204" pitchFamily="34" charset="0"/>
              </a:rPr>
              <a:t/>
            </a:r>
            <a:br>
              <a:rPr lang="en-US" sz="2200" noProof="1" smtClean="0">
                <a:latin typeface="Calibri Light" panose="020F0302020204030204" pitchFamily="34" charset="0"/>
              </a:rPr>
            </a:br>
            <a:r>
              <a:rPr lang="en-US" sz="2200" noProof="1" smtClean="0">
                <a:latin typeface="Calibri Light" panose="020F0302020204030204" pitchFamily="34" charset="0"/>
              </a:rPr>
              <a:t>your </a:t>
            </a:r>
            <a:r>
              <a:rPr lang="en-US" sz="2200" noProof="1">
                <a:latin typeface="Calibri Light" panose="020F0302020204030204" pitchFamily="34" charset="0"/>
              </a:rPr>
              <a:t>own text.</a:t>
            </a:r>
          </a:p>
          <a:p>
            <a:pPr marL="271463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noProof="1">
                <a:latin typeface="Calibri Light" panose="020F0302020204030204" pitchFamily="34" charset="0"/>
              </a:rPr>
              <a:t>For replacing the placeholder text you need to </a:t>
            </a:r>
            <a:r>
              <a:rPr lang="en-US" sz="2200" noProof="1" smtClean="0">
                <a:latin typeface="Calibri Light" panose="020F0302020204030204" pitchFamily="34" charset="0"/>
              </a:rPr>
              <a:t/>
            </a:r>
            <a:br>
              <a:rPr lang="en-US" sz="2200" noProof="1" smtClean="0">
                <a:latin typeface="Calibri Light" panose="020F0302020204030204" pitchFamily="34" charset="0"/>
              </a:rPr>
            </a:br>
            <a:r>
              <a:rPr lang="en-US" sz="2200" noProof="1" smtClean="0">
                <a:latin typeface="Calibri Light" panose="020F0302020204030204" pitchFamily="34" charset="0"/>
              </a:rPr>
              <a:t>click </a:t>
            </a:r>
            <a:r>
              <a:rPr lang="en-US" sz="2200" noProof="1">
                <a:latin typeface="Calibri Light" panose="020F0302020204030204" pitchFamily="34" charset="0"/>
              </a:rPr>
              <a:t>on the placeholder text and insert your </a:t>
            </a:r>
            <a:r>
              <a:rPr lang="en-US" sz="2200" noProof="1" smtClean="0">
                <a:latin typeface="Calibri Light" panose="020F0302020204030204" pitchFamily="34" charset="0"/>
              </a:rPr>
              <a:t/>
            </a:r>
            <a:br>
              <a:rPr lang="en-US" sz="2200" noProof="1" smtClean="0">
                <a:latin typeface="Calibri Light" panose="020F0302020204030204" pitchFamily="34" charset="0"/>
              </a:rPr>
            </a:br>
            <a:r>
              <a:rPr lang="en-US" sz="2200" noProof="1" smtClean="0">
                <a:latin typeface="Calibri Light" panose="020F0302020204030204" pitchFamily="34" charset="0"/>
              </a:rPr>
              <a:t>own </a:t>
            </a:r>
            <a:r>
              <a:rPr lang="en-US" sz="2200" noProof="1">
                <a:latin typeface="Calibri Light" panose="020F0302020204030204" pitchFamily="34" charset="0"/>
              </a:rPr>
              <a:t>text</a:t>
            </a:r>
            <a:r>
              <a:rPr lang="en-US" sz="2200" noProof="1" smtClean="0">
                <a:latin typeface="Calibri Light" panose="020F0302020204030204" pitchFamily="34" charset="0"/>
              </a:rPr>
              <a:t>.</a:t>
            </a:r>
            <a:endParaRPr lang="en-US" sz="2200" noProof="1">
              <a:latin typeface="Calibri Light" panose="020F030202020403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noProof="1"/>
              <a:t>SET YOUR GOALS AND </a:t>
            </a:r>
            <a:r>
              <a:rPr lang="de-DE" b="1" noProof="1" smtClean="0"/>
              <a:t>TARGETS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XXXXXX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7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llipse 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gray">
          <a:xfrm>
            <a:off x="2575887" y="-150312"/>
            <a:ext cx="7157858" cy="7157858"/>
          </a:xfrm>
          <a:prstGeom prst="ellipse">
            <a:avLst/>
          </a:prstGeom>
          <a:solidFill>
            <a:srgbClr val="DDDDDD">
              <a:alpha val="25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EXAMPLE </a:t>
            </a:r>
            <a:r>
              <a:rPr lang="en-US" dirty="0"/>
              <a:t>– LIGHT BULB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XXXXX</a:t>
            </a:r>
            <a:endParaRPr lang="de-DE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4441529" y="1602258"/>
            <a:ext cx="3348000" cy="4307668"/>
            <a:chOff x="3516263" y="1694808"/>
            <a:chExt cx="2134418" cy="2746226"/>
          </a:xfrm>
        </p:grpSpPr>
        <p:grpSp>
          <p:nvGrpSpPr>
            <p:cNvPr id="5" name="Group 168"/>
            <p:cNvGrpSpPr/>
            <p:nvPr/>
          </p:nvGrpSpPr>
          <p:grpSpPr>
            <a:xfrm>
              <a:off x="3679646" y="1694808"/>
              <a:ext cx="1762454" cy="2746226"/>
              <a:chOff x="5362562" y="2474460"/>
              <a:chExt cx="1762454" cy="2746226"/>
            </a:xfrm>
          </p:grpSpPr>
          <p:sp>
            <p:nvSpPr>
              <p:cNvPr id="6" name="Ellipse 53"/>
              <p:cNvSpPr/>
              <p:nvPr/>
            </p:nvSpPr>
            <p:spPr bwMode="gray">
              <a:xfrm>
                <a:off x="5362562" y="4284873"/>
                <a:ext cx="1762454" cy="9358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7" name="Group 170"/>
              <p:cNvGrpSpPr/>
              <p:nvPr/>
            </p:nvGrpSpPr>
            <p:grpSpPr>
              <a:xfrm>
                <a:off x="5634248" y="2474460"/>
                <a:ext cx="1276825" cy="2317366"/>
                <a:chOff x="5845176" y="1562943"/>
                <a:chExt cx="1276825" cy="2317366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38100" stA="52000" endA="300" endPos="35000" dir="5400000" sy="-100000" algn="bl" rotWithShape="0"/>
              </a:effectLst>
            </p:grpSpPr>
            <p:grpSp>
              <p:nvGrpSpPr>
                <p:cNvPr id="8" name="Gruppieren 49"/>
                <p:cNvGrpSpPr/>
                <p:nvPr/>
              </p:nvGrpSpPr>
              <p:grpSpPr bwMode="gray">
                <a:xfrm>
                  <a:off x="6174737" y="3253655"/>
                  <a:ext cx="694116" cy="626654"/>
                  <a:chOff x="-6834188" y="6475412"/>
                  <a:chExt cx="4476750" cy="4586288"/>
                </a:xfrm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48" name="Freeform 9"/>
                  <p:cNvSpPr>
                    <a:spLocks/>
                  </p:cNvSpPr>
                  <p:nvPr/>
                </p:nvSpPr>
                <p:spPr bwMode="gray">
                  <a:xfrm>
                    <a:off x="-5856288" y="10307637"/>
                    <a:ext cx="2628900" cy="754063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87" y="120"/>
                      </a:cxn>
                      <a:cxn ang="0">
                        <a:pos x="162" y="168"/>
                      </a:cxn>
                      <a:cxn ang="0">
                        <a:pos x="342" y="199"/>
                      </a:cxn>
                      <a:cxn ang="0">
                        <a:pos x="482" y="170"/>
                      </a:cxn>
                      <a:cxn ang="0">
                        <a:pos x="546" y="155"/>
                      </a:cxn>
                      <a:cxn ang="0">
                        <a:pos x="701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701" h="201">
                        <a:moveTo>
                          <a:pt x="0" y="27"/>
                        </a:moveTo>
                        <a:cubicBezTo>
                          <a:pt x="0" y="27"/>
                          <a:pt x="55" y="92"/>
                          <a:pt x="87" y="120"/>
                        </a:cubicBezTo>
                        <a:cubicBezTo>
                          <a:pt x="120" y="147"/>
                          <a:pt x="98" y="148"/>
                          <a:pt x="162" y="168"/>
                        </a:cubicBezTo>
                        <a:cubicBezTo>
                          <a:pt x="225" y="187"/>
                          <a:pt x="266" y="201"/>
                          <a:pt x="342" y="199"/>
                        </a:cubicBezTo>
                        <a:cubicBezTo>
                          <a:pt x="418" y="196"/>
                          <a:pt x="431" y="181"/>
                          <a:pt x="482" y="170"/>
                        </a:cubicBezTo>
                        <a:cubicBezTo>
                          <a:pt x="532" y="159"/>
                          <a:pt x="546" y="155"/>
                          <a:pt x="546" y="155"/>
                        </a:cubicBezTo>
                        <a:cubicBezTo>
                          <a:pt x="701" y="0"/>
                          <a:pt x="701" y="0"/>
                          <a:pt x="701" y="0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74000">
                        <a:srgbClr val="000000"/>
                      </a:gs>
                      <a:gs pos="100000">
                        <a:srgbClr val="AFAFAF"/>
                      </a:gs>
                    </a:gsLst>
                    <a:lin ang="54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9" name="Freeform 10"/>
                  <p:cNvSpPr>
                    <a:spLocks/>
                  </p:cNvSpPr>
                  <p:nvPr/>
                </p:nvSpPr>
                <p:spPr bwMode="gray">
                  <a:xfrm>
                    <a:off x="-5867400" y="10304462"/>
                    <a:ext cx="2651125" cy="754063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2" y="29"/>
                      </a:cxn>
                      <a:cxn ang="0">
                        <a:pos x="89" y="122"/>
                      </a:cxn>
                      <a:cxn ang="0">
                        <a:pos x="115" y="148"/>
                      </a:cxn>
                      <a:cxn ang="0">
                        <a:pos x="130" y="158"/>
                      </a:cxn>
                      <a:cxn ang="0">
                        <a:pos x="164" y="170"/>
                      </a:cxn>
                      <a:cxn ang="0">
                        <a:pos x="328" y="201"/>
                      </a:cxn>
                      <a:cxn ang="0">
                        <a:pos x="345" y="201"/>
                      </a:cxn>
                      <a:cxn ang="0">
                        <a:pos x="425" y="190"/>
                      </a:cxn>
                      <a:cxn ang="0">
                        <a:pos x="485" y="173"/>
                      </a:cxn>
                      <a:cxn ang="0">
                        <a:pos x="549" y="157"/>
                      </a:cxn>
                      <a:cxn ang="0">
                        <a:pos x="550" y="157"/>
                      </a:cxn>
                      <a:cxn ang="0">
                        <a:pos x="707" y="0"/>
                      </a:cxn>
                      <a:cxn ang="0">
                        <a:pos x="0" y="27"/>
                      </a:cxn>
                      <a:cxn ang="0">
                        <a:pos x="2" y="29"/>
                      </a:cxn>
                      <a:cxn ang="0">
                        <a:pos x="3" y="28"/>
                      </a:cxn>
                      <a:cxn ang="0">
                        <a:pos x="3" y="30"/>
                      </a:cxn>
                      <a:cxn ang="0">
                        <a:pos x="700" y="3"/>
                      </a:cxn>
                      <a:cxn ang="0">
                        <a:pos x="548" y="155"/>
                      </a:cxn>
                      <a:cxn ang="0">
                        <a:pos x="549" y="156"/>
                      </a:cxn>
                      <a:cxn ang="0">
                        <a:pos x="548" y="154"/>
                      </a:cxn>
                      <a:cxn ang="0">
                        <a:pos x="548" y="155"/>
                      </a:cxn>
                      <a:cxn ang="0">
                        <a:pos x="484" y="170"/>
                      </a:cxn>
                      <a:cxn ang="0">
                        <a:pos x="424" y="187"/>
                      </a:cxn>
                      <a:cxn ang="0">
                        <a:pos x="345" y="198"/>
                      </a:cxn>
                      <a:cxn ang="0">
                        <a:pos x="328" y="198"/>
                      </a:cxn>
                      <a:cxn ang="0">
                        <a:pos x="165" y="167"/>
                      </a:cxn>
                      <a:cxn ang="0">
                        <a:pos x="131" y="155"/>
                      </a:cxn>
                      <a:cxn ang="0">
                        <a:pos x="112" y="142"/>
                      </a:cxn>
                      <a:cxn ang="0">
                        <a:pos x="91" y="119"/>
                      </a:cxn>
                      <a:cxn ang="0">
                        <a:pos x="36" y="63"/>
                      </a:cxn>
                      <a:cxn ang="0">
                        <a:pos x="13" y="38"/>
                      </a:cxn>
                      <a:cxn ang="0">
                        <a:pos x="7" y="30"/>
                      </a:cxn>
                      <a:cxn ang="0">
                        <a:pos x="4" y="27"/>
                      </a:cxn>
                      <a:cxn ang="0">
                        <a:pos x="3" y="28"/>
                      </a:cxn>
                      <a:cxn ang="0">
                        <a:pos x="3" y="30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707" h="201">
                        <a:moveTo>
                          <a:pt x="3" y="28"/>
                        </a:move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56" y="94"/>
                          <a:pt x="89" y="122"/>
                        </a:cubicBezTo>
                        <a:cubicBezTo>
                          <a:pt x="105" y="135"/>
                          <a:pt x="108" y="142"/>
                          <a:pt x="115" y="148"/>
                        </a:cubicBezTo>
                        <a:cubicBezTo>
                          <a:pt x="118" y="152"/>
                          <a:pt x="123" y="155"/>
                          <a:pt x="130" y="158"/>
                        </a:cubicBezTo>
                        <a:cubicBezTo>
                          <a:pt x="138" y="161"/>
                          <a:pt x="148" y="165"/>
                          <a:pt x="164" y="170"/>
                        </a:cubicBezTo>
                        <a:cubicBezTo>
                          <a:pt x="223" y="188"/>
                          <a:pt x="263" y="201"/>
                          <a:pt x="328" y="201"/>
                        </a:cubicBezTo>
                        <a:cubicBezTo>
                          <a:pt x="334" y="201"/>
                          <a:pt x="339" y="201"/>
                          <a:pt x="345" y="201"/>
                        </a:cubicBezTo>
                        <a:cubicBezTo>
                          <a:pt x="384" y="200"/>
                          <a:pt x="406" y="195"/>
                          <a:pt x="425" y="190"/>
                        </a:cubicBezTo>
                        <a:cubicBezTo>
                          <a:pt x="444" y="185"/>
                          <a:pt x="460" y="178"/>
                          <a:pt x="485" y="173"/>
                        </a:cubicBezTo>
                        <a:cubicBezTo>
                          <a:pt x="536" y="162"/>
                          <a:pt x="549" y="157"/>
                          <a:pt x="549" y="157"/>
                        </a:cubicBezTo>
                        <a:cubicBezTo>
                          <a:pt x="550" y="157"/>
                          <a:pt x="550" y="157"/>
                          <a:pt x="550" y="157"/>
                        </a:cubicBezTo>
                        <a:cubicBezTo>
                          <a:pt x="707" y="0"/>
                          <a:pt x="707" y="0"/>
                          <a:pt x="707" y="0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700" y="3"/>
                          <a:pt x="700" y="3"/>
                          <a:pt x="700" y="3"/>
                        </a:cubicBezTo>
                        <a:cubicBezTo>
                          <a:pt x="548" y="155"/>
                          <a:pt x="548" y="155"/>
                          <a:pt x="548" y="155"/>
                        </a:cubicBezTo>
                        <a:cubicBezTo>
                          <a:pt x="549" y="156"/>
                          <a:pt x="549" y="156"/>
                          <a:pt x="549" y="156"/>
                        </a:cubicBezTo>
                        <a:cubicBezTo>
                          <a:pt x="548" y="154"/>
                          <a:pt x="548" y="154"/>
                          <a:pt x="548" y="154"/>
                        </a:cubicBezTo>
                        <a:cubicBezTo>
                          <a:pt x="548" y="154"/>
                          <a:pt x="548" y="155"/>
                          <a:pt x="548" y="155"/>
                        </a:cubicBezTo>
                        <a:cubicBezTo>
                          <a:pt x="545" y="156"/>
                          <a:pt x="529" y="160"/>
                          <a:pt x="484" y="170"/>
                        </a:cubicBezTo>
                        <a:cubicBezTo>
                          <a:pt x="459" y="175"/>
                          <a:pt x="443" y="182"/>
                          <a:pt x="424" y="187"/>
                        </a:cubicBezTo>
                        <a:cubicBezTo>
                          <a:pt x="405" y="193"/>
                          <a:pt x="383" y="197"/>
                          <a:pt x="345" y="198"/>
                        </a:cubicBezTo>
                        <a:cubicBezTo>
                          <a:pt x="339" y="198"/>
                          <a:pt x="334" y="198"/>
                          <a:pt x="328" y="198"/>
                        </a:cubicBezTo>
                        <a:cubicBezTo>
                          <a:pt x="263" y="198"/>
                          <a:pt x="224" y="186"/>
                          <a:pt x="165" y="167"/>
                        </a:cubicBezTo>
                        <a:cubicBezTo>
                          <a:pt x="149" y="162"/>
                          <a:pt x="139" y="159"/>
                          <a:pt x="131" y="155"/>
                        </a:cubicBezTo>
                        <a:cubicBezTo>
                          <a:pt x="120" y="150"/>
                          <a:pt x="117" y="147"/>
                          <a:pt x="112" y="142"/>
                        </a:cubicBezTo>
                        <a:cubicBezTo>
                          <a:pt x="108" y="136"/>
                          <a:pt x="103" y="130"/>
                          <a:pt x="91" y="119"/>
                        </a:cubicBezTo>
                        <a:cubicBezTo>
                          <a:pt x="75" y="106"/>
                          <a:pt x="53" y="83"/>
                          <a:pt x="36" y="63"/>
                        </a:cubicBezTo>
                        <a:cubicBezTo>
                          <a:pt x="27" y="53"/>
                          <a:pt x="19" y="44"/>
                          <a:pt x="13" y="38"/>
                        </a:cubicBezTo>
                        <a:cubicBezTo>
                          <a:pt x="11" y="35"/>
                          <a:pt x="8" y="32"/>
                          <a:pt x="7" y="30"/>
                        </a:cubicBezTo>
                        <a:cubicBezTo>
                          <a:pt x="5" y="28"/>
                          <a:pt x="4" y="27"/>
                          <a:pt x="4" y="2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lnTo>
                          <a:pt x="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0" name="Freeform 11"/>
                  <p:cNvSpPr>
                    <a:spLocks/>
                  </p:cNvSpPr>
                  <p:nvPr/>
                </p:nvSpPr>
                <p:spPr bwMode="gray">
                  <a:xfrm>
                    <a:off x="-6834188" y="6475412"/>
                    <a:ext cx="4476750" cy="3971925"/>
                  </a:xfrm>
                  <a:custGeom>
                    <a:avLst/>
                    <a:gdLst/>
                    <a:ahLst/>
                    <a:cxnLst>
                      <a:cxn ang="0">
                        <a:pos x="1187" y="30"/>
                      </a:cxn>
                      <a:cxn ang="0">
                        <a:pos x="1152" y="47"/>
                      </a:cxn>
                      <a:cxn ang="0">
                        <a:pos x="1146" y="127"/>
                      </a:cxn>
                      <a:cxn ang="0">
                        <a:pos x="1178" y="212"/>
                      </a:cxn>
                      <a:cxn ang="0">
                        <a:pos x="1134" y="264"/>
                      </a:cxn>
                      <a:cxn ang="0">
                        <a:pos x="1135" y="311"/>
                      </a:cxn>
                      <a:cxn ang="0">
                        <a:pos x="1176" y="363"/>
                      </a:cxn>
                      <a:cxn ang="0">
                        <a:pos x="1129" y="422"/>
                      </a:cxn>
                      <a:cxn ang="0">
                        <a:pos x="1139" y="485"/>
                      </a:cxn>
                      <a:cxn ang="0">
                        <a:pos x="1174" y="527"/>
                      </a:cxn>
                      <a:cxn ang="0">
                        <a:pos x="1123" y="588"/>
                      </a:cxn>
                      <a:cxn ang="0">
                        <a:pos x="1157" y="649"/>
                      </a:cxn>
                      <a:cxn ang="0">
                        <a:pos x="1168" y="699"/>
                      </a:cxn>
                      <a:cxn ang="0">
                        <a:pos x="1119" y="752"/>
                      </a:cxn>
                      <a:cxn ang="0">
                        <a:pos x="1138" y="799"/>
                      </a:cxn>
                      <a:cxn ang="0">
                        <a:pos x="1149" y="852"/>
                      </a:cxn>
                      <a:cxn ang="0">
                        <a:pos x="955" y="1027"/>
                      </a:cxn>
                      <a:cxn ang="0">
                        <a:pos x="600" y="1053"/>
                      </a:cxn>
                      <a:cxn ang="0">
                        <a:pos x="239" y="1043"/>
                      </a:cxn>
                      <a:cxn ang="0">
                        <a:pos x="77" y="890"/>
                      </a:cxn>
                      <a:cxn ang="0">
                        <a:pos x="70" y="807"/>
                      </a:cxn>
                      <a:cxn ang="0">
                        <a:pos x="36" y="786"/>
                      </a:cxn>
                      <a:cxn ang="0">
                        <a:pos x="49" y="716"/>
                      </a:cxn>
                      <a:cxn ang="0">
                        <a:pos x="48" y="635"/>
                      </a:cxn>
                      <a:cxn ang="0">
                        <a:pos x="32" y="566"/>
                      </a:cxn>
                      <a:cxn ang="0">
                        <a:pos x="40" y="474"/>
                      </a:cxn>
                      <a:cxn ang="0">
                        <a:pos x="26" y="412"/>
                      </a:cxn>
                      <a:cxn ang="0">
                        <a:pos x="59" y="356"/>
                      </a:cxn>
                      <a:cxn ang="0">
                        <a:pos x="28" y="297"/>
                      </a:cxn>
                      <a:cxn ang="0">
                        <a:pos x="38" y="110"/>
                      </a:cxn>
                      <a:cxn ang="0">
                        <a:pos x="29" y="97"/>
                      </a:cxn>
                      <a:cxn ang="0">
                        <a:pos x="23" y="40"/>
                      </a:cxn>
                      <a:cxn ang="0">
                        <a:pos x="12" y="28"/>
                      </a:cxn>
                      <a:cxn ang="0">
                        <a:pos x="656" y="8"/>
                      </a:cxn>
                      <a:cxn ang="0">
                        <a:pos x="1187" y="30"/>
                      </a:cxn>
                    </a:cxnLst>
                    <a:rect l="0" t="0" r="r" b="b"/>
                    <a:pathLst>
                      <a:path w="1194" h="1059">
                        <a:moveTo>
                          <a:pt x="1187" y="30"/>
                        </a:moveTo>
                        <a:cubicBezTo>
                          <a:pt x="1187" y="30"/>
                          <a:pt x="1177" y="37"/>
                          <a:pt x="1152" y="47"/>
                        </a:cubicBezTo>
                        <a:cubicBezTo>
                          <a:pt x="1145" y="50"/>
                          <a:pt x="1145" y="93"/>
                          <a:pt x="1146" y="127"/>
                        </a:cubicBezTo>
                        <a:cubicBezTo>
                          <a:pt x="1146" y="153"/>
                          <a:pt x="1178" y="169"/>
                          <a:pt x="1178" y="212"/>
                        </a:cubicBezTo>
                        <a:cubicBezTo>
                          <a:pt x="1178" y="254"/>
                          <a:pt x="1142" y="237"/>
                          <a:pt x="1134" y="264"/>
                        </a:cubicBezTo>
                        <a:cubicBezTo>
                          <a:pt x="1127" y="291"/>
                          <a:pt x="1135" y="311"/>
                          <a:pt x="1135" y="311"/>
                        </a:cubicBezTo>
                        <a:cubicBezTo>
                          <a:pt x="1135" y="311"/>
                          <a:pt x="1172" y="332"/>
                          <a:pt x="1176" y="363"/>
                        </a:cubicBezTo>
                        <a:cubicBezTo>
                          <a:pt x="1180" y="394"/>
                          <a:pt x="1141" y="399"/>
                          <a:pt x="1129" y="422"/>
                        </a:cubicBezTo>
                        <a:cubicBezTo>
                          <a:pt x="1118" y="446"/>
                          <a:pt x="1139" y="485"/>
                          <a:pt x="1139" y="485"/>
                        </a:cubicBezTo>
                        <a:cubicBezTo>
                          <a:pt x="1139" y="485"/>
                          <a:pt x="1174" y="482"/>
                          <a:pt x="1174" y="527"/>
                        </a:cubicBezTo>
                        <a:cubicBezTo>
                          <a:pt x="1173" y="561"/>
                          <a:pt x="1127" y="565"/>
                          <a:pt x="1123" y="588"/>
                        </a:cubicBezTo>
                        <a:cubicBezTo>
                          <a:pt x="1119" y="611"/>
                          <a:pt x="1116" y="641"/>
                          <a:pt x="1157" y="649"/>
                        </a:cubicBezTo>
                        <a:cubicBezTo>
                          <a:pt x="1165" y="651"/>
                          <a:pt x="1182" y="660"/>
                          <a:pt x="1168" y="699"/>
                        </a:cubicBezTo>
                        <a:cubicBezTo>
                          <a:pt x="1157" y="730"/>
                          <a:pt x="1119" y="725"/>
                          <a:pt x="1119" y="752"/>
                        </a:cubicBezTo>
                        <a:cubicBezTo>
                          <a:pt x="1119" y="779"/>
                          <a:pt x="1119" y="792"/>
                          <a:pt x="1138" y="799"/>
                        </a:cubicBezTo>
                        <a:cubicBezTo>
                          <a:pt x="1157" y="807"/>
                          <a:pt x="1176" y="823"/>
                          <a:pt x="1149" y="852"/>
                        </a:cubicBezTo>
                        <a:cubicBezTo>
                          <a:pt x="1123" y="880"/>
                          <a:pt x="995" y="1016"/>
                          <a:pt x="955" y="1027"/>
                        </a:cubicBezTo>
                        <a:cubicBezTo>
                          <a:pt x="882" y="1047"/>
                          <a:pt x="719" y="1053"/>
                          <a:pt x="600" y="1053"/>
                        </a:cubicBezTo>
                        <a:cubicBezTo>
                          <a:pt x="480" y="1053"/>
                          <a:pt x="299" y="1059"/>
                          <a:pt x="239" y="1043"/>
                        </a:cubicBezTo>
                        <a:cubicBezTo>
                          <a:pt x="223" y="1039"/>
                          <a:pt x="91" y="916"/>
                          <a:pt x="77" y="890"/>
                        </a:cubicBezTo>
                        <a:cubicBezTo>
                          <a:pt x="59" y="857"/>
                          <a:pt x="74" y="832"/>
                          <a:pt x="70" y="807"/>
                        </a:cubicBezTo>
                        <a:cubicBezTo>
                          <a:pt x="66" y="784"/>
                          <a:pt x="55" y="802"/>
                          <a:pt x="36" y="786"/>
                        </a:cubicBezTo>
                        <a:cubicBezTo>
                          <a:pt x="0" y="756"/>
                          <a:pt x="33" y="723"/>
                          <a:pt x="49" y="716"/>
                        </a:cubicBezTo>
                        <a:cubicBezTo>
                          <a:pt x="64" y="708"/>
                          <a:pt x="75" y="662"/>
                          <a:pt x="48" y="635"/>
                        </a:cubicBezTo>
                        <a:cubicBezTo>
                          <a:pt x="21" y="608"/>
                          <a:pt x="9" y="588"/>
                          <a:pt x="32" y="566"/>
                        </a:cubicBezTo>
                        <a:cubicBezTo>
                          <a:pt x="78" y="522"/>
                          <a:pt x="63" y="501"/>
                          <a:pt x="40" y="474"/>
                        </a:cubicBezTo>
                        <a:cubicBezTo>
                          <a:pt x="16" y="447"/>
                          <a:pt x="17" y="434"/>
                          <a:pt x="26" y="412"/>
                        </a:cubicBezTo>
                        <a:cubicBezTo>
                          <a:pt x="36" y="390"/>
                          <a:pt x="67" y="415"/>
                          <a:pt x="59" y="356"/>
                        </a:cubicBezTo>
                        <a:cubicBezTo>
                          <a:pt x="51" y="295"/>
                          <a:pt x="47" y="339"/>
                          <a:pt x="28" y="297"/>
                        </a:cubicBezTo>
                        <a:cubicBezTo>
                          <a:pt x="14" y="267"/>
                          <a:pt x="38" y="110"/>
                          <a:pt x="38" y="110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cubicBezTo>
                          <a:pt x="23" y="40"/>
                          <a:pt x="23" y="40"/>
                          <a:pt x="23" y="40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2" y="28"/>
                          <a:pt x="574" y="0"/>
                          <a:pt x="656" y="8"/>
                        </a:cubicBezTo>
                        <a:cubicBezTo>
                          <a:pt x="737" y="16"/>
                          <a:pt x="1194" y="30"/>
                          <a:pt x="1187" y="30"/>
                        </a:cubicBezTo>
                      </a:path>
                    </a:pathLst>
                  </a:custGeom>
                  <a:gradFill flip="none" rotWithShape="1">
                    <a:gsLst>
                      <a:gs pos="0">
                        <a:srgbClr val="969696"/>
                      </a:gs>
                      <a:gs pos="74000">
                        <a:srgbClr val="969696"/>
                      </a:gs>
                      <a:gs pos="100000">
                        <a:srgbClr val="646464"/>
                      </a:gs>
                    </a:gsLst>
                    <a:lin ang="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1" name="Freeform 12"/>
                  <p:cNvSpPr>
                    <a:spLocks noEditPoints="1"/>
                  </p:cNvSpPr>
                  <p:nvPr/>
                </p:nvSpPr>
                <p:spPr bwMode="gray">
                  <a:xfrm>
                    <a:off x="-6511925" y="6629400"/>
                    <a:ext cx="3041650" cy="3802063"/>
                  </a:xfrm>
                  <a:custGeom>
                    <a:avLst/>
                    <a:gdLst/>
                    <a:ahLst/>
                    <a:cxnLst>
                      <a:cxn ang="0">
                        <a:pos x="389" y="28"/>
                      </a:cxn>
                      <a:cxn ang="0">
                        <a:pos x="389" y="101"/>
                      </a:cxn>
                      <a:cxn ang="0">
                        <a:pos x="441" y="226"/>
                      </a:cxn>
                      <a:cxn ang="0">
                        <a:pos x="435" y="281"/>
                      </a:cxn>
                      <a:cxn ang="0">
                        <a:pos x="571" y="308"/>
                      </a:cxn>
                      <a:cxn ang="0">
                        <a:pos x="675" y="273"/>
                      </a:cxn>
                      <a:cxn ang="0">
                        <a:pos x="547" y="215"/>
                      </a:cxn>
                      <a:cxn ang="0">
                        <a:pos x="648" y="98"/>
                      </a:cxn>
                      <a:cxn ang="0">
                        <a:pos x="555" y="41"/>
                      </a:cxn>
                      <a:cxn ang="0">
                        <a:pos x="405" y="3"/>
                      </a:cxn>
                      <a:cxn ang="0">
                        <a:pos x="296" y="354"/>
                      </a:cxn>
                      <a:cxn ang="0">
                        <a:pos x="713" y="341"/>
                      </a:cxn>
                      <a:cxn ang="0">
                        <a:pos x="515" y="320"/>
                      </a:cxn>
                      <a:cxn ang="0">
                        <a:pos x="163" y="338"/>
                      </a:cxn>
                      <a:cxn ang="0">
                        <a:pos x="49" y="433"/>
                      </a:cxn>
                      <a:cxn ang="0">
                        <a:pos x="536" y="392"/>
                      </a:cxn>
                      <a:cxn ang="0">
                        <a:pos x="672" y="420"/>
                      </a:cxn>
                      <a:cxn ang="0">
                        <a:pos x="623" y="460"/>
                      </a:cxn>
                      <a:cxn ang="0">
                        <a:pos x="340" y="466"/>
                      </a:cxn>
                      <a:cxn ang="0">
                        <a:pos x="226" y="441"/>
                      </a:cxn>
                      <a:cxn ang="0">
                        <a:pos x="92" y="588"/>
                      </a:cxn>
                      <a:cxn ang="0">
                        <a:pos x="495" y="558"/>
                      </a:cxn>
                      <a:cxn ang="0">
                        <a:pos x="699" y="561"/>
                      </a:cxn>
                      <a:cxn ang="0">
                        <a:pos x="566" y="596"/>
                      </a:cxn>
                      <a:cxn ang="0">
                        <a:pos x="514" y="643"/>
                      </a:cxn>
                      <a:cxn ang="0">
                        <a:pos x="457" y="607"/>
                      </a:cxn>
                      <a:cxn ang="0">
                        <a:pos x="60" y="743"/>
                      </a:cxn>
                      <a:cxn ang="0">
                        <a:pos x="479" y="714"/>
                      </a:cxn>
                      <a:cxn ang="0">
                        <a:pos x="789" y="733"/>
                      </a:cxn>
                      <a:cxn ang="0">
                        <a:pos x="677" y="815"/>
                      </a:cxn>
                      <a:cxn ang="0">
                        <a:pos x="736" y="877"/>
                      </a:cxn>
                      <a:cxn ang="0">
                        <a:pos x="372" y="1014"/>
                      </a:cxn>
                      <a:cxn ang="0">
                        <a:pos x="336" y="840"/>
                      </a:cxn>
                      <a:cxn ang="0">
                        <a:pos x="348" y="768"/>
                      </a:cxn>
                    </a:cxnLst>
                    <a:rect l="0" t="0" r="r" b="b"/>
                    <a:pathLst>
                      <a:path w="811" h="1014">
                        <a:moveTo>
                          <a:pt x="405" y="3"/>
                        </a:moveTo>
                        <a:cubicBezTo>
                          <a:pt x="405" y="3"/>
                          <a:pt x="386" y="0"/>
                          <a:pt x="389" y="28"/>
                        </a:cubicBezTo>
                        <a:cubicBezTo>
                          <a:pt x="392" y="55"/>
                          <a:pt x="400" y="85"/>
                          <a:pt x="400" y="85"/>
                        </a:cubicBezTo>
                        <a:cubicBezTo>
                          <a:pt x="400" y="85"/>
                          <a:pt x="375" y="47"/>
                          <a:pt x="389" y="101"/>
                        </a:cubicBezTo>
                        <a:cubicBezTo>
                          <a:pt x="403" y="155"/>
                          <a:pt x="411" y="155"/>
                          <a:pt x="389" y="166"/>
                        </a:cubicBezTo>
                        <a:cubicBezTo>
                          <a:pt x="367" y="177"/>
                          <a:pt x="441" y="226"/>
                          <a:pt x="441" y="226"/>
                        </a:cubicBezTo>
                        <a:cubicBezTo>
                          <a:pt x="441" y="226"/>
                          <a:pt x="92" y="262"/>
                          <a:pt x="46" y="262"/>
                        </a:cubicBezTo>
                        <a:cubicBezTo>
                          <a:pt x="0" y="262"/>
                          <a:pt x="403" y="283"/>
                          <a:pt x="435" y="281"/>
                        </a:cubicBezTo>
                        <a:cubicBezTo>
                          <a:pt x="468" y="278"/>
                          <a:pt x="427" y="292"/>
                          <a:pt x="413" y="300"/>
                        </a:cubicBezTo>
                        <a:cubicBezTo>
                          <a:pt x="400" y="308"/>
                          <a:pt x="506" y="316"/>
                          <a:pt x="571" y="308"/>
                        </a:cubicBezTo>
                        <a:cubicBezTo>
                          <a:pt x="637" y="300"/>
                          <a:pt x="596" y="283"/>
                          <a:pt x="558" y="281"/>
                        </a:cubicBezTo>
                        <a:cubicBezTo>
                          <a:pt x="520" y="278"/>
                          <a:pt x="604" y="278"/>
                          <a:pt x="675" y="273"/>
                        </a:cubicBezTo>
                        <a:cubicBezTo>
                          <a:pt x="746" y="267"/>
                          <a:pt x="615" y="240"/>
                          <a:pt x="574" y="234"/>
                        </a:cubicBezTo>
                        <a:cubicBezTo>
                          <a:pt x="533" y="229"/>
                          <a:pt x="473" y="215"/>
                          <a:pt x="547" y="215"/>
                        </a:cubicBezTo>
                        <a:cubicBezTo>
                          <a:pt x="620" y="215"/>
                          <a:pt x="648" y="226"/>
                          <a:pt x="648" y="204"/>
                        </a:cubicBezTo>
                        <a:cubicBezTo>
                          <a:pt x="648" y="183"/>
                          <a:pt x="658" y="106"/>
                          <a:pt x="648" y="98"/>
                        </a:cubicBezTo>
                        <a:cubicBezTo>
                          <a:pt x="637" y="90"/>
                          <a:pt x="664" y="101"/>
                          <a:pt x="645" y="71"/>
                        </a:cubicBezTo>
                        <a:cubicBezTo>
                          <a:pt x="626" y="41"/>
                          <a:pt x="555" y="41"/>
                          <a:pt x="555" y="41"/>
                        </a:cubicBezTo>
                        <a:cubicBezTo>
                          <a:pt x="555" y="41"/>
                          <a:pt x="628" y="25"/>
                          <a:pt x="688" y="17"/>
                        </a:cubicBezTo>
                        <a:cubicBezTo>
                          <a:pt x="748" y="9"/>
                          <a:pt x="403" y="6"/>
                          <a:pt x="405" y="3"/>
                        </a:cubicBezTo>
                        <a:moveTo>
                          <a:pt x="19" y="357"/>
                        </a:moveTo>
                        <a:cubicBezTo>
                          <a:pt x="19" y="357"/>
                          <a:pt x="182" y="365"/>
                          <a:pt x="296" y="354"/>
                        </a:cubicBezTo>
                        <a:cubicBezTo>
                          <a:pt x="411" y="343"/>
                          <a:pt x="476" y="338"/>
                          <a:pt x="560" y="343"/>
                        </a:cubicBezTo>
                        <a:cubicBezTo>
                          <a:pt x="645" y="349"/>
                          <a:pt x="639" y="346"/>
                          <a:pt x="713" y="341"/>
                        </a:cubicBezTo>
                        <a:cubicBezTo>
                          <a:pt x="786" y="335"/>
                          <a:pt x="718" y="313"/>
                          <a:pt x="626" y="319"/>
                        </a:cubicBezTo>
                        <a:cubicBezTo>
                          <a:pt x="589" y="321"/>
                          <a:pt x="551" y="321"/>
                          <a:pt x="515" y="320"/>
                        </a:cubicBezTo>
                        <a:cubicBezTo>
                          <a:pt x="460" y="319"/>
                          <a:pt x="407" y="319"/>
                          <a:pt x="362" y="327"/>
                        </a:cubicBezTo>
                        <a:cubicBezTo>
                          <a:pt x="285" y="341"/>
                          <a:pt x="215" y="338"/>
                          <a:pt x="163" y="338"/>
                        </a:cubicBezTo>
                        <a:cubicBezTo>
                          <a:pt x="111" y="338"/>
                          <a:pt x="16" y="360"/>
                          <a:pt x="19" y="357"/>
                        </a:cubicBezTo>
                        <a:moveTo>
                          <a:pt x="49" y="433"/>
                        </a:moveTo>
                        <a:cubicBezTo>
                          <a:pt x="60" y="433"/>
                          <a:pt x="198" y="414"/>
                          <a:pt x="296" y="411"/>
                        </a:cubicBezTo>
                        <a:cubicBezTo>
                          <a:pt x="394" y="409"/>
                          <a:pt x="452" y="384"/>
                          <a:pt x="536" y="392"/>
                        </a:cubicBezTo>
                        <a:cubicBezTo>
                          <a:pt x="620" y="400"/>
                          <a:pt x="648" y="403"/>
                          <a:pt x="710" y="409"/>
                        </a:cubicBezTo>
                        <a:cubicBezTo>
                          <a:pt x="773" y="414"/>
                          <a:pt x="735" y="406"/>
                          <a:pt x="672" y="420"/>
                        </a:cubicBezTo>
                        <a:cubicBezTo>
                          <a:pt x="609" y="433"/>
                          <a:pt x="520" y="452"/>
                          <a:pt x="547" y="452"/>
                        </a:cubicBezTo>
                        <a:cubicBezTo>
                          <a:pt x="574" y="452"/>
                          <a:pt x="667" y="449"/>
                          <a:pt x="623" y="460"/>
                        </a:cubicBezTo>
                        <a:cubicBezTo>
                          <a:pt x="579" y="471"/>
                          <a:pt x="558" y="485"/>
                          <a:pt x="465" y="485"/>
                        </a:cubicBezTo>
                        <a:cubicBezTo>
                          <a:pt x="373" y="485"/>
                          <a:pt x="253" y="474"/>
                          <a:pt x="340" y="466"/>
                        </a:cubicBezTo>
                        <a:cubicBezTo>
                          <a:pt x="427" y="458"/>
                          <a:pt x="593" y="460"/>
                          <a:pt x="492" y="449"/>
                        </a:cubicBezTo>
                        <a:cubicBezTo>
                          <a:pt x="392" y="439"/>
                          <a:pt x="285" y="439"/>
                          <a:pt x="226" y="441"/>
                        </a:cubicBezTo>
                        <a:cubicBezTo>
                          <a:pt x="166" y="444"/>
                          <a:pt x="46" y="441"/>
                          <a:pt x="49" y="433"/>
                        </a:cubicBezTo>
                        <a:moveTo>
                          <a:pt x="92" y="588"/>
                        </a:moveTo>
                        <a:cubicBezTo>
                          <a:pt x="92" y="588"/>
                          <a:pt x="277" y="588"/>
                          <a:pt x="345" y="583"/>
                        </a:cubicBezTo>
                        <a:cubicBezTo>
                          <a:pt x="413" y="577"/>
                          <a:pt x="419" y="556"/>
                          <a:pt x="495" y="558"/>
                        </a:cubicBezTo>
                        <a:cubicBezTo>
                          <a:pt x="524" y="559"/>
                          <a:pt x="555" y="558"/>
                          <a:pt x="583" y="557"/>
                        </a:cubicBezTo>
                        <a:cubicBezTo>
                          <a:pt x="629" y="556"/>
                          <a:pt x="671" y="554"/>
                          <a:pt x="699" y="561"/>
                        </a:cubicBezTo>
                        <a:cubicBezTo>
                          <a:pt x="746" y="572"/>
                          <a:pt x="784" y="569"/>
                          <a:pt x="702" y="575"/>
                        </a:cubicBezTo>
                        <a:cubicBezTo>
                          <a:pt x="620" y="580"/>
                          <a:pt x="552" y="588"/>
                          <a:pt x="566" y="596"/>
                        </a:cubicBezTo>
                        <a:cubicBezTo>
                          <a:pt x="579" y="605"/>
                          <a:pt x="648" y="613"/>
                          <a:pt x="628" y="626"/>
                        </a:cubicBezTo>
                        <a:cubicBezTo>
                          <a:pt x="609" y="640"/>
                          <a:pt x="615" y="640"/>
                          <a:pt x="514" y="643"/>
                        </a:cubicBezTo>
                        <a:cubicBezTo>
                          <a:pt x="413" y="645"/>
                          <a:pt x="258" y="659"/>
                          <a:pt x="334" y="640"/>
                        </a:cubicBezTo>
                        <a:cubicBezTo>
                          <a:pt x="411" y="621"/>
                          <a:pt x="593" y="607"/>
                          <a:pt x="457" y="607"/>
                        </a:cubicBezTo>
                        <a:cubicBezTo>
                          <a:pt x="321" y="607"/>
                          <a:pt x="117" y="594"/>
                          <a:pt x="92" y="588"/>
                        </a:cubicBezTo>
                        <a:moveTo>
                          <a:pt x="60" y="743"/>
                        </a:moveTo>
                        <a:cubicBezTo>
                          <a:pt x="76" y="743"/>
                          <a:pt x="275" y="743"/>
                          <a:pt x="318" y="741"/>
                        </a:cubicBezTo>
                        <a:cubicBezTo>
                          <a:pt x="362" y="738"/>
                          <a:pt x="392" y="714"/>
                          <a:pt x="479" y="714"/>
                        </a:cubicBezTo>
                        <a:cubicBezTo>
                          <a:pt x="566" y="714"/>
                          <a:pt x="571" y="716"/>
                          <a:pt x="642" y="727"/>
                        </a:cubicBezTo>
                        <a:cubicBezTo>
                          <a:pt x="713" y="738"/>
                          <a:pt x="767" y="733"/>
                          <a:pt x="789" y="733"/>
                        </a:cubicBezTo>
                        <a:cubicBezTo>
                          <a:pt x="811" y="733"/>
                          <a:pt x="789" y="719"/>
                          <a:pt x="705" y="746"/>
                        </a:cubicBezTo>
                        <a:cubicBezTo>
                          <a:pt x="679" y="754"/>
                          <a:pt x="664" y="782"/>
                          <a:pt x="677" y="815"/>
                        </a:cubicBezTo>
                        <a:cubicBezTo>
                          <a:pt x="680" y="824"/>
                          <a:pt x="696" y="827"/>
                          <a:pt x="705" y="837"/>
                        </a:cubicBezTo>
                        <a:cubicBezTo>
                          <a:pt x="716" y="850"/>
                          <a:pt x="729" y="864"/>
                          <a:pt x="736" y="877"/>
                        </a:cubicBezTo>
                        <a:cubicBezTo>
                          <a:pt x="767" y="938"/>
                          <a:pt x="687" y="1010"/>
                          <a:pt x="626" y="1011"/>
                        </a:cubicBezTo>
                        <a:cubicBezTo>
                          <a:pt x="520" y="1012"/>
                          <a:pt x="457" y="1013"/>
                          <a:pt x="372" y="1014"/>
                        </a:cubicBezTo>
                        <a:cubicBezTo>
                          <a:pt x="366" y="1014"/>
                          <a:pt x="280" y="951"/>
                          <a:pt x="306" y="891"/>
                        </a:cubicBezTo>
                        <a:cubicBezTo>
                          <a:pt x="312" y="876"/>
                          <a:pt x="325" y="853"/>
                          <a:pt x="336" y="840"/>
                        </a:cubicBezTo>
                        <a:cubicBezTo>
                          <a:pt x="344" y="830"/>
                          <a:pt x="350" y="830"/>
                          <a:pt x="354" y="821"/>
                        </a:cubicBezTo>
                        <a:cubicBezTo>
                          <a:pt x="365" y="792"/>
                          <a:pt x="353" y="769"/>
                          <a:pt x="348" y="768"/>
                        </a:cubicBezTo>
                        <a:cubicBezTo>
                          <a:pt x="261" y="754"/>
                          <a:pt x="54" y="746"/>
                          <a:pt x="60" y="743"/>
                        </a:cubicBezTo>
                      </a:path>
                    </a:pathLst>
                  </a:custGeom>
                  <a:solidFill>
                    <a:srgbClr val="6464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14"/>
                  <p:cNvSpPr>
                    <a:spLocks/>
                  </p:cNvSpPr>
                  <p:nvPr/>
                </p:nvSpPr>
                <p:spPr bwMode="gray">
                  <a:xfrm>
                    <a:off x="-4810125" y="8204200"/>
                    <a:ext cx="1992313" cy="285750"/>
                  </a:xfrm>
                  <a:custGeom>
                    <a:avLst/>
                    <a:gdLst/>
                    <a:ahLst/>
                    <a:cxnLst>
                      <a:cxn ang="0">
                        <a:pos x="101" y="13"/>
                      </a:cxn>
                      <a:cxn ang="0">
                        <a:pos x="311" y="16"/>
                      </a:cxn>
                      <a:cxn ang="0">
                        <a:pos x="330" y="51"/>
                      </a:cxn>
                      <a:cxn ang="0">
                        <a:pos x="0" y="76"/>
                      </a:cxn>
                      <a:cxn ang="0">
                        <a:pos x="153" y="49"/>
                      </a:cxn>
                      <a:cxn ang="0">
                        <a:pos x="101" y="13"/>
                      </a:cxn>
                    </a:cxnLst>
                    <a:rect l="0" t="0" r="r" b="b"/>
                    <a:pathLst>
                      <a:path w="531" h="76">
                        <a:moveTo>
                          <a:pt x="101" y="13"/>
                        </a:moveTo>
                        <a:cubicBezTo>
                          <a:pt x="101" y="13"/>
                          <a:pt x="207" y="0"/>
                          <a:pt x="311" y="16"/>
                        </a:cubicBezTo>
                        <a:cubicBezTo>
                          <a:pt x="414" y="32"/>
                          <a:pt x="531" y="38"/>
                          <a:pt x="330" y="51"/>
                        </a:cubicBezTo>
                        <a:cubicBezTo>
                          <a:pt x="128" y="65"/>
                          <a:pt x="0" y="76"/>
                          <a:pt x="0" y="76"/>
                        </a:cubicBezTo>
                        <a:cubicBezTo>
                          <a:pt x="0" y="76"/>
                          <a:pt x="90" y="76"/>
                          <a:pt x="153" y="49"/>
                        </a:cubicBezTo>
                        <a:cubicBezTo>
                          <a:pt x="215" y="21"/>
                          <a:pt x="106" y="21"/>
                          <a:pt x="101" y="13"/>
                        </a:cubicBezTo>
                        <a:close/>
                      </a:path>
                    </a:pathLst>
                  </a:custGeom>
                  <a:solidFill>
                    <a:srgbClr val="5B5A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3" name="Freeform 15"/>
                  <p:cNvSpPr>
                    <a:spLocks noEditPoints="1"/>
                  </p:cNvSpPr>
                  <p:nvPr/>
                </p:nvSpPr>
                <p:spPr bwMode="gray">
                  <a:xfrm>
                    <a:off x="-6638925" y="7585075"/>
                    <a:ext cx="2698750" cy="1560513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304" y="11"/>
                      </a:cxn>
                      <a:cxn ang="0">
                        <a:pos x="498" y="50"/>
                      </a:cxn>
                      <a:cxn ang="0">
                        <a:pos x="27" y="93"/>
                      </a:cxn>
                      <a:cxn ang="0">
                        <a:pos x="7" y="3"/>
                      </a:cxn>
                      <a:cxn ang="0">
                        <a:pos x="0" y="187"/>
                      </a:cxn>
                      <a:cxn ang="0">
                        <a:pos x="327" y="187"/>
                      </a:cxn>
                      <a:cxn ang="0">
                        <a:pos x="424" y="229"/>
                      </a:cxn>
                      <a:cxn ang="0">
                        <a:pos x="19" y="265"/>
                      </a:cxn>
                      <a:cxn ang="0">
                        <a:pos x="0" y="187"/>
                      </a:cxn>
                      <a:cxn ang="0">
                        <a:pos x="7" y="339"/>
                      </a:cxn>
                      <a:cxn ang="0">
                        <a:pos x="280" y="362"/>
                      </a:cxn>
                      <a:cxn ang="0">
                        <a:pos x="526" y="358"/>
                      </a:cxn>
                      <a:cxn ang="0">
                        <a:pos x="288" y="413"/>
                      </a:cxn>
                      <a:cxn ang="0">
                        <a:pos x="7" y="413"/>
                      </a:cxn>
                      <a:cxn ang="0">
                        <a:pos x="7" y="339"/>
                      </a:cxn>
                    </a:cxnLst>
                    <a:rect l="0" t="0" r="r" b="b"/>
                    <a:pathLst>
                      <a:path w="720" h="416">
                        <a:moveTo>
                          <a:pt x="7" y="3"/>
                        </a:moveTo>
                        <a:cubicBezTo>
                          <a:pt x="7" y="3"/>
                          <a:pt x="136" y="0"/>
                          <a:pt x="304" y="11"/>
                        </a:cubicBezTo>
                        <a:cubicBezTo>
                          <a:pt x="471" y="23"/>
                          <a:pt x="720" y="27"/>
                          <a:pt x="498" y="50"/>
                        </a:cubicBezTo>
                        <a:cubicBezTo>
                          <a:pt x="276" y="74"/>
                          <a:pt x="27" y="93"/>
                          <a:pt x="27" y="93"/>
                        </a:cubicBezTo>
                        <a:lnTo>
                          <a:pt x="7" y="3"/>
                        </a:lnTo>
                        <a:close/>
                        <a:moveTo>
                          <a:pt x="0" y="187"/>
                        </a:moveTo>
                        <a:cubicBezTo>
                          <a:pt x="19" y="183"/>
                          <a:pt x="152" y="167"/>
                          <a:pt x="327" y="187"/>
                        </a:cubicBezTo>
                        <a:cubicBezTo>
                          <a:pt x="502" y="206"/>
                          <a:pt x="604" y="222"/>
                          <a:pt x="424" y="229"/>
                        </a:cubicBezTo>
                        <a:cubicBezTo>
                          <a:pt x="245" y="237"/>
                          <a:pt x="19" y="265"/>
                          <a:pt x="19" y="265"/>
                        </a:cubicBezTo>
                        <a:lnTo>
                          <a:pt x="0" y="187"/>
                        </a:lnTo>
                        <a:close/>
                        <a:moveTo>
                          <a:pt x="7" y="339"/>
                        </a:moveTo>
                        <a:cubicBezTo>
                          <a:pt x="7" y="339"/>
                          <a:pt x="116" y="374"/>
                          <a:pt x="280" y="362"/>
                        </a:cubicBezTo>
                        <a:cubicBezTo>
                          <a:pt x="444" y="350"/>
                          <a:pt x="545" y="354"/>
                          <a:pt x="526" y="358"/>
                        </a:cubicBezTo>
                        <a:cubicBezTo>
                          <a:pt x="506" y="362"/>
                          <a:pt x="432" y="416"/>
                          <a:pt x="288" y="413"/>
                        </a:cubicBezTo>
                        <a:cubicBezTo>
                          <a:pt x="144" y="409"/>
                          <a:pt x="7" y="413"/>
                          <a:pt x="7" y="413"/>
                        </a:cubicBezTo>
                        <a:lnTo>
                          <a:pt x="7" y="339"/>
                        </a:lnTo>
                        <a:close/>
                      </a:path>
                    </a:pathLst>
                  </a:custGeom>
                  <a:solidFill>
                    <a:srgbClr val="938A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4" name="Freeform 16"/>
                  <p:cNvSpPr>
                    <a:spLocks noEditPoints="1"/>
                  </p:cNvSpPr>
                  <p:nvPr/>
                </p:nvSpPr>
                <p:spPr bwMode="gray">
                  <a:xfrm>
                    <a:off x="-4816475" y="7612062"/>
                    <a:ext cx="2365375" cy="2012950"/>
                  </a:xfrm>
                  <a:custGeom>
                    <a:avLst/>
                    <a:gdLst/>
                    <a:ahLst/>
                    <a:cxnLst>
                      <a:cxn ang="0">
                        <a:pos x="119" y="13"/>
                      </a:cxn>
                      <a:cxn ang="0">
                        <a:pos x="313" y="13"/>
                      </a:cxn>
                      <a:cxn ang="0">
                        <a:pos x="370" y="40"/>
                      </a:cxn>
                      <a:cxn ang="0">
                        <a:pos x="76" y="73"/>
                      </a:cxn>
                      <a:cxn ang="0">
                        <a:pos x="117" y="51"/>
                      </a:cxn>
                      <a:cxn ang="0">
                        <a:pos x="138" y="19"/>
                      </a:cxn>
                      <a:cxn ang="0">
                        <a:pos x="119" y="13"/>
                      </a:cxn>
                      <a:cxn ang="0">
                        <a:pos x="122" y="340"/>
                      </a:cxn>
                      <a:cxn ang="0">
                        <a:pos x="313" y="334"/>
                      </a:cxn>
                      <a:cxn ang="0">
                        <a:pos x="454" y="351"/>
                      </a:cxn>
                      <a:cxn ang="0">
                        <a:pos x="117" y="394"/>
                      </a:cxn>
                      <a:cxn ang="0">
                        <a:pos x="152" y="373"/>
                      </a:cxn>
                      <a:cxn ang="0">
                        <a:pos x="122" y="340"/>
                      </a:cxn>
                      <a:cxn ang="0">
                        <a:pos x="167" y="86"/>
                      </a:cxn>
                      <a:cxn ang="0">
                        <a:pos x="382" y="69"/>
                      </a:cxn>
                      <a:cxn ang="0">
                        <a:pos x="268" y="117"/>
                      </a:cxn>
                      <a:cxn ang="0">
                        <a:pos x="167" y="86"/>
                      </a:cxn>
                      <a:cxn ang="0">
                        <a:pos x="150" y="266"/>
                      </a:cxn>
                      <a:cxn ang="0">
                        <a:pos x="303" y="252"/>
                      </a:cxn>
                      <a:cxn ang="0">
                        <a:pos x="469" y="248"/>
                      </a:cxn>
                      <a:cxn ang="0">
                        <a:pos x="303" y="279"/>
                      </a:cxn>
                      <a:cxn ang="0">
                        <a:pos x="150" y="266"/>
                      </a:cxn>
                      <a:cxn ang="0">
                        <a:pos x="141" y="428"/>
                      </a:cxn>
                      <a:cxn ang="0">
                        <a:pos x="272" y="406"/>
                      </a:cxn>
                      <a:cxn ang="0">
                        <a:pos x="456" y="414"/>
                      </a:cxn>
                      <a:cxn ang="0">
                        <a:pos x="347" y="436"/>
                      </a:cxn>
                      <a:cxn ang="0">
                        <a:pos x="141" y="428"/>
                      </a:cxn>
                      <a:cxn ang="0">
                        <a:pos x="216" y="511"/>
                      </a:cxn>
                      <a:cxn ang="0">
                        <a:pos x="325" y="502"/>
                      </a:cxn>
                      <a:cxn ang="0">
                        <a:pos x="338" y="519"/>
                      </a:cxn>
                      <a:cxn ang="0">
                        <a:pos x="268" y="533"/>
                      </a:cxn>
                      <a:cxn ang="0">
                        <a:pos x="216" y="511"/>
                      </a:cxn>
                    </a:cxnLst>
                    <a:rect l="0" t="0" r="r" b="b"/>
                    <a:pathLst>
                      <a:path w="631" h="537">
                        <a:moveTo>
                          <a:pt x="119" y="13"/>
                        </a:moveTo>
                        <a:cubicBezTo>
                          <a:pt x="119" y="13"/>
                          <a:pt x="239" y="0"/>
                          <a:pt x="313" y="13"/>
                        </a:cubicBezTo>
                        <a:cubicBezTo>
                          <a:pt x="386" y="27"/>
                          <a:pt x="484" y="13"/>
                          <a:pt x="370" y="40"/>
                        </a:cubicBezTo>
                        <a:cubicBezTo>
                          <a:pt x="255" y="68"/>
                          <a:pt x="152" y="76"/>
                          <a:pt x="76" y="73"/>
                        </a:cubicBezTo>
                        <a:cubicBezTo>
                          <a:pt x="0" y="70"/>
                          <a:pt x="27" y="70"/>
                          <a:pt x="117" y="51"/>
                        </a:cubicBezTo>
                        <a:cubicBezTo>
                          <a:pt x="206" y="32"/>
                          <a:pt x="168" y="19"/>
                          <a:pt x="138" y="19"/>
                        </a:cubicBezTo>
                        <a:cubicBezTo>
                          <a:pt x="108" y="19"/>
                          <a:pt x="127" y="16"/>
                          <a:pt x="119" y="13"/>
                        </a:cubicBezTo>
                        <a:close/>
                        <a:moveTo>
                          <a:pt x="122" y="340"/>
                        </a:moveTo>
                        <a:cubicBezTo>
                          <a:pt x="122" y="340"/>
                          <a:pt x="209" y="332"/>
                          <a:pt x="313" y="334"/>
                        </a:cubicBezTo>
                        <a:cubicBezTo>
                          <a:pt x="416" y="337"/>
                          <a:pt x="631" y="321"/>
                          <a:pt x="454" y="351"/>
                        </a:cubicBezTo>
                        <a:cubicBezTo>
                          <a:pt x="277" y="381"/>
                          <a:pt x="176" y="386"/>
                          <a:pt x="117" y="394"/>
                        </a:cubicBezTo>
                        <a:cubicBezTo>
                          <a:pt x="57" y="403"/>
                          <a:pt x="84" y="397"/>
                          <a:pt x="152" y="373"/>
                        </a:cubicBezTo>
                        <a:cubicBezTo>
                          <a:pt x="220" y="348"/>
                          <a:pt x="122" y="348"/>
                          <a:pt x="122" y="340"/>
                        </a:cubicBezTo>
                        <a:close/>
                        <a:moveTo>
                          <a:pt x="167" y="86"/>
                        </a:moveTo>
                        <a:cubicBezTo>
                          <a:pt x="198" y="86"/>
                          <a:pt x="294" y="60"/>
                          <a:pt x="382" y="69"/>
                        </a:cubicBezTo>
                        <a:cubicBezTo>
                          <a:pt x="469" y="77"/>
                          <a:pt x="369" y="112"/>
                          <a:pt x="268" y="117"/>
                        </a:cubicBezTo>
                        <a:cubicBezTo>
                          <a:pt x="167" y="121"/>
                          <a:pt x="172" y="91"/>
                          <a:pt x="167" y="86"/>
                        </a:cubicBezTo>
                        <a:close/>
                        <a:moveTo>
                          <a:pt x="150" y="266"/>
                        </a:moveTo>
                        <a:cubicBezTo>
                          <a:pt x="176" y="266"/>
                          <a:pt x="216" y="257"/>
                          <a:pt x="303" y="252"/>
                        </a:cubicBezTo>
                        <a:cubicBezTo>
                          <a:pt x="391" y="248"/>
                          <a:pt x="469" y="248"/>
                          <a:pt x="469" y="248"/>
                        </a:cubicBezTo>
                        <a:cubicBezTo>
                          <a:pt x="469" y="248"/>
                          <a:pt x="399" y="274"/>
                          <a:pt x="303" y="279"/>
                        </a:cubicBezTo>
                        <a:cubicBezTo>
                          <a:pt x="207" y="283"/>
                          <a:pt x="159" y="266"/>
                          <a:pt x="150" y="266"/>
                        </a:cubicBezTo>
                        <a:close/>
                        <a:moveTo>
                          <a:pt x="141" y="428"/>
                        </a:moveTo>
                        <a:cubicBezTo>
                          <a:pt x="159" y="428"/>
                          <a:pt x="150" y="410"/>
                          <a:pt x="272" y="406"/>
                        </a:cubicBezTo>
                        <a:cubicBezTo>
                          <a:pt x="395" y="401"/>
                          <a:pt x="456" y="414"/>
                          <a:pt x="456" y="414"/>
                        </a:cubicBezTo>
                        <a:cubicBezTo>
                          <a:pt x="456" y="414"/>
                          <a:pt x="487" y="419"/>
                          <a:pt x="347" y="436"/>
                        </a:cubicBezTo>
                        <a:cubicBezTo>
                          <a:pt x="207" y="454"/>
                          <a:pt x="145" y="423"/>
                          <a:pt x="141" y="428"/>
                        </a:cubicBezTo>
                        <a:close/>
                        <a:moveTo>
                          <a:pt x="216" y="511"/>
                        </a:moveTo>
                        <a:cubicBezTo>
                          <a:pt x="242" y="511"/>
                          <a:pt x="255" y="502"/>
                          <a:pt x="325" y="502"/>
                        </a:cubicBezTo>
                        <a:cubicBezTo>
                          <a:pt x="395" y="502"/>
                          <a:pt x="338" y="519"/>
                          <a:pt x="338" y="519"/>
                        </a:cubicBezTo>
                        <a:cubicBezTo>
                          <a:pt x="338" y="519"/>
                          <a:pt x="329" y="528"/>
                          <a:pt x="268" y="533"/>
                        </a:cubicBezTo>
                        <a:cubicBezTo>
                          <a:pt x="207" y="537"/>
                          <a:pt x="224" y="519"/>
                          <a:pt x="216" y="511"/>
                        </a:cubicBezTo>
                        <a:close/>
                      </a:path>
                    </a:pathLst>
                  </a:custGeom>
                  <a:solidFill>
                    <a:srgbClr val="F3F0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5" name="Freeform 17"/>
                  <p:cNvSpPr>
                    <a:spLocks noEditPoints="1"/>
                  </p:cNvSpPr>
                  <p:nvPr/>
                </p:nvSpPr>
                <p:spPr bwMode="gray">
                  <a:xfrm>
                    <a:off x="-6561138" y="9742487"/>
                    <a:ext cx="3967163" cy="777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0" y="21"/>
                      </a:cxn>
                      <a:cxn ang="0">
                        <a:pos x="5" y="21"/>
                      </a:cxn>
                      <a:cxn ang="0">
                        <a:pos x="4" y="19"/>
                      </a:cxn>
                      <a:cxn ang="0">
                        <a:pos x="0" y="10"/>
                      </a:cxn>
                      <a:cxn ang="0">
                        <a:pos x="1058" y="0"/>
                      </a:cxn>
                      <a:cxn ang="0">
                        <a:pos x="1056" y="2"/>
                      </a:cxn>
                      <a:cxn ang="0">
                        <a:pos x="1058" y="2"/>
                      </a:cxn>
                      <a:cxn ang="0">
                        <a:pos x="1058" y="0"/>
                      </a:cxn>
                    </a:cxnLst>
                    <a:rect l="0" t="0" r="r" b="b"/>
                    <a:pathLst>
                      <a:path w="1058" h="21">
                        <a:moveTo>
                          <a:pt x="0" y="10"/>
                        </a:move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1"/>
                          <a:pt x="2" y="21"/>
                          <a:pt x="5" y="21"/>
                        </a:cubicBezTo>
                        <a:cubicBezTo>
                          <a:pt x="5" y="21"/>
                          <a:pt x="5" y="20"/>
                          <a:pt x="4" y="19"/>
                        </a:cubicBezTo>
                        <a:cubicBezTo>
                          <a:pt x="3" y="16"/>
                          <a:pt x="1" y="13"/>
                          <a:pt x="0" y="10"/>
                        </a:cubicBezTo>
                        <a:moveTo>
                          <a:pt x="1058" y="0"/>
                        </a:moveTo>
                        <a:cubicBezTo>
                          <a:pt x="1057" y="1"/>
                          <a:pt x="1057" y="2"/>
                          <a:pt x="1056" y="2"/>
                        </a:cubicBezTo>
                        <a:cubicBezTo>
                          <a:pt x="1057" y="2"/>
                          <a:pt x="1058" y="2"/>
                          <a:pt x="1058" y="2"/>
                        </a:cubicBezTo>
                        <a:cubicBezTo>
                          <a:pt x="1058" y="0"/>
                          <a:pt x="1058" y="0"/>
                          <a:pt x="1058" y="0"/>
                        </a:cubicBezTo>
                      </a:path>
                    </a:pathLst>
                  </a:custGeom>
                  <a:solidFill>
                    <a:srgbClr val="F9F7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6" name="Freeform 18"/>
                  <p:cNvSpPr>
                    <a:spLocks noEditPoints="1"/>
                  </p:cNvSpPr>
                  <p:nvPr/>
                </p:nvSpPr>
                <p:spPr bwMode="gray">
                  <a:xfrm>
                    <a:off x="-6561138" y="9583737"/>
                    <a:ext cx="3967163" cy="266700"/>
                  </a:xfrm>
                  <a:custGeom>
                    <a:avLst/>
                    <a:gdLst/>
                    <a:ahLst/>
                    <a:cxnLst>
                      <a:cxn ang="0">
                        <a:pos x="1" y="19"/>
                      </a:cxn>
                      <a:cxn ang="0">
                        <a:pos x="0" y="52"/>
                      </a:cxn>
                      <a:cxn ang="0">
                        <a:pos x="4" y="61"/>
                      </a:cxn>
                      <a:cxn ang="0">
                        <a:pos x="5" y="63"/>
                      </a:cxn>
                      <a:cxn ang="0">
                        <a:pos x="202" y="68"/>
                      </a:cxn>
                      <a:cxn ang="0">
                        <a:pos x="335" y="71"/>
                      </a:cxn>
                      <a:cxn ang="0">
                        <a:pos x="349" y="52"/>
                      </a:cxn>
                      <a:cxn ang="0">
                        <a:pos x="367" y="33"/>
                      </a:cxn>
                      <a:cxn ang="0">
                        <a:pos x="368" y="28"/>
                      </a:cxn>
                      <a:cxn ang="0">
                        <a:pos x="203" y="24"/>
                      </a:cxn>
                      <a:cxn ang="0">
                        <a:pos x="61" y="21"/>
                      </a:cxn>
                      <a:cxn ang="0">
                        <a:pos x="17" y="20"/>
                      </a:cxn>
                      <a:cxn ang="0">
                        <a:pos x="1" y="19"/>
                      </a:cxn>
                      <a:cxn ang="0">
                        <a:pos x="1055" y="0"/>
                      </a:cxn>
                      <a:cxn ang="0">
                        <a:pos x="1051" y="1"/>
                      </a:cxn>
                      <a:cxn ang="0">
                        <a:pos x="821" y="16"/>
                      </a:cxn>
                      <a:cxn ang="0">
                        <a:pos x="688" y="24"/>
                      </a:cxn>
                      <a:cxn ang="0">
                        <a:pos x="690" y="27"/>
                      </a:cxn>
                      <a:cxn ang="0">
                        <a:pos x="718" y="49"/>
                      </a:cxn>
                      <a:cxn ang="0">
                        <a:pos x="732" y="65"/>
                      </a:cxn>
                      <a:cxn ang="0">
                        <a:pos x="1056" y="44"/>
                      </a:cxn>
                      <a:cxn ang="0">
                        <a:pos x="1058" y="42"/>
                      </a:cxn>
                      <a:cxn ang="0">
                        <a:pos x="1055" y="0"/>
                      </a:cxn>
                    </a:cxnLst>
                    <a:rect l="0" t="0" r="r" b="b"/>
                    <a:pathLst>
                      <a:path w="1058" h="71">
                        <a:moveTo>
                          <a:pt x="1" y="19"/>
                        </a:move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1" y="55"/>
                          <a:pt x="3" y="58"/>
                          <a:pt x="4" y="61"/>
                        </a:cubicBezTo>
                        <a:cubicBezTo>
                          <a:pt x="5" y="62"/>
                          <a:pt x="5" y="63"/>
                          <a:pt x="5" y="63"/>
                        </a:cubicBezTo>
                        <a:cubicBezTo>
                          <a:pt x="27" y="64"/>
                          <a:pt x="108" y="66"/>
                          <a:pt x="202" y="68"/>
                        </a:cubicBezTo>
                        <a:cubicBezTo>
                          <a:pt x="245" y="69"/>
                          <a:pt x="291" y="70"/>
                          <a:pt x="335" y="71"/>
                        </a:cubicBezTo>
                        <a:cubicBezTo>
                          <a:pt x="340" y="64"/>
                          <a:pt x="345" y="57"/>
                          <a:pt x="349" y="52"/>
                        </a:cubicBezTo>
                        <a:cubicBezTo>
                          <a:pt x="357" y="42"/>
                          <a:pt x="363" y="42"/>
                          <a:pt x="367" y="33"/>
                        </a:cubicBezTo>
                        <a:cubicBezTo>
                          <a:pt x="367" y="31"/>
                          <a:pt x="368" y="29"/>
                          <a:pt x="368" y="28"/>
                        </a:cubicBezTo>
                        <a:cubicBezTo>
                          <a:pt x="314" y="27"/>
                          <a:pt x="257" y="26"/>
                          <a:pt x="203" y="24"/>
                        </a:cubicBezTo>
                        <a:cubicBezTo>
                          <a:pt x="148" y="23"/>
                          <a:pt x="97" y="22"/>
                          <a:pt x="61" y="21"/>
                        </a:cubicBezTo>
                        <a:cubicBezTo>
                          <a:pt x="42" y="20"/>
                          <a:pt x="27" y="20"/>
                          <a:pt x="17" y="20"/>
                        </a:cubicBezTo>
                        <a:cubicBezTo>
                          <a:pt x="7" y="19"/>
                          <a:pt x="1" y="19"/>
                          <a:pt x="1" y="19"/>
                        </a:cubicBezTo>
                        <a:moveTo>
                          <a:pt x="1055" y="0"/>
                        </a:moveTo>
                        <a:cubicBezTo>
                          <a:pt x="1055" y="0"/>
                          <a:pt x="1054" y="1"/>
                          <a:pt x="1051" y="1"/>
                        </a:cubicBezTo>
                        <a:cubicBezTo>
                          <a:pt x="1029" y="2"/>
                          <a:pt x="931" y="9"/>
                          <a:pt x="821" y="16"/>
                        </a:cubicBezTo>
                        <a:cubicBezTo>
                          <a:pt x="778" y="19"/>
                          <a:pt x="732" y="22"/>
                          <a:pt x="688" y="24"/>
                        </a:cubicBezTo>
                        <a:cubicBezTo>
                          <a:pt x="689" y="25"/>
                          <a:pt x="689" y="26"/>
                          <a:pt x="690" y="27"/>
                        </a:cubicBezTo>
                        <a:cubicBezTo>
                          <a:pt x="693" y="36"/>
                          <a:pt x="709" y="39"/>
                          <a:pt x="718" y="49"/>
                        </a:cubicBezTo>
                        <a:cubicBezTo>
                          <a:pt x="723" y="55"/>
                          <a:pt x="728" y="60"/>
                          <a:pt x="732" y="65"/>
                        </a:cubicBezTo>
                        <a:cubicBezTo>
                          <a:pt x="878" y="58"/>
                          <a:pt x="1033" y="46"/>
                          <a:pt x="1056" y="44"/>
                        </a:cubicBezTo>
                        <a:cubicBezTo>
                          <a:pt x="1057" y="44"/>
                          <a:pt x="1057" y="43"/>
                          <a:pt x="1058" y="42"/>
                        </a:cubicBezTo>
                        <a:cubicBezTo>
                          <a:pt x="1055" y="0"/>
                          <a:pt x="1055" y="0"/>
                          <a:pt x="1055" y="0"/>
                        </a:cubicBezTo>
                      </a:path>
                    </a:pathLst>
                  </a:custGeom>
                  <a:solidFill>
                    <a:srgbClr val="BCBAB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7" name="Freeform 19"/>
                  <p:cNvSpPr>
                    <a:spLocks/>
                  </p:cNvSpPr>
                  <p:nvPr/>
                </p:nvSpPr>
                <p:spPr bwMode="gray">
                  <a:xfrm>
                    <a:off x="-5305425" y="9674225"/>
                    <a:ext cx="1489075" cy="184150"/>
                  </a:xfrm>
                  <a:custGeom>
                    <a:avLst/>
                    <a:gdLst/>
                    <a:ahLst/>
                    <a:cxnLst>
                      <a:cxn ang="0">
                        <a:pos x="353" y="0"/>
                      </a:cxn>
                      <a:cxn ang="0">
                        <a:pos x="320" y="1"/>
                      </a:cxn>
                      <a:cxn ang="0">
                        <a:pos x="184" y="5"/>
                      </a:cxn>
                      <a:cxn ang="0">
                        <a:pos x="184" y="5"/>
                      </a:cxn>
                      <a:cxn ang="0">
                        <a:pos x="33" y="4"/>
                      </a:cxn>
                      <a:cxn ang="0">
                        <a:pos x="32" y="9"/>
                      </a:cxn>
                      <a:cxn ang="0">
                        <a:pos x="14" y="28"/>
                      </a:cxn>
                      <a:cxn ang="0">
                        <a:pos x="0" y="47"/>
                      </a:cxn>
                      <a:cxn ang="0">
                        <a:pos x="184" y="49"/>
                      </a:cxn>
                      <a:cxn ang="0">
                        <a:pos x="333" y="45"/>
                      </a:cxn>
                      <a:cxn ang="0">
                        <a:pos x="397" y="41"/>
                      </a:cxn>
                      <a:cxn ang="0">
                        <a:pos x="383" y="25"/>
                      </a:cxn>
                      <a:cxn ang="0">
                        <a:pos x="355" y="3"/>
                      </a:cxn>
                      <a:cxn ang="0">
                        <a:pos x="353" y="0"/>
                      </a:cxn>
                    </a:cxnLst>
                    <a:rect l="0" t="0" r="r" b="b"/>
                    <a:pathLst>
                      <a:path w="397" h="49">
                        <a:moveTo>
                          <a:pt x="353" y="0"/>
                        </a:moveTo>
                        <a:cubicBezTo>
                          <a:pt x="342" y="0"/>
                          <a:pt x="331" y="1"/>
                          <a:pt x="320" y="1"/>
                        </a:cubicBezTo>
                        <a:cubicBezTo>
                          <a:pt x="267" y="4"/>
                          <a:pt x="219" y="5"/>
                          <a:pt x="184" y="5"/>
                        </a:cubicBezTo>
                        <a:cubicBezTo>
                          <a:pt x="184" y="5"/>
                          <a:pt x="184" y="5"/>
                          <a:pt x="184" y="5"/>
                        </a:cubicBezTo>
                        <a:cubicBezTo>
                          <a:pt x="145" y="5"/>
                          <a:pt x="91" y="5"/>
                          <a:pt x="33" y="4"/>
                        </a:cubicBezTo>
                        <a:cubicBezTo>
                          <a:pt x="33" y="5"/>
                          <a:pt x="32" y="7"/>
                          <a:pt x="32" y="9"/>
                        </a:cubicBezTo>
                        <a:cubicBezTo>
                          <a:pt x="28" y="18"/>
                          <a:pt x="22" y="18"/>
                          <a:pt x="14" y="28"/>
                        </a:cubicBezTo>
                        <a:cubicBezTo>
                          <a:pt x="10" y="33"/>
                          <a:pt x="5" y="40"/>
                          <a:pt x="0" y="47"/>
                        </a:cubicBezTo>
                        <a:cubicBezTo>
                          <a:pt x="71" y="48"/>
                          <a:pt x="137" y="49"/>
                          <a:pt x="184" y="49"/>
                        </a:cubicBezTo>
                        <a:cubicBezTo>
                          <a:pt x="222" y="49"/>
                          <a:pt x="275" y="48"/>
                          <a:pt x="333" y="45"/>
                        </a:cubicBezTo>
                        <a:cubicBezTo>
                          <a:pt x="354" y="44"/>
                          <a:pt x="375" y="43"/>
                          <a:pt x="397" y="41"/>
                        </a:cubicBezTo>
                        <a:cubicBezTo>
                          <a:pt x="393" y="36"/>
                          <a:pt x="388" y="31"/>
                          <a:pt x="383" y="25"/>
                        </a:cubicBezTo>
                        <a:cubicBezTo>
                          <a:pt x="374" y="15"/>
                          <a:pt x="358" y="12"/>
                          <a:pt x="355" y="3"/>
                        </a:cubicBezTo>
                        <a:cubicBezTo>
                          <a:pt x="354" y="2"/>
                          <a:pt x="354" y="1"/>
                          <a:pt x="353" y="0"/>
                        </a:cubicBezTo>
                      </a:path>
                    </a:pathLst>
                  </a:custGeom>
                  <a:solidFill>
                    <a:srgbClr val="B0AFA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8" name="Freeform 22"/>
                  <p:cNvSpPr>
                    <a:spLocks/>
                  </p:cNvSpPr>
                  <p:nvPr/>
                </p:nvSpPr>
                <p:spPr bwMode="gray">
                  <a:xfrm>
                    <a:off x="-2619375" y="8102600"/>
                    <a:ext cx="63500" cy="1920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5" y="50"/>
                      </a:cxn>
                      <a:cxn ang="0">
                        <a:pos x="17" y="5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17" h="51">
                        <a:moveTo>
                          <a:pt x="2" y="0"/>
                        </a:moveTo>
                        <a:cubicBezTo>
                          <a:pt x="0" y="20"/>
                          <a:pt x="12" y="44"/>
                          <a:pt x="15" y="50"/>
                        </a:cubicBezTo>
                        <a:cubicBezTo>
                          <a:pt x="16" y="50"/>
                          <a:pt x="17" y="51"/>
                          <a:pt x="17" y="5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F8F6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9" name="Freeform 23"/>
                  <p:cNvSpPr>
                    <a:spLocks/>
                  </p:cNvSpPr>
                  <p:nvPr/>
                </p:nvSpPr>
                <p:spPr bwMode="gray">
                  <a:xfrm>
                    <a:off x="-2770188" y="8054975"/>
                    <a:ext cx="206375" cy="2349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" y="18"/>
                      </a:cxn>
                      <a:cxn ang="0">
                        <a:pos x="55" y="63"/>
                      </a:cxn>
                      <a:cxn ang="0">
                        <a:pos x="42" y="13"/>
                      </a:cxn>
                      <a:cxn ang="0">
                        <a:pos x="39" y="3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55" h="63">
                        <a:moveTo>
                          <a:pt x="23" y="0"/>
                        </a:moveTo>
                        <a:cubicBezTo>
                          <a:pt x="14" y="0"/>
                          <a:pt x="4" y="3"/>
                          <a:pt x="2" y="18"/>
                        </a:cubicBezTo>
                        <a:cubicBezTo>
                          <a:pt x="0" y="42"/>
                          <a:pt x="44" y="59"/>
                          <a:pt x="55" y="63"/>
                        </a:cubicBezTo>
                        <a:cubicBezTo>
                          <a:pt x="52" y="57"/>
                          <a:pt x="40" y="33"/>
                          <a:pt x="42" y="13"/>
                        </a:cubicBezTo>
                        <a:cubicBezTo>
                          <a:pt x="39" y="3"/>
                          <a:pt x="39" y="3"/>
                          <a:pt x="39" y="3"/>
                        </a:cubicBezTo>
                        <a:cubicBezTo>
                          <a:pt x="39" y="3"/>
                          <a:pt x="31" y="0"/>
                          <a:pt x="23" y="0"/>
                        </a:cubicBezTo>
                      </a:path>
                    </a:pathLst>
                  </a:custGeom>
                  <a:solidFill>
                    <a:srgbClr val="989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0" name="Freeform 24"/>
                  <p:cNvSpPr>
                    <a:spLocks/>
                  </p:cNvSpPr>
                  <p:nvPr/>
                </p:nvSpPr>
                <p:spPr bwMode="gray">
                  <a:xfrm>
                    <a:off x="-2635250" y="8729662"/>
                    <a:ext cx="34925" cy="12700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9" y="3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9" h="34">
                        <a:moveTo>
                          <a:pt x="1" y="0"/>
                        </a:moveTo>
                        <a:cubicBezTo>
                          <a:pt x="0" y="12"/>
                          <a:pt x="1" y="24"/>
                          <a:pt x="9" y="34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F8F6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1" name="Freeform 25"/>
                  <p:cNvSpPr>
                    <a:spLocks/>
                  </p:cNvSpPr>
                  <p:nvPr/>
                </p:nvSpPr>
                <p:spPr bwMode="gray">
                  <a:xfrm>
                    <a:off x="-2852738" y="8636000"/>
                    <a:ext cx="255588" cy="231775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8" y="17"/>
                      </a:cxn>
                      <a:cxn ang="0">
                        <a:pos x="68" y="62"/>
                      </a:cxn>
                      <a:cxn ang="0">
                        <a:pos x="67" y="59"/>
                      </a:cxn>
                      <a:cxn ang="0">
                        <a:pos x="59" y="25"/>
                      </a:cxn>
                      <a:cxn ang="0">
                        <a:pos x="54" y="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68" h="62">
                        <a:moveTo>
                          <a:pt x="34" y="0"/>
                        </a:moveTo>
                        <a:cubicBezTo>
                          <a:pt x="24" y="0"/>
                          <a:pt x="12" y="4"/>
                          <a:pt x="8" y="17"/>
                        </a:cubicBezTo>
                        <a:cubicBezTo>
                          <a:pt x="0" y="44"/>
                          <a:pt x="68" y="62"/>
                          <a:pt x="68" y="62"/>
                        </a:cubicBezTo>
                        <a:cubicBezTo>
                          <a:pt x="67" y="59"/>
                          <a:pt x="67" y="59"/>
                          <a:pt x="67" y="59"/>
                        </a:cubicBezTo>
                        <a:cubicBezTo>
                          <a:pt x="59" y="49"/>
                          <a:pt x="58" y="37"/>
                          <a:pt x="59" y="25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45" y="0"/>
                          <a:pt x="34" y="0"/>
                        </a:cubicBezTo>
                      </a:path>
                    </a:pathLst>
                  </a:custGeom>
                  <a:solidFill>
                    <a:srgbClr val="989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2" name="Freeform 26"/>
                  <p:cNvSpPr>
                    <a:spLocks/>
                  </p:cNvSpPr>
                  <p:nvPr/>
                </p:nvSpPr>
                <p:spPr bwMode="gray">
                  <a:xfrm>
                    <a:off x="-2638425" y="9359900"/>
                    <a:ext cx="33338" cy="889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" h="24">
                        <a:moveTo>
                          <a:pt x="0" y="0"/>
                        </a:moveTo>
                        <a:cubicBezTo>
                          <a:pt x="1" y="11"/>
                          <a:pt x="2" y="19"/>
                          <a:pt x="9" y="2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8F6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3" name="Freeform 27"/>
                  <p:cNvSpPr>
                    <a:spLocks/>
                  </p:cNvSpPr>
                  <p:nvPr/>
                </p:nvSpPr>
                <p:spPr bwMode="gray">
                  <a:xfrm>
                    <a:off x="-2792413" y="9228137"/>
                    <a:ext cx="192088" cy="236538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6" y="17"/>
                      </a:cxn>
                      <a:cxn ang="0">
                        <a:pos x="51" y="63"/>
                      </a:cxn>
                      <a:cxn ang="0">
                        <a:pos x="50" y="59"/>
                      </a:cxn>
                      <a:cxn ang="0">
                        <a:pos x="41" y="35"/>
                      </a:cxn>
                      <a:cxn ang="0">
                        <a:pos x="31" y="5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51" h="63">
                        <a:moveTo>
                          <a:pt x="19" y="0"/>
                        </a:moveTo>
                        <a:cubicBezTo>
                          <a:pt x="14" y="0"/>
                          <a:pt x="8" y="4"/>
                          <a:pt x="6" y="17"/>
                        </a:cubicBezTo>
                        <a:cubicBezTo>
                          <a:pt x="0" y="44"/>
                          <a:pt x="51" y="63"/>
                          <a:pt x="51" y="63"/>
                        </a:cubicBezTo>
                        <a:cubicBezTo>
                          <a:pt x="50" y="59"/>
                          <a:pt x="50" y="59"/>
                          <a:pt x="50" y="59"/>
                        </a:cubicBezTo>
                        <a:cubicBezTo>
                          <a:pt x="43" y="54"/>
                          <a:pt x="42" y="46"/>
                          <a:pt x="41" y="3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25" y="0"/>
                          <a:pt x="19" y="0"/>
                        </a:cubicBezTo>
                      </a:path>
                    </a:pathLst>
                  </a:custGeom>
                  <a:solidFill>
                    <a:srgbClr val="989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4" name="Freeform 29"/>
                  <p:cNvSpPr>
                    <a:spLocks noEditPoints="1"/>
                  </p:cNvSpPr>
                  <p:nvPr/>
                </p:nvSpPr>
                <p:spPr bwMode="gray">
                  <a:xfrm>
                    <a:off x="-6586538" y="8080375"/>
                    <a:ext cx="3973513" cy="1409700"/>
                  </a:xfrm>
                  <a:custGeom>
                    <a:avLst/>
                    <a:gdLst/>
                    <a:ahLst/>
                    <a:cxnLst>
                      <a:cxn ang="0">
                        <a:pos x="6" y="42"/>
                      </a:cxn>
                      <a:cxn ang="0">
                        <a:pos x="567" y="6"/>
                      </a:cxn>
                      <a:cxn ang="0">
                        <a:pos x="1037" y="3"/>
                      </a:cxn>
                      <a:cxn ang="0">
                        <a:pos x="700" y="48"/>
                      </a:cxn>
                      <a:cxn ang="0">
                        <a:pos x="6" y="42"/>
                      </a:cxn>
                      <a:cxn ang="0">
                        <a:pos x="33" y="201"/>
                      </a:cxn>
                      <a:cxn ang="0">
                        <a:pos x="519" y="175"/>
                      </a:cxn>
                      <a:cxn ang="0">
                        <a:pos x="1028" y="158"/>
                      </a:cxn>
                      <a:cxn ang="0">
                        <a:pos x="788" y="201"/>
                      </a:cxn>
                      <a:cxn ang="0">
                        <a:pos x="33" y="201"/>
                      </a:cxn>
                      <a:cxn ang="0">
                        <a:pos x="23" y="369"/>
                      </a:cxn>
                      <a:cxn ang="0">
                        <a:pos x="551" y="333"/>
                      </a:cxn>
                      <a:cxn ang="0">
                        <a:pos x="1034" y="314"/>
                      </a:cxn>
                      <a:cxn ang="0">
                        <a:pos x="804" y="350"/>
                      </a:cxn>
                      <a:cxn ang="0">
                        <a:pos x="23" y="369"/>
                      </a:cxn>
                    </a:cxnLst>
                    <a:rect l="0" t="0" r="r" b="b"/>
                    <a:pathLst>
                      <a:path w="1060" h="376">
                        <a:moveTo>
                          <a:pt x="6" y="42"/>
                        </a:moveTo>
                        <a:cubicBezTo>
                          <a:pt x="6" y="42"/>
                          <a:pt x="437" y="6"/>
                          <a:pt x="567" y="6"/>
                        </a:cubicBezTo>
                        <a:cubicBezTo>
                          <a:pt x="697" y="6"/>
                          <a:pt x="1060" y="0"/>
                          <a:pt x="1037" y="3"/>
                        </a:cubicBezTo>
                        <a:cubicBezTo>
                          <a:pt x="1014" y="6"/>
                          <a:pt x="907" y="42"/>
                          <a:pt x="700" y="48"/>
                        </a:cubicBezTo>
                        <a:cubicBezTo>
                          <a:pt x="492" y="55"/>
                          <a:pt x="0" y="51"/>
                          <a:pt x="6" y="42"/>
                        </a:cubicBezTo>
                        <a:close/>
                        <a:moveTo>
                          <a:pt x="33" y="201"/>
                        </a:moveTo>
                        <a:cubicBezTo>
                          <a:pt x="33" y="201"/>
                          <a:pt x="376" y="178"/>
                          <a:pt x="519" y="175"/>
                        </a:cubicBezTo>
                        <a:cubicBezTo>
                          <a:pt x="662" y="171"/>
                          <a:pt x="1028" y="158"/>
                          <a:pt x="1028" y="158"/>
                        </a:cubicBezTo>
                        <a:cubicBezTo>
                          <a:pt x="1028" y="158"/>
                          <a:pt x="976" y="194"/>
                          <a:pt x="788" y="201"/>
                        </a:cubicBezTo>
                        <a:cubicBezTo>
                          <a:pt x="600" y="207"/>
                          <a:pt x="23" y="214"/>
                          <a:pt x="33" y="201"/>
                        </a:cubicBezTo>
                        <a:close/>
                        <a:moveTo>
                          <a:pt x="23" y="369"/>
                        </a:moveTo>
                        <a:cubicBezTo>
                          <a:pt x="23" y="369"/>
                          <a:pt x="412" y="346"/>
                          <a:pt x="551" y="333"/>
                        </a:cubicBezTo>
                        <a:cubicBezTo>
                          <a:pt x="691" y="321"/>
                          <a:pt x="1034" y="314"/>
                          <a:pt x="1034" y="314"/>
                        </a:cubicBezTo>
                        <a:cubicBezTo>
                          <a:pt x="1034" y="314"/>
                          <a:pt x="999" y="324"/>
                          <a:pt x="804" y="350"/>
                        </a:cubicBezTo>
                        <a:cubicBezTo>
                          <a:pt x="610" y="376"/>
                          <a:pt x="13" y="376"/>
                          <a:pt x="23" y="369"/>
                        </a:cubicBezTo>
                        <a:close/>
                      </a:path>
                    </a:pathLst>
                  </a:custGeom>
                  <a:solidFill>
                    <a:srgbClr val="6462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" name="Group 172"/>
                <p:cNvGrpSpPr/>
                <p:nvPr/>
              </p:nvGrpSpPr>
              <p:grpSpPr>
                <a:xfrm>
                  <a:off x="5845176" y="1562943"/>
                  <a:ext cx="1276825" cy="1734154"/>
                  <a:chOff x="2359025" y="450850"/>
                  <a:chExt cx="4387851" cy="5959476"/>
                </a:xfrm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p:grpSpPr>
              <p:grpSp>
                <p:nvGrpSpPr>
                  <p:cNvPr id="10" name="Group 173"/>
                  <p:cNvGrpSpPr/>
                  <p:nvPr/>
                </p:nvGrpSpPr>
                <p:grpSpPr>
                  <a:xfrm>
                    <a:off x="2919414" y="3957639"/>
                    <a:ext cx="3494088" cy="2452687"/>
                    <a:chOff x="2919413" y="3957638"/>
                    <a:chExt cx="3494088" cy="2452688"/>
                  </a:xfrm>
                </p:grpSpPr>
                <p:sp>
                  <p:nvSpPr>
                    <p:cNvPr id="4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7513" y="4692650"/>
                      <a:ext cx="3417888" cy="147638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8C8C8"/>
                        </a:gs>
                        <a:gs pos="50000">
                          <a:srgbClr val="E6E6E6"/>
                        </a:gs>
                        <a:gs pos="100000">
                          <a:srgbClr val="C8C8C8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957513" y="4211638"/>
                      <a:ext cx="3417888" cy="481013"/>
                    </a:xfrm>
                    <a:custGeom>
                      <a:avLst/>
                      <a:gdLst>
                        <a:gd name="T0" fmla="*/ 864 w 909"/>
                        <a:gd name="T1" fmla="*/ 101 h 128"/>
                        <a:gd name="T2" fmla="*/ 811 w 909"/>
                        <a:gd name="T3" fmla="*/ 101 h 128"/>
                        <a:gd name="T4" fmla="*/ 788 w 909"/>
                        <a:gd name="T5" fmla="*/ 78 h 128"/>
                        <a:gd name="T6" fmla="*/ 788 w 909"/>
                        <a:gd name="T7" fmla="*/ 74 h 128"/>
                        <a:gd name="T8" fmla="*/ 788 w 909"/>
                        <a:gd name="T9" fmla="*/ 70 h 128"/>
                        <a:gd name="T10" fmla="*/ 788 w 909"/>
                        <a:gd name="T11" fmla="*/ 65 h 128"/>
                        <a:gd name="T12" fmla="*/ 766 w 909"/>
                        <a:gd name="T13" fmla="*/ 42 h 128"/>
                        <a:gd name="T14" fmla="*/ 454 w 909"/>
                        <a:gd name="T15" fmla="*/ 0 h 128"/>
                        <a:gd name="T16" fmla="*/ 134 w 909"/>
                        <a:gd name="T17" fmla="*/ 42 h 128"/>
                        <a:gd name="T18" fmla="*/ 112 w 909"/>
                        <a:gd name="T19" fmla="*/ 65 h 128"/>
                        <a:gd name="T20" fmla="*/ 112 w 909"/>
                        <a:gd name="T21" fmla="*/ 70 h 128"/>
                        <a:gd name="T22" fmla="*/ 112 w 909"/>
                        <a:gd name="T23" fmla="*/ 74 h 128"/>
                        <a:gd name="T24" fmla="*/ 112 w 909"/>
                        <a:gd name="T25" fmla="*/ 78 h 128"/>
                        <a:gd name="T26" fmla="*/ 89 w 909"/>
                        <a:gd name="T27" fmla="*/ 101 h 128"/>
                        <a:gd name="T28" fmla="*/ 45 w 909"/>
                        <a:gd name="T29" fmla="*/ 101 h 128"/>
                        <a:gd name="T30" fmla="*/ 0 w 909"/>
                        <a:gd name="T31" fmla="*/ 128 h 128"/>
                        <a:gd name="T32" fmla="*/ 909 w 909"/>
                        <a:gd name="T33" fmla="*/ 128 h 128"/>
                        <a:gd name="T34" fmla="*/ 864 w 909"/>
                        <a:gd name="T35" fmla="*/ 101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09" h="128">
                          <a:moveTo>
                            <a:pt x="864" y="101"/>
                          </a:moveTo>
                          <a:cubicBezTo>
                            <a:pt x="811" y="101"/>
                            <a:pt x="811" y="101"/>
                            <a:pt x="811" y="101"/>
                          </a:cubicBezTo>
                          <a:cubicBezTo>
                            <a:pt x="798" y="101"/>
                            <a:pt x="788" y="91"/>
                            <a:pt x="788" y="78"/>
                          </a:cubicBezTo>
                          <a:cubicBezTo>
                            <a:pt x="788" y="74"/>
                            <a:pt x="788" y="74"/>
                            <a:pt x="788" y="74"/>
                          </a:cubicBezTo>
                          <a:cubicBezTo>
                            <a:pt x="788" y="70"/>
                            <a:pt x="788" y="70"/>
                            <a:pt x="788" y="70"/>
                          </a:cubicBezTo>
                          <a:cubicBezTo>
                            <a:pt x="788" y="65"/>
                            <a:pt x="788" y="65"/>
                            <a:pt x="788" y="65"/>
                          </a:cubicBezTo>
                          <a:cubicBezTo>
                            <a:pt x="788" y="52"/>
                            <a:pt x="778" y="42"/>
                            <a:pt x="766" y="42"/>
                          </a:cubicBezTo>
                          <a:cubicBezTo>
                            <a:pt x="454" y="0"/>
                            <a:pt x="454" y="0"/>
                            <a:pt x="454" y="0"/>
                          </a:cubicBezTo>
                          <a:cubicBezTo>
                            <a:pt x="134" y="42"/>
                            <a:pt x="134" y="42"/>
                            <a:pt x="134" y="42"/>
                          </a:cubicBezTo>
                          <a:cubicBezTo>
                            <a:pt x="122" y="42"/>
                            <a:pt x="112" y="52"/>
                            <a:pt x="112" y="65"/>
                          </a:cubicBezTo>
                          <a:cubicBezTo>
                            <a:pt x="112" y="70"/>
                            <a:pt x="112" y="70"/>
                            <a:pt x="112" y="70"/>
                          </a:cubicBezTo>
                          <a:cubicBezTo>
                            <a:pt x="112" y="74"/>
                            <a:pt x="112" y="74"/>
                            <a:pt x="112" y="74"/>
                          </a:cubicBezTo>
                          <a:cubicBezTo>
                            <a:pt x="112" y="78"/>
                            <a:pt x="112" y="78"/>
                            <a:pt x="112" y="78"/>
                          </a:cubicBezTo>
                          <a:cubicBezTo>
                            <a:pt x="112" y="91"/>
                            <a:pt x="101" y="101"/>
                            <a:pt x="89" y="101"/>
                          </a:cubicBezTo>
                          <a:cubicBezTo>
                            <a:pt x="45" y="101"/>
                            <a:pt x="45" y="101"/>
                            <a:pt x="45" y="101"/>
                          </a:cubicBezTo>
                          <a:cubicBezTo>
                            <a:pt x="0" y="128"/>
                            <a:pt x="0" y="128"/>
                            <a:pt x="0" y="128"/>
                          </a:cubicBezTo>
                          <a:cubicBezTo>
                            <a:pt x="909" y="128"/>
                            <a:pt x="909" y="128"/>
                            <a:pt x="909" y="128"/>
                          </a:cubicBezTo>
                          <a:lnTo>
                            <a:pt x="864" y="10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22000">
                          <a:srgbClr val="E6E6E6"/>
                        </a:gs>
                        <a:gs pos="100000">
                          <a:srgbClr val="D7D7D7"/>
                        </a:gs>
                        <a:gs pos="75000">
                          <a:srgbClr val="AFAFAF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994150" y="3957638"/>
                      <a:ext cx="1279525" cy="412750"/>
                    </a:xfrm>
                    <a:custGeom>
                      <a:avLst/>
                      <a:gdLst>
                        <a:gd name="T0" fmla="*/ 340 w 340"/>
                        <a:gd name="T1" fmla="*/ 110 h 110"/>
                        <a:gd name="T2" fmla="*/ 0 w 340"/>
                        <a:gd name="T3" fmla="*/ 110 h 110"/>
                        <a:gd name="T4" fmla="*/ 0 w 340"/>
                        <a:gd name="T5" fmla="*/ 23 h 110"/>
                        <a:gd name="T6" fmla="*/ 23 w 340"/>
                        <a:gd name="T7" fmla="*/ 0 h 110"/>
                        <a:gd name="T8" fmla="*/ 317 w 340"/>
                        <a:gd name="T9" fmla="*/ 0 h 110"/>
                        <a:gd name="T10" fmla="*/ 340 w 340"/>
                        <a:gd name="T11" fmla="*/ 23 h 110"/>
                        <a:gd name="T12" fmla="*/ 340 w 340"/>
                        <a:gd name="T13" fmla="*/ 11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0" h="110">
                          <a:moveTo>
                            <a:pt x="340" y="110"/>
                          </a:moveTo>
                          <a:cubicBezTo>
                            <a:pt x="0" y="110"/>
                            <a:pt x="0" y="110"/>
                            <a:pt x="0" y="110"/>
                          </a:cubicBezTo>
                          <a:cubicBezTo>
                            <a:pt x="0" y="23"/>
                            <a:pt x="0" y="23"/>
                            <a:pt x="0" y="23"/>
                          </a:cubicBezTo>
                          <a:cubicBezTo>
                            <a:pt x="0" y="10"/>
                            <a:pt x="10" y="0"/>
                            <a:pt x="23" y="0"/>
                          </a:cubicBezTo>
                          <a:cubicBezTo>
                            <a:pt x="317" y="0"/>
                            <a:pt x="317" y="0"/>
                            <a:pt x="317" y="0"/>
                          </a:cubicBezTo>
                          <a:cubicBezTo>
                            <a:pt x="330" y="0"/>
                            <a:pt x="340" y="10"/>
                            <a:pt x="340" y="23"/>
                          </a:cubicBezTo>
                          <a:lnTo>
                            <a:pt x="340" y="1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6E6E6"/>
                        </a:gs>
                        <a:gs pos="75000">
                          <a:srgbClr val="C8C8C8"/>
                        </a:gs>
                        <a:gs pos="100000">
                          <a:srgbClr val="969696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19413" y="4772025"/>
                      <a:ext cx="3494088" cy="139700"/>
                    </a:xfrm>
                    <a:custGeom>
                      <a:avLst/>
                      <a:gdLst>
                        <a:gd name="T0" fmla="*/ 464 w 929"/>
                        <a:gd name="T1" fmla="*/ 37 h 37"/>
                        <a:gd name="T2" fmla="*/ 929 w 929"/>
                        <a:gd name="T3" fmla="*/ 33 h 37"/>
                        <a:gd name="T4" fmla="*/ 929 w 929"/>
                        <a:gd name="T5" fmla="*/ 6 h 37"/>
                        <a:gd name="T6" fmla="*/ 923 w 929"/>
                        <a:gd name="T7" fmla="*/ 0 h 37"/>
                        <a:gd name="T8" fmla="*/ 5 w 929"/>
                        <a:gd name="T9" fmla="*/ 0 h 37"/>
                        <a:gd name="T10" fmla="*/ 0 w 929"/>
                        <a:gd name="T11" fmla="*/ 6 h 37"/>
                        <a:gd name="T12" fmla="*/ 0 w 929"/>
                        <a:gd name="T13" fmla="*/ 33 h 37"/>
                        <a:gd name="T14" fmla="*/ 464 w 929"/>
                        <a:gd name="T15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29" h="37">
                          <a:moveTo>
                            <a:pt x="464" y="37"/>
                          </a:moveTo>
                          <a:cubicBezTo>
                            <a:pt x="697" y="37"/>
                            <a:pt x="929" y="33"/>
                            <a:pt x="929" y="33"/>
                          </a:cubicBezTo>
                          <a:cubicBezTo>
                            <a:pt x="929" y="6"/>
                            <a:pt x="929" y="6"/>
                            <a:pt x="929" y="6"/>
                          </a:cubicBezTo>
                          <a:cubicBezTo>
                            <a:pt x="929" y="3"/>
                            <a:pt x="926" y="0"/>
                            <a:pt x="923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2" y="0"/>
                            <a:pt x="0" y="3"/>
                            <a:pt x="0" y="6"/>
                          </a:cubicBezTo>
                          <a:cubicBezTo>
                            <a:pt x="0" y="33"/>
                            <a:pt x="0" y="33"/>
                            <a:pt x="0" y="33"/>
                          </a:cubicBezTo>
                          <a:cubicBezTo>
                            <a:pt x="0" y="33"/>
                            <a:pt x="231" y="37"/>
                            <a:pt x="464" y="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8C8C8"/>
                        </a:gs>
                        <a:gs pos="100000">
                          <a:srgbClr val="969696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Freeform 1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  <p:cNvSpPr>
                      <a:spLocks/>
                    </p:cNvSpPr>
                    <p:nvPr/>
                  </p:nvSpPr>
                  <p:spPr bwMode="auto">
                    <a:xfrm>
                      <a:off x="2952750" y="4941888"/>
                      <a:ext cx="3422650" cy="1344613"/>
                    </a:xfrm>
                    <a:custGeom>
                      <a:avLst/>
                      <a:gdLst>
                        <a:gd name="T0" fmla="*/ 455 w 910"/>
                        <a:gd name="T1" fmla="*/ 14 h 358"/>
                        <a:gd name="T2" fmla="*/ 910 w 910"/>
                        <a:gd name="T3" fmla="*/ 0 h 358"/>
                        <a:gd name="T4" fmla="*/ 910 w 910"/>
                        <a:gd name="T5" fmla="*/ 168 h 358"/>
                        <a:gd name="T6" fmla="*/ 866 w 910"/>
                        <a:gd name="T7" fmla="*/ 264 h 358"/>
                        <a:gd name="T8" fmla="*/ 795 w 910"/>
                        <a:gd name="T9" fmla="*/ 334 h 358"/>
                        <a:gd name="T10" fmla="*/ 455 w 910"/>
                        <a:gd name="T11" fmla="*/ 358 h 358"/>
                        <a:gd name="T12" fmla="*/ 116 w 910"/>
                        <a:gd name="T13" fmla="*/ 334 h 358"/>
                        <a:gd name="T14" fmla="*/ 46 w 910"/>
                        <a:gd name="T15" fmla="*/ 270 h 358"/>
                        <a:gd name="T16" fmla="*/ 4 w 910"/>
                        <a:gd name="T17" fmla="*/ 173 h 358"/>
                        <a:gd name="T18" fmla="*/ 0 w 910"/>
                        <a:gd name="T19" fmla="*/ 0 h 358"/>
                        <a:gd name="T20" fmla="*/ 455 w 910"/>
                        <a:gd name="T21" fmla="*/ 14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910" h="358">
                          <a:moveTo>
                            <a:pt x="455" y="14"/>
                          </a:moveTo>
                          <a:cubicBezTo>
                            <a:pt x="690" y="14"/>
                            <a:pt x="910" y="0"/>
                            <a:pt x="910" y="0"/>
                          </a:cubicBezTo>
                          <a:cubicBezTo>
                            <a:pt x="910" y="168"/>
                            <a:pt x="910" y="168"/>
                            <a:pt x="910" y="168"/>
                          </a:cubicBezTo>
                          <a:cubicBezTo>
                            <a:pt x="910" y="168"/>
                            <a:pt x="909" y="221"/>
                            <a:pt x="866" y="264"/>
                          </a:cubicBezTo>
                          <a:cubicBezTo>
                            <a:pt x="823" y="308"/>
                            <a:pt x="795" y="334"/>
                            <a:pt x="795" y="334"/>
                          </a:cubicBezTo>
                          <a:cubicBezTo>
                            <a:pt x="795" y="334"/>
                            <a:pt x="657" y="358"/>
                            <a:pt x="455" y="358"/>
                          </a:cubicBezTo>
                          <a:cubicBezTo>
                            <a:pt x="253" y="358"/>
                            <a:pt x="116" y="334"/>
                            <a:pt x="116" y="334"/>
                          </a:cubicBezTo>
                          <a:cubicBezTo>
                            <a:pt x="46" y="270"/>
                            <a:pt x="46" y="270"/>
                            <a:pt x="46" y="270"/>
                          </a:cubicBezTo>
                          <a:cubicBezTo>
                            <a:pt x="46" y="270"/>
                            <a:pt x="4" y="233"/>
                            <a:pt x="4" y="173"/>
                          </a:cubicBezTo>
                          <a:cubicBezTo>
                            <a:pt x="4" y="113"/>
                            <a:pt x="0" y="0"/>
                            <a:pt x="0" y="0"/>
                          </a:cubicBezTo>
                          <a:cubicBezTo>
                            <a:pt x="0" y="0"/>
                            <a:pt x="220" y="14"/>
                            <a:pt x="455" y="14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50000">
                          <a:srgbClr val="E6E6E6"/>
                        </a:gs>
                        <a:gs pos="100000">
                          <a:srgbClr val="C0C0C0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3367088" y="6196013"/>
                      <a:ext cx="2593975" cy="214313"/>
                    </a:xfrm>
                    <a:custGeom>
                      <a:avLst/>
                      <a:gdLst>
                        <a:gd name="T0" fmla="*/ 342 w 690"/>
                        <a:gd name="T1" fmla="*/ 24 h 57"/>
                        <a:gd name="T2" fmla="*/ 6 w 690"/>
                        <a:gd name="T3" fmla="*/ 0 h 57"/>
                        <a:gd name="T4" fmla="*/ 21 w 690"/>
                        <a:gd name="T5" fmla="*/ 26 h 57"/>
                        <a:gd name="T6" fmla="*/ 27 w 690"/>
                        <a:gd name="T7" fmla="*/ 34 h 57"/>
                        <a:gd name="T8" fmla="*/ 345 w 690"/>
                        <a:gd name="T9" fmla="*/ 57 h 57"/>
                        <a:gd name="T10" fmla="*/ 663 w 690"/>
                        <a:gd name="T11" fmla="*/ 34 h 57"/>
                        <a:gd name="T12" fmla="*/ 669 w 690"/>
                        <a:gd name="T13" fmla="*/ 26 h 57"/>
                        <a:gd name="T14" fmla="*/ 685 w 690"/>
                        <a:gd name="T15" fmla="*/ 0 h 57"/>
                        <a:gd name="T16" fmla="*/ 342 w 690"/>
                        <a:gd name="T17" fmla="*/ 24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690" h="57">
                          <a:moveTo>
                            <a:pt x="342" y="24"/>
                          </a:moveTo>
                          <a:cubicBezTo>
                            <a:pt x="140" y="24"/>
                            <a:pt x="6" y="0"/>
                            <a:pt x="6" y="0"/>
                          </a:cubicBezTo>
                          <a:cubicBezTo>
                            <a:pt x="6" y="0"/>
                            <a:pt x="0" y="12"/>
                            <a:pt x="21" y="26"/>
                          </a:cubicBezTo>
                          <a:cubicBezTo>
                            <a:pt x="21" y="26"/>
                            <a:pt x="18" y="34"/>
                            <a:pt x="27" y="34"/>
                          </a:cubicBezTo>
                          <a:cubicBezTo>
                            <a:pt x="37" y="35"/>
                            <a:pt x="183" y="57"/>
                            <a:pt x="345" y="57"/>
                          </a:cubicBezTo>
                          <a:cubicBezTo>
                            <a:pt x="508" y="57"/>
                            <a:pt x="653" y="35"/>
                            <a:pt x="663" y="34"/>
                          </a:cubicBezTo>
                          <a:cubicBezTo>
                            <a:pt x="672" y="34"/>
                            <a:pt x="669" y="26"/>
                            <a:pt x="669" y="26"/>
                          </a:cubicBezTo>
                          <a:cubicBezTo>
                            <a:pt x="690" y="12"/>
                            <a:pt x="685" y="0"/>
                            <a:pt x="685" y="0"/>
                          </a:cubicBezTo>
                          <a:cubicBezTo>
                            <a:pt x="685" y="0"/>
                            <a:pt x="544" y="24"/>
                            <a:pt x="342" y="2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C0C0C0"/>
                        </a:gs>
                        <a:gs pos="50000">
                          <a:srgbClr val="E6E6E6"/>
                        </a:gs>
                        <a:gs pos="100000">
                          <a:srgbClr val="C0C0C0"/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86088" y="4895850"/>
                      <a:ext cx="3354388" cy="98425"/>
                    </a:xfrm>
                    <a:custGeom>
                      <a:avLst/>
                      <a:gdLst>
                        <a:gd name="T0" fmla="*/ 446 w 892"/>
                        <a:gd name="T1" fmla="*/ 4 h 26"/>
                        <a:gd name="T2" fmla="*/ 0 w 892"/>
                        <a:gd name="T3" fmla="*/ 0 h 26"/>
                        <a:gd name="T4" fmla="*/ 0 w 892"/>
                        <a:gd name="T5" fmla="*/ 13 h 26"/>
                        <a:gd name="T6" fmla="*/ 446 w 892"/>
                        <a:gd name="T7" fmla="*/ 26 h 26"/>
                        <a:gd name="T8" fmla="*/ 892 w 892"/>
                        <a:gd name="T9" fmla="*/ 13 h 26"/>
                        <a:gd name="T10" fmla="*/ 892 w 892"/>
                        <a:gd name="T11" fmla="*/ 0 h 26"/>
                        <a:gd name="T12" fmla="*/ 446 w 892"/>
                        <a:gd name="T13" fmla="*/ 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92" h="26">
                          <a:moveTo>
                            <a:pt x="446" y="4"/>
                          </a:moveTo>
                          <a:cubicBezTo>
                            <a:pt x="252" y="4"/>
                            <a:pt x="60" y="1"/>
                            <a:pt x="0" y="0"/>
                          </a:cubicBezTo>
                          <a:cubicBezTo>
                            <a:pt x="0" y="13"/>
                            <a:pt x="0" y="13"/>
                            <a:pt x="0" y="13"/>
                          </a:cubicBezTo>
                          <a:cubicBezTo>
                            <a:pt x="43" y="15"/>
                            <a:pt x="238" y="26"/>
                            <a:pt x="446" y="26"/>
                          </a:cubicBezTo>
                          <a:cubicBezTo>
                            <a:pt x="654" y="26"/>
                            <a:pt x="849" y="15"/>
                            <a:pt x="892" y="13"/>
                          </a:cubicBezTo>
                          <a:cubicBezTo>
                            <a:pt x="892" y="0"/>
                            <a:pt x="892" y="0"/>
                            <a:pt x="892" y="0"/>
                          </a:cubicBezTo>
                          <a:cubicBezTo>
                            <a:pt x="833" y="1"/>
                            <a:pt x="640" y="4"/>
                            <a:pt x="446" y="4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69696"/>
                        </a:gs>
                        <a:gs pos="50000">
                          <a:srgbClr val="D7D7D7"/>
                        </a:gs>
                        <a:gs pos="100000">
                          <a:srgbClr val="969696"/>
                        </a:gs>
                      </a:gsLst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174"/>
                  <p:cNvGrpSpPr/>
                  <p:nvPr/>
                </p:nvGrpSpPr>
                <p:grpSpPr>
                  <a:xfrm>
                    <a:off x="2359025" y="450850"/>
                    <a:ext cx="4387851" cy="3922712"/>
                    <a:chOff x="2359025" y="450850"/>
                    <a:chExt cx="4387851" cy="3922713"/>
                  </a:xfrm>
                </p:grpSpPr>
                <p:grpSp>
                  <p:nvGrpSpPr>
                    <p:cNvPr id="12" name="Group 175"/>
                    <p:cNvGrpSpPr/>
                    <p:nvPr/>
                  </p:nvGrpSpPr>
                  <p:grpSpPr>
                    <a:xfrm>
                      <a:off x="2719388" y="917575"/>
                      <a:ext cx="3994150" cy="1149350"/>
                      <a:chOff x="2719388" y="917575"/>
                      <a:chExt cx="3994150" cy="1149350"/>
                    </a:xfrm>
                  </p:grpSpPr>
                  <p:sp>
                    <p:nvSpPr>
                      <p:cNvPr id="39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388" y="917575"/>
                        <a:ext cx="3994150" cy="1149350"/>
                      </a:xfrm>
                      <a:custGeom>
                        <a:avLst/>
                        <a:gdLst>
                          <a:gd name="T0" fmla="*/ 766 w 1062"/>
                          <a:gd name="T1" fmla="*/ 306 h 306"/>
                          <a:gd name="T2" fmla="*/ 350 w 1062"/>
                          <a:gd name="T3" fmla="*/ 289 h 306"/>
                          <a:gd name="T4" fmla="*/ 9 w 1062"/>
                          <a:gd name="T5" fmla="*/ 103 h 306"/>
                          <a:gd name="T6" fmla="*/ 71 w 1062"/>
                          <a:gd name="T7" fmla="*/ 9 h 306"/>
                          <a:gd name="T8" fmla="*/ 166 w 1062"/>
                          <a:gd name="T9" fmla="*/ 70 h 306"/>
                          <a:gd name="T10" fmla="*/ 389 w 1062"/>
                          <a:gd name="T11" fmla="*/ 132 h 306"/>
                          <a:gd name="T12" fmla="*/ 846 w 1062"/>
                          <a:gd name="T13" fmla="*/ 145 h 306"/>
                          <a:gd name="T14" fmla="*/ 982 w 1062"/>
                          <a:gd name="T15" fmla="*/ 146 h 306"/>
                          <a:gd name="T16" fmla="*/ 1062 w 1062"/>
                          <a:gd name="T17" fmla="*/ 226 h 306"/>
                          <a:gd name="T18" fmla="*/ 981 w 1062"/>
                          <a:gd name="T19" fmla="*/ 306 h 306"/>
                          <a:gd name="T20" fmla="*/ 847 w 1062"/>
                          <a:gd name="T21" fmla="*/ 305 h 306"/>
                          <a:gd name="T22" fmla="*/ 766 w 1062"/>
                          <a:gd name="T23" fmla="*/ 306 h 3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1062" h="306">
                            <a:moveTo>
                              <a:pt x="766" y="306"/>
                            </a:moveTo>
                            <a:cubicBezTo>
                              <a:pt x="625" y="306"/>
                              <a:pt x="476" y="304"/>
                              <a:pt x="350" y="289"/>
                            </a:cubicBezTo>
                            <a:cubicBezTo>
                              <a:pt x="217" y="273"/>
                              <a:pt x="37" y="237"/>
                              <a:pt x="9" y="103"/>
                            </a:cubicBezTo>
                            <a:cubicBezTo>
                              <a:pt x="0" y="60"/>
                              <a:pt x="28" y="18"/>
                              <a:pt x="71" y="9"/>
                            </a:cubicBezTo>
                            <a:cubicBezTo>
                              <a:pt x="115" y="0"/>
                              <a:pt x="157" y="27"/>
                              <a:pt x="166" y="70"/>
                            </a:cubicBezTo>
                            <a:cubicBezTo>
                              <a:pt x="168" y="74"/>
                              <a:pt x="197" y="112"/>
                              <a:pt x="389" y="132"/>
                            </a:cubicBezTo>
                            <a:cubicBezTo>
                              <a:pt x="527" y="146"/>
                              <a:pt x="697" y="146"/>
                              <a:pt x="846" y="145"/>
                            </a:cubicBezTo>
                            <a:cubicBezTo>
                              <a:pt x="895" y="145"/>
                              <a:pt x="940" y="145"/>
                              <a:pt x="982" y="146"/>
                            </a:cubicBezTo>
                            <a:cubicBezTo>
                              <a:pt x="1027" y="146"/>
                              <a:pt x="1062" y="182"/>
                              <a:pt x="1062" y="226"/>
                            </a:cubicBezTo>
                            <a:cubicBezTo>
                              <a:pt x="1061" y="270"/>
                              <a:pt x="1025" y="306"/>
                              <a:pt x="981" y="306"/>
                            </a:cubicBezTo>
                            <a:cubicBezTo>
                              <a:pt x="940" y="305"/>
                              <a:pt x="895" y="305"/>
                              <a:pt x="847" y="305"/>
                            </a:cubicBezTo>
                            <a:cubicBezTo>
                              <a:pt x="820" y="305"/>
                              <a:pt x="793" y="306"/>
                              <a:pt x="766" y="306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50000">
                            <a:srgbClr val="AFAFAF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1438" y="1454151"/>
                        <a:ext cx="1392238" cy="141288"/>
                      </a:xfrm>
                      <a:custGeom>
                        <a:avLst/>
                        <a:gdLst>
                          <a:gd name="T0" fmla="*/ 326 w 370"/>
                          <a:gd name="T1" fmla="*/ 24 h 48"/>
                          <a:gd name="T2" fmla="*/ 45 w 370"/>
                          <a:gd name="T3" fmla="*/ 3 h 48"/>
                          <a:gd name="T4" fmla="*/ 163 w 370"/>
                          <a:gd name="T5" fmla="*/ 46 h 48"/>
                          <a:gd name="T6" fmla="*/ 326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6" y="24"/>
                            </a:moveTo>
                            <a:cubicBezTo>
                              <a:pt x="326" y="24"/>
                              <a:pt x="90" y="5"/>
                              <a:pt x="45" y="3"/>
                            </a:cubicBezTo>
                            <a:cubicBezTo>
                              <a:pt x="0" y="0"/>
                              <a:pt x="53" y="43"/>
                              <a:pt x="163" y="46"/>
                            </a:cubicBezTo>
                            <a:cubicBezTo>
                              <a:pt x="272" y="48"/>
                              <a:pt x="370" y="44"/>
                              <a:pt x="326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50000"/>
                            </a:srgbClr>
                          </a:gs>
                          <a:gs pos="7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176"/>
                    <p:cNvGrpSpPr/>
                    <p:nvPr/>
                  </p:nvGrpSpPr>
                  <p:grpSpPr>
                    <a:xfrm>
                      <a:off x="2378075" y="1473200"/>
                      <a:ext cx="4365625" cy="1404938"/>
                      <a:chOff x="2378075" y="1473200"/>
                      <a:chExt cx="4365625" cy="1404938"/>
                    </a:xfrm>
                  </p:grpSpPr>
                  <p:sp>
                    <p:nvSpPr>
                      <p:cNvPr id="37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8075" y="1473200"/>
                        <a:ext cx="4365625" cy="1404938"/>
                      </a:xfrm>
                      <a:custGeom>
                        <a:avLst/>
                        <a:gdLst>
                          <a:gd name="T0" fmla="*/ 840 w 1161"/>
                          <a:gd name="T1" fmla="*/ 374 h 374"/>
                          <a:gd name="T2" fmla="*/ 375 w 1161"/>
                          <a:gd name="T3" fmla="*/ 348 h 374"/>
                          <a:gd name="T4" fmla="*/ 142 w 1161"/>
                          <a:gd name="T5" fmla="*/ 277 h 374"/>
                          <a:gd name="T6" fmla="*/ 6 w 1161"/>
                          <a:gd name="T7" fmla="*/ 98 h 374"/>
                          <a:gd name="T8" fmla="*/ 73 w 1161"/>
                          <a:gd name="T9" fmla="*/ 7 h 374"/>
                          <a:gd name="T10" fmla="*/ 164 w 1161"/>
                          <a:gd name="T11" fmla="*/ 74 h 374"/>
                          <a:gd name="T12" fmla="*/ 400 w 1161"/>
                          <a:gd name="T13" fmla="*/ 190 h 374"/>
                          <a:gd name="T14" fmla="*/ 930 w 1161"/>
                          <a:gd name="T15" fmla="*/ 213 h 374"/>
                          <a:gd name="T16" fmla="*/ 1082 w 1161"/>
                          <a:gd name="T17" fmla="*/ 213 h 374"/>
                          <a:gd name="T18" fmla="*/ 1161 w 1161"/>
                          <a:gd name="T19" fmla="*/ 294 h 374"/>
                          <a:gd name="T20" fmla="*/ 1080 w 1161"/>
                          <a:gd name="T21" fmla="*/ 373 h 374"/>
                          <a:gd name="T22" fmla="*/ 931 w 1161"/>
                          <a:gd name="T23" fmla="*/ 373 h 374"/>
                          <a:gd name="T24" fmla="*/ 840 w 1161"/>
                          <a:gd name="T25" fmla="*/ 374 h 3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161" h="374">
                            <a:moveTo>
                              <a:pt x="840" y="374"/>
                            </a:moveTo>
                            <a:cubicBezTo>
                              <a:pt x="684" y="374"/>
                              <a:pt x="517" y="370"/>
                              <a:pt x="375" y="348"/>
                            </a:cubicBezTo>
                            <a:cubicBezTo>
                              <a:pt x="276" y="333"/>
                              <a:pt x="200" y="309"/>
                              <a:pt x="142" y="277"/>
                            </a:cubicBezTo>
                            <a:cubicBezTo>
                              <a:pt x="44" y="223"/>
                              <a:pt x="14" y="150"/>
                              <a:pt x="6" y="98"/>
                            </a:cubicBezTo>
                            <a:cubicBezTo>
                              <a:pt x="0" y="54"/>
                              <a:pt x="30" y="13"/>
                              <a:pt x="73" y="7"/>
                            </a:cubicBezTo>
                            <a:cubicBezTo>
                              <a:pt x="117" y="0"/>
                              <a:pt x="158" y="30"/>
                              <a:pt x="164" y="74"/>
                            </a:cubicBezTo>
                            <a:cubicBezTo>
                              <a:pt x="175" y="144"/>
                              <a:pt x="316" y="177"/>
                              <a:pt x="400" y="190"/>
                            </a:cubicBezTo>
                            <a:cubicBezTo>
                              <a:pt x="556" y="215"/>
                              <a:pt x="755" y="214"/>
                              <a:pt x="930" y="213"/>
                            </a:cubicBezTo>
                            <a:cubicBezTo>
                              <a:pt x="984" y="213"/>
                              <a:pt x="1035" y="213"/>
                              <a:pt x="1082" y="213"/>
                            </a:cubicBezTo>
                            <a:cubicBezTo>
                              <a:pt x="1126" y="214"/>
                              <a:pt x="1161" y="250"/>
                              <a:pt x="1161" y="294"/>
                            </a:cubicBezTo>
                            <a:cubicBezTo>
                              <a:pt x="1160" y="339"/>
                              <a:pt x="1124" y="374"/>
                              <a:pt x="1080" y="373"/>
                            </a:cubicBezTo>
                            <a:cubicBezTo>
                              <a:pt x="1034" y="373"/>
                              <a:pt x="984" y="373"/>
                              <a:pt x="931" y="373"/>
                            </a:cubicBezTo>
                            <a:cubicBezTo>
                              <a:pt x="901" y="373"/>
                              <a:pt x="871" y="374"/>
                              <a:pt x="840" y="37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50000">
                            <a:srgbClr val="AFAFAF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0350" y="2271712"/>
                        <a:ext cx="1390650" cy="89694"/>
                      </a:xfrm>
                      <a:custGeom>
                        <a:avLst/>
                        <a:gdLst>
                          <a:gd name="T0" fmla="*/ 327 w 370"/>
                          <a:gd name="T1" fmla="*/ 24 h 48"/>
                          <a:gd name="T2" fmla="*/ 45 w 370"/>
                          <a:gd name="T3" fmla="*/ 3 h 48"/>
                          <a:gd name="T4" fmla="*/ 163 w 370"/>
                          <a:gd name="T5" fmla="*/ 46 h 48"/>
                          <a:gd name="T6" fmla="*/ 327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7" y="24"/>
                            </a:moveTo>
                            <a:cubicBezTo>
                              <a:pt x="327" y="24"/>
                              <a:pt x="90" y="5"/>
                              <a:pt x="45" y="3"/>
                            </a:cubicBezTo>
                            <a:cubicBezTo>
                              <a:pt x="0" y="0"/>
                              <a:pt x="53" y="43"/>
                              <a:pt x="163" y="46"/>
                            </a:cubicBezTo>
                            <a:cubicBezTo>
                              <a:pt x="272" y="48"/>
                              <a:pt x="370" y="44"/>
                              <a:pt x="327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80000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" name="Group 177"/>
                    <p:cNvGrpSpPr/>
                    <p:nvPr/>
                  </p:nvGrpSpPr>
                  <p:grpSpPr>
                    <a:xfrm>
                      <a:off x="2370138" y="2379663"/>
                      <a:ext cx="4008438" cy="1257300"/>
                      <a:chOff x="2370138" y="2379663"/>
                      <a:chExt cx="4008438" cy="1257300"/>
                    </a:xfrm>
                  </p:grpSpPr>
                  <p:sp>
                    <p:nvSpPr>
                      <p:cNvPr id="34" name="Freeform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0138" y="2379663"/>
                        <a:ext cx="4008438" cy="1257300"/>
                      </a:xfrm>
                      <a:custGeom>
                        <a:avLst/>
                        <a:gdLst>
                          <a:gd name="T0" fmla="*/ 986 w 1066"/>
                          <a:gd name="T1" fmla="*/ 335 h 335"/>
                          <a:gd name="T2" fmla="*/ 985 w 1066"/>
                          <a:gd name="T3" fmla="*/ 335 h 335"/>
                          <a:gd name="T4" fmla="*/ 541 w 1066"/>
                          <a:gd name="T5" fmla="*/ 311 h 335"/>
                          <a:gd name="T6" fmla="*/ 221 w 1066"/>
                          <a:gd name="T7" fmla="*/ 259 h 335"/>
                          <a:gd name="T8" fmla="*/ 9 w 1066"/>
                          <a:gd name="T9" fmla="*/ 103 h 335"/>
                          <a:gd name="T10" fmla="*/ 71 w 1066"/>
                          <a:gd name="T11" fmla="*/ 9 h 335"/>
                          <a:gd name="T12" fmla="*/ 164 w 1066"/>
                          <a:gd name="T13" fmla="*/ 63 h 335"/>
                          <a:gd name="T14" fmla="*/ 591 w 1066"/>
                          <a:gd name="T15" fmla="*/ 155 h 335"/>
                          <a:gd name="T16" fmla="*/ 986 w 1066"/>
                          <a:gd name="T17" fmla="*/ 175 h 335"/>
                          <a:gd name="T18" fmla="*/ 1066 w 1066"/>
                          <a:gd name="T19" fmla="*/ 256 h 335"/>
                          <a:gd name="T20" fmla="*/ 986 w 1066"/>
                          <a:gd name="T21" fmla="*/ 335 h 3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066" h="335">
                            <a:moveTo>
                              <a:pt x="986" y="335"/>
                            </a:moveTo>
                            <a:cubicBezTo>
                              <a:pt x="985" y="335"/>
                              <a:pt x="985" y="335"/>
                              <a:pt x="985" y="335"/>
                            </a:cubicBezTo>
                            <a:cubicBezTo>
                              <a:pt x="976" y="335"/>
                              <a:pt x="763" y="333"/>
                              <a:pt x="541" y="311"/>
                            </a:cubicBezTo>
                            <a:cubicBezTo>
                              <a:pt x="409" y="298"/>
                              <a:pt x="301" y="281"/>
                              <a:pt x="221" y="259"/>
                            </a:cubicBezTo>
                            <a:cubicBezTo>
                              <a:pt x="139" y="237"/>
                              <a:pt x="28" y="196"/>
                              <a:pt x="9" y="103"/>
                            </a:cubicBezTo>
                            <a:cubicBezTo>
                              <a:pt x="0" y="60"/>
                              <a:pt x="28" y="18"/>
                              <a:pt x="71" y="9"/>
                            </a:cubicBezTo>
                            <a:cubicBezTo>
                              <a:pt x="112" y="0"/>
                              <a:pt x="152" y="24"/>
                              <a:pt x="164" y="63"/>
                            </a:cubicBezTo>
                            <a:cubicBezTo>
                              <a:pt x="176" y="74"/>
                              <a:pt x="249" y="125"/>
                              <a:pt x="591" y="155"/>
                            </a:cubicBezTo>
                            <a:cubicBezTo>
                              <a:pt x="793" y="174"/>
                              <a:pt x="984" y="175"/>
                              <a:pt x="986" y="175"/>
                            </a:cubicBezTo>
                            <a:cubicBezTo>
                              <a:pt x="1030" y="176"/>
                              <a:pt x="1066" y="212"/>
                              <a:pt x="1066" y="256"/>
                            </a:cubicBezTo>
                            <a:cubicBezTo>
                              <a:pt x="1065" y="300"/>
                              <a:pt x="1030" y="335"/>
                              <a:pt x="986" y="335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50000">
                            <a:srgbClr val="AFAFAF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Freeform 45"/>
                      <p:cNvSpPr>
                        <a:spLocks/>
                      </p:cNvSpPr>
                      <p:nvPr/>
                    </p:nvSpPr>
                    <p:spPr bwMode="auto">
                      <a:xfrm rot="185452">
                        <a:off x="3977818" y="2975204"/>
                        <a:ext cx="1864293" cy="146051"/>
                      </a:xfrm>
                      <a:custGeom>
                        <a:avLst/>
                        <a:gdLst>
                          <a:gd name="T0" fmla="*/ 326 w 370"/>
                          <a:gd name="T1" fmla="*/ 24 h 48"/>
                          <a:gd name="T2" fmla="*/ 44 w 370"/>
                          <a:gd name="T3" fmla="*/ 2 h 48"/>
                          <a:gd name="T4" fmla="*/ 162 w 370"/>
                          <a:gd name="T5" fmla="*/ 45 h 48"/>
                          <a:gd name="T6" fmla="*/ 326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6" y="24"/>
                            </a:moveTo>
                            <a:cubicBezTo>
                              <a:pt x="326" y="24"/>
                              <a:pt x="89" y="4"/>
                              <a:pt x="44" y="2"/>
                            </a:cubicBezTo>
                            <a:cubicBezTo>
                              <a:pt x="0" y="0"/>
                              <a:pt x="53" y="43"/>
                              <a:pt x="162" y="45"/>
                            </a:cubicBezTo>
                            <a:cubicBezTo>
                              <a:pt x="272" y="48"/>
                              <a:pt x="370" y="44"/>
                              <a:pt x="326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75000"/>
                            </a:srgbClr>
                          </a:gs>
                          <a:gs pos="75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Freeform 45"/>
                      <p:cNvSpPr>
                        <a:spLocks/>
                      </p:cNvSpPr>
                      <p:nvPr/>
                    </p:nvSpPr>
                    <p:spPr bwMode="auto">
                      <a:xfrm rot="220965">
                        <a:off x="3521183" y="3439421"/>
                        <a:ext cx="2089454" cy="85464"/>
                      </a:xfrm>
                      <a:custGeom>
                        <a:avLst/>
                        <a:gdLst>
                          <a:gd name="T0" fmla="*/ 326 w 370"/>
                          <a:gd name="T1" fmla="*/ 24 h 48"/>
                          <a:gd name="T2" fmla="*/ 44 w 370"/>
                          <a:gd name="T3" fmla="*/ 2 h 48"/>
                          <a:gd name="T4" fmla="*/ 162 w 370"/>
                          <a:gd name="T5" fmla="*/ 45 h 48"/>
                          <a:gd name="T6" fmla="*/ 326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6" y="24"/>
                            </a:moveTo>
                            <a:cubicBezTo>
                              <a:pt x="326" y="24"/>
                              <a:pt x="89" y="4"/>
                              <a:pt x="44" y="2"/>
                            </a:cubicBezTo>
                            <a:cubicBezTo>
                              <a:pt x="0" y="0"/>
                              <a:pt x="53" y="43"/>
                              <a:pt x="162" y="45"/>
                            </a:cubicBezTo>
                            <a:cubicBezTo>
                              <a:pt x="272" y="48"/>
                              <a:pt x="370" y="44"/>
                              <a:pt x="326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000000">
                              <a:alpha val="25000"/>
                            </a:srgbClr>
                          </a:gs>
                          <a:gs pos="100000">
                            <a:srgbClr val="000000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178"/>
                    <p:cNvGrpSpPr/>
                    <p:nvPr/>
                  </p:nvGrpSpPr>
                  <p:grpSpPr>
                    <a:xfrm>
                      <a:off x="2655888" y="2984500"/>
                      <a:ext cx="1293813" cy="1389063"/>
                      <a:chOff x="2655888" y="2984500"/>
                      <a:chExt cx="1293813" cy="1389063"/>
                    </a:xfrm>
                  </p:grpSpPr>
                  <p:sp>
                    <p:nvSpPr>
                      <p:cNvPr id="32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5888" y="2984500"/>
                        <a:ext cx="1293813" cy="1389063"/>
                      </a:xfrm>
                      <a:custGeom>
                        <a:avLst/>
                        <a:gdLst>
                          <a:gd name="T0" fmla="*/ 207 w 344"/>
                          <a:gd name="T1" fmla="*/ 370 h 370"/>
                          <a:gd name="T2" fmla="*/ 214 w 344"/>
                          <a:gd name="T3" fmla="*/ 369 h 370"/>
                          <a:gd name="T4" fmla="*/ 344 w 344"/>
                          <a:gd name="T5" fmla="*/ 352 h 370"/>
                          <a:gd name="T6" fmla="*/ 117 w 344"/>
                          <a:gd name="T7" fmla="*/ 15 h 370"/>
                          <a:gd name="T8" fmla="*/ 15 w 344"/>
                          <a:gd name="T9" fmla="*/ 63 h 370"/>
                          <a:gd name="T10" fmla="*/ 63 w 344"/>
                          <a:gd name="T11" fmla="*/ 166 h 370"/>
                          <a:gd name="T12" fmla="*/ 207 w 344"/>
                          <a:gd name="T13" fmla="*/ 370 h 3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4" h="370">
                            <a:moveTo>
                              <a:pt x="207" y="370"/>
                            </a:moveTo>
                            <a:cubicBezTo>
                              <a:pt x="209" y="370"/>
                              <a:pt x="212" y="369"/>
                              <a:pt x="214" y="369"/>
                            </a:cubicBezTo>
                            <a:cubicBezTo>
                              <a:pt x="344" y="352"/>
                              <a:pt x="344" y="352"/>
                              <a:pt x="344" y="352"/>
                            </a:cubicBezTo>
                            <a:cubicBezTo>
                              <a:pt x="331" y="251"/>
                              <a:pt x="284" y="75"/>
                              <a:pt x="117" y="15"/>
                            </a:cubicBezTo>
                            <a:cubicBezTo>
                              <a:pt x="75" y="0"/>
                              <a:pt x="30" y="22"/>
                              <a:pt x="15" y="63"/>
                            </a:cubicBezTo>
                            <a:cubicBezTo>
                              <a:pt x="0" y="105"/>
                              <a:pt x="21" y="151"/>
                              <a:pt x="63" y="166"/>
                            </a:cubicBezTo>
                            <a:cubicBezTo>
                              <a:pt x="148" y="196"/>
                              <a:pt x="190" y="304"/>
                              <a:pt x="207" y="37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30000">
                            <a:srgbClr val="C0C0C0"/>
                          </a:gs>
                          <a:gs pos="15000">
                            <a:srgbClr val="E6E6E6"/>
                          </a:gs>
                          <a:gs pos="80000">
                            <a:srgbClr val="D7D7D7"/>
                          </a:gs>
                          <a:gs pos="100000">
                            <a:srgbClr val="969696"/>
                          </a:gs>
                        </a:gsLst>
                        <a:lin ang="4200000" scaled="0"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0725" y="3257550"/>
                        <a:ext cx="542925" cy="871538"/>
                      </a:xfrm>
                      <a:custGeom>
                        <a:avLst/>
                        <a:gdLst>
                          <a:gd name="T0" fmla="*/ 144 w 144"/>
                          <a:gd name="T1" fmla="*/ 208 h 232"/>
                          <a:gd name="T2" fmla="*/ 53 w 144"/>
                          <a:gd name="T3" fmla="*/ 32 h 232"/>
                          <a:gd name="T4" fmla="*/ 85 w 144"/>
                          <a:gd name="T5" fmla="*/ 120 h 232"/>
                          <a:gd name="T6" fmla="*/ 144 w 144"/>
                          <a:gd name="T7" fmla="*/ 208 h 2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4" h="232">
                            <a:moveTo>
                              <a:pt x="144" y="208"/>
                            </a:moveTo>
                            <a:cubicBezTo>
                              <a:pt x="144" y="208"/>
                              <a:pt x="106" y="64"/>
                              <a:pt x="53" y="32"/>
                            </a:cubicBezTo>
                            <a:cubicBezTo>
                              <a:pt x="0" y="0"/>
                              <a:pt x="64" y="88"/>
                              <a:pt x="85" y="120"/>
                            </a:cubicBezTo>
                            <a:cubicBezTo>
                              <a:pt x="106" y="152"/>
                              <a:pt x="124" y="232"/>
                              <a:pt x="144" y="208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50000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" name="Group 179"/>
                    <p:cNvGrpSpPr/>
                    <p:nvPr/>
                  </p:nvGrpSpPr>
                  <p:grpSpPr>
                    <a:xfrm>
                      <a:off x="2490788" y="450850"/>
                      <a:ext cx="2997200" cy="958850"/>
                      <a:chOff x="2490788" y="450850"/>
                      <a:chExt cx="2997200" cy="958850"/>
                    </a:xfrm>
                  </p:grpSpPr>
                  <p:sp>
                    <p:nvSpPr>
                      <p:cNvPr id="30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788" y="450850"/>
                        <a:ext cx="2997200" cy="958850"/>
                      </a:xfrm>
                      <a:custGeom>
                        <a:avLst/>
                        <a:gdLst>
                          <a:gd name="T0" fmla="*/ 70 w 797"/>
                          <a:gd name="T1" fmla="*/ 255 h 255"/>
                          <a:gd name="T2" fmla="*/ 365 w 797"/>
                          <a:gd name="T3" fmla="*/ 45 h 255"/>
                          <a:gd name="T4" fmla="*/ 512 w 797"/>
                          <a:gd name="T5" fmla="*/ 0 h 255"/>
                          <a:gd name="T6" fmla="*/ 678 w 797"/>
                          <a:gd name="T7" fmla="*/ 33 h 255"/>
                          <a:gd name="T8" fmla="*/ 797 w 797"/>
                          <a:gd name="T9" fmla="*/ 55 h 255"/>
                          <a:gd name="T10" fmla="*/ 70 w 797"/>
                          <a:gd name="T11" fmla="*/ 255 h 2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797" h="255">
                            <a:moveTo>
                              <a:pt x="70" y="255"/>
                            </a:moveTo>
                            <a:cubicBezTo>
                              <a:pt x="70" y="255"/>
                              <a:pt x="0" y="106"/>
                              <a:pt x="365" y="45"/>
                            </a:cubicBezTo>
                            <a:cubicBezTo>
                              <a:pt x="363" y="45"/>
                              <a:pt x="433" y="0"/>
                              <a:pt x="512" y="0"/>
                            </a:cubicBezTo>
                            <a:cubicBezTo>
                              <a:pt x="590" y="0"/>
                              <a:pt x="647" y="28"/>
                              <a:pt x="678" y="33"/>
                            </a:cubicBezTo>
                            <a:cubicBezTo>
                              <a:pt x="708" y="38"/>
                              <a:pt x="797" y="55"/>
                              <a:pt x="797" y="55"/>
                            </a:cubicBezTo>
                            <a:cubicBezTo>
                              <a:pt x="797" y="55"/>
                              <a:pt x="193" y="149"/>
                              <a:pt x="70" y="255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7D7D7"/>
                          </a:gs>
                          <a:gs pos="5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8888" y="503238"/>
                        <a:ext cx="1117600" cy="255588"/>
                      </a:xfrm>
                      <a:custGeom>
                        <a:avLst/>
                        <a:gdLst>
                          <a:gd name="T0" fmla="*/ 255 w 297"/>
                          <a:gd name="T1" fmla="*/ 16 h 68"/>
                          <a:gd name="T2" fmla="*/ 158 w 297"/>
                          <a:gd name="T3" fmla="*/ 0 h 68"/>
                          <a:gd name="T4" fmla="*/ 52 w 297"/>
                          <a:gd name="T5" fmla="*/ 53 h 68"/>
                          <a:gd name="T6" fmla="*/ 173 w 297"/>
                          <a:gd name="T7" fmla="*/ 27 h 68"/>
                          <a:gd name="T8" fmla="*/ 255 w 297"/>
                          <a:gd name="T9" fmla="*/ 16 h 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7" h="68">
                            <a:moveTo>
                              <a:pt x="255" y="16"/>
                            </a:moveTo>
                            <a:cubicBezTo>
                              <a:pt x="255" y="16"/>
                              <a:pt x="234" y="0"/>
                              <a:pt x="158" y="0"/>
                            </a:cubicBezTo>
                            <a:cubicBezTo>
                              <a:pt x="82" y="0"/>
                              <a:pt x="0" y="68"/>
                              <a:pt x="52" y="53"/>
                            </a:cubicBezTo>
                            <a:cubicBezTo>
                              <a:pt x="105" y="37"/>
                              <a:pt x="106" y="18"/>
                              <a:pt x="173" y="27"/>
                            </a:cubicBezTo>
                            <a:cubicBezTo>
                              <a:pt x="241" y="37"/>
                              <a:pt x="297" y="43"/>
                              <a:pt x="255" y="16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180"/>
                    <p:cNvGrpSpPr/>
                    <p:nvPr/>
                  </p:nvGrpSpPr>
                  <p:grpSpPr>
                    <a:xfrm>
                      <a:off x="2652713" y="2270125"/>
                      <a:ext cx="4094163" cy="1352550"/>
                      <a:chOff x="2652713" y="2270125"/>
                      <a:chExt cx="4094163" cy="1352550"/>
                    </a:xfrm>
                  </p:grpSpPr>
                  <p:sp>
                    <p:nvSpPr>
                      <p:cNvPr id="28" name="Freeform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2713" y="2270125"/>
                        <a:ext cx="4094163" cy="1352550"/>
                      </a:xfrm>
                      <a:custGeom>
                        <a:avLst/>
                        <a:gdLst>
                          <a:gd name="T0" fmla="*/ 91 w 1089"/>
                          <a:gd name="T1" fmla="*/ 360 h 360"/>
                          <a:gd name="T2" fmla="*/ 21 w 1089"/>
                          <a:gd name="T3" fmla="*/ 319 h 360"/>
                          <a:gd name="T4" fmla="*/ 52 w 1089"/>
                          <a:gd name="T5" fmla="*/ 211 h 360"/>
                          <a:gd name="T6" fmla="*/ 1006 w 1089"/>
                          <a:gd name="T7" fmla="*/ 1 h 360"/>
                          <a:gd name="T8" fmla="*/ 1088 w 1089"/>
                          <a:gd name="T9" fmla="*/ 79 h 360"/>
                          <a:gd name="T10" fmla="*/ 1010 w 1089"/>
                          <a:gd name="T11" fmla="*/ 161 h 360"/>
                          <a:gd name="T12" fmla="*/ 130 w 1089"/>
                          <a:gd name="T13" fmla="*/ 350 h 360"/>
                          <a:gd name="T14" fmla="*/ 91 w 1089"/>
                          <a:gd name="T15" fmla="*/ 360 h 3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089" h="360">
                            <a:moveTo>
                              <a:pt x="91" y="360"/>
                            </a:moveTo>
                            <a:cubicBezTo>
                              <a:pt x="63" y="360"/>
                              <a:pt x="36" y="346"/>
                              <a:pt x="21" y="319"/>
                            </a:cubicBezTo>
                            <a:cubicBezTo>
                              <a:pt x="0" y="281"/>
                              <a:pt x="13" y="232"/>
                              <a:pt x="52" y="211"/>
                            </a:cubicBezTo>
                            <a:cubicBezTo>
                              <a:pt x="336" y="52"/>
                              <a:pt x="727" y="9"/>
                              <a:pt x="1006" y="1"/>
                            </a:cubicBezTo>
                            <a:cubicBezTo>
                              <a:pt x="1050" y="0"/>
                              <a:pt x="1087" y="35"/>
                              <a:pt x="1088" y="79"/>
                            </a:cubicBezTo>
                            <a:cubicBezTo>
                              <a:pt x="1089" y="123"/>
                              <a:pt x="1054" y="160"/>
                              <a:pt x="1010" y="161"/>
                            </a:cubicBezTo>
                            <a:cubicBezTo>
                              <a:pt x="642" y="171"/>
                              <a:pt x="330" y="239"/>
                              <a:pt x="130" y="350"/>
                            </a:cubicBezTo>
                            <a:cubicBezTo>
                              <a:pt x="118" y="357"/>
                              <a:pt x="104" y="360"/>
                              <a:pt x="91" y="36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8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6088" y="2405063"/>
                        <a:ext cx="3543300" cy="763588"/>
                      </a:xfrm>
                      <a:custGeom>
                        <a:avLst/>
                        <a:gdLst>
                          <a:gd name="T0" fmla="*/ 0 w 942"/>
                          <a:gd name="T1" fmla="*/ 203 h 203"/>
                          <a:gd name="T2" fmla="*/ 421 w 942"/>
                          <a:gd name="T3" fmla="*/ 86 h 203"/>
                          <a:gd name="T4" fmla="*/ 942 w 942"/>
                          <a:gd name="T5" fmla="*/ 0 h 203"/>
                          <a:gd name="T6" fmla="*/ 417 w 942"/>
                          <a:gd name="T7" fmla="*/ 43 h 203"/>
                          <a:gd name="T8" fmla="*/ 0 w 942"/>
                          <a:gd name="T9" fmla="*/ 203 h 2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42" h="203">
                            <a:moveTo>
                              <a:pt x="0" y="203"/>
                            </a:moveTo>
                            <a:cubicBezTo>
                              <a:pt x="0" y="203"/>
                              <a:pt x="267" y="124"/>
                              <a:pt x="421" y="86"/>
                            </a:cubicBezTo>
                            <a:cubicBezTo>
                              <a:pt x="575" y="48"/>
                              <a:pt x="942" y="0"/>
                              <a:pt x="942" y="0"/>
                            </a:cubicBezTo>
                            <a:cubicBezTo>
                              <a:pt x="942" y="0"/>
                              <a:pt x="583" y="2"/>
                              <a:pt x="417" y="43"/>
                            </a:cubicBezTo>
                            <a:cubicBezTo>
                              <a:pt x="251" y="84"/>
                              <a:pt x="0" y="203"/>
                              <a:pt x="0" y="203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  <a:effectLst>
                        <a:softEdge rad="0"/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181"/>
                    <p:cNvGrpSpPr/>
                    <p:nvPr/>
                  </p:nvGrpSpPr>
                  <p:grpSpPr>
                    <a:xfrm>
                      <a:off x="2359025" y="615950"/>
                      <a:ext cx="4076700" cy="1481138"/>
                      <a:chOff x="2359025" y="615950"/>
                      <a:chExt cx="4076700" cy="1481138"/>
                    </a:xfrm>
                  </p:grpSpPr>
                  <p:sp>
                    <p:nvSpPr>
                      <p:cNvPr id="26" name="Freeform 10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9025" y="615950"/>
                        <a:ext cx="4076700" cy="1481138"/>
                      </a:xfrm>
                      <a:custGeom>
                        <a:avLst/>
                        <a:gdLst>
                          <a:gd name="T0" fmla="*/ 90 w 1084"/>
                          <a:gd name="T1" fmla="*/ 394 h 394"/>
                          <a:gd name="T2" fmla="*/ 28 w 1084"/>
                          <a:gd name="T3" fmla="*/ 364 h 394"/>
                          <a:gd name="T4" fmla="*/ 40 w 1084"/>
                          <a:gd name="T5" fmla="*/ 252 h 394"/>
                          <a:gd name="T6" fmla="*/ 1001 w 1084"/>
                          <a:gd name="T7" fmla="*/ 1 h 394"/>
                          <a:gd name="T8" fmla="*/ 1083 w 1084"/>
                          <a:gd name="T9" fmla="*/ 79 h 394"/>
                          <a:gd name="T10" fmla="*/ 1005 w 1084"/>
                          <a:gd name="T11" fmla="*/ 161 h 394"/>
                          <a:gd name="T12" fmla="*/ 141 w 1084"/>
                          <a:gd name="T13" fmla="*/ 376 h 394"/>
                          <a:gd name="T14" fmla="*/ 90 w 1084"/>
                          <a:gd name="T15" fmla="*/ 394 h 3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084" h="394">
                            <a:moveTo>
                              <a:pt x="90" y="394"/>
                            </a:moveTo>
                            <a:cubicBezTo>
                              <a:pt x="67" y="394"/>
                              <a:pt x="44" y="384"/>
                              <a:pt x="28" y="364"/>
                            </a:cubicBezTo>
                            <a:cubicBezTo>
                              <a:pt x="0" y="330"/>
                              <a:pt x="5" y="280"/>
                              <a:pt x="40" y="252"/>
                            </a:cubicBezTo>
                            <a:cubicBezTo>
                              <a:pt x="287" y="50"/>
                              <a:pt x="748" y="8"/>
                              <a:pt x="1001" y="1"/>
                            </a:cubicBezTo>
                            <a:cubicBezTo>
                              <a:pt x="1045" y="0"/>
                              <a:pt x="1082" y="35"/>
                              <a:pt x="1083" y="79"/>
                            </a:cubicBezTo>
                            <a:cubicBezTo>
                              <a:pt x="1084" y="123"/>
                              <a:pt x="1049" y="160"/>
                              <a:pt x="1005" y="161"/>
                            </a:cubicBezTo>
                            <a:cubicBezTo>
                              <a:pt x="610" y="172"/>
                              <a:pt x="295" y="250"/>
                              <a:pt x="141" y="376"/>
                            </a:cubicBezTo>
                            <a:cubicBezTo>
                              <a:pt x="126" y="388"/>
                              <a:pt x="108" y="394"/>
                              <a:pt x="90" y="39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8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3500" y="623888"/>
                        <a:ext cx="3425825" cy="1071563"/>
                      </a:xfrm>
                      <a:custGeom>
                        <a:avLst/>
                        <a:gdLst>
                          <a:gd name="T0" fmla="*/ 5 w 911"/>
                          <a:gd name="T1" fmla="*/ 277 h 285"/>
                          <a:gd name="T2" fmla="*/ 426 w 911"/>
                          <a:gd name="T3" fmla="*/ 116 h 285"/>
                          <a:gd name="T4" fmla="*/ 911 w 911"/>
                          <a:gd name="T5" fmla="*/ 31 h 285"/>
                          <a:gd name="T6" fmla="*/ 413 w 911"/>
                          <a:gd name="T7" fmla="*/ 85 h 285"/>
                          <a:gd name="T8" fmla="*/ 5 w 911"/>
                          <a:gd name="T9" fmla="*/ 277 h 2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1" h="285">
                            <a:moveTo>
                              <a:pt x="5" y="277"/>
                            </a:moveTo>
                            <a:cubicBezTo>
                              <a:pt x="9" y="285"/>
                              <a:pt x="235" y="158"/>
                              <a:pt x="426" y="116"/>
                            </a:cubicBezTo>
                            <a:cubicBezTo>
                              <a:pt x="618" y="73"/>
                              <a:pt x="911" y="62"/>
                              <a:pt x="911" y="31"/>
                            </a:cubicBezTo>
                            <a:cubicBezTo>
                              <a:pt x="911" y="0"/>
                              <a:pt x="579" y="44"/>
                              <a:pt x="413" y="85"/>
                            </a:cubicBezTo>
                            <a:cubicBezTo>
                              <a:pt x="247" y="126"/>
                              <a:pt x="0" y="270"/>
                              <a:pt x="5" y="277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  <a:effectLst>
                        <a:softEdge rad="0"/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182"/>
                    <p:cNvGrpSpPr/>
                    <p:nvPr/>
                  </p:nvGrpSpPr>
                  <p:grpSpPr>
                    <a:xfrm>
                      <a:off x="2359025" y="1462088"/>
                      <a:ext cx="4354513" cy="1544638"/>
                      <a:chOff x="2359025" y="1462088"/>
                      <a:chExt cx="4354513" cy="1544638"/>
                    </a:xfrm>
                  </p:grpSpPr>
                  <p:sp>
                    <p:nvSpPr>
                      <p:cNvPr id="24" name="Freeform 9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9025" y="1462088"/>
                        <a:ext cx="4354513" cy="1544638"/>
                      </a:xfrm>
                      <a:custGeom>
                        <a:avLst/>
                        <a:gdLst>
                          <a:gd name="T0" fmla="*/ 90 w 1158"/>
                          <a:gd name="T1" fmla="*/ 411 h 411"/>
                          <a:gd name="T2" fmla="*/ 42 w 1158"/>
                          <a:gd name="T3" fmla="*/ 395 h 411"/>
                          <a:gd name="T4" fmla="*/ 27 w 1158"/>
                          <a:gd name="T5" fmla="*/ 282 h 411"/>
                          <a:gd name="T6" fmla="*/ 234 w 1158"/>
                          <a:gd name="T7" fmla="*/ 153 h 411"/>
                          <a:gd name="T8" fmla="*/ 529 w 1158"/>
                          <a:gd name="T9" fmla="*/ 71 h 411"/>
                          <a:gd name="T10" fmla="*/ 1078 w 1158"/>
                          <a:gd name="T11" fmla="*/ 0 h 411"/>
                          <a:gd name="T12" fmla="*/ 1158 w 1158"/>
                          <a:gd name="T13" fmla="*/ 80 h 411"/>
                          <a:gd name="T14" fmla="*/ 1078 w 1158"/>
                          <a:gd name="T15" fmla="*/ 160 h 411"/>
                          <a:gd name="T16" fmla="*/ 562 w 1158"/>
                          <a:gd name="T17" fmla="*/ 227 h 411"/>
                          <a:gd name="T18" fmla="*/ 154 w 1158"/>
                          <a:gd name="T19" fmla="*/ 380 h 411"/>
                          <a:gd name="T20" fmla="*/ 90 w 1158"/>
                          <a:gd name="T21" fmla="*/ 411 h 4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58" h="411">
                            <a:moveTo>
                              <a:pt x="90" y="411"/>
                            </a:moveTo>
                            <a:cubicBezTo>
                              <a:pt x="73" y="411"/>
                              <a:pt x="56" y="406"/>
                              <a:pt x="42" y="395"/>
                            </a:cubicBezTo>
                            <a:cubicBezTo>
                              <a:pt x="7" y="368"/>
                              <a:pt x="0" y="318"/>
                              <a:pt x="27" y="282"/>
                            </a:cubicBezTo>
                            <a:cubicBezTo>
                              <a:pt x="64" y="234"/>
                              <a:pt x="132" y="192"/>
                              <a:pt x="234" y="153"/>
                            </a:cubicBezTo>
                            <a:cubicBezTo>
                              <a:pt x="314" y="123"/>
                              <a:pt x="413" y="96"/>
                              <a:pt x="529" y="71"/>
                            </a:cubicBezTo>
                            <a:cubicBezTo>
                              <a:pt x="745" y="25"/>
                              <a:pt x="969" y="0"/>
                              <a:pt x="1078" y="0"/>
                            </a:cubicBezTo>
                            <a:cubicBezTo>
                              <a:pt x="1122" y="0"/>
                              <a:pt x="1158" y="36"/>
                              <a:pt x="1158" y="80"/>
                            </a:cubicBezTo>
                            <a:cubicBezTo>
                              <a:pt x="1158" y="125"/>
                              <a:pt x="1122" y="160"/>
                              <a:pt x="1078" y="160"/>
                            </a:cubicBezTo>
                            <a:cubicBezTo>
                              <a:pt x="977" y="160"/>
                              <a:pt x="768" y="183"/>
                              <a:pt x="562" y="227"/>
                            </a:cubicBezTo>
                            <a:cubicBezTo>
                              <a:pt x="305" y="282"/>
                              <a:pt x="181" y="344"/>
                              <a:pt x="154" y="380"/>
                            </a:cubicBezTo>
                            <a:cubicBezTo>
                              <a:pt x="138" y="400"/>
                              <a:pt x="114" y="411"/>
                              <a:pt x="90" y="411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8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100" y="1544638"/>
                        <a:ext cx="3481388" cy="923925"/>
                      </a:xfrm>
                      <a:custGeom>
                        <a:avLst/>
                        <a:gdLst>
                          <a:gd name="T0" fmla="*/ 12 w 926"/>
                          <a:gd name="T1" fmla="*/ 230 h 246"/>
                          <a:gd name="T2" fmla="*/ 416 w 926"/>
                          <a:gd name="T3" fmla="*/ 120 h 246"/>
                          <a:gd name="T4" fmla="*/ 918 w 926"/>
                          <a:gd name="T5" fmla="*/ 28 h 246"/>
                          <a:gd name="T6" fmla="*/ 395 w 926"/>
                          <a:gd name="T7" fmla="*/ 86 h 246"/>
                          <a:gd name="T8" fmla="*/ 12 w 926"/>
                          <a:gd name="T9" fmla="*/ 230 h 2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26" h="246">
                            <a:moveTo>
                              <a:pt x="12" y="230"/>
                            </a:moveTo>
                            <a:cubicBezTo>
                              <a:pt x="23" y="246"/>
                              <a:pt x="274" y="155"/>
                              <a:pt x="416" y="120"/>
                            </a:cubicBezTo>
                            <a:cubicBezTo>
                              <a:pt x="557" y="85"/>
                              <a:pt x="910" y="56"/>
                              <a:pt x="918" y="28"/>
                            </a:cubicBezTo>
                            <a:cubicBezTo>
                              <a:pt x="926" y="0"/>
                              <a:pt x="659" y="19"/>
                              <a:pt x="395" y="86"/>
                            </a:cubicBezTo>
                            <a:cubicBezTo>
                              <a:pt x="242" y="124"/>
                              <a:pt x="0" y="215"/>
                              <a:pt x="12" y="23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  <a:effectLst>
                        <a:softEdge rad="0"/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" name="Group 183"/>
                    <p:cNvGrpSpPr/>
                    <p:nvPr/>
                  </p:nvGrpSpPr>
                  <p:grpSpPr>
                    <a:xfrm>
                      <a:off x="5334000" y="2995613"/>
                      <a:ext cx="1085850" cy="1371600"/>
                      <a:chOff x="5334000" y="2995613"/>
                      <a:chExt cx="1085850" cy="1371600"/>
                    </a:xfrm>
                  </p:grpSpPr>
                  <p:sp>
                    <p:nvSpPr>
                      <p:cNvPr id="2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4000" y="2995613"/>
                        <a:ext cx="1085850" cy="1371600"/>
                      </a:xfrm>
                      <a:custGeom>
                        <a:avLst/>
                        <a:gdLst>
                          <a:gd name="T0" fmla="*/ 128 w 289"/>
                          <a:gd name="T1" fmla="*/ 365 h 365"/>
                          <a:gd name="T2" fmla="*/ 230 w 289"/>
                          <a:gd name="T3" fmla="*/ 165 h 365"/>
                          <a:gd name="T4" fmla="*/ 271 w 289"/>
                          <a:gd name="T5" fmla="*/ 59 h 365"/>
                          <a:gd name="T6" fmla="*/ 165 w 289"/>
                          <a:gd name="T7" fmla="*/ 18 h 365"/>
                          <a:gd name="T8" fmla="*/ 2 w 289"/>
                          <a:gd name="T9" fmla="*/ 277 h 365"/>
                          <a:gd name="T10" fmla="*/ 1 w 289"/>
                          <a:gd name="T11" fmla="*/ 348 h 365"/>
                          <a:gd name="T12" fmla="*/ 128 w 289"/>
                          <a:gd name="T13" fmla="*/ 365 h 3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89" h="365">
                            <a:moveTo>
                              <a:pt x="128" y="365"/>
                            </a:moveTo>
                            <a:cubicBezTo>
                              <a:pt x="134" y="307"/>
                              <a:pt x="156" y="197"/>
                              <a:pt x="230" y="165"/>
                            </a:cubicBezTo>
                            <a:cubicBezTo>
                              <a:pt x="270" y="147"/>
                              <a:pt x="289" y="99"/>
                              <a:pt x="271" y="59"/>
                            </a:cubicBezTo>
                            <a:cubicBezTo>
                              <a:pt x="253" y="19"/>
                              <a:pt x="206" y="0"/>
                              <a:pt x="165" y="18"/>
                            </a:cubicBezTo>
                            <a:cubicBezTo>
                              <a:pt x="70" y="60"/>
                              <a:pt x="12" y="152"/>
                              <a:pt x="2" y="277"/>
                            </a:cubicBezTo>
                            <a:cubicBezTo>
                              <a:pt x="0" y="303"/>
                              <a:pt x="0" y="327"/>
                              <a:pt x="1" y="348"/>
                            </a:cubicBezTo>
                            <a:lnTo>
                              <a:pt x="128" y="36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6E6E6"/>
                          </a:gs>
                          <a:gs pos="80000">
                            <a:srgbClr val="D7D7D7"/>
                          </a:gs>
                          <a:gs pos="100000">
                            <a:srgbClr val="969696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0678" y="3074353"/>
                        <a:ext cx="494530" cy="634206"/>
                      </a:xfrm>
                      <a:custGeom>
                        <a:avLst/>
                        <a:gdLst>
                          <a:gd name="T0" fmla="*/ 46 w 166"/>
                          <a:gd name="T1" fmla="*/ 205 h 213"/>
                          <a:gd name="T2" fmla="*/ 120 w 166"/>
                          <a:gd name="T3" fmla="*/ 100 h 213"/>
                          <a:gd name="T4" fmla="*/ 104 w 166"/>
                          <a:gd name="T5" fmla="*/ 53 h 213"/>
                          <a:gd name="T6" fmla="*/ 46 w 166"/>
                          <a:gd name="T7" fmla="*/ 205 h 2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66" h="213">
                            <a:moveTo>
                              <a:pt x="46" y="205"/>
                            </a:moveTo>
                            <a:cubicBezTo>
                              <a:pt x="46" y="205"/>
                              <a:pt x="74" y="115"/>
                              <a:pt x="120" y="100"/>
                            </a:cubicBezTo>
                            <a:cubicBezTo>
                              <a:pt x="166" y="85"/>
                              <a:pt x="158" y="0"/>
                              <a:pt x="104" y="53"/>
                            </a:cubicBezTo>
                            <a:cubicBezTo>
                              <a:pt x="51" y="107"/>
                              <a:pt x="0" y="213"/>
                              <a:pt x="46" y="205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95000"/>
                            </a:srgbClr>
                          </a:gs>
                          <a:gs pos="75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8975" y="3625850"/>
                        <a:ext cx="339725" cy="296863"/>
                      </a:xfrm>
                      <a:custGeom>
                        <a:avLst/>
                        <a:gdLst>
                          <a:gd name="T0" fmla="*/ 29 w 90"/>
                          <a:gd name="T1" fmla="*/ 79 h 79"/>
                          <a:gd name="T2" fmla="*/ 69 w 90"/>
                          <a:gd name="T3" fmla="*/ 12 h 79"/>
                          <a:gd name="T4" fmla="*/ 29 w 90"/>
                          <a:gd name="T5" fmla="*/ 79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90" h="79">
                            <a:moveTo>
                              <a:pt x="29" y="79"/>
                            </a:moveTo>
                            <a:cubicBezTo>
                              <a:pt x="29" y="79"/>
                              <a:pt x="48" y="24"/>
                              <a:pt x="69" y="12"/>
                            </a:cubicBezTo>
                            <a:cubicBezTo>
                              <a:pt x="90" y="0"/>
                              <a:pt x="0" y="15"/>
                              <a:pt x="29" y="79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65" name="Textfeld 6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 txBox="1"/>
            <p:nvPr/>
          </p:nvSpPr>
          <p:spPr bwMode="gray">
            <a:xfrm>
              <a:off x="3516263" y="4004824"/>
              <a:ext cx="2134418" cy="307777"/>
            </a:xfrm>
            <a:prstGeom prst="rect">
              <a:avLst/>
            </a:prstGeom>
            <a:noFill/>
            <a:scene3d>
              <a:camera prst="perspectiveRelaxedModerately">
                <a:rot lat="18590636" lon="0" rev="0"/>
              </a:camera>
              <a:lightRig rig="threePt" dir="t"/>
            </a:scene3d>
          </p:spPr>
          <p:txBody>
            <a:bodyPr wrap="square" lIns="0" tIns="0" rIns="0" bIns="0" rtlCol="0" anchor="b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de-DE" sz="2800" dirty="0" smtClean="0">
                  <a:solidFill>
                    <a:srgbClr val="000000"/>
                  </a:solidFill>
                </a:rPr>
                <a:t>Description text</a:t>
              </a:r>
              <a:endParaRPr lang="de-DE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170"/>
          <p:cNvGrpSpPr/>
          <p:nvPr/>
        </p:nvGrpSpPr>
        <p:grpSpPr>
          <a:xfrm>
            <a:off x="10936138" y="392699"/>
            <a:ext cx="685822" cy="1244729"/>
            <a:chOff x="5845176" y="1562943"/>
            <a:chExt cx="1276825" cy="2317366"/>
          </a:xfrm>
          <a:effectLst>
            <a:reflection blurRad="38100" stA="52000" endA="300" endPos="35000" dir="5400000" sy="-100000" algn="bl" rotWithShape="0"/>
          </a:effectLst>
        </p:grpSpPr>
        <p:grpSp>
          <p:nvGrpSpPr>
            <p:cNvPr id="128" name="Gruppieren 49"/>
            <p:cNvGrpSpPr/>
            <p:nvPr/>
          </p:nvGrpSpPr>
          <p:grpSpPr bwMode="gray">
            <a:xfrm>
              <a:off x="6174737" y="3253655"/>
              <a:ext cx="694116" cy="626654"/>
              <a:chOff x="-6834188" y="6475412"/>
              <a:chExt cx="4476750" cy="4586288"/>
            </a:xfrm>
            <a:effectLst>
              <a:outerShdw blurRad="127000" algn="c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8" name="Freeform 9"/>
              <p:cNvSpPr>
                <a:spLocks/>
              </p:cNvSpPr>
              <p:nvPr/>
            </p:nvSpPr>
            <p:spPr bwMode="gray">
              <a:xfrm>
                <a:off x="-5856288" y="10307637"/>
                <a:ext cx="2628900" cy="75406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7" y="120"/>
                  </a:cxn>
                  <a:cxn ang="0">
                    <a:pos x="162" y="168"/>
                  </a:cxn>
                  <a:cxn ang="0">
                    <a:pos x="342" y="199"/>
                  </a:cxn>
                  <a:cxn ang="0">
                    <a:pos x="482" y="170"/>
                  </a:cxn>
                  <a:cxn ang="0">
                    <a:pos x="546" y="155"/>
                  </a:cxn>
                  <a:cxn ang="0">
                    <a:pos x="701" y="0"/>
                  </a:cxn>
                  <a:cxn ang="0">
                    <a:pos x="0" y="27"/>
                  </a:cxn>
                </a:cxnLst>
                <a:rect l="0" t="0" r="r" b="b"/>
                <a:pathLst>
                  <a:path w="701" h="201">
                    <a:moveTo>
                      <a:pt x="0" y="27"/>
                    </a:moveTo>
                    <a:cubicBezTo>
                      <a:pt x="0" y="27"/>
                      <a:pt x="55" y="92"/>
                      <a:pt x="87" y="120"/>
                    </a:cubicBezTo>
                    <a:cubicBezTo>
                      <a:pt x="120" y="147"/>
                      <a:pt x="98" y="148"/>
                      <a:pt x="162" y="168"/>
                    </a:cubicBezTo>
                    <a:cubicBezTo>
                      <a:pt x="225" y="187"/>
                      <a:pt x="266" y="201"/>
                      <a:pt x="342" y="199"/>
                    </a:cubicBezTo>
                    <a:cubicBezTo>
                      <a:pt x="418" y="196"/>
                      <a:pt x="431" y="181"/>
                      <a:pt x="482" y="170"/>
                    </a:cubicBezTo>
                    <a:cubicBezTo>
                      <a:pt x="532" y="159"/>
                      <a:pt x="546" y="155"/>
                      <a:pt x="546" y="155"/>
                    </a:cubicBezTo>
                    <a:cubicBezTo>
                      <a:pt x="701" y="0"/>
                      <a:pt x="701" y="0"/>
                      <a:pt x="701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74000">
                    <a:srgbClr val="000000"/>
                  </a:gs>
                  <a:gs pos="100000">
                    <a:srgbClr val="AFAFAF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" name="Freeform 10"/>
              <p:cNvSpPr>
                <a:spLocks/>
              </p:cNvSpPr>
              <p:nvPr/>
            </p:nvSpPr>
            <p:spPr bwMode="gray">
              <a:xfrm>
                <a:off x="-5867400" y="10304462"/>
                <a:ext cx="2651125" cy="75406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2" y="29"/>
                  </a:cxn>
                  <a:cxn ang="0">
                    <a:pos x="89" y="122"/>
                  </a:cxn>
                  <a:cxn ang="0">
                    <a:pos x="115" y="148"/>
                  </a:cxn>
                  <a:cxn ang="0">
                    <a:pos x="130" y="158"/>
                  </a:cxn>
                  <a:cxn ang="0">
                    <a:pos x="164" y="170"/>
                  </a:cxn>
                  <a:cxn ang="0">
                    <a:pos x="328" y="201"/>
                  </a:cxn>
                  <a:cxn ang="0">
                    <a:pos x="345" y="201"/>
                  </a:cxn>
                  <a:cxn ang="0">
                    <a:pos x="425" y="190"/>
                  </a:cxn>
                  <a:cxn ang="0">
                    <a:pos x="485" y="173"/>
                  </a:cxn>
                  <a:cxn ang="0">
                    <a:pos x="549" y="157"/>
                  </a:cxn>
                  <a:cxn ang="0">
                    <a:pos x="550" y="157"/>
                  </a:cxn>
                  <a:cxn ang="0">
                    <a:pos x="70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3" y="28"/>
                  </a:cxn>
                  <a:cxn ang="0">
                    <a:pos x="3" y="30"/>
                  </a:cxn>
                  <a:cxn ang="0">
                    <a:pos x="700" y="3"/>
                  </a:cxn>
                  <a:cxn ang="0">
                    <a:pos x="548" y="155"/>
                  </a:cxn>
                  <a:cxn ang="0">
                    <a:pos x="549" y="156"/>
                  </a:cxn>
                  <a:cxn ang="0">
                    <a:pos x="548" y="154"/>
                  </a:cxn>
                  <a:cxn ang="0">
                    <a:pos x="548" y="155"/>
                  </a:cxn>
                  <a:cxn ang="0">
                    <a:pos x="484" y="170"/>
                  </a:cxn>
                  <a:cxn ang="0">
                    <a:pos x="424" y="187"/>
                  </a:cxn>
                  <a:cxn ang="0">
                    <a:pos x="345" y="198"/>
                  </a:cxn>
                  <a:cxn ang="0">
                    <a:pos x="328" y="198"/>
                  </a:cxn>
                  <a:cxn ang="0">
                    <a:pos x="165" y="167"/>
                  </a:cxn>
                  <a:cxn ang="0">
                    <a:pos x="131" y="155"/>
                  </a:cxn>
                  <a:cxn ang="0">
                    <a:pos x="112" y="142"/>
                  </a:cxn>
                  <a:cxn ang="0">
                    <a:pos x="91" y="119"/>
                  </a:cxn>
                  <a:cxn ang="0">
                    <a:pos x="36" y="63"/>
                  </a:cxn>
                  <a:cxn ang="0">
                    <a:pos x="13" y="38"/>
                  </a:cxn>
                  <a:cxn ang="0">
                    <a:pos x="7" y="30"/>
                  </a:cxn>
                  <a:cxn ang="0">
                    <a:pos x="4" y="27"/>
                  </a:cxn>
                  <a:cxn ang="0">
                    <a:pos x="3" y="28"/>
                  </a:cxn>
                  <a:cxn ang="0">
                    <a:pos x="3" y="30"/>
                  </a:cxn>
                  <a:cxn ang="0">
                    <a:pos x="3" y="28"/>
                  </a:cxn>
                </a:cxnLst>
                <a:rect l="0" t="0" r="r" b="b"/>
                <a:pathLst>
                  <a:path w="707" h="201">
                    <a:moveTo>
                      <a:pt x="3" y="28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56" y="94"/>
                      <a:pt x="89" y="122"/>
                    </a:cubicBezTo>
                    <a:cubicBezTo>
                      <a:pt x="105" y="135"/>
                      <a:pt x="108" y="142"/>
                      <a:pt x="115" y="148"/>
                    </a:cubicBezTo>
                    <a:cubicBezTo>
                      <a:pt x="118" y="152"/>
                      <a:pt x="123" y="155"/>
                      <a:pt x="130" y="158"/>
                    </a:cubicBezTo>
                    <a:cubicBezTo>
                      <a:pt x="138" y="161"/>
                      <a:pt x="148" y="165"/>
                      <a:pt x="164" y="170"/>
                    </a:cubicBezTo>
                    <a:cubicBezTo>
                      <a:pt x="223" y="188"/>
                      <a:pt x="263" y="201"/>
                      <a:pt x="328" y="201"/>
                    </a:cubicBezTo>
                    <a:cubicBezTo>
                      <a:pt x="334" y="201"/>
                      <a:pt x="339" y="201"/>
                      <a:pt x="345" y="201"/>
                    </a:cubicBezTo>
                    <a:cubicBezTo>
                      <a:pt x="384" y="200"/>
                      <a:pt x="406" y="195"/>
                      <a:pt x="425" y="190"/>
                    </a:cubicBezTo>
                    <a:cubicBezTo>
                      <a:pt x="444" y="185"/>
                      <a:pt x="460" y="178"/>
                      <a:pt x="485" y="173"/>
                    </a:cubicBezTo>
                    <a:cubicBezTo>
                      <a:pt x="536" y="162"/>
                      <a:pt x="549" y="157"/>
                      <a:pt x="549" y="157"/>
                    </a:cubicBezTo>
                    <a:cubicBezTo>
                      <a:pt x="550" y="157"/>
                      <a:pt x="550" y="157"/>
                      <a:pt x="550" y="157"/>
                    </a:cubicBezTo>
                    <a:cubicBezTo>
                      <a:pt x="707" y="0"/>
                      <a:pt x="707" y="0"/>
                      <a:pt x="707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700" y="3"/>
                      <a:pt x="700" y="3"/>
                      <a:pt x="700" y="3"/>
                    </a:cubicBezTo>
                    <a:cubicBezTo>
                      <a:pt x="548" y="155"/>
                      <a:pt x="548" y="155"/>
                      <a:pt x="548" y="155"/>
                    </a:cubicBezTo>
                    <a:cubicBezTo>
                      <a:pt x="549" y="156"/>
                      <a:pt x="549" y="156"/>
                      <a:pt x="549" y="156"/>
                    </a:cubicBezTo>
                    <a:cubicBezTo>
                      <a:pt x="548" y="154"/>
                      <a:pt x="548" y="154"/>
                      <a:pt x="548" y="154"/>
                    </a:cubicBezTo>
                    <a:cubicBezTo>
                      <a:pt x="548" y="154"/>
                      <a:pt x="548" y="155"/>
                      <a:pt x="548" y="155"/>
                    </a:cubicBezTo>
                    <a:cubicBezTo>
                      <a:pt x="545" y="156"/>
                      <a:pt x="529" y="160"/>
                      <a:pt x="484" y="170"/>
                    </a:cubicBezTo>
                    <a:cubicBezTo>
                      <a:pt x="459" y="175"/>
                      <a:pt x="443" y="182"/>
                      <a:pt x="424" y="187"/>
                    </a:cubicBezTo>
                    <a:cubicBezTo>
                      <a:pt x="405" y="193"/>
                      <a:pt x="383" y="197"/>
                      <a:pt x="345" y="198"/>
                    </a:cubicBezTo>
                    <a:cubicBezTo>
                      <a:pt x="339" y="198"/>
                      <a:pt x="334" y="198"/>
                      <a:pt x="328" y="198"/>
                    </a:cubicBezTo>
                    <a:cubicBezTo>
                      <a:pt x="263" y="198"/>
                      <a:pt x="224" y="186"/>
                      <a:pt x="165" y="167"/>
                    </a:cubicBezTo>
                    <a:cubicBezTo>
                      <a:pt x="149" y="162"/>
                      <a:pt x="139" y="159"/>
                      <a:pt x="131" y="155"/>
                    </a:cubicBezTo>
                    <a:cubicBezTo>
                      <a:pt x="120" y="150"/>
                      <a:pt x="117" y="147"/>
                      <a:pt x="112" y="142"/>
                    </a:cubicBezTo>
                    <a:cubicBezTo>
                      <a:pt x="108" y="136"/>
                      <a:pt x="103" y="130"/>
                      <a:pt x="91" y="119"/>
                    </a:cubicBezTo>
                    <a:cubicBezTo>
                      <a:pt x="75" y="106"/>
                      <a:pt x="53" y="83"/>
                      <a:pt x="36" y="63"/>
                    </a:cubicBezTo>
                    <a:cubicBezTo>
                      <a:pt x="27" y="53"/>
                      <a:pt x="19" y="44"/>
                      <a:pt x="13" y="38"/>
                    </a:cubicBezTo>
                    <a:cubicBezTo>
                      <a:pt x="11" y="35"/>
                      <a:pt x="8" y="32"/>
                      <a:pt x="7" y="30"/>
                    </a:cubicBezTo>
                    <a:cubicBezTo>
                      <a:pt x="5" y="28"/>
                      <a:pt x="4" y="27"/>
                      <a:pt x="4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30"/>
                      <a:pt x="3" y="30"/>
                      <a:pt x="3" y="30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" name="Freeform 11"/>
              <p:cNvSpPr>
                <a:spLocks/>
              </p:cNvSpPr>
              <p:nvPr/>
            </p:nvSpPr>
            <p:spPr bwMode="gray">
              <a:xfrm>
                <a:off x="-6834188" y="6475412"/>
                <a:ext cx="4476750" cy="3971925"/>
              </a:xfrm>
              <a:custGeom>
                <a:avLst/>
                <a:gdLst/>
                <a:ahLst/>
                <a:cxnLst>
                  <a:cxn ang="0">
                    <a:pos x="1187" y="30"/>
                  </a:cxn>
                  <a:cxn ang="0">
                    <a:pos x="1152" y="47"/>
                  </a:cxn>
                  <a:cxn ang="0">
                    <a:pos x="1146" y="127"/>
                  </a:cxn>
                  <a:cxn ang="0">
                    <a:pos x="1178" y="212"/>
                  </a:cxn>
                  <a:cxn ang="0">
                    <a:pos x="1134" y="264"/>
                  </a:cxn>
                  <a:cxn ang="0">
                    <a:pos x="1135" y="311"/>
                  </a:cxn>
                  <a:cxn ang="0">
                    <a:pos x="1176" y="363"/>
                  </a:cxn>
                  <a:cxn ang="0">
                    <a:pos x="1129" y="422"/>
                  </a:cxn>
                  <a:cxn ang="0">
                    <a:pos x="1139" y="485"/>
                  </a:cxn>
                  <a:cxn ang="0">
                    <a:pos x="1174" y="527"/>
                  </a:cxn>
                  <a:cxn ang="0">
                    <a:pos x="1123" y="588"/>
                  </a:cxn>
                  <a:cxn ang="0">
                    <a:pos x="1157" y="649"/>
                  </a:cxn>
                  <a:cxn ang="0">
                    <a:pos x="1168" y="699"/>
                  </a:cxn>
                  <a:cxn ang="0">
                    <a:pos x="1119" y="752"/>
                  </a:cxn>
                  <a:cxn ang="0">
                    <a:pos x="1138" y="799"/>
                  </a:cxn>
                  <a:cxn ang="0">
                    <a:pos x="1149" y="852"/>
                  </a:cxn>
                  <a:cxn ang="0">
                    <a:pos x="955" y="1027"/>
                  </a:cxn>
                  <a:cxn ang="0">
                    <a:pos x="600" y="1053"/>
                  </a:cxn>
                  <a:cxn ang="0">
                    <a:pos x="239" y="1043"/>
                  </a:cxn>
                  <a:cxn ang="0">
                    <a:pos x="77" y="890"/>
                  </a:cxn>
                  <a:cxn ang="0">
                    <a:pos x="70" y="807"/>
                  </a:cxn>
                  <a:cxn ang="0">
                    <a:pos x="36" y="786"/>
                  </a:cxn>
                  <a:cxn ang="0">
                    <a:pos x="49" y="716"/>
                  </a:cxn>
                  <a:cxn ang="0">
                    <a:pos x="48" y="635"/>
                  </a:cxn>
                  <a:cxn ang="0">
                    <a:pos x="32" y="566"/>
                  </a:cxn>
                  <a:cxn ang="0">
                    <a:pos x="40" y="474"/>
                  </a:cxn>
                  <a:cxn ang="0">
                    <a:pos x="26" y="412"/>
                  </a:cxn>
                  <a:cxn ang="0">
                    <a:pos x="59" y="356"/>
                  </a:cxn>
                  <a:cxn ang="0">
                    <a:pos x="28" y="297"/>
                  </a:cxn>
                  <a:cxn ang="0">
                    <a:pos x="38" y="110"/>
                  </a:cxn>
                  <a:cxn ang="0">
                    <a:pos x="29" y="97"/>
                  </a:cxn>
                  <a:cxn ang="0">
                    <a:pos x="23" y="40"/>
                  </a:cxn>
                  <a:cxn ang="0">
                    <a:pos x="12" y="28"/>
                  </a:cxn>
                  <a:cxn ang="0">
                    <a:pos x="656" y="8"/>
                  </a:cxn>
                  <a:cxn ang="0">
                    <a:pos x="1187" y="30"/>
                  </a:cxn>
                </a:cxnLst>
                <a:rect l="0" t="0" r="r" b="b"/>
                <a:pathLst>
                  <a:path w="1194" h="1059">
                    <a:moveTo>
                      <a:pt x="1187" y="30"/>
                    </a:moveTo>
                    <a:cubicBezTo>
                      <a:pt x="1187" y="30"/>
                      <a:pt x="1177" y="37"/>
                      <a:pt x="1152" y="47"/>
                    </a:cubicBezTo>
                    <a:cubicBezTo>
                      <a:pt x="1145" y="50"/>
                      <a:pt x="1145" y="93"/>
                      <a:pt x="1146" y="127"/>
                    </a:cubicBezTo>
                    <a:cubicBezTo>
                      <a:pt x="1146" y="153"/>
                      <a:pt x="1178" y="169"/>
                      <a:pt x="1178" y="212"/>
                    </a:cubicBezTo>
                    <a:cubicBezTo>
                      <a:pt x="1178" y="254"/>
                      <a:pt x="1142" y="237"/>
                      <a:pt x="1134" y="264"/>
                    </a:cubicBezTo>
                    <a:cubicBezTo>
                      <a:pt x="1127" y="291"/>
                      <a:pt x="1135" y="311"/>
                      <a:pt x="1135" y="311"/>
                    </a:cubicBezTo>
                    <a:cubicBezTo>
                      <a:pt x="1135" y="311"/>
                      <a:pt x="1172" y="332"/>
                      <a:pt x="1176" y="363"/>
                    </a:cubicBezTo>
                    <a:cubicBezTo>
                      <a:pt x="1180" y="394"/>
                      <a:pt x="1141" y="399"/>
                      <a:pt x="1129" y="422"/>
                    </a:cubicBezTo>
                    <a:cubicBezTo>
                      <a:pt x="1118" y="446"/>
                      <a:pt x="1139" y="485"/>
                      <a:pt x="1139" y="485"/>
                    </a:cubicBezTo>
                    <a:cubicBezTo>
                      <a:pt x="1139" y="485"/>
                      <a:pt x="1174" y="482"/>
                      <a:pt x="1174" y="527"/>
                    </a:cubicBezTo>
                    <a:cubicBezTo>
                      <a:pt x="1173" y="561"/>
                      <a:pt x="1127" y="565"/>
                      <a:pt x="1123" y="588"/>
                    </a:cubicBezTo>
                    <a:cubicBezTo>
                      <a:pt x="1119" y="611"/>
                      <a:pt x="1116" y="641"/>
                      <a:pt x="1157" y="649"/>
                    </a:cubicBezTo>
                    <a:cubicBezTo>
                      <a:pt x="1165" y="651"/>
                      <a:pt x="1182" y="660"/>
                      <a:pt x="1168" y="699"/>
                    </a:cubicBezTo>
                    <a:cubicBezTo>
                      <a:pt x="1157" y="730"/>
                      <a:pt x="1119" y="725"/>
                      <a:pt x="1119" y="752"/>
                    </a:cubicBezTo>
                    <a:cubicBezTo>
                      <a:pt x="1119" y="779"/>
                      <a:pt x="1119" y="792"/>
                      <a:pt x="1138" y="799"/>
                    </a:cubicBezTo>
                    <a:cubicBezTo>
                      <a:pt x="1157" y="807"/>
                      <a:pt x="1176" y="823"/>
                      <a:pt x="1149" y="852"/>
                    </a:cubicBezTo>
                    <a:cubicBezTo>
                      <a:pt x="1123" y="880"/>
                      <a:pt x="995" y="1016"/>
                      <a:pt x="955" y="1027"/>
                    </a:cubicBezTo>
                    <a:cubicBezTo>
                      <a:pt x="882" y="1047"/>
                      <a:pt x="719" y="1053"/>
                      <a:pt x="600" y="1053"/>
                    </a:cubicBezTo>
                    <a:cubicBezTo>
                      <a:pt x="480" y="1053"/>
                      <a:pt x="299" y="1059"/>
                      <a:pt x="239" y="1043"/>
                    </a:cubicBezTo>
                    <a:cubicBezTo>
                      <a:pt x="223" y="1039"/>
                      <a:pt x="91" y="916"/>
                      <a:pt x="77" y="890"/>
                    </a:cubicBezTo>
                    <a:cubicBezTo>
                      <a:pt x="59" y="857"/>
                      <a:pt x="74" y="832"/>
                      <a:pt x="70" y="807"/>
                    </a:cubicBezTo>
                    <a:cubicBezTo>
                      <a:pt x="66" y="784"/>
                      <a:pt x="55" y="802"/>
                      <a:pt x="36" y="786"/>
                    </a:cubicBezTo>
                    <a:cubicBezTo>
                      <a:pt x="0" y="756"/>
                      <a:pt x="33" y="723"/>
                      <a:pt x="49" y="716"/>
                    </a:cubicBezTo>
                    <a:cubicBezTo>
                      <a:pt x="64" y="708"/>
                      <a:pt x="75" y="662"/>
                      <a:pt x="48" y="635"/>
                    </a:cubicBezTo>
                    <a:cubicBezTo>
                      <a:pt x="21" y="608"/>
                      <a:pt x="9" y="588"/>
                      <a:pt x="32" y="566"/>
                    </a:cubicBezTo>
                    <a:cubicBezTo>
                      <a:pt x="78" y="522"/>
                      <a:pt x="63" y="501"/>
                      <a:pt x="40" y="474"/>
                    </a:cubicBezTo>
                    <a:cubicBezTo>
                      <a:pt x="16" y="447"/>
                      <a:pt x="17" y="434"/>
                      <a:pt x="26" y="412"/>
                    </a:cubicBezTo>
                    <a:cubicBezTo>
                      <a:pt x="36" y="390"/>
                      <a:pt x="67" y="415"/>
                      <a:pt x="59" y="356"/>
                    </a:cubicBezTo>
                    <a:cubicBezTo>
                      <a:pt x="51" y="295"/>
                      <a:pt x="47" y="339"/>
                      <a:pt x="28" y="297"/>
                    </a:cubicBezTo>
                    <a:cubicBezTo>
                      <a:pt x="14" y="267"/>
                      <a:pt x="38" y="110"/>
                      <a:pt x="38" y="110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574" y="0"/>
                      <a:pt x="656" y="8"/>
                    </a:cubicBezTo>
                    <a:cubicBezTo>
                      <a:pt x="737" y="16"/>
                      <a:pt x="1194" y="30"/>
                      <a:pt x="1187" y="30"/>
                    </a:cubicBezTo>
                  </a:path>
                </a:pathLst>
              </a:custGeom>
              <a:gradFill flip="none" rotWithShape="1">
                <a:gsLst>
                  <a:gs pos="0">
                    <a:srgbClr val="969696"/>
                  </a:gs>
                  <a:gs pos="74000">
                    <a:srgbClr val="969696"/>
                  </a:gs>
                  <a:gs pos="100000">
                    <a:srgbClr val="646464"/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1" name="Freeform 12"/>
              <p:cNvSpPr>
                <a:spLocks noEditPoints="1"/>
              </p:cNvSpPr>
              <p:nvPr/>
            </p:nvSpPr>
            <p:spPr bwMode="gray">
              <a:xfrm>
                <a:off x="-6511925" y="6629400"/>
                <a:ext cx="3041650" cy="3802063"/>
              </a:xfrm>
              <a:custGeom>
                <a:avLst/>
                <a:gdLst/>
                <a:ahLst/>
                <a:cxnLst>
                  <a:cxn ang="0">
                    <a:pos x="389" y="28"/>
                  </a:cxn>
                  <a:cxn ang="0">
                    <a:pos x="389" y="101"/>
                  </a:cxn>
                  <a:cxn ang="0">
                    <a:pos x="441" y="226"/>
                  </a:cxn>
                  <a:cxn ang="0">
                    <a:pos x="435" y="281"/>
                  </a:cxn>
                  <a:cxn ang="0">
                    <a:pos x="571" y="308"/>
                  </a:cxn>
                  <a:cxn ang="0">
                    <a:pos x="675" y="273"/>
                  </a:cxn>
                  <a:cxn ang="0">
                    <a:pos x="547" y="215"/>
                  </a:cxn>
                  <a:cxn ang="0">
                    <a:pos x="648" y="98"/>
                  </a:cxn>
                  <a:cxn ang="0">
                    <a:pos x="555" y="41"/>
                  </a:cxn>
                  <a:cxn ang="0">
                    <a:pos x="405" y="3"/>
                  </a:cxn>
                  <a:cxn ang="0">
                    <a:pos x="296" y="354"/>
                  </a:cxn>
                  <a:cxn ang="0">
                    <a:pos x="713" y="341"/>
                  </a:cxn>
                  <a:cxn ang="0">
                    <a:pos x="515" y="320"/>
                  </a:cxn>
                  <a:cxn ang="0">
                    <a:pos x="163" y="338"/>
                  </a:cxn>
                  <a:cxn ang="0">
                    <a:pos x="49" y="433"/>
                  </a:cxn>
                  <a:cxn ang="0">
                    <a:pos x="536" y="392"/>
                  </a:cxn>
                  <a:cxn ang="0">
                    <a:pos x="672" y="420"/>
                  </a:cxn>
                  <a:cxn ang="0">
                    <a:pos x="623" y="460"/>
                  </a:cxn>
                  <a:cxn ang="0">
                    <a:pos x="340" y="466"/>
                  </a:cxn>
                  <a:cxn ang="0">
                    <a:pos x="226" y="441"/>
                  </a:cxn>
                  <a:cxn ang="0">
                    <a:pos x="92" y="588"/>
                  </a:cxn>
                  <a:cxn ang="0">
                    <a:pos x="495" y="558"/>
                  </a:cxn>
                  <a:cxn ang="0">
                    <a:pos x="699" y="561"/>
                  </a:cxn>
                  <a:cxn ang="0">
                    <a:pos x="566" y="596"/>
                  </a:cxn>
                  <a:cxn ang="0">
                    <a:pos x="514" y="643"/>
                  </a:cxn>
                  <a:cxn ang="0">
                    <a:pos x="457" y="607"/>
                  </a:cxn>
                  <a:cxn ang="0">
                    <a:pos x="60" y="743"/>
                  </a:cxn>
                  <a:cxn ang="0">
                    <a:pos x="479" y="714"/>
                  </a:cxn>
                  <a:cxn ang="0">
                    <a:pos x="789" y="733"/>
                  </a:cxn>
                  <a:cxn ang="0">
                    <a:pos x="677" y="815"/>
                  </a:cxn>
                  <a:cxn ang="0">
                    <a:pos x="736" y="877"/>
                  </a:cxn>
                  <a:cxn ang="0">
                    <a:pos x="372" y="1014"/>
                  </a:cxn>
                  <a:cxn ang="0">
                    <a:pos x="336" y="840"/>
                  </a:cxn>
                  <a:cxn ang="0">
                    <a:pos x="348" y="768"/>
                  </a:cxn>
                </a:cxnLst>
                <a:rect l="0" t="0" r="r" b="b"/>
                <a:pathLst>
                  <a:path w="811" h="1014">
                    <a:moveTo>
                      <a:pt x="405" y="3"/>
                    </a:moveTo>
                    <a:cubicBezTo>
                      <a:pt x="405" y="3"/>
                      <a:pt x="386" y="0"/>
                      <a:pt x="389" y="28"/>
                    </a:cubicBezTo>
                    <a:cubicBezTo>
                      <a:pt x="392" y="55"/>
                      <a:pt x="400" y="85"/>
                      <a:pt x="400" y="85"/>
                    </a:cubicBezTo>
                    <a:cubicBezTo>
                      <a:pt x="400" y="85"/>
                      <a:pt x="375" y="47"/>
                      <a:pt x="389" y="101"/>
                    </a:cubicBezTo>
                    <a:cubicBezTo>
                      <a:pt x="403" y="155"/>
                      <a:pt x="411" y="155"/>
                      <a:pt x="389" y="166"/>
                    </a:cubicBezTo>
                    <a:cubicBezTo>
                      <a:pt x="367" y="177"/>
                      <a:pt x="441" y="226"/>
                      <a:pt x="441" y="226"/>
                    </a:cubicBezTo>
                    <a:cubicBezTo>
                      <a:pt x="441" y="226"/>
                      <a:pt x="92" y="262"/>
                      <a:pt x="46" y="262"/>
                    </a:cubicBezTo>
                    <a:cubicBezTo>
                      <a:pt x="0" y="262"/>
                      <a:pt x="403" y="283"/>
                      <a:pt x="435" y="281"/>
                    </a:cubicBezTo>
                    <a:cubicBezTo>
                      <a:pt x="468" y="278"/>
                      <a:pt x="427" y="292"/>
                      <a:pt x="413" y="300"/>
                    </a:cubicBezTo>
                    <a:cubicBezTo>
                      <a:pt x="400" y="308"/>
                      <a:pt x="506" y="316"/>
                      <a:pt x="571" y="308"/>
                    </a:cubicBezTo>
                    <a:cubicBezTo>
                      <a:pt x="637" y="300"/>
                      <a:pt x="596" y="283"/>
                      <a:pt x="558" y="281"/>
                    </a:cubicBezTo>
                    <a:cubicBezTo>
                      <a:pt x="520" y="278"/>
                      <a:pt x="604" y="278"/>
                      <a:pt x="675" y="273"/>
                    </a:cubicBezTo>
                    <a:cubicBezTo>
                      <a:pt x="746" y="267"/>
                      <a:pt x="615" y="240"/>
                      <a:pt x="574" y="234"/>
                    </a:cubicBezTo>
                    <a:cubicBezTo>
                      <a:pt x="533" y="229"/>
                      <a:pt x="473" y="215"/>
                      <a:pt x="547" y="215"/>
                    </a:cubicBezTo>
                    <a:cubicBezTo>
                      <a:pt x="620" y="215"/>
                      <a:pt x="648" y="226"/>
                      <a:pt x="648" y="204"/>
                    </a:cubicBezTo>
                    <a:cubicBezTo>
                      <a:pt x="648" y="183"/>
                      <a:pt x="658" y="106"/>
                      <a:pt x="648" y="98"/>
                    </a:cubicBezTo>
                    <a:cubicBezTo>
                      <a:pt x="637" y="90"/>
                      <a:pt x="664" y="101"/>
                      <a:pt x="645" y="71"/>
                    </a:cubicBezTo>
                    <a:cubicBezTo>
                      <a:pt x="626" y="41"/>
                      <a:pt x="555" y="41"/>
                      <a:pt x="555" y="41"/>
                    </a:cubicBezTo>
                    <a:cubicBezTo>
                      <a:pt x="555" y="41"/>
                      <a:pt x="628" y="25"/>
                      <a:pt x="688" y="17"/>
                    </a:cubicBezTo>
                    <a:cubicBezTo>
                      <a:pt x="748" y="9"/>
                      <a:pt x="403" y="6"/>
                      <a:pt x="405" y="3"/>
                    </a:cubicBezTo>
                    <a:moveTo>
                      <a:pt x="19" y="357"/>
                    </a:moveTo>
                    <a:cubicBezTo>
                      <a:pt x="19" y="357"/>
                      <a:pt x="182" y="365"/>
                      <a:pt x="296" y="354"/>
                    </a:cubicBezTo>
                    <a:cubicBezTo>
                      <a:pt x="411" y="343"/>
                      <a:pt x="476" y="338"/>
                      <a:pt x="560" y="343"/>
                    </a:cubicBezTo>
                    <a:cubicBezTo>
                      <a:pt x="645" y="349"/>
                      <a:pt x="639" y="346"/>
                      <a:pt x="713" y="341"/>
                    </a:cubicBezTo>
                    <a:cubicBezTo>
                      <a:pt x="786" y="335"/>
                      <a:pt x="718" y="313"/>
                      <a:pt x="626" y="319"/>
                    </a:cubicBezTo>
                    <a:cubicBezTo>
                      <a:pt x="589" y="321"/>
                      <a:pt x="551" y="321"/>
                      <a:pt x="515" y="320"/>
                    </a:cubicBezTo>
                    <a:cubicBezTo>
                      <a:pt x="460" y="319"/>
                      <a:pt x="407" y="319"/>
                      <a:pt x="362" y="327"/>
                    </a:cubicBezTo>
                    <a:cubicBezTo>
                      <a:pt x="285" y="341"/>
                      <a:pt x="215" y="338"/>
                      <a:pt x="163" y="338"/>
                    </a:cubicBezTo>
                    <a:cubicBezTo>
                      <a:pt x="111" y="338"/>
                      <a:pt x="16" y="360"/>
                      <a:pt x="19" y="357"/>
                    </a:cubicBezTo>
                    <a:moveTo>
                      <a:pt x="49" y="433"/>
                    </a:moveTo>
                    <a:cubicBezTo>
                      <a:pt x="60" y="433"/>
                      <a:pt x="198" y="414"/>
                      <a:pt x="296" y="411"/>
                    </a:cubicBezTo>
                    <a:cubicBezTo>
                      <a:pt x="394" y="409"/>
                      <a:pt x="452" y="384"/>
                      <a:pt x="536" y="392"/>
                    </a:cubicBezTo>
                    <a:cubicBezTo>
                      <a:pt x="620" y="400"/>
                      <a:pt x="648" y="403"/>
                      <a:pt x="710" y="409"/>
                    </a:cubicBezTo>
                    <a:cubicBezTo>
                      <a:pt x="773" y="414"/>
                      <a:pt x="735" y="406"/>
                      <a:pt x="672" y="420"/>
                    </a:cubicBezTo>
                    <a:cubicBezTo>
                      <a:pt x="609" y="433"/>
                      <a:pt x="520" y="452"/>
                      <a:pt x="547" y="452"/>
                    </a:cubicBezTo>
                    <a:cubicBezTo>
                      <a:pt x="574" y="452"/>
                      <a:pt x="667" y="449"/>
                      <a:pt x="623" y="460"/>
                    </a:cubicBezTo>
                    <a:cubicBezTo>
                      <a:pt x="579" y="471"/>
                      <a:pt x="558" y="485"/>
                      <a:pt x="465" y="485"/>
                    </a:cubicBezTo>
                    <a:cubicBezTo>
                      <a:pt x="373" y="485"/>
                      <a:pt x="253" y="474"/>
                      <a:pt x="340" y="466"/>
                    </a:cubicBezTo>
                    <a:cubicBezTo>
                      <a:pt x="427" y="458"/>
                      <a:pt x="593" y="460"/>
                      <a:pt x="492" y="449"/>
                    </a:cubicBezTo>
                    <a:cubicBezTo>
                      <a:pt x="392" y="439"/>
                      <a:pt x="285" y="439"/>
                      <a:pt x="226" y="441"/>
                    </a:cubicBezTo>
                    <a:cubicBezTo>
                      <a:pt x="166" y="444"/>
                      <a:pt x="46" y="441"/>
                      <a:pt x="49" y="433"/>
                    </a:cubicBezTo>
                    <a:moveTo>
                      <a:pt x="92" y="588"/>
                    </a:moveTo>
                    <a:cubicBezTo>
                      <a:pt x="92" y="588"/>
                      <a:pt x="277" y="588"/>
                      <a:pt x="345" y="583"/>
                    </a:cubicBezTo>
                    <a:cubicBezTo>
                      <a:pt x="413" y="577"/>
                      <a:pt x="419" y="556"/>
                      <a:pt x="495" y="558"/>
                    </a:cubicBezTo>
                    <a:cubicBezTo>
                      <a:pt x="524" y="559"/>
                      <a:pt x="555" y="558"/>
                      <a:pt x="583" y="557"/>
                    </a:cubicBezTo>
                    <a:cubicBezTo>
                      <a:pt x="629" y="556"/>
                      <a:pt x="671" y="554"/>
                      <a:pt x="699" y="561"/>
                    </a:cubicBezTo>
                    <a:cubicBezTo>
                      <a:pt x="746" y="572"/>
                      <a:pt x="784" y="569"/>
                      <a:pt x="702" y="575"/>
                    </a:cubicBezTo>
                    <a:cubicBezTo>
                      <a:pt x="620" y="580"/>
                      <a:pt x="552" y="588"/>
                      <a:pt x="566" y="596"/>
                    </a:cubicBezTo>
                    <a:cubicBezTo>
                      <a:pt x="579" y="605"/>
                      <a:pt x="648" y="613"/>
                      <a:pt x="628" y="626"/>
                    </a:cubicBezTo>
                    <a:cubicBezTo>
                      <a:pt x="609" y="640"/>
                      <a:pt x="615" y="640"/>
                      <a:pt x="514" y="643"/>
                    </a:cubicBezTo>
                    <a:cubicBezTo>
                      <a:pt x="413" y="645"/>
                      <a:pt x="258" y="659"/>
                      <a:pt x="334" y="640"/>
                    </a:cubicBezTo>
                    <a:cubicBezTo>
                      <a:pt x="411" y="621"/>
                      <a:pt x="593" y="607"/>
                      <a:pt x="457" y="607"/>
                    </a:cubicBezTo>
                    <a:cubicBezTo>
                      <a:pt x="321" y="607"/>
                      <a:pt x="117" y="594"/>
                      <a:pt x="92" y="588"/>
                    </a:cubicBezTo>
                    <a:moveTo>
                      <a:pt x="60" y="743"/>
                    </a:moveTo>
                    <a:cubicBezTo>
                      <a:pt x="76" y="743"/>
                      <a:pt x="275" y="743"/>
                      <a:pt x="318" y="741"/>
                    </a:cubicBezTo>
                    <a:cubicBezTo>
                      <a:pt x="362" y="738"/>
                      <a:pt x="392" y="714"/>
                      <a:pt x="479" y="714"/>
                    </a:cubicBezTo>
                    <a:cubicBezTo>
                      <a:pt x="566" y="714"/>
                      <a:pt x="571" y="716"/>
                      <a:pt x="642" y="727"/>
                    </a:cubicBezTo>
                    <a:cubicBezTo>
                      <a:pt x="713" y="738"/>
                      <a:pt x="767" y="733"/>
                      <a:pt x="789" y="733"/>
                    </a:cubicBezTo>
                    <a:cubicBezTo>
                      <a:pt x="811" y="733"/>
                      <a:pt x="789" y="719"/>
                      <a:pt x="705" y="746"/>
                    </a:cubicBezTo>
                    <a:cubicBezTo>
                      <a:pt x="679" y="754"/>
                      <a:pt x="664" y="782"/>
                      <a:pt x="677" y="815"/>
                    </a:cubicBezTo>
                    <a:cubicBezTo>
                      <a:pt x="680" y="824"/>
                      <a:pt x="696" y="827"/>
                      <a:pt x="705" y="837"/>
                    </a:cubicBezTo>
                    <a:cubicBezTo>
                      <a:pt x="716" y="850"/>
                      <a:pt x="729" y="864"/>
                      <a:pt x="736" y="877"/>
                    </a:cubicBezTo>
                    <a:cubicBezTo>
                      <a:pt x="767" y="938"/>
                      <a:pt x="687" y="1010"/>
                      <a:pt x="626" y="1011"/>
                    </a:cubicBezTo>
                    <a:cubicBezTo>
                      <a:pt x="520" y="1012"/>
                      <a:pt x="457" y="1013"/>
                      <a:pt x="372" y="1014"/>
                    </a:cubicBezTo>
                    <a:cubicBezTo>
                      <a:pt x="366" y="1014"/>
                      <a:pt x="280" y="951"/>
                      <a:pt x="306" y="891"/>
                    </a:cubicBezTo>
                    <a:cubicBezTo>
                      <a:pt x="312" y="876"/>
                      <a:pt x="325" y="853"/>
                      <a:pt x="336" y="840"/>
                    </a:cubicBezTo>
                    <a:cubicBezTo>
                      <a:pt x="344" y="830"/>
                      <a:pt x="350" y="830"/>
                      <a:pt x="354" y="821"/>
                    </a:cubicBezTo>
                    <a:cubicBezTo>
                      <a:pt x="365" y="792"/>
                      <a:pt x="353" y="769"/>
                      <a:pt x="348" y="768"/>
                    </a:cubicBezTo>
                    <a:cubicBezTo>
                      <a:pt x="261" y="754"/>
                      <a:pt x="54" y="746"/>
                      <a:pt x="60" y="743"/>
                    </a:cubicBezTo>
                  </a:path>
                </a:pathLst>
              </a:custGeom>
              <a:solidFill>
                <a:srgbClr val="6464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2" name="Freeform 14"/>
              <p:cNvSpPr>
                <a:spLocks/>
              </p:cNvSpPr>
              <p:nvPr/>
            </p:nvSpPr>
            <p:spPr bwMode="gray">
              <a:xfrm>
                <a:off x="-4810125" y="8204200"/>
                <a:ext cx="1992313" cy="285750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311" y="16"/>
                  </a:cxn>
                  <a:cxn ang="0">
                    <a:pos x="330" y="51"/>
                  </a:cxn>
                  <a:cxn ang="0">
                    <a:pos x="0" y="76"/>
                  </a:cxn>
                  <a:cxn ang="0">
                    <a:pos x="153" y="49"/>
                  </a:cxn>
                  <a:cxn ang="0">
                    <a:pos x="101" y="13"/>
                  </a:cxn>
                </a:cxnLst>
                <a:rect l="0" t="0" r="r" b="b"/>
                <a:pathLst>
                  <a:path w="531" h="76">
                    <a:moveTo>
                      <a:pt x="101" y="13"/>
                    </a:moveTo>
                    <a:cubicBezTo>
                      <a:pt x="101" y="13"/>
                      <a:pt x="207" y="0"/>
                      <a:pt x="311" y="16"/>
                    </a:cubicBezTo>
                    <a:cubicBezTo>
                      <a:pt x="414" y="32"/>
                      <a:pt x="531" y="38"/>
                      <a:pt x="330" y="51"/>
                    </a:cubicBezTo>
                    <a:cubicBezTo>
                      <a:pt x="128" y="65"/>
                      <a:pt x="0" y="76"/>
                      <a:pt x="0" y="76"/>
                    </a:cubicBezTo>
                    <a:cubicBezTo>
                      <a:pt x="0" y="76"/>
                      <a:pt x="90" y="76"/>
                      <a:pt x="153" y="49"/>
                    </a:cubicBezTo>
                    <a:cubicBezTo>
                      <a:pt x="215" y="21"/>
                      <a:pt x="106" y="21"/>
                      <a:pt x="101" y="13"/>
                    </a:cubicBezTo>
                    <a:close/>
                  </a:path>
                </a:pathLst>
              </a:custGeom>
              <a:solidFill>
                <a:srgbClr val="5B5A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3" name="Freeform 15"/>
              <p:cNvSpPr>
                <a:spLocks noEditPoints="1"/>
              </p:cNvSpPr>
              <p:nvPr/>
            </p:nvSpPr>
            <p:spPr bwMode="gray">
              <a:xfrm>
                <a:off x="-6638925" y="7585075"/>
                <a:ext cx="2698750" cy="156051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304" y="11"/>
                  </a:cxn>
                  <a:cxn ang="0">
                    <a:pos x="498" y="50"/>
                  </a:cxn>
                  <a:cxn ang="0">
                    <a:pos x="27" y="93"/>
                  </a:cxn>
                  <a:cxn ang="0">
                    <a:pos x="7" y="3"/>
                  </a:cxn>
                  <a:cxn ang="0">
                    <a:pos x="0" y="187"/>
                  </a:cxn>
                  <a:cxn ang="0">
                    <a:pos x="327" y="187"/>
                  </a:cxn>
                  <a:cxn ang="0">
                    <a:pos x="424" y="229"/>
                  </a:cxn>
                  <a:cxn ang="0">
                    <a:pos x="19" y="265"/>
                  </a:cxn>
                  <a:cxn ang="0">
                    <a:pos x="0" y="187"/>
                  </a:cxn>
                  <a:cxn ang="0">
                    <a:pos x="7" y="339"/>
                  </a:cxn>
                  <a:cxn ang="0">
                    <a:pos x="280" y="362"/>
                  </a:cxn>
                  <a:cxn ang="0">
                    <a:pos x="526" y="358"/>
                  </a:cxn>
                  <a:cxn ang="0">
                    <a:pos x="288" y="413"/>
                  </a:cxn>
                  <a:cxn ang="0">
                    <a:pos x="7" y="413"/>
                  </a:cxn>
                  <a:cxn ang="0">
                    <a:pos x="7" y="339"/>
                  </a:cxn>
                </a:cxnLst>
                <a:rect l="0" t="0" r="r" b="b"/>
                <a:pathLst>
                  <a:path w="720" h="416">
                    <a:moveTo>
                      <a:pt x="7" y="3"/>
                    </a:moveTo>
                    <a:cubicBezTo>
                      <a:pt x="7" y="3"/>
                      <a:pt x="136" y="0"/>
                      <a:pt x="304" y="11"/>
                    </a:cubicBezTo>
                    <a:cubicBezTo>
                      <a:pt x="471" y="23"/>
                      <a:pt x="720" y="27"/>
                      <a:pt x="498" y="50"/>
                    </a:cubicBezTo>
                    <a:cubicBezTo>
                      <a:pt x="276" y="74"/>
                      <a:pt x="27" y="93"/>
                      <a:pt x="27" y="93"/>
                    </a:cubicBezTo>
                    <a:lnTo>
                      <a:pt x="7" y="3"/>
                    </a:lnTo>
                    <a:close/>
                    <a:moveTo>
                      <a:pt x="0" y="187"/>
                    </a:moveTo>
                    <a:cubicBezTo>
                      <a:pt x="19" y="183"/>
                      <a:pt x="152" y="167"/>
                      <a:pt x="327" y="187"/>
                    </a:cubicBezTo>
                    <a:cubicBezTo>
                      <a:pt x="502" y="206"/>
                      <a:pt x="604" y="222"/>
                      <a:pt x="424" y="229"/>
                    </a:cubicBezTo>
                    <a:cubicBezTo>
                      <a:pt x="245" y="237"/>
                      <a:pt x="19" y="265"/>
                      <a:pt x="19" y="265"/>
                    </a:cubicBezTo>
                    <a:lnTo>
                      <a:pt x="0" y="187"/>
                    </a:lnTo>
                    <a:close/>
                    <a:moveTo>
                      <a:pt x="7" y="339"/>
                    </a:moveTo>
                    <a:cubicBezTo>
                      <a:pt x="7" y="339"/>
                      <a:pt x="116" y="374"/>
                      <a:pt x="280" y="362"/>
                    </a:cubicBezTo>
                    <a:cubicBezTo>
                      <a:pt x="444" y="350"/>
                      <a:pt x="545" y="354"/>
                      <a:pt x="526" y="358"/>
                    </a:cubicBezTo>
                    <a:cubicBezTo>
                      <a:pt x="506" y="362"/>
                      <a:pt x="432" y="416"/>
                      <a:pt x="288" y="413"/>
                    </a:cubicBezTo>
                    <a:cubicBezTo>
                      <a:pt x="144" y="409"/>
                      <a:pt x="7" y="413"/>
                      <a:pt x="7" y="413"/>
                    </a:cubicBezTo>
                    <a:lnTo>
                      <a:pt x="7" y="339"/>
                    </a:lnTo>
                    <a:close/>
                  </a:path>
                </a:pathLst>
              </a:custGeom>
              <a:solidFill>
                <a:srgbClr val="938A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4" name="Freeform 16"/>
              <p:cNvSpPr>
                <a:spLocks noEditPoints="1"/>
              </p:cNvSpPr>
              <p:nvPr/>
            </p:nvSpPr>
            <p:spPr bwMode="gray">
              <a:xfrm>
                <a:off x="-4816475" y="7612062"/>
                <a:ext cx="2365375" cy="2012950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313" y="13"/>
                  </a:cxn>
                  <a:cxn ang="0">
                    <a:pos x="370" y="40"/>
                  </a:cxn>
                  <a:cxn ang="0">
                    <a:pos x="76" y="73"/>
                  </a:cxn>
                  <a:cxn ang="0">
                    <a:pos x="117" y="51"/>
                  </a:cxn>
                  <a:cxn ang="0">
                    <a:pos x="138" y="19"/>
                  </a:cxn>
                  <a:cxn ang="0">
                    <a:pos x="119" y="13"/>
                  </a:cxn>
                  <a:cxn ang="0">
                    <a:pos x="122" y="340"/>
                  </a:cxn>
                  <a:cxn ang="0">
                    <a:pos x="313" y="334"/>
                  </a:cxn>
                  <a:cxn ang="0">
                    <a:pos x="454" y="351"/>
                  </a:cxn>
                  <a:cxn ang="0">
                    <a:pos x="117" y="394"/>
                  </a:cxn>
                  <a:cxn ang="0">
                    <a:pos x="152" y="373"/>
                  </a:cxn>
                  <a:cxn ang="0">
                    <a:pos x="122" y="340"/>
                  </a:cxn>
                  <a:cxn ang="0">
                    <a:pos x="167" y="86"/>
                  </a:cxn>
                  <a:cxn ang="0">
                    <a:pos x="382" y="69"/>
                  </a:cxn>
                  <a:cxn ang="0">
                    <a:pos x="268" y="117"/>
                  </a:cxn>
                  <a:cxn ang="0">
                    <a:pos x="167" y="86"/>
                  </a:cxn>
                  <a:cxn ang="0">
                    <a:pos x="150" y="266"/>
                  </a:cxn>
                  <a:cxn ang="0">
                    <a:pos x="303" y="252"/>
                  </a:cxn>
                  <a:cxn ang="0">
                    <a:pos x="469" y="248"/>
                  </a:cxn>
                  <a:cxn ang="0">
                    <a:pos x="303" y="279"/>
                  </a:cxn>
                  <a:cxn ang="0">
                    <a:pos x="150" y="266"/>
                  </a:cxn>
                  <a:cxn ang="0">
                    <a:pos x="141" y="428"/>
                  </a:cxn>
                  <a:cxn ang="0">
                    <a:pos x="272" y="406"/>
                  </a:cxn>
                  <a:cxn ang="0">
                    <a:pos x="456" y="414"/>
                  </a:cxn>
                  <a:cxn ang="0">
                    <a:pos x="347" y="436"/>
                  </a:cxn>
                  <a:cxn ang="0">
                    <a:pos x="141" y="428"/>
                  </a:cxn>
                  <a:cxn ang="0">
                    <a:pos x="216" y="511"/>
                  </a:cxn>
                  <a:cxn ang="0">
                    <a:pos x="325" y="502"/>
                  </a:cxn>
                  <a:cxn ang="0">
                    <a:pos x="338" y="519"/>
                  </a:cxn>
                  <a:cxn ang="0">
                    <a:pos x="268" y="533"/>
                  </a:cxn>
                  <a:cxn ang="0">
                    <a:pos x="216" y="511"/>
                  </a:cxn>
                </a:cxnLst>
                <a:rect l="0" t="0" r="r" b="b"/>
                <a:pathLst>
                  <a:path w="631" h="537">
                    <a:moveTo>
                      <a:pt x="119" y="13"/>
                    </a:moveTo>
                    <a:cubicBezTo>
                      <a:pt x="119" y="13"/>
                      <a:pt x="239" y="0"/>
                      <a:pt x="313" y="13"/>
                    </a:cubicBezTo>
                    <a:cubicBezTo>
                      <a:pt x="386" y="27"/>
                      <a:pt x="484" y="13"/>
                      <a:pt x="370" y="40"/>
                    </a:cubicBezTo>
                    <a:cubicBezTo>
                      <a:pt x="255" y="68"/>
                      <a:pt x="152" y="76"/>
                      <a:pt x="76" y="73"/>
                    </a:cubicBezTo>
                    <a:cubicBezTo>
                      <a:pt x="0" y="70"/>
                      <a:pt x="27" y="70"/>
                      <a:pt x="117" y="51"/>
                    </a:cubicBezTo>
                    <a:cubicBezTo>
                      <a:pt x="206" y="32"/>
                      <a:pt x="168" y="19"/>
                      <a:pt x="138" y="19"/>
                    </a:cubicBezTo>
                    <a:cubicBezTo>
                      <a:pt x="108" y="19"/>
                      <a:pt x="127" y="16"/>
                      <a:pt x="119" y="13"/>
                    </a:cubicBezTo>
                    <a:close/>
                    <a:moveTo>
                      <a:pt x="122" y="340"/>
                    </a:moveTo>
                    <a:cubicBezTo>
                      <a:pt x="122" y="340"/>
                      <a:pt x="209" y="332"/>
                      <a:pt x="313" y="334"/>
                    </a:cubicBezTo>
                    <a:cubicBezTo>
                      <a:pt x="416" y="337"/>
                      <a:pt x="631" y="321"/>
                      <a:pt x="454" y="351"/>
                    </a:cubicBezTo>
                    <a:cubicBezTo>
                      <a:pt x="277" y="381"/>
                      <a:pt x="176" y="386"/>
                      <a:pt x="117" y="394"/>
                    </a:cubicBezTo>
                    <a:cubicBezTo>
                      <a:pt x="57" y="403"/>
                      <a:pt x="84" y="397"/>
                      <a:pt x="152" y="373"/>
                    </a:cubicBezTo>
                    <a:cubicBezTo>
                      <a:pt x="220" y="348"/>
                      <a:pt x="122" y="348"/>
                      <a:pt x="122" y="340"/>
                    </a:cubicBezTo>
                    <a:close/>
                    <a:moveTo>
                      <a:pt x="167" y="86"/>
                    </a:moveTo>
                    <a:cubicBezTo>
                      <a:pt x="198" y="86"/>
                      <a:pt x="294" y="60"/>
                      <a:pt x="382" y="69"/>
                    </a:cubicBezTo>
                    <a:cubicBezTo>
                      <a:pt x="469" y="77"/>
                      <a:pt x="369" y="112"/>
                      <a:pt x="268" y="117"/>
                    </a:cubicBezTo>
                    <a:cubicBezTo>
                      <a:pt x="167" y="121"/>
                      <a:pt x="172" y="91"/>
                      <a:pt x="167" y="86"/>
                    </a:cubicBezTo>
                    <a:close/>
                    <a:moveTo>
                      <a:pt x="150" y="266"/>
                    </a:moveTo>
                    <a:cubicBezTo>
                      <a:pt x="176" y="266"/>
                      <a:pt x="216" y="257"/>
                      <a:pt x="303" y="252"/>
                    </a:cubicBezTo>
                    <a:cubicBezTo>
                      <a:pt x="391" y="248"/>
                      <a:pt x="469" y="248"/>
                      <a:pt x="469" y="248"/>
                    </a:cubicBezTo>
                    <a:cubicBezTo>
                      <a:pt x="469" y="248"/>
                      <a:pt x="399" y="274"/>
                      <a:pt x="303" y="279"/>
                    </a:cubicBezTo>
                    <a:cubicBezTo>
                      <a:pt x="207" y="283"/>
                      <a:pt x="159" y="266"/>
                      <a:pt x="150" y="266"/>
                    </a:cubicBezTo>
                    <a:close/>
                    <a:moveTo>
                      <a:pt x="141" y="428"/>
                    </a:moveTo>
                    <a:cubicBezTo>
                      <a:pt x="159" y="428"/>
                      <a:pt x="150" y="410"/>
                      <a:pt x="272" y="406"/>
                    </a:cubicBezTo>
                    <a:cubicBezTo>
                      <a:pt x="395" y="401"/>
                      <a:pt x="456" y="414"/>
                      <a:pt x="456" y="414"/>
                    </a:cubicBezTo>
                    <a:cubicBezTo>
                      <a:pt x="456" y="414"/>
                      <a:pt x="487" y="419"/>
                      <a:pt x="347" y="436"/>
                    </a:cubicBezTo>
                    <a:cubicBezTo>
                      <a:pt x="207" y="454"/>
                      <a:pt x="145" y="423"/>
                      <a:pt x="141" y="428"/>
                    </a:cubicBezTo>
                    <a:close/>
                    <a:moveTo>
                      <a:pt x="216" y="511"/>
                    </a:moveTo>
                    <a:cubicBezTo>
                      <a:pt x="242" y="511"/>
                      <a:pt x="255" y="502"/>
                      <a:pt x="325" y="502"/>
                    </a:cubicBezTo>
                    <a:cubicBezTo>
                      <a:pt x="395" y="502"/>
                      <a:pt x="338" y="519"/>
                      <a:pt x="338" y="519"/>
                    </a:cubicBezTo>
                    <a:cubicBezTo>
                      <a:pt x="338" y="519"/>
                      <a:pt x="329" y="528"/>
                      <a:pt x="268" y="533"/>
                    </a:cubicBezTo>
                    <a:cubicBezTo>
                      <a:pt x="207" y="537"/>
                      <a:pt x="224" y="519"/>
                      <a:pt x="216" y="511"/>
                    </a:cubicBezTo>
                    <a:close/>
                  </a:path>
                </a:pathLst>
              </a:custGeom>
              <a:solidFill>
                <a:srgbClr val="F3F0E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5" name="Freeform 17"/>
              <p:cNvSpPr>
                <a:spLocks noEditPoints="1"/>
              </p:cNvSpPr>
              <p:nvPr/>
            </p:nvSpPr>
            <p:spPr bwMode="gray">
              <a:xfrm>
                <a:off x="-6561138" y="9742487"/>
                <a:ext cx="3967163" cy="777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21"/>
                  </a:cxn>
                  <a:cxn ang="0">
                    <a:pos x="5" y="21"/>
                  </a:cxn>
                  <a:cxn ang="0">
                    <a:pos x="4" y="19"/>
                  </a:cxn>
                  <a:cxn ang="0">
                    <a:pos x="0" y="10"/>
                  </a:cxn>
                  <a:cxn ang="0">
                    <a:pos x="1058" y="0"/>
                  </a:cxn>
                  <a:cxn ang="0">
                    <a:pos x="1056" y="2"/>
                  </a:cxn>
                  <a:cxn ang="0">
                    <a:pos x="1058" y="2"/>
                  </a:cxn>
                  <a:cxn ang="0">
                    <a:pos x="1058" y="0"/>
                  </a:cxn>
                </a:cxnLst>
                <a:rect l="0" t="0" r="r" b="b"/>
                <a:pathLst>
                  <a:path w="1058" h="21">
                    <a:moveTo>
                      <a:pt x="0" y="1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2" y="21"/>
                      <a:pt x="5" y="21"/>
                    </a:cubicBezTo>
                    <a:cubicBezTo>
                      <a:pt x="5" y="21"/>
                      <a:pt x="5" y="20"/>
                      <a:pt x="4" y="19"/>
                    </a:cubicBezTo>
                    <a:cubicBezTo>
                      <a:pt x="3" y="16"/>
                      <a:pt x="1" y="13"/>
                      <a:pt x="0" y="10"/>
                    </a:cubicBezTo>
                    <a:moveTo>
                      <a:pt x="1058" y="0"/>
                    </a:moveTo>
                    <a:cubicBezTo>
                      <a:pt x="1057" y="1"/>
                      <a:pt x="1057" y="2"/>
                      <a:pt x="1056" y="2"/>
                    </a:cubicBezTo>
                    <a:cubicBezTo>
                      <a:pt x="1057" y="2"/>
                      <a:pt x="1058" y="2"/>
                      <a:pt x="1058" y="2"/>
                    </a:cubicBezTo>
                    <a:cubicBezTo>
                      <a:pt x="1058" y="0"/>
                      <a:pt x="1058" y="0"/>
                      <a:pt x="1058" y="0"/>
                    </a:cubicBezTo>
                  </a:path>
                </a:pathLst>
              </a:custGeom>
              <a:solidFill>
                <a:srgbClr val="F9F7F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6" name="Freeform 18"/>
              <p:cNvSpPr>
                <a:spLocks noEditPoints="1"/>
              </p:cNvSpPr>
              <p:nvPr/>
            </p:nvSpPr>
            <p:spPr bwMode="gray">
              <a:xfrm>
                <a:off x="-6561138" y="9583737"/>
                <a:ext cx="3967163" cy="266700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52"/>
                  </a:cxn>
                  <a:cxn ang="0">
                    <a:pos x="4" y="61"/>
                  </a:cxn>
                  <a:cxn ang="0">
                    <a:pos x="5" y="63"/>
                  </a:cxn>
                  <a:cxn ang="0">
                    <a:pos x="202" y="68"/>
                  </a:cxn>
                  <a:cxn ang="0">
                    <a:pos x="335" y="71"/>
                  </a:cxn>
                  <a:cxn ang="0">
                    <a:pos x="349" y="52"/>
                  </a:cxn>
                  <a:cxn ang="0">
                    <a:pos x="367" y="33"/>
                  </a:cxn>
                  <a:cxn ang="0">
                    <a:pos x="368" y="28"/>
                  </a:cxn>
                  <a:cxn ang="0">
                    <a:pos x="203" y="24"/>
                  </a:cxn>
                  <a:cxn ang="0">
                    <a:pos x="61" y="21"/>
                  </a:cxn>
                  <a:cxn ang="0">
                    <a:pos x="17" y="20"/>
                  </a:cxn>
                  <a:cxn ang="0">
                    <a:pos x="1" y="19"/>
                  </a:cxn>
                  <a:cxn ang="0">
                    <a:pos x="1055" y="0"/>
                  </a:cxn>
                  <a:cxn ang="0">
                    <a:pos x="1051" y="1"/>
                  </a:cxn>
                  <a:cxn ang="0">
                    <a:pos x="821" y="16"/>
                  </a:cxn>
                  <a:cxn ang="0">
                    <a:pos x="688" y="24"/>
                  </a:cxn>
                  <a:cxn ang="0">
                    <a:pos x="690" y="27"/>
                  </a:cxn>
                  <a:cxn ang="0">
                    <a:pos x="718" y="49"/>
                  </a:cxn>
                  <a:cxn ang="0">
                    <a:pos x="732" y="65"/>
                  </a:cxn>
                  <a:cxn ang="0">
                    <a:pos x="1056" y="44"/>
                  </a:cxn>
                  <a:cxn ang="0">
                    <a:pos x="1058" y="42"/>
                  </a:cxn>
                  <a:cxn ang="0">
                    <a:pos x="1055" y="0"/>
                  </a:cxn>
                </a:cxnLst>
                <a:rect l="0" t="0" r="r" b="b"/>
                <a:pathLst>
                  <a:path w="1058" h="71">
                    <a:moveTo>
                      <a:pt x="1" y="19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1" y="55"/>
                      <a:pt x="3" y="58"/>
                      <a:pt x="4" y="61"/>
                    </a:cubicBezTo>
                    <a:cubicBezTo>
                      <a:pt x="5" y="62"/>
                      <a:pt x="5" y="63"/>
                      <a:pt x="5" y="63"/>
                    </a:cubicBezTo>
                    <a:cubicBezTo>
                      <a:pt x="27" y="64"/>
                      <a:pt x="108" y="66"/>
                      <a:pt x="202" y="68"/>
                    </a:cubicBezTo>
                    <a:cubicBezTo>
                      <a:pt x="245" y="69"/>
                      <a:pt x="291" y="70"/>
                      <a:pt x="335" y="71"/>
                    </a:cubicBezTo>
                    <a:cubicBezTo>
                      <a:pt x="340" y="64"/>
                      <a:pt x="345" y="57"/>
                      <a:pt x="349" y="52"/>
                    </a:cubicBezTo>
                    <a:cubicBezTo>
                      <a:pt x="357" y="42"/>
                      <a:pt x="363" y="42"/>
                      <a:pt x="367" y="33"/>
                    </a:cubicBezTo>
                    <a:cubicBezTo>
                      <a:pt x="367" y="31"/>
                      <a:pt x="368" y="29"/>
                      <a:pt x="368" y="28"/>
                    </a:cubicBezTo>
                    <a:cubicBezTo>
                      <a:pt x="314" y="27"/>
                      <a:pt x="257" y="26"/>
                      <a:pt x="203" y="24"/>
                    </a:cubicBezTo>
                    <a:cubicBezTo>
                      <a:pt x="148" y="23"/>
                      <a:pt x="97" y="22"/>
                      <a:pt x="61" y="21"/>
                    </a:cubicBezTo>
                    <a:cubicBezTo>
                      <a:pt x="42" y="20"/>
                      <a:pt x="27" y="20"/>
                      <a:pt x="17" y="20"/>
                    </a:cubicBezTo>
                    <a:cubicBezTo>
                      <a:pt x="7" y="19"/>
                      <a:pt x="1" y="19"/>
                      <a:pt x="1" y="19"/>
                    </a:cubicBezTo>
                    <a:moveTo>
                      <a:pt x="1055" y="0"/>
                    </a:moveTo>
                    <a:cubicBezTo>
                      <a:pt x="1055" y="0"/>
                      <a:pt x="1054" y="1"/>
                      <a:pt x="1051" y="1"/>
                    </a:cubicBezTo>
                    <a:cubicBezTo>
                      <a:pt x="1029" y="2"/>
                      <a:pt x="931" y="9"/>
                      <a:pt x="821" y="16"/>
                    </a:cubicBezTo>
                    <a:cubicBezTo>
                      <a:pt x="778" y="19"/>
                      <a:pt x="732" y="22"/>
                      <a:pt x="688" y="24"/>
                    </a:cubicBezTo>
                    <a:cubicBezTo>
                      <a:pt x="689" y="25"/>
                      <a:pt x="689" y="26"/>
                      <a:pt x="690" y="27"/>
                    </a:cubicBezTo>
                    <a:cubicBezTo>
                      <a:pt x="693" y="36"/>
                      <a:pt x="709" y="39"/>
                      <a:pt x="718" y="49"/>
                    </a:cubicBezTo>
                    <a:cubicBezTo>
                      <a:pt x="723" y="55"/>
                      <a:pt x="728" y="60"/>
                      <a:pt x="732" y="65"/>
                    </a:cubicBezTo>
                    <a:cubicBezTo>
                      <a:pt x="878" y="58"/>
                      <a:pt x="1033" y="46"/>
                      <a:pt x="1056" y="44"/>
                    </a:cubicBezTo>
                    <a:cubicBezTo>
                      <a:pt x="1057" y="44"/>
                      <a:pt x="1057" y="43"/>
                      <a:pt x="1058" y="42"/>
                    </a:cubicBezTo>
                    <a:cubicBezTo>
                      <a:pt x="1055" y="0"/>
                      <a:pt x="1055" y="0"/>
                      <a:pt x="1055" y="0"/>
                    </a:cubicBezTo>
                  </a:path>
                </a:pathLst>
              </a:custGeom>
              <a:solidFill>
                <a:srgbClr val="BCBAB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7" name="Freeform 19"/>
              <p:cNvSpPr>
                <a:spLocks/>
              </p:cNvSpPr>
              <p:nvPr/>
            </p:nvSpPr>
            <p:spPr bwMode="gray">
              <a:xfrm>
                <a:off x="-5305425" y="9674225"/>
                <a:ext cx="1489075" cy="184150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320" y="1"/>
                  </a:cxn>
                  <a:cxn ang="0">
                    <a:pos x="184" y="5"/>
                  </a:cxn>
                  <a:cxn ang="0">
                    <a:pos x="184" y="5"/>
                  </a:cxn>
                  <a:cxn ang="0">
                    <a:pos x="33" y="4"/>
                  </a:cxn>
                  <a:cxn ang="0">
                    <a:pos x="32" y="9"/>
                  </a:cxn>
                  <a:cxn ang="0">
                    <a:pos x="14" y="28"/>
                  </a:cxn>
                  <a:cxn ang="0">
                    <a:pos x="0" y="47"/>
                  </a:cxn>
                  <a:cxn ang="0">
                    <a:pos x="184" y="49"/>
                  </a:cxn>
                  <a:cxn ang="0">
                    <a:pos x="333" y="45"/>
                  </a:cxn>
                  <a:cxn ang="0">
                    <a:pos x="397" y="41"/>
                  </a:cxn>
                  <a:cxn ang="0">
                    <a:pos x="383" y="25"/>
                  </a:cxn>
                  <a:cxn ang="0">
                    <a:pos x="355" y="3"/>
                  </a:cxn>
                  <a:cxn ang="0">
                    <a:pos x="353" y="0"/>
                  </a:cxn>
                </a:cxnLst>
                <a:rect l="0" t="0" r="r" b="b"/>
                <a:pathLst>
                  <a:path w="397" h="49">
                    <a:moveTo>
                      <a:pt x="353" y="0"/>
                    </a:moveTo>
                    <a:cubicBezTo>
                      <a:pt x="342" y="0"/>
                      <a:pt x="331" y="1"/>
                      <a:pt x="320" y="1"/>
                    </a:cubicBezTo>
                    <a:cubicBezTo>
                      <a:pt x="267" y="4"/>
                      <a:pt x="219" y="5"/>
                      <a:pt x="184" y="5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45" y="5"/>
                      <a:pt x="91" y="5"/>
                      <a:pt x="33" y="4"/>
                    </a:cubicBezTo>
                    <a:cubicBezTo>
                      <a:pt x="33" y="5"/>
                      <a:pt x="32" y="7"/>
                      <a:pt x="32" y="9"/>
                    </a:cubicBezTo>
                    <a:cubicBezTo>
                      <a:pt x="28" y="18"/>
                      <a:pt x="22" y="18"/>
                      <a:pt x="14" y="28"/>
                    </a:cubicBezTo>
                    <a:cubicBezTo>
                      <a:pt x="10" y="33"/>
                      <a:pt x="5" y="40"/>
                      <a:pt x="0" y="47"/>
                    </a:cubicBezTo>
                    <a:cubicBezTo>
                      <a:pt x="71" y="48"/>
                      <a:pt x="137" y="49"/>
                      <a:pt x="184" y="49"/>
                    </a:cubicBezTo>
                    <a:cubicBezTo>
                      <a:pt x="222" y="49"/>
                      <a:pt x="275" y="48"/>
                      <a:pt x="333" y="45"/>
                    </a:cubicBezTo>
                    <a:cubicBezTo>
                      <a:pt x="354" y="44"/>
                      <a:pt x="375" y="43"/>
                      <a:pt x="397" y="41"/>
                    </a:cubicBezTo>
                    <a:cubicBezTo>
                      <a:pt x="393" y="36"/>
                      <a:pt x="388" y="31"/>
                      <a:pt x="383" y="25"/>
                    </a:cubicBezTo>
                    <a:cubicBezTo>
                      <a:pt x="374" y="15"/>
                      <a:pt x="358" y="12"/>
                      <a:pt x="355" y="3"/>
                    </a:cubicBezTo>
                    <a:cubicBezTo>
                      <a:pt x="354" y="2"/>
                      <a:pt x="354" y="1"/>
                      <a:pt x="353" y="0"/>
                    </a:cubicBezTo>
                  </a:path>
                </a:pathLst>
              </a:custGeom>
              <a:solidFill>
                <a:srgbClr val="B0AF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gray">
              <a:xfrm>
                <a:off x="-2619375" y="8102600"/>
                <a:ext cx="63500" cy="1920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5" y="50"/>
                  </a:cxn>
                  <a:cxn ang="0">
                    <a:pos x="17" y="51"/>
                  </a:cxn>
                  <a:cxn ang="0">
                    <a:pos x="2" y="0"/>
                  </a:cxn>
                </a:cxnLst>
                <a:rect l="0" t="0" r="r" b="b"/>
                <a:pathLst>
                  <a:path w="17" h="51">
                    <a:moveTo>
                      <a:pt x="2" y="0"/>
                    </a:moveTo>
                    <a:cubicBezTo>
                      <a:pt x="0" y="20"/>
                      <a:pt x="12" y="44"/>
                      <a:pt x="15" y="50"/>
                    </a:cubicBezTo>
                    <a:cubicBezTo>
                      <a:pt x="16" y="50"/>
                      <a:pt x="17" y="51"/>
                      <a:pt x="17" y="5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8F6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gray">
              <a:xfrm>
                <a:off x="-2770188" y="8054975"/>
                <a:ext cx="206375" cy="2349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18"/>
                  </a:cxn>
                  <a:cxn ang="0">
                    <a:pos x="55" y="63"/>
                  </a:cxn>
                  <a:cxn ang="0">
                    <a:pos x="42" y="13"/>
                  </a:cxn>
                  <a:cxn ang="0">
                    <a:pos x="39" y="3"/>
                  </a:cxn>
                  <a:cxn ang="0">
                    <a:pos x="23" y="0"/>
                  </a:cxn>
                </a:cxnLst>
                <a:rect l="0" t="0" r="r" b="b"/>
                <a:pathLst>
                  <a:path w="55" h="63">
                    <a:moveTo>
                      <a:pt x="23" y="0"/>
                    </a:moveTo>
                    <a:cubicBezTo>
                      <a:pt x="14" y="0"/>
                      <a:pt x="4" y="3"/>
                      <a:pt x="2" y="18"/>
                    </a:cubicBezTo>
                    <a:cubicBezTo>
                      <a:pt x="0" y="42"/>
                      <a:pt x="44" y="59"/>
                      <a:pt x="55" y="63"/>
                    </a:cubicBezTo>
                    <a:cubicBezTo>
                      <a:pt x="52" y="57"/>
                      <a:pt x="40" y="33"/>
                      <a:pt x="42" y="1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1" y="0"/>
                      <a:pt x="23" y="0"/>
                    </a:cubicBezTo>
                  </a:path>
                </a:pathLst>
              </a:custGeom>
              <a:solidFill>
                <a:srgbClr val="9896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0" name="Freeform 24"/>
              <p:cNvSpPr>
                <a:spLocks/>
              </p:cNvSpPr>
              <p:nvPr/>
            </p:nvSpPr>
            <p:spPr bwMode="gray">
              <a:xfrm>
                <a:off x="-2635250" y="8729662"/>
                <a:ext cx="34925" cy="1270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" y="34"/>
                  </a:cxn>
                  <a:cxn ang="0">
                    <a:pos x="1" y="0"/>
                  </a:cxn>
                </a:cxnLst>
                <a:rect l="0" t="0" r="r" b="b"/>
                <a:pathLst>
                  <a:path w="9" h="34">
                    <a:moveTo>
                      <a:pt x="1" y="0"/>
                    </a:moveTo>
                    <a:cubicBezTo>
                      <a:pt x="0" y="12"/>
                      <a:pt x="1" y="24"/>
                      <a:pt x="9" y="3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8F6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gray">
              <a:xfrm>
                <a:off x="-2852738" y="8636000"/>
                <a:ext cx="255588" cy="23177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8" y="17"/>
                  </a:cxn>
                  <a:cxn ang="0">
                    <a:pos x="68" y="62"/>
                  </a:cxn>
                  <a:cxn ang="0">
                    <a:pos x="67" y="59"/>
                  </a:cxn>
                  <a:cxn ang="0">
                    <a:pos x="59" y="25"/>
                  </a:cxn>
                  <a:cxn ang="0">
                    <a:pos x="54" y="4"/>
                  </a:cxn>
                  <a:cxn ang="0">
                    <a:pos x="34" y="0"/>
                  </a:cxn>
                </a:cxnLst>
                <a:rect l="0" t="0" r="r" b="b"/>
                <a:pathLst>
                  <a:path w="68" h="62">
                    <a:moveTo>
                      <a:pt x="34" y="0"/>
                    </a:moveTo>
                    <a:cubicBezTo>
                      <a:pt x="24" y="0"/>
                      <a:pt x="12" y="4"/>
                      <a:pt x="8" y="17"/>
                    </a:cubicBezTo>
                    <a:cubicBezTo>
                      <a:pt x="0" y="44"/>
                      <a:pt x="68" y="62"/>
                      <a:pt x="68" y="62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59" y="49"/>
                      <a:pt x="58" y="37"/>
                      <a:pt x="59" y="2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45" y="0"/>
                      <a:pt x="34" y="0"/>
                    </a:cubicBezTo>
                  </a:path>
                </a:pathLst>
              </a:custGeom>
              <a:solidFill>
                <a:srgbClr val="9896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2" name="Freeform 26"/>
              <p:cNvSpPr>
                <a:spLocks/>
              </p:cNvSpPr>
              <p:nvPr/>
            </p:nvSpPr>
            <p:spPr bwMode="gray">
              <a:xfrm>
                <a:off x="-2638425" y="9359900"/>
                <a:ext cx="33338" cy="88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4"/>
                  </a:cxn>
                  <a:cxn ang="0">
                    <a:pos x="0" y="0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cubicBezTo>
                      <a:pt x="1" y="11"/>
                      <a:pt x="2" y="19"/>
                      <a:pt x="9" y="2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8F6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3" name="Freeform 27"/>
              <p:cNvSpPr>
                <a:spLocks/>
              </p:cNvSpPr>
              <p:nvPr/>
            </p:nvSpPr>
            <p:spPr bwMode="gray">
              <a:xfrm>
                <a:off x="-2792413" y="9228137"/>
                <a:ext cx="192088" cy="2365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6" y="17"/>
                  </a:cxn>
                  <a:cxn ang="0">
                    <a:pos x="51" y="63"/>
                  </a:cxn>
                  <a:cxn ang="0">
                    <a:pos x="50" y="59"/>
                  </a:cxn>
                  <a:cxn ang="0">
                    <a:pos x="41" y="35"/>
                  </a:cxn>
                  <a:cxn ang="0">
                    <a:pos x="31" y="5"/>
                  </a:cxn>
                  <a:cxn ang="0">
                    <a:pos x="19" y="0"/>
                  </a:cxn>
                </a:cxnLst>
                <a:rect l="0" t="0" r="r" b="b"/>
                <a:pathLst>
                  <a:path w="51" h="63">
                    <a:moveTo>
                      <a:pt x="19" y="0"/>
                    </a:moveTo>
                    <a:cubicBezTo>
                      <a:pt x="14" y="0"/>
                      <a:pt x="8" y="4"/>
                      <a:pt x="6" y="17"/>
                    </a:cubicBezTo>
                    <a:cubicBezTo>
                      <a:pt x="0" y="44"/>
                      <a:pt x="51" y="63"/>
                      <a:pt x="51" y="63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4"/>
                      <a:pt x="42" y="46"/>
                      <a:pt x="41" y="3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25" y="0"/>
                      <a:pt x="19" y="0"/>
                    </a:cubicBezTo>
                  </a:path>
                </a:pathLst>
              </a:custGeom>
              <a:solidFill>
                <a:srgbClr val="9896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4" name="Freeform 29"/>
              <p:cNvSpPr>
                <a:spLocks noEditPoints="1"/>
              </p:cNvSpPr>
              <p:nvPr/>
            </p:nvSpPr>
            <p:spPr bwMode="gray">
              <a:xfrm>
                <a:off x="-6586538" y="8080375"/>
                <a:ext cx="3973513" cy="1409700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567" y="6"/>
                  </a:cxn>
                  <a:cxn ang="0">
                    <a:pos x="1037" y="3"/>
                  </a:cxn>
                  <a:cxn ang="0">
                    <a:pos x="700" y="48"/>
                  </a:cxn>
                  <a:cxn ang="0">
                    <a:pos x="6" y="42"/>
                  </a:cxn>
                  <a:cxn ang="0">
                    <a:pos x="33" y="201"/>
                  </a:cxn>
                  <a:cxn ang="0">
                    <a:pos x="519" y="175"/>
                  </a:cxn>
                  <a:cxn ang="0">
                    <a:pos x="1028" y="158"/>
                  </a:cxn>
                  <a:cxn ang="0">
                    <a:pos x="788" y="201"/>
                  </a:cxn>
                  <a:cxn ang="0">
                    <a:pos x="33" y="201"/>
                  </a:cxn>
                  <a:cxn ang="0">
                    <a:pos x="23" y="369"/>
                  </a:cxn>
                  <a:cxn ang="0">
                    <a:pos x="551" y="333"/>
                  </a:cxn>
                  <a:cxn ang="0">
                    <a:pos x="1034" y="314"/>
                  </a:cxn>
                  <a:cxn ang="0">
                    <a:pos x="804" y="350"/>
                  </a:cxn>
                  <a:cxn ang="0">
                    <a:pos x="23" y="369"/>
                  </a:cxn>
                </a:cxnLst>
                <a:rect l="0" t="0" r="r" b="b"/>
                <a:pathLst>
                  <a:path w="1060" h="376">
                    <a:moveTo>
                      <a:pt x="6" y="42"/>
                    </a:moveTo>
                    <a:cubicBezTo>
                      <a:pt x="6" y="42"/>
                      <a:pt x="437" y="6"/>
                      <a:pt x="567" y="6"/>
                    </a:cubicBezTo>
                    <a:cubicBezTo>
                      <a:pt x="697" y="6"/>
                      <a:pt x="1060" y="0"/>
                      <a:pt x="1037" y="3"/>
                    </a:cubicBezTo>
                    <a:cubicBezTo>
                      <a:pt x="1014" y="6"/>
                      <a:pt x="907" y="42"/>
                      <a:pt x="700" y="48"/>
                    </a:cubicBezTo>
                    <a:cubicBezTo>
                      <a:pt x="492" y="55"/>
                      <a:pt x="0" y="51"/>
                      <a:pt x="6" y="42"/>
                    </a:cubicBezTo>
                    <a:close/>
                    <a:moveTo>
                      <a:pt x="33" y="201"/>
                    </a:moveTo>
                    <a:cubicBezTo>
                      <a:pt x="33" y="201"/>
                      <a:pt x="376" y="178"/>
                      <a:pt x="519" y="175"/>
                    </a:cubicBezTo>
                    <a:cubicBezTo>
                      <a:pt x="662" y="171"/>
                      <a:pt x="1028" y="158"/>
                      <a:pt x="1028" y="158"/>
                    </a:cubicBezTo>
                    <a:cubicBezTo>
                      <a:pt x="1028" y="158"/>
                      <a:pt x="976" y="194"/>
                      <a:pt x="788" y="201"/>
                    </a:cubicBezTo>
                    <a:cubicBezTo>
                      <a:pt x="600" y="207"/>
                      <a:pt x="23" y="214"/>
                      <a:pt x="33" y="201"/>
                    </a:cubicBezTo>
                    <a:close/>
                    <a:moveTo>
                      <a:pt x="23" y="369"/>
                    </a:moveTo>
                    <a:cubicBezTo>
                      <a:pt x="23" y="369"/>
                      <a:pt x="412" y="346"/>
                      <a:pt x="551" y="333"/>
                    </a:cubicBezTo>
                    <a:cubicBezTo>
                      <a:pt x="691" y="321"/>
                      <a:pt x="1034" y="314"/>
                      <a:pt x="1034" y="314"/>
                    </a:cubicBezTo>
                    <a:cubicBezTo>
                      <a:pt x="1034" y="314"/>
                      <a:pt x="999" y="324"/>
                      <a:pt x="804" y="350"/>
                    </a:cubicBezTo>
                    <a:cubicBezTo>
                      <a:pt x="610" y="376"/>
                      <a:pt x="13" y="376"/>
                      <a:pt x="23" y="369"/>
                    </a:cubicBezTo>
                    <a:close/>
                  </a:path>
                </a:pathLst>
              </a:custGeom>
              <a:solidFill>
                <a:srgbClr val="6462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29" name="Group 172"/>
            <p:cNvGrpSpPr/>
            <p:nvPr/>
          </p:nvGrpSpPr>
          <p:grpSpPr>
            <a:xfrm>
              <a:off x="5845176" y="1562943"/>
              <a:ext cx="1276825" cy="1734154"/>
              <a:chOff x="2359025" y="450850"/>
              <a:chExt cx="4387851" cy="5959476"/>
            </a:xfrm>
            <a:effectLst>
              <a:outerShdw blurRad="127000" algn="ctr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130" name="Group 173"/>
              <p:cNvGrpSpPr/>
              <p:nvPr/>
            </p:nvGrpSpPr>
            <p:grpSpPr>
              <a:xfrm>
                <a:off x="2919414" y="3957639"/>
                <a:ext cx="3494088" cy="2452687"/>
                <a:chOff x="2919413" y="3957638"/>
                <a:chExt cx="3494088" cy="2452688"/>
              </a:xfrm>
            </p:grpSpPr>
            <p:sp>
              <p:nvSpPr>
                <p:cNvPr id="161" name="Rectangle 12"/>
                <p:cNvSpPr>
                  <a:spLocks noChangeArrowheads="1"/>
                </p:cNvSpPr>
                <p:nvPr/>
              </p:nvSpPr>
              <p:spPr bwMode="auto">
                <a:xfrm>
                  <a:off x="2957513" y="4692650"/>
                  <a:ext cx="3417888" cy="14763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8C8"/>
                    </a:gs>
                    <a:gs pos="50000">
                      <a:srgbClr val="E6E6E6"/>
                    </a:gs>
                    <a:gs pos="100000">
                      <a:srgbClr val="C8C8C8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3"/>
                <p:cNvSpPr>
                  <a:spLocks/>
                </p:cNvSpPr>
                <p:nvPr/>
              </p:nvSpPr>
              <p:spPr bwMode="auto">
                <a:xfrm>
                  <a:off x="2957513" y="4211638"/>
                  <a:ext cx="3417888" cy="481013"/>
                </a:xfrm>
                <a:custGeom>
                  <a:avLst/>
                  <a:gdLst>
                    <a:gd name="T0" fmla="*/ 864 w 909"/>
                    <a:gd name="T1" fmla="*/ 101 h 128"/>
                    <a:gd name="T2" fmla="*/ 811 w 909"/>
                    <a:gd name="T3" fmla="*/ 101 h 128"/>
                    <a:gd name="T4" fmla="*/ 788 w 909"/>
                    <a:gd name="T5" fmla="*/ 78 h 128"/>
                    <a:gd name="T6" fmla="*/ 788 w 909"/>
                    <a:gd name="T7" fmla="*/ 74 h 128"/>
                    <a:gd name="T8" fmla="*/ 788 w 909"/>
                    <a:gd name="T9" fmla="*/ 70 h 128"/>
                    <a:gd name="T10" fmla="*/ 788 w 909"/>
                    <a:gd name="T11" fmla="*/ 65 h 128"/>
                    <a:gd name="T12" fmla="*/ 766 w 909"/>
                    <a:gd name="T13" fmla="*/ 42 h 128"/>
                    <a:gd name="T14" fmla="*/ 454 w 909"/>
                    <a:gd name="T15" fmla="*/ 0 h 128"/>
                    <a:gd name="T16" fmla="*/ 134 w 909"/>
                    <a:gd name="T17" fmla="*/ 42 h 128"/>
                    <a:gd name="T18" fmla="*/ 112 w 909"/>
                    <a:gd name="T19" fmla="*/ 65 h 128"/>
                    <a:gd name="T20" fmla="*/ 112 w 909"/>
                    <a:gd name="T21" fmla="*/ 70 h 128"/>
                    <a:gd name="T22" fmla="*/ 112 w 909"/>
                    <a:gd name="T23" fmla="*/ 74 h 128"/>
                    <a:gd name="T24" fmla="*/ 112 w 909"/>
                    <a:gd name="T25" fmla="*/ 78 h 128"/>
                    <a:gd name="T26" fmla="*/ 89 w 909"/>
                    <a:gd name="T27" fmla="*/ 101 h 128"/>
                    <a:gd name="T28" fmla="*/ 45 w 909"/>
                    <a:gd name="T29" fmla="*/ 101 h 128"/>
                    <a:gd name="T30" fmla="*/ 0 w 909"/>
                    <a:gd name="T31" fmla="*/ 128 h 128"/>
                    <a:gd name="T32" fmla="*/ 909 w 909"/>
                    <a:gd name="T33" fmla="*/ 128 h 128"/>
                    <a:gd name="T34" fmla="*/ 864 w 909"/>
                    <a:gd name="T35" fmla="*/ 10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09" h="128">
                      <a:moveTo>
                        <a:pt x="864" y="101"/>
                      </a:moveTo>
                      <a:cubicBezTo>
                        <a:pt x="811" y="101"/>
                        <a:pt x="811" y="101"/>
                        <a:pt x="811" y="101"/>
                      </a:cubicBezTo>
                      <a:cubicBezTo>
                        <a:pt x="798" y="101"/>
                        <a:pt x="788" y="91"/>
                        <a:pt x="788" y="78"/>
                      </a:cubicBezTo>
                      <a:cubicBezTo>
                        <a:pt x="788" y="74"/>
                        <a:pt x="788" y="74"/>
                        <a:pt x="788" y="74"/>
                      </a:cubicBezTo>
                      <a:cubicBezTo>
                        <a:pt x="788" y="70"/>
                        <a:pt x="788" y="70"/>
                        <a:pt x="788" y="70"/>
                      </a:cubicBezTo>
                      <a:cubicBezTo>
                        <a:pt x="788" y="65"/>
                        <a:pt x="788" y="65"/>
                        <a:pt x="788" y="65"/>
                      </a:cubicBezTo>
                      <a:cubicBezTo>
                        <a:pt x="788" y="52"/>
                        <a:pt x="778" y="42"/>
                        <a:pt x="766" y="42"/>
                      </a:cubicBezTo>
                      <a:cubicBezTo>
                        <a:pt x="454" y="0"/>
                        <a:pt x="454" y="0"/>
                        <a:pt x="454" y="0"/>
                      </a:cubicBezTo>
                      <a:cubicBezTo>
                        <a:pt x="134" y="42"/>
                        <a:pt x="134" y="42"/>
                        <a:pt x="134" y="42"/>
                      </a:cubicBezTo>
                      <a:cubicBezTo>
                        <a:pt x="122" y="42"/>
                        <a:pt x="112" y="52"/>
                        <a:pt x="112" y="65"/>
                      </a:cubicBezTo>
                      <a:cubicBezTo>
                        <a:pt x="112" y="70"/>
                        <a:pt x="112" y="70"/>
                        <a:pt x="112" y="70"/>
                      </a:cubicBezTo>
                      <a:cubicBezTo>
                        <a:pt x="112" y="74"/>
                        <a:pt x="112" y="74"/>
                        <a:pt x="112" y="74"/>
                      </a:cubicBezTo>
                      <a:cubicBezTo>
                        <a:pt x="112" y="78"/>
                        <a:pt x="112" y="78"/>
                        <a:pt x="112" y="78"/>
                      </a:cubicBezTo>
                      <a:cubicBezTo>
                        <a:pt x="112" y="91"/>
                        <a:pt x="101" y="101"/>
                        <a:pt x="89" y="101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909" y="128"/>
                        <a:pt x="909" y="128"/>
                        <a:pt x="909" y="128"/>
                      </a:cubicBezTo>
                      <a:lnTo>
                        <a:pt x="864" y="101"/>
                      </a:lnTo>
                      <a:close/>
                    </a:path>
                  </a:pathLst>
                </a:custGeom>
                <a:gradFill>
                  <a:gsLst>
                    <a:gs pos="22000">
                      <a:srgbClr val="E6E6E6"/>
                    </a:gs>
                    <a:gs pos="100000">
                      <a:srgbClr val="D7D7D7"/>
                    </a:gs>
                    <a:gs pos="75000">
                      <a:srgbClr val="AFAFAF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4"/>
                <p:cNvSpPr>
                  <a:spLocks/>
                </p:cNvSpPr>
                <p:nvPr/>
              </p:nvSpPr>
              <p:spPr bwMode="auto">
                <a:xfrm>
                  <a:off x="3994150" y="3957638"/>
                  <a:ext cx="1279525" cy="412750"/>
                </a:xfrm>
                <a:custGeom>
                  <a:avLst/>
                  <a:gdLst>
                    <a:gd name="T0" fmla="*/ 340 w 340"/>
                    <a:gd name="T1" fmla="*/ 110 h 110"/>
                    <a:gd name="T2" fmla="*/ 0 w 340"/>
                    <a:gd name="T3" fmla="*/ 110 h 110"/>
                    <a:gd name="T4" fmla="*/ 0 w 340"/>
                    <a:gd name="T5" fmla="*/ 23 h 110"/>
                    <a:gd name="T6" fmla="*/ 23 w 340"/>
                    <a:gd name="T7" fmla="*/ 0 h 110"/>
                    <a:gd name="T8" fmla="*/ 317 w 340"/>
                    <a:gd name="T9" fmla="*/ 0 h 110"/>
                    <a:gd name="T10" fmla="*/ 340 w 340"/>
                    <a:gd name="T11" fmla="*/ 23 h 110"/>
                    <a:gd name="T12" fmla="*/ 340 w 340"/>
                    <a:gd name="T1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0" h="110">
                      <a:moveTo>
                        <a:pt x="34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17" y="0"/>
                        <a:pt x="317" y="0"/>
                        <a:pt x="317" y="0"/>
                      </a:cubicBezTo>
                      <a:cubicBezTo>
                        <a:pt x="330" y="0"/>
                        <a:pt x="340" y="10"/>
                        <a:pt x="340" y="23"/>
                      </a:cubicBezTo>
                      <a:lnTo>
                        <a:pt x="340" y="1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75000">
                      <a:srgbClr val="C8C8C8"/>
                    </a:gs>
                    <a:gs pos="100000">
                      <a:srgbClr val="969696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15"/>
                <p:cNvSpPr>
                  <a:spLocks/>
                </p:cNvSpPr>
                <p:nvPr/>
              </p:nvSpPr>
              <p:spPr bwMode="auto">
                <a:xfrm>
                  <a:off x="2919413" y="4772025"/>
                  <a:ext cx="3494088" cy="139700"/>
                </a:xfrm>
                <a:custGeom>
                  <a:avLst/>
                  <a:gdLst>
                    <a:gd name="T0" fmla="*/ 464 w 929"/>
                    <a:gd name="T1" fmla="*/ 37 h 37"/>
                    <a:gd name="T2" fmla="*/ 929 w 929"/>
                    <a:gd name="T3" fmla="*/ 33 h 37"/>
                    <a:gd name="T4" fmla="*/ 929 w 929"/>
                    <a:gd name="T5" fmla="*/ 6 h 37"/>
                    <a:gd name="T6" fmla="*/ 923 w 929"/>
                    <a:gd name="T7" fmla="*/ 0 h 37"/>
                    <a:gd name="T8" fmla="*/ 5 w 929"/>
                    <a:gd name="T9" fmla="*/ 0 h 37"/>
                    <a:gd name="T10" fmla="*/ 0 w 929"/>
                    <a:gd name="T11" fmla="*/ 6 h 37"/>
                    <a:gd name="T12" fmla="*/ 0 w 929"/>
                    <a:gd name="T13" fmla="*/ 33 h 37"/>
                    <a:gd name="T14" fmla="*/ 464 w 929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9" h="37">
                      <a:moveTo>
                        <a:pt x="464" y="37"/>
                      </a:moveTo>
                      <a:cubicBezTo>
                        <a:pt x="697" y="37"/>
                        <a:pt x="929" y="33"/>
                        <a:pt x="929" y="33"/>
                      </a:cubicBezTo>
                      <a:cubicBezTo>
                        <a:pt x="929" y="6"/>
                        <a:pt x="929" y="6"/>
                        <a:pt x="929" y="6"/>
                      </a:cubicBezTo>
                      <a:cubicBezTo>
                        <a:pt x="929" y="3"/>
                        <a:pt x="926" y="0"/>
                        <a:pt x="92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231" y="37"/>
                        <a:pt x="464" y="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C8C8"/>
                    </a:gs>
                    <a:gs pos="100000">
                      <a:srgbClr val="969696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1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<p:cNvSpPr>
                  <a:spLocks/>
                </p:cNvSpPr>
                <p:nvPr/>
              </p:nvSpPr>
              <p:spPr bwMode="auto">
                <a:xfrm>
                  <a:off x="2952750" y="4941888"/>
                  <a:ext cx="3422650" cy="1344613"/>
                </a:xfrm>
                <a:custGeom>
                  <a:avLst/>
                  <a:gdLst>
                    <a:gd name="T0" fmla="*/ 455 w 910"/>
                    <a:gd name="T1" fmla="*/ 14 h 358"/>
                    <a:gd name="T2" fmla="*/ 910 w 910"/>
                    <a:gd name="T3" fmla="*/ 0 h 358"/>
                    <a:gd name="T4" fmla="*/ 910 w 910"/>
                    <a:gd name="T5" fmla="*/ 168 h 358"/>
                    <a:gd name="T6" fmla="*/ 866 w 910"/>
                    <a:gd name="T7" fmla="*/ 264 h 358"/>
                    <a:gd name="T8" fmla="*/ 795 w 910"/>
                    <a:gd name="T9" fmla="*/ 334 h 358"/>
                    <a:gd name="T10" fmla="*/ 455 w 910"/>
                    <a:gd name="T11" fmla="*/ 358 h 358"/>
                    <a:gd name="T12" fmla="*/ 116 w 910"/>
                    <a:gd name="T13" fmla="*/ 334 h 358"/>
                    <a:gd name="T14" fmla="*/ 46 w 910"/>
                    <a:gd name="T15" fmla="*/ 270 h 358"/>
                    <a:gd name="T16" fmla="*/ 4 w 910"/>
                    <a:gd name="T17" fmla="*/ 173 h 358"/>
                    <a:gd name="T18" fmla="*/ 0 w 910"/>
                    <a:gd name="T19" fmla="*/ 0 h 358"/>
                    <a:gd name="T20" fmla="*/ 455 w 910"/>
                    <a:gd name="T21" fmla="*/ 14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0" h="358">
                      <a:moveTo>
                        <a:pt x="455" y="14"/>
                      </a:moveTo>
                      <a:cubicBezTo>
                        <a:pt x="690" y="14"/>
                        <a:pt x="910" y="0"/>
                        <a:pt x="910" y="0"/>
                      </a:cubicBezTo>
                      <a:cubicBezTo>
                        <a:pt x="910" y="168"/>
                        <a:pt x="910" y="168"/>
                        <a:pt x="910" y="168"/>
                      </a:cubicBezTo>
                      <a:cubicBezTo>
                        <a:pt x="910" y="168"/>
                        <a:pt x="909" y="221"/>
                        <a:pt x="866" y="264"/>
                      </a:cubicBezTo>
                      <a:cubicBezTo>
                        <a:pt x="823" y="308"/>
                        <a:pt x="795" y="334"/>
                        <a:pt x="795" y="334"/>
                      </a:cubicBezTo>
                      <a:cubicBezTo>
                        <a:pt x="795" y="334"/>
                        <a:pt x="657" y="358"/>
                        <a:pt x="455" y="358"/>
                      </a:cubicBezTo>
                      <a:cubicBezTo>
                        <a:pt x="253" y="358"/>
                        <a:pt x="116" y="334"/>
                        <a:pt x="116" y="334"/>
                      </a:cubicBezTo>
                      <a:cubicBezTo>
                        <a:pt x="46" y="270"/>
                        <a:pt x="46" y="270"/>
                        <a:pt x="46" y="270"/>
                      </a:cubicBezTo>
                      <a:cubicBezTo>
                        <a:pt x="46" y="270"/>
                        <a:pt x="4" y="233"/>
                        <a:pt x="4" y="173"/>
                      </a:cubicBezTo>
                      <a:cubicBezTo>
                        <a:pt x="4" y="113"/>
                        <a:pt x="0" y="0"/>
                        <a:pt x="0" y="0"/>
                      </a:cubicBezTo>
                      <a:cubicBezTo>
                        <a:pt x="0" y="0"/>
                        <a:pt x="220" y="14"/>
                        <a:pt x="455" y="14"/>
                      </a:cubicBezTo>
                      <a:close/>
                    </a:path>
                  </a:pathLst>
                </a:custGeom>
                <a:gradFill>
                  <a:gsLst>
                    <a:gs pos="50000">
                      <a:srgbClr val="E6E6E6"/>
                    </a:gs>
                    <a:gs pos="100000">
                      <a:srgbClr val="C0C0C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19"/>
                <p:cNvSpPr>
                  <a:spLocks/>
                </p:cNvSpPr>
                <p:nvPr/>
              </p:nvSpPr>
              <p:spPr bwMode="auto">
                <a:xfrm>
                  <a:off x="3367088" y="6196013"/>
                  <a:ext cx="2593975" cy="214313"/>
                </a:xfrm>
                <a:custGeom>
                  <a:avLst/>
                  <a:gdLst>
                    <a:gd name="T0" fmla="*/ 342 w 690"/>
                    <a:gd name="T1" fmla="*/ 24 h 57"/>
                    <a:gd name="T2" fmla="*/ 6 w 690"/>
                    <a:gd name="T3" fmla="*/ 0 h 57"/>
                    <a:gd name="T4" fmla="*/ 21 w 690"/>
                    <a:gd name="T5" fmla="*/ 26 h 57"/>
                    <a:gd name="T6" fmla="*/ 27 w 690"/>
                    <a:gd name="T7" fmla="*/ 34 h 57"/>
                    <a:gd name="T8" fmla="*/ 345 w 690"/>
                    <a:gd name="T9" fmla="*/ 57 h 57"/>
                    <a:gd name="T10" fmla="*/ 663 w 690"/>
                    <a:gd name="T11" fmla="*/ 34 h 57"/>
                    <a:gd name="T12" fmla="*/ 669 w 690"/>
                    <a:gd name="T13" fmla="*/ 26 h 57"/>
                    <a:gd name="T14" fmla="*/ 685 w 690"/>
                    <a:gd name="T15" fmla="*/ 0 h 57"/>
                    <a:gd name="T16" fmla="*/ 342 w 690"/>
                    <a:gd name="T17" fmla="*/ 2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0" h="57">
                      <a:moveTo>
                        <a:pt x="342" y="24"/>
                      </a:moveTo>
                      <a:cubicBezTo>
                        <a:pt x="140" y="24"/>
                        <a:pt x="6" y="0"/>
                        <a:pt x="6" y="0"/>
                      </a:cubicBezTo>
                      <a:cubicBezTo>
                        <a:pt x="6" y="0"/>
                        <a:pt x="0" y="12"/>
                        <a:pt x="21" y="26"/>
                      </a:cubicBezTo>
                      <a:cubicBezTo>
                        <a:pt x="21" y="26"/>
                        <a:pt x="18" y="34"/>
                        <a:pt x="27" y="34"/>
                      </a:cubicBezTo>
                      <a:cubicBezTo>
                        <a:pt x="37" y="35"/>
                        <a:pt x="183" y="57"/>
                        <a:pt x="345" y="57"/>
                      </a:cubicBezTo>
                      <a:cubicBezTo>
                        <a:pt x="508" y="57"/>
                        <a:pt x="653" y="35"/>
                        <a:pt x="663" y="34"/>
                      </a:cubicBezTo>
                      <a:cubicBezTo>
                        <a:pt x="672" y="34"/>
                        <a:pt x="669" y="26"/>
                        <a:pt x="669" y="26"/>
                      </a:cubicBezTo>
                      <a:cubicBezTo>
                        <a:pt x="690" y="12"/>
                        <a:pt x="685" y="0"/>
                        <a:pt x="685" y="0"/>
                      </a:cubicBezTo>
                      <a:cubicBezTo>
                        <a:pt x="685" y="0"/>
                        <a:pt x="544" y="24"/>
                        <a:pt x="342" y="2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C0C0"/>
                    </a:gs>
                    <a:gs pos="50000">
                      <a:srgbClr val="E6E6E6"/>
                    </a:gs>
                    <a:gs pos="100000">
                      <a:srgbClr val="C0C0C0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0"/>
                <p:cNvSpPr>
                  <a:spLocks/>
                </p:cNvSpPr>
                <p:nvPr/>
              </p:nvSpPr>
              <p:spPr bwMode="auto">
                <a:xfrm>
                  <a:off x="2986088" y="4895850"/>
                  <a:ext cx="3354388" cy="98425"/>
                </a:xfrm>
                <a:custGeom>
                  <a:avLst/>
                  <a:gdLst>
                    <a:gd name="T0" fmla="*/ 446 w 892"/>
                    <a:gd name="T1" fmla="*/ 4 h 26"/>
                    <a:gd name="T2" fmla="*/ 0 w 892"/>
                    <a:gd name="T3" fmla="*/ 0 h 26"/>
                    <a:gd name="T4" fmla="*/ 0 w 892"/>
                    <a:gd name="T5" fmla="*/ 13 h 26"/>
                    <a:gd name="T6" fmla="*/ 446 w 892"/>
                    <a:gd name="T7" fmla="*/ 26 h 26"/>
                    <a:gd name="T8" fmla="*/ 892 w 892"/>
                    <a:gd name="T9" fmla="*/ 13 h 26"/>
                    <a:gd name="T10" fmla="*/ 892 w 892"/>
                    <a:gd name="T11" fmla="*/ 0 h 26"/>
                    <a:gd name="T12" fmla="*/ 446 w 892"/>
                    <a:gd name="T13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2" h="26">
                      <a:moveTo>
                        <a:pt x="446" y="4"/>
                      </a:moveTo>
                      <a:cubicBezTo>
                        <a:pt x="252" y="4"/>
                        <a:pt x="60" y="1"/>
                        <a:pt x="0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43" y="15"/>
                        <a:pt x="238" y="26"/>
                        <a:pt x="446" y="26"/>
                      </a:cubicBezTo>
                      <a:cubicBezTo>
                        <a:pt x="654" y="26"/>
                        <a:pt x="849" y="15"/>
                        <a:pt x="892" y="13"/>
                      </a:cubicBezTo>
                      <a:cubicBezTo>
                        <a:pt x="892" y="0"/>
                        <a:pt x="892" y="0"/>
                        <a:pt x="892" y="0"/>
                      </a:cubicBezTo>
                      <a:cubicBezTo>
                        <a:pt x="833" y="1"/>
                        <a:pt x="640" y="4"/>
                        <a:pt x="446" y="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69696"/>
                    </a:gs>
                    <a:gs pos="50000">
                      <a:srgbClr val="D7D7D7"/>
                    </a:gs>
                    <a:gs pos="100000">
                      <a:srgbClr val="969696"/>
                    </a:gs>
                  </a:gsLst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4"/>
              <p:cNvGrpSpPr/>
              <p:nvPr/>
            </p:nvGrpSpPr>
            <p:grpSpPr>
              <a:xfrm>
                <a:off x="2359025" y="450850"/>
                <a:ext cx="4387851" cy="3922712"/>
                <a:chOff x="2359025" y="450850"/>
                <a:chExt cx="4387851" cy="3922713"/>
              </a:xfrm>
            </p:grpSpPr>
            <p:grpSp>
              <p:nvGrpSpPr>
                <p:cNvPr id="132" name="Group 175"/>
                <p:cNvGrpSpPr/>
                <p:nvPr/>
              </p:nvGrpSpPr>
              <p:grpSpPr>
                <a:xfrm>
                  <a:off x="2719388" y="917575"/>
                  <a:ext cx="3994150" cy="1149350"/>
                  <a:chOff x="2719388" y="917575"/>
                  <a:chExt cx="3994150" cy="1149350"/>
                </a:xfrm>
              </p:grpSpPr>
              <p:sp>
                <p:nvSpPr>
                  <p:cNvPr id="159" name="Freeform 8"/>
                  <p:cNvSpPr>
                    <a:spLocks/>
                  </p:cNvSpPr>
                  <p:nvPr/>
                </p:nvSpPr>
                <p:spPr bwMode="auto">
                  <a:xfrm>
                    <a:off x="2719388" y="917575"/>
                    <a:ext cx="3994150" cy="1149350"/>
                  </a:xfrm>
                  <a:custGeom>
                    <a:avLst/>
                    <a:gdLst>
                      <a:gd name="T0" fmla="*/ 766 w 1062"/>
                      <a:gd name="T1" fmla="*/ 306 h 306"/>
                      <a:gd name="T2" fmla="*/ 350 w 1062"/>
                      <a:gd name="T3" fmla="*/ 289 h 306"/>
                      <a:gd name="T4" fmla="*/ 9 w 1062"/>
                      <a:gd name="T5" fmla="*/ 103 h 306"/>
                      <a:gd name="T6" fmla="*/ 71 w 1062"/>
                      <a:gd name="T7" fmla="*/ 9 h 306"/>
                      <a:gd name="T8" fmla="*/ 166 w 1062"/>
                      <a:gd name="T9" fmla="*/ 70 h 306"/>
                      <a:gd name="T10" fmla="*/ 389 w 1062"/>
                      <a:gd name="T11" fmla="*/ 132 h 306"/>
                      <a:gd name="T12" fmla="*/ 846 w 1062"/>
                      <a:gd name="T13" fmla="*/ 145 h 306"/>
                      <a:gd name="T14" fmla="*/ 982 w 1062"/>
                      <a:gd name="T15" fmla="*/ 146 h 306"/>
                      <a:gd name="T16" fmla="*/ 1062 w 1062"/>
                      <a:gd name="T17" fmla="*/ 226 h 306"/>
                      <a:gd name="T18" fmla="*/ 981 w 1062"/>
                      <a:gd name="T19" fmla="*/ 306 h 306"/>
                      <a:gd name="T20" fmla="*/ 847 w 1062"/>
                      <a:gd name="T21" fmla="*/ 305 h 306"/>
                      <a:gd name="T22" fmla="*/ 766 w 1062"/>
                      <a:gd name="T23" fmla="*/ 306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2" h="306">
                        <a:moveTo>
                          <a:pt x="766" y="306"/>
                        </a:moveTo>
                        <a:cubicBezTo>
                          <a:pt x="625" y="306"/>
                          <a:pt x="476" y="304"/>
                          <a:pt x="350" y="289"/>
                        </a:cubicBezTo>
                        <a:cubicBezTo>
                          <a:pt x="217" y="273"/>
                          <a:pt x="37" y="237"/>
                          <a:pt x="9" y="103"/>
                        </a:cubicBezTo>
                        <a:cubicBezTo>
                          <a:pt x="0" y="60"/>
                          <a:pt x="28" y="18"/>
                          <a:pt x="71" y="9"/>
                        </a:cubicBezTo>
                        <a:cubicBezTo>
                          <a:pt x="115" y="0"/>
                          <a:pt x="157" y="27"/>
                          <a:pt x="166" y="70"/>
                        </a:cubicBezTo>
                        <a:cubicBezTo>
                          <a:pt x="168" y="74"/>
                          <a:pt x="197" y="112"/>
                          <a:pt x="389" y="132"/>
                        </a:cubicBezTo>
                        <a:cubicBezTo>
                          <a:pt x="527" y="146"/>
                          <a:pt x="697" y="146"/>
                          <a:pt x="846" y="145"/>
                        </a:cubicBezTo>
                        <a:cubicBezTo>
                          <a:pt x="895" y="145"/>
                          <a:pt x="940" y="145"/>
                          <a:pt x="982" y="146"/>
                        </a:cubicBezTo>
                        <a:cubicBezTo>
                          <a:pt x="1027" y="146"/>
                          <a:pt x="1062" y="182"/>
                          <a:pt x="1062" y="226"/>
                        </a:cubicBezTo>
                        <a:cubicBezTo>
                          <a:pt x="1061" y="270"/>
                          <a:pt x="1025" y="306"/>
                          <a:pt x="981" y="306"/>
                        </a:cubicBezTo>
                        <a:cubicBezTo>
                          <a:pt x="940" y="305"/>
                          <a:pt x="895" y="305"/>
                          <a:pt x="847" y="305"/>
                        </a:cubicBezTo>
                        <a:cubicBezTo>
                          <a:pt x="820" y="305"/>
                          <a:pt x="793" y="306"/>
                          <a:pt x="766" y="30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7D7D7"/>
                      </a:gs>
                      <a:gs pos="50000">
                        <a:srgbClr val="AFAFAF"/>
                      </a:gs>
                      <a:gs pos="100000">
                        <a:srgbClr val="D7D7D7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47"/>
                  <p:cNvSpPr>
                    <a:spLocks/>
                  </p:cNvSpPr>
                  <p:nvPr/>
                </p:nvSpPr>
                <p:spPr bwMode="auto">
                  <a:xfrm>
                    <a:off x="3881438" y="1454151"/>
                    <a:ext cx="1392238" cy="141288"/>
                  </a:xfrm>
                  <a:custGeom>
                    <a:avLst/>
                    <a:gdLst>
                      <a:gd name="T0" fmla="*/ 326 w 370"/>
                      <a:gd name="T1" fmla="*/ 24 h 48"/>
                      <a:gd name="T2" fmla="*/ 45 w 370"/>
                      <a:gd name="T3" fmla="*/ 3 h 48"/>
                      <a:gd name="T4" fmla="*/ 163 w 370"/>
                      <a:gd name="T5" fmla="*/ 46 h 48"/>
                      <a:gd name="T6" fmla="*/ 326 w 370"/>
                      <a:gd name="T7" fmla="*/ 2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0" h="48">
                        <a:moveTo>
                          <a:pt x="326" y="24"/>
                        </a:moveTo>
                        <a:cubicBezTo>
                          <a:pt x="326" y="24"/>
                          <a:pt x="90" y="5"/>
                          <a:pt x="45" y="3"/>
                        </a:cubicBezTo>
                        <a:cubicBezTo>
                          <a:pt x="0" y="0"/>
                          <a:pt x="53" y="43"/>
                          <a:pt x="163" y="46"/>
                        </a:cubicBezTo>
                        <a:cubicBezTo>
                          <a:pt x="272" y="48"/>
                          <a:pt x="370" y="44"/>
                          <a:pt x="326" y="2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7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" name="Group 176"/>
                <p:cNvGrpSpPr/>
                <p:nvPr/>
              </p:nvGrpSpPr>
              <p:grpSpPr>
                <a:xfrm>
                  <a:off x="2378075" y="1473200"/>
                  <a:ext cx="4365625" cy="1404938"/>
                  <a:chOff x="2378075" y="1473200"/>
                  <a:chExt cx="4365625" cy="1404938"/>
                </a:xfrm>
              </p:grpSpPr>
              <p:sp>
                <p:nvSpPr>
                  <p:cNvPr id="157" name="Freeform 7"/>
                  <p:cNvSpPr>
                    <a:spLocks/>
                  </p:cNvSpPr>
                  <p:nvPr/>
                </p:nvSpPr>
                <p:spPr bwMode="auto">
                  <a:xfrm>
                    <a:off x="2378075" y="1473200"/>
                    <a:ext cx="4365625" cy="1404938"/>
                  </a:xfrm>
                  <a:custGeom>
                    <a:avLst/>
                    <a:gdLst>
                      <a:gd name="T0" fmla="*/ 840 w 1161"/>
                      <a:gd name="T1" fmla="*/ 374 h 374"/>
                      <a:gd name="T2" fmla="*/ 375 w 1161"/>
                      <a:gd name="T3" fmla="*/ 348 h 374"/>
                      <a:gd name="T4" fmla="*/ 142 w 1161"/>
                      <a:gd name="T5" fmla="*/ 277 h 374"/>
                      <a:gd name="T6" fmla="*/ 6 w 1161"/>
                      <a:gd name="T7" fmla="*/ 98 h 374"/>
                      <a:gd name="T8" fmla="*/ 73 w 1161"/>
                      <a:gd name="T9" fmla="*/ 7 h 374"/>
                      <a:gd name="T10" fmla="*/ 164 w 1161"/>
                      <a:gd name="T11" fmla="*/ 74 h 374"/>
                      <a:gd name="T12" fmla="*/ 400 w 1161"/>
                      <a:gd name="T13" fmla="*/ 190 h 374"/>
                      <a:gd name="T14" fmla="*/ 930 w 1161"/>
                      <a:gd name="T15" fmla="*/ 213 h 374"/>
                      <a:gd name="T16" fmla="*/ 1082 w 1161"/>
                      <a:gd name="T17" fmla="*/ 213 h 374"/>
                      <a:gd name="T18" fmla="*/ 1161 w 1161"/>
                      <a:gd name="T19" fmla="*/ 294 h 374"/>
                      <a:gd name="T20" fmla="*/ 1080 w 1161"/>
                      <a:gd name="T21" fmla="*/ 373 h 374"/>
                      <a:gd name="T22" fmla="*/ 931 w 1161"/>
                      <a:gd name="T23" fmla="*/ 373 h 374"/>
                      <a:gd name="T24" fmla="*/ 840 w 1161"/>
                      <a:gd name="T25" fmla="*/ 37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61" h="374">
                        <a:moveTo>
                          <a:pt x="840" y="374"/>
                        </a:moveTo>
                        <a:cubicBezTo>
                          <a:pt x="684" y="374"/>
                          <a:pt x="517" y="370"/>
                          <a:pt x="375" y="348"/>
                        </a:cubicBezTo>
                        <a:cubicBezTo>
                          <a:pt x="276" y="333"/>
                          <a:pt x="200" y="309"/>
                          <a:pt x="142" y="277"/>
                        </a:cubicBezTo>
                        <a:cubicBezTo>
                          <a:pt x="44" y="223"/>
                          <a:pt x="14" y="150"/>
                          <a:pt x="6" y="98"/>
                        </a:cubicBezTo>
                        <a:cubicBezTo>
                          <a:pt x="0" y="54"/>
                          <a:pt x="30" y="13"/>
                          <a:pt x="73" y="7"/>
                        </a:cubicBezTo>
                        <a:cubicBezTo>
                          <a:pt x="117" y="0"/>
                          <a:pt x="158" y="30"/>
                          <a:pt x="164" y="74"/>
                        </a:cubicBezTo>
                        <a:cubicBezTo>
                          <a:pt x="175" y="144"/>
                          <a:pt x="316" y="177"/>
                          <a:pt x="400" y="190"/>
                        </a:cubicBezTo>
                        <a:cubicBezTo>
                          <a:pt x="556" y="215"/>
                          <a:pt x="755" y="214"/>
                          <a:pt x="930" y="213"/>
                        </a:cubicBezTo>
                        <a:cubicBezTo>
                          <a:pt x="984" y="213"/>
                          <a:pt x="1035" y="213"/>
                          <a:pt x="1082" y="213"/>
                        </a:cubicBezTo>
                        <a:cubicBezTo>
                          <a:pt x="1126" y="214"/>
                          <a:pt x="1161" y="250"/>
                          <a:pt x="1161" y="294"/>
                        </a:cubicBezTo>
                        <a:cubicBezTo>
                          <a:pt x="1160" y="339"/>
                          <a:pt x="1124" y="374"/>
                          <a:pt x="1080" y="373"/>
                        </a:cubicBezTo>
                        <a:cubicBezTo>
                          <a:pt x="1034" y="373"/>
                          <a:pt x="984" y="373"/>
                          <a:pt x="931" y="373"/>
                        </a:cubicBezTo>
                        <a:cubicBezTo>
                          <a:pt x="901" y="373"/>
                          <a:pt x="871" y="374"/>
                          <a:pt x="840" y="37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7D7D7"/>
                      </a:gs>
                      <a:gs pos="50000">
                        <a:srgbClr val="AFAFAF"/>
                      </a:gs>
                      <a:gs pos="100000">
                        <a:srgbClr val="D7D7D7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46"/>
                  <p:cNvSpPr>
                    <a:spLocks/>
                  </p:cNvSpPr>
                  <p:nvPr/>
                </p:nvSpPr>
                <p:spPr bwMode="auto">
                  <a:xfrm>
                    <a:off x="4070350" y="2271712"/>
                    <a:ext cx="1390650" cy="89694"/>
                  </a:xfrm>
                  <a:custGeom>
                    <a:avLst/>
                    <a:gdLst>
                      <a:gd name="T0" fmla="*/ 327 w 370"/>
                      <a:gd name="T1" fmla="*/ 24 h 48"/>
                      <a:gd name="T2" fmla="*/ 45 w 370"/>
                      <a:gd name="T3" fmla="*/ 3 h 48"/>
                      <a:gd name="T4" fmla="*/ 163 w 370"/>
                      <a:gd name="T5" fmla="*/ 46 h 48"/>
                      <a:gd name="T6" fmla="*/ 327 w 370"/>
                      <a:gd name="T7" fmla="*/ 2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0" h="48">
                        <a:moveTo>
                          <a:pt x="327" y="24"/>
                        </a:moveTo>
                        <a:cubicBezTo>
                          <a:pt x="327" y="24"/>
                          <a:pt x="90" y="5"/>
                          <a:pt x="45" y="3"/>
                        </a:cubicBezTo>
                        <a:cubicBezTo>
                          <a:pt x="0" y="0"/>
                          <a:pt x="53" y="43"/>
                          <a:pt x="163" y="46"/>
                        </a:cubicBezTo>
                        <a:cubicBezTo>
                          <a:pt x="272" y="48"/>
                          <a:pt x="370" y="44"/>
                          <a:pt x="327" y="2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" name="Group 177"/>
                <p:cNvGrpSpPr/>
                <p:nvPr/>
              </p:nvGrpSpPr>
              <p:grpSpPr>
                <a:xfrm>
                  <a:off x="2370138" y="2379663"/>
                  <a:ext cx="4008438" cy="1257300"/>
                  <a:chOff x="2370138" y="2379663"/>
                  <a:chExt cx="4008438" cy="1257300"/>
                </a:xfrm>
              </p:grpSpPr>
              <p:sp>
                <p:nvSpPr>
                  <p:cNvPr id="154" name="Freeform 6"/>
                  <p:cNvSpPr>
                    <a:spLocks/>
                  </p:cNvSpPr>
                  <p:nvPr/>
                </p:nvSpPr>
                <p:spPr bwMode="auto">
                  <a:xfrm>
                    <a:off x="2370138" y="2379663"/>
                    <a:ext cx="4008438" cy="1257300"/>
                  </a:xfrm>
                  <a:custGeom>
                    <a:avLst/>
                    <a:gdLst>
                      <a:gd name="T0" fmla="*/ 986 w 1066"/>
                      <a:gd name="T1" fmla="*/ 335 h 335"/>
                      <a:gd name="T2" fmla="*/ 985 w 1066"/>
                      <a:gd name="T3" fmla="*/ 335 h 335"/>
                      <a:gd name="T4" fmla="*/ 541 w 1066"/>
                      <a:gd name="T5" fmla="*/ 311 h 335"/>
                      <a:gd name="T6" fmla="*/ 221 w 1066"/>
                      <a:gd name="T7" fmla="*/ 259 h 335"/>
                      <a:gd name="T8" fmla="*/ 9 w 1066"/>
                      <a:gd name="T9" fmla="*/ 103 h 335"/>
                      <a:gd name="T10" fmla="*/ 71 w 1066"/>
                      <a:gd name="T11" fmla="*/ 9 h 335"/>
                      <a:gd name="T12" fmla="*/ 164 w 1066"/>
                      <a:gd name="T13" fmla="*/ 63 h 335"/>
                      <a:gd name="T14" fmla="*/ 591 w 1066"/>
                      <a:gd name="T15" fmla="*/ 155 h 335"/>
                      <a:gd name="T16" fmla="*/ 986 w 1066"/>
                      <a:gd name="T17" fmla="*/ 175 h 335"/>
                      <a:gd name="T18" fmla="*/ 1066 w 1066"/>
                      <a:gd name="T19" fmla="*/ 256 h 335"/>
                      <a:gd name="T20" fmla="*/ 986 w 1066"/>
                      <a:gd name="T21" fmla="*/ 335 h 3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66" h="335">
                        <a:moveTo>
                          <a:pt x="986" y="335"/>
                        </a:moveTo>
                        <a:cubicBezTo>
                          <a:pt x="985" y="335"/>
                          <a:pt x="985" y="335"/>
                          <a:pt x="985" y="335"/>
                        </a:cubicBezTo>
                        <a:cubicBezTo>
                          <a:pt x="976" y="335"/>
                          <a:pt x="763" y="333"/>
                          <a:pt x="541" y="311"/>
                        </a:cubicBezTo>
                        <a:cubicBezTo>
                          <a:pt x="409" y="298"/>
                          <a:pt x="301" y="281"/>
                          <a:pt x="221" y="259"/>
                        </a:cubicBezTo>
                        <a:cubicBezTo>
                          <a:pt x="139" y="237"/>
                          <a:pt x="28" y="196"/>
                          <a:pt x="9" y="103"/>
                        </a:cubicBezTo>
                        <a:cubicBezTo>
                          <a:pt x="0" y="60"/>
                          <a:pt x="28" y="18"/>
                          <a:pt x="71" y="9"/>
                        </a:cubicBezTo>
                        <a:cubicBezTo>
                          <a:pt x="112" y="0"/>
                          <a:pt x="152" y="24"/>
                          <a:pt x="164" y="63"/>
                        </a:cubicBezTo>
                        <a:cubicBezTo>
                          <a:pt x="176" y="74"/>
                          <a:pt x="249" y="125"/>
                          <a:pt x="591" y="155"/>
                        </a:cubicBezTo>
                        <a:cubicBezTo>
                          <a:pt x="793" y="174"/>
                          <a:pt x="984" y="175"/>
                          <a:pt x="986" y="175"/>
                        </a:cubicBezTo>
                        <a:cubicBezTo>
                          <a:pt x="1030" y="176"/>
                          <a:pt x="1066" y="212"/>
                          <a:pt x="1066" y="256"/>
                        </a:cubicBezTo>
                        <a:cubicBezTo>
                          <a:pt x="1065" y="300"/>
                          <a:pt x="1030" y="335"/>
                          <a:pt x="986" y="33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7D7D7"/>
                      </a:gs>
                      <a:gs pos="50000">
                        <a:srgbClr val="AFAFAF"/>
                      </a:gs>
                      <a:gs pos="100000">
                        <a:srgbClr val="D7D7D7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45"/>
                  <p:cNvSpPr>
                    <a:spLocks/>
                  </p:cNvSpPr>
                  <p:nvPr/>
                </p:nvSpPr>
                <p:spPr bwMode="auto">
                  <a:xfrm rot="185452">
                    <a:off x="3977818" y="2975204"/>
                    <a:ext cx="1864293" cy="146051"/>
                  </a:xfrm>
                  <a:custGeom>
                    <a:avLst/>
                    <a:gdLst>
                      <a:gd name="T0" fmla="*/ 326 w 370"/>
                      <a:gd name="T1" fmla="*/ 24 h 48"/>
                      <a:gd name="T2" fmla="*/ 44 w 370"/>
                      <a:gd name="T3" fmla="*/ 2 h 48"/>
                      <a:gd name="T4" fmla="*/ 162 w 370"/>
                      <a:gd name="T5" fmla="*/ 45 h 48"/>
                      <a:gd name="T6" fmla="*/ 326 w 370"/>
                      <a:gd name="T7" fmla="*/ 2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0" h="48">
                        <a:moveTo>
                          <a:pt x="326" y="24"/>
                        </a:moveTo>
                        <a:cubicBezTo>
                          <a:pt x="326" y="24"/>
                          <a:pt x="89" y="4"/>
                          <a:pt x="44" y="2"/>
                        </a:cubicBezTo>
                        <a:cubicBezTo>
                          <a:pt x="0" y="0"/>
                          <a:pt x="53" y="43"/>
                          <a:pt x="162" y="45"/>
                        </a:cubicBezTo>
                        <a:cubicBezTo>
                          <a:pt x="272" y="48"/>
                          <a:pt x="370" y="44"/>
                          <a:pt x="326" y="2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75000"/>
                        </a:srgbClr>
                      </a:gs>
                      <a:gs pos="75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45"/>
                  <p:cNvSpPr>
                    <a:spLocks/>
                  </p:cNvSpPr>
                  <p:nvPr/>
                </p:nvSpPr>
                <p:spPr bwMode="auto">
                  <a:xfrm rot="220965">
                    <a:off x="3521183" y="3439421"/>
                    <a:ext cx="2089454" cy="85464"/>
                  </a:xfrm>
                  <a:custGeom>
                    <a:avLst/>
                    <a:gdLst>
                      <a:gd name="T0" fmla="*/ 326 w 370"/>
                      <a:gd name="T1" fmla="*/ 24 h 48"/>
                      <a:gd name="T2" fmla="*/ 44 w 370"/>
                      <a:gd name="T3" fmla="*/ 2 h 48"/>
                      <a:gd name="T4" fmla="*/ 162 w 370"/>
                      <a:gd name="T5" fmla="*/ 45 h 48"/>
                      <a:gd name="T6" fmla="*/ 326 w 370"/>
                      <a:gd name="T7" fmla="*/ 2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0" h="48">
                        <a:moveTo>
                          <a:pt x="326" y="24"/>
                        </a:moveTo>
                        <a:cubicBezTo>
                          <a:pt x="326" y="24"/>
                          <a:pt x="89" y="4"/>
                          <a:pt x="44" y="2"/>
                        </a:cubicBezTo>
                        <a:cubicBezTo>
                          <a:pt x="0" y="0"/>
                          <a:pt x="53" y="43"/>
                          <a:pt x="162" y="45"/>
                        </a:cubicBezTo>
                        <a:cubicBezTo>
                          <a:pt x="272" y="48"/>
                          <a:pt x="370" y="44"/>
                          <a:pt x="326" y="2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>
                          <a:alpha val="25000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Group 178"/>
                <p:cNvGrpSpPr/>
                <p:nvPr/>
              </p:nvGrpSpPr>
              <p:grpSpPr>
                <a:xfrm>
                  <a:off x="2655888" y="2984500"/>
                  <a:ext cx="1293813" cy="1389063"/>
                  <a:chOff x="2655888" y="2984500"/>
                  <a:chExt cx="1293813" cy="1389063"/>
                </a:xfrm>
              </p:grpSpPr>
              <p:sp>
                <p:nvSpPr>
                  <p:cNvPr id="152" name="Freeform 17"/>
                  <p:cNvSpPr>
                    <a:spLocks/>
                  </p:cNvSpPr>
                  <p:nvPr/>
                </p:nvSpPr>
                <p:spPr bwMode="auto">
                  <a:xfrm>
                    <a:off x="2655888" y="2984500"/>
                    <a:ext cx="1293813" cy="1389063"/>
                  </a:xfrm>
                  <a:custGeom>
                    <a:avLst/>
                    <a:gdLst>
                      <a:gd name="T0" fmla="*/ 207 w 344"/>
                      <a:gd name="T1" fmla="*/ 370 h 370"/>
                      <a:gd name="T2" fmla="*/ 214 w 344"/>
                      <a:gd name="T3" fmla="*/ 369 h 370"/>
                      <a:gd name="T4" fmla="*/ 344 w 344"/>
                      <a:gd name="T5" fmla="*/ 352 h 370"/>
                      <a:gd name="T6" fmla="*/ 117 w 344"/>
                      <a:gd name="T7" fmla="*/ 15 h 370"/>
                      <a:gd name="T8" fmla="*/ 15 w 344"/>
                      <a:gd name="T9" fmla="*/ 63 h 370"/>
                      <a:gd name="T10" fmla="*/ 63 w 344"/>
                      <a:gd name="T11" fmla="*/ 166 h 370"/>
                      <a:gd name="T12" fmla="*/ 207 w 344"/>
                      <a:gd name="T13" fmla="*/ 370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4" h="370">
                        <a:moveTo>
                          <a:pt x="207" y="370"/>
                        </a:moveTo>
                        <a:cubicBezTo>
                          <a:pt x="209" y="370"/>
                          <a:pt x="212" y="369"/>
                          <a:pt x="214" y="369"/>
                        </a:cubicBezTo>
                        <a:cubicBezTo>
                          <a:pt x="344" y="352"/>
                          <a:pt x="344" y="352"/>
                          <a:pt x="344" y="352"/>
                        </a:cubicBezTo>
                        <a:cubicBezTo>
                          <a:pt x="331" y="251"/>
                          <a:pt x="284" y="75"/>
                          <a:pt x="117" y="15"/>
                        </a:cubicBezTo>
                        <a:cubicBezTo>
                          <a:pt x="75" y="0"/>
                          <a:pt x="30" y="22"/>
                          <a:pt x="15" y="63"/>
                        </a:cubicBezTo>
                        <a:cubicBezTo>
                          <a:pt x="0" y="105"/>
                          <a:pt x="21" y="151"/>
                          <a:pt x="63" y="166"/>
                        </a:cubicBezTo>
                        <a:cubicBezTo>
                          <a:pt x="148" y="196"/>
                          <a:pt x="190" y="304"/>
                          <a:pt x="207" y="370"/>
                        </a:cubicBezTo>
                        <a:close/>
                      </a:path>
                    </a:pathLst>
                  </a:custGeom>
                  <a:gradFill>
                    <a:gsLst>
                      <a:gs pos="30000">
                        <a:srgbClr val="C0C0C0"/>
                      </a:gs>
                      <a:gs pos="15000">
                        <a:srgbClr val="E6E6E6"/>
                      </a:gs>
                      <a:gs pos="80000">
                        <a:srgbClr val="D7D7D7"/>
                      </a:gs>
                      <a:gs pos="100000">
                        <a:srgbClr val="969696"/>
                      </a:gs>
                    </a:gsLst>
                    <a:lin ang="4200000" scaled="0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44"/>
                  <p:cNvSpPr>
                    <a:spLocks/>
                  </p:cNvSpPr>
                  <p:nvPr/>
                </p:nvSpPr>
                <p:spPr bwMode="auto">
                  <a:xfrm>
                    <a:off x="3260725" y="3257550"/>
                    <a:ext cx="542925" cy="871538"/>
                  </a:xfrm>
                  <a:custGeom>
                    <a:avLst/>
                    <a:gdLst>
                      <a:gd name="T0" fmla="*/ 144 w 144"/>
                      <a:gd name="T1" fmla="*/ 208 h 232"/>
                      <a:gd name="T2" fmla="*/ 53 w 144"/>
                      <a:gd name="T3" fmla="*/ 32 h 232"/>
                      <a:gd name="T4" fmla="*/ 85 w 144"/>
                      <a:gd name="T5" fmla="*/ 120 h 232"/>
                      <a:gd name="T6" fmla="*/ 144 w 144"/>
                      <a:gd name="T7" fmla="*/ 20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4" h="232">
                        <a:moveTo>
                          <a:pt x="144" y="208"/>
                        </a:moveTo>
                        <a:cubicBezTo>
                          <a:pt x="144" y="208"/>
                          <a:pt x="106" y="64"/>
                          <a:pt x="53" y="32"/>
                        </a:cubicBezTo>
                        <a:cubicBezTo>
                          <a:pt x="0" y="0"/>
                          <a:pt x="64" y="88"/>
                          <a:pt x="85" y="120"/>
                        </a:cubicBezTo>
                        <a:cubicBezTo>
                          <a:pt x="106" y="152"/>
                          <a:pt x="124" y="232"/>
                          <a:pt x="144" y="20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179"/>
                <p:cNvGrpSpPr/>
                <p:nvPr/>
              </p:nvGrpSpPr>
              <p:grpSpPr>
                <a:xfrm>
                  <a:off x="2490788" y="450850"/>
                  <a:ext cx="2997200" cy="958850"/>
                  <a:chOff x="2490788" y="450850"/>
                  <a:chExt cx="2997200" cy="958850"/>
                </a:xfrm>
              </p:grpSpPr>
              <p:sp>
                <p:nvSpPr>
                  <p:cNvPr id="150" name="Freeform 5"/>
                  <p:cNvSpPr>
                    <a:spLocks/>
                  </p:cNvSpPr>
                  <p:nvPr/>
                </p:nvSpPr>
                <p:spPr bwMode="auto">
                  <a:xfrm>
                    <a:off x="2490788" y="450850"/>
                    <a:ext cx="2997200" cy="958850"/>
                  </a:xfrm>
                  <a:custGeom>
                    <a:avLst/>
                    <a:gdLst>
                      <a:gd name="T0" fmla="*/ 70 w 797"/>
                      <a:gd name="T1" fmla="*/ 255 h 255"/>
                      <a:gd name="T2" fmla="*/ 365 w 797"/>
                      <a:gd name="T3" fmla="*/ 45 h 255"/>
                      <a:gd name="T4" fmla="*/ 512 w 797"/>
                      <a:gd name="T5" fmla="*/ 0 h 255"/>
                      <a:gd name="T6" fmla="*/ 678 w 797"/>
                      <a:gd name="T7" fmla="*/ 33 h 255"/>
                      <a:gd name="T8" fmla="*/ 797 w 797"/>
                      <a:gd name="T9" fmla="*/ 55 h 255"/>
                      <a:gd name="T10" fmla="*/ 70 w 797"/>
                      <a:gd name="T11" fmla="*/ 25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7" h="255">
                        <a:moveTo>
                          <a:pt x="70" y="255"/>
                        </a:moveTo>
                        <a:cubicBezTo>
                          <a:pt x="70" y="255"/>
                          <a:pt x="0" y="106"/>
                          <a:pt x="365" y="45"/>
                        </a:cubicBezTo>
                        <a:cubicBezTo>
                          <a:pt x="363" y="45"/>
                          <a:pt x="433" y="0"/>
                          <a:pt x="512" y="0"/>
                        </a:cubicBezTo>
                        <a:cubicBezTo>
                          <a:pt x="590" y="0"/>
                          <a:pt x="647" y="28"/>
                          <a:pt x="678" y="33"/>
                        </a:cubicBezTo>
                        <a:cubicBezTo>
                          <a:pt x="708" y="38"/>
                          <a:pt x="797" y="55"/>
                          <a:pt x="797" y="55"/>
                        </a:cubicBezTo>
                        <a:cubicBezTo>
                          <a:pt x="797" y="55"/>
                          <a:pt x="193" y="149"/>
                          <a:pt x="70" y="25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7D7D7"/>
                      </a:gs>
                      <a:gs pos="50000">
                        <a:srgbClr val="E6E6E6"/>
                      </a:gs>
                      <a:gs pos="100000">
                        <a:srgbClr val="D7D7D7"/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49"/>
                  <p:cNvSpPr>
                    <a:spLocks/>
                  </p:cNvSpPr>
                  <p:nvPr/>
                </p:nvSpPr>
                <p:spPr bwMode="auto">
                  <a:xfrm>
                    <a:off x="3798888" y="503238"/>
                    <a:ext cx="1117600" cy="255588"/>
                  </a:xfrm>
                  <a:custGeom>
                    <a:avLst/>
                    <a:gdLst>
                      <a:gd name="T0" fmla="*/ 255 w 297"/>
                      <a:gd name="T1" fmla="*/ 16 h 68"/>
                      <a:gd name="T2" fmla="*/ 158 w 297"/>
                      <a:gd name="T3" fmla="*/ 0 h 68"/>
                      <a:gd name="T4" fmla="*/ 52 w 297"/>
                      <a:gd name="T5" fmla="*/ 53 h 68"/>
                      <a:gd name="T6" fmla="*/ 173 w 297"/>
                      <a:gd name="T7" fmla="*/ 27 h 68"/>
                      <a:gd name="T8" fmla="*/ 255 w 297"/>
                      <a:gd name="T9" fmla="*/ 1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7" h="68">
                        <a:moveTo>
                          <a:pt x="255" y="16"/>
                        </a:moveTo>
                        <a:cubicBezTo>
                          <a:pt x="255" y="16"/>
                          <a:pt x="234" y="0"/>
                          <a:pt x="158" y="0"/>
                        </a:cubicBezTo>
                        <a:cubicBezTo>
                          <a:pt x="82" y="0"/>
                          <a:pt x="0" y="68"/>
                          <a:pt x="52" y="53"/>
                        </a:cubicBezTo>
                        <a:cubicBezTo>
                          <a:pt x="105" y="37"/>
                          <a:pt x="106" y="18"/>
                          <a:pt x="173" y="27"/>
                        </a:cubicBezTo>
                        <a:cubicBezTo>
                          <a:pt x="241" y="37"/>
                          <a:pt x="297" y="43"/>
                          <a:pt x="255" y="1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" name="Group 180"/>
                <p:cNvGrpSpPr/>
                <p:nvPr/>
              </p:nvGrpSpPr>
              <p:grpSpPr>
                <a:xfrm>
                  <a:off x="2652713" y="2270125"/>
                  <a:ext cx="4094163" cy="1352550"/>
                  <a:chOff x="2652713" y="2270125"/>
                  <a:chExt cx="4094163" cy="1352550"/>
                </a:xfrm>
              </p:grpSpPr>
              <p:sp>
                <p:nvSpPr>
                  <p:cNvPr id="148" name="Freeform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<p:cNvSpPr>
                    <a:spLocks/>
                  </p:cNvSpPr>
                  <p:nvPr/>
                </p:nvSpPr>
                <p:spPr bwMode="auto">
                  <a:xfrm>
                    <a:off x="2652713" y="2270125"/>
                    <a:ext cx="4094163" cy="1352550"/>
                  </a:xfrm>
                  <a:custGeom>
                    <a:avLst/>
                    <a:gdLst>
                      <a:gd name="T0" fmla="*/ 91 w 1089"/>
                      <a:gd name="T1" fmla="*/ 360 h 360"/>
                      <a:gd name="T2" fmla="*/ 21 w 1089"/>
                      <a:gd name="T3" fmla="*/ 319 h 360"/>
                      <a:gd name="T4" fmla="*/ 52 w 1089"/>
                      <a:gd name="T5" fmla="*/ 211 h 360"/>
                      <a:gd name="T6" fmla="*/ 1006 w 1089"/>
                      <a:gd name="T7" fmla="*/ 1 h 360"/>
                      <a:gd name="T8" fmla="*/ 1088 w 1089"/>
                      <a:gd name="T9" fmla="*/ 79 h 360"/>
                      <a:gd name="T10" fmla="*/ 1010 w 1089"/>
                      <a:gd name="T11" fmla="*/ 161 h 360"/>
                      <a:gd name="T12" fmla="*/ 130 w 1089"/>
                      <a:gd name="T13" fmla="*/ 350 h 360"/>
                      <a:gd name="T14" fmla="*/ 91 w 1089"/>
                      <a:gd name="T15" fmla="*/ 36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89" h="360">
                        <a:moveTo>
                          <a:pt x="91" y="360"/>
                        </a:moveTo>
                        <a:cubicBezTo>
                          <a:pt x="63" y="360"/>
                          <a:pt x="36" y="346"/>
                          <a:pt x="21" y="319"/>
                        </a:cubicBezTo>
                        <a:cubicBezTo>
                          <a:pt x="0" y="281"/>
                          <a:pt x="13" y="232"/>
                          <a:pt x="52" y="211"/>
                        </a:cubicBezTo>
                        <a:cubicBezTo>
                          <a:pt x="336" y="52"/>
                          <a:pt x="727" y="9"/>
                          <a:pt x="1006" y="1"/>
                        </a:cubicBezTo>
                        <a:cubicBezTo>
                          <a:pt x="1050" y="0"/>
                          <a:pt x="1087" y="35"/>
                          <a:pt x="1088" y="79"/>
                        </a:cubicBezTo>
                        <a:cubicBezTo>
                          <a:pt x="1089" y="123"/>
                          <a:pt x="1054" y="160"/>
                          <a:pt x="1010" y="161"/>
                        </a:cubicBezTo>
                        <a:cubicBezTo>
                          <a:pt x="642" y="171"/>
                          <a:pt x="330" y="239"/>
                          <a:pt x="130" y="350"/>
                        </a:cubicBezTo>
                        <a:cubicBezTo>
                          <a:pt x="118" y="357"/>
                          <a:pt x="104" y="360"/>
                          <a:pt x="91" y="36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7D7D7"/>
                      </a:gs>
                      <a:gs pos="80000">
                        <a:srgbClr val="E6E6E6"/>
                      </a:gs>
                      <a:gs pos="100000">
                        <a:srgbClr val="D7D7D7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40"/>
                  <p:cNvSpPr>
                    <a:spLocks/>
                  </p:cNvSpPr>
                  <p:nvPr/>
                </p:nvSpPr>
                <p:spPr bwMode="auto">
                  <a:xfrm>
                    <a:off x="2986088" y="2405063"/>
                    <a:ext cx="3543300" cy="763588"/>
                  </a:xfrm>
                  <a:custGeom>
                    <a:avLst/>
                    <a:gdLst>
                      <a:gd name="T0" fmla="*/ 0 w 942"/>
                      <a:gd name="T1" fmla="*/ 203 h 203"/>
                      <a:gd name="T2" fmla="*/ 421 w 942"/>
                      <a:gd name="T3" fmla="*/ 86 h 203"/>
                      <a:gd name="T4" fmla="*/ 942 w 942"/>
                      <a:gd name="T5" fmla="*/ 0 h 203"/>
                      <a:gd name="T6" fmla="*/ 417 w 942"/>
                      <a:gd name="T7" fmla="*/ 43 h 203"/>
                      <a:gd name="T8" fmla="*/ 0 w 942"/>
                      <a:gd name="T9" fmla="*/ 203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2" h="203">
                        <a:moveTo>
                          <a:pt x="0" y="203"/>
                        </a:moveTo>
                        <a:cubicBezTo>
                          <a:pt x="0" y="203"/>
                          <a:pt x="267" y="124"/>
                          <a:pt x="421" y="86"/>
                        </a:cubicBezTo>
                        <a:cubicBezTo>
                          <a:pt x="575" y="48"/>
                          <a:pt x="942" y="0"/>
                          <a:pt x="942" y="0"/>
                        </a:cubicBezTo>
                        <a:cubicBezTo>
                          <a:pt x="942" y="0"/>
                          <a:pt x="583" y="2"/>
                          <a:pt x="417" y="43"/>
                        </a:cubicBezTo>
                        <a:cubicBezTo>
                          <a:pt x="251" y="84"/>
                          <a:pt x="0" y="203"/>
                          <a:pt x="0" y="20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softEdge rad="0"/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" name="Group 181"/>
                <p:cNvGrpSpPr/>
                <p:nvPr/>
              </p:nvGrpSpPr>
              <p:grpSpPr>
                <a:xfrm>
                  <a:off x="2359025" y="615950"/>
                  <a:ext cx="4076700" cy="1481138"/>
                  <a:chOff x="2359025" y="615950"/>
                  <a:chExt cx="4076700" cy="1481138"/>
                </a:xfrm>
              </p:grpSpPr>
              <p:sp>
                <p:nvSpPr>
                  <p:cNvPr id="146" name="Freeform 10"/>
                  <p:cNvSpPr>
                    <a:spLocks/>
                  </p:cNvSpPr>
                  <p:nvPr/>
                </p:nvSpPr>
                <p:spPr bwMode="auto">
                  <a:xfrm>
                    <a:off x="2359025" y="615950"/>
                    <a:ext cx="4076700" cy="1481138"/>
                  </a:xfrm>
                  <a:custGeom>
                    <a:avLst/>
                    <a:gdLst>
                      <a:gd name="T0" fmla="*/ 90 w 1084"/>
                      <a:gd name="T1" fmla="*/ 394 h 394"/>
                      <a:gd name="T2" fmla="*/ 28 w 1084"/>
                      <a:gd name="T3" fmla="*/ 364 h 394"/>
                      <a:gd name="T4" fmla="*/ 40 w 1084"/>
                      <a:gd name="T5" fmla="*/ 252 h 394"/>
                      <a:gd name="T6" fmla="*/ 1001 w 1084"/>
                      <a:gd name="T7" fmla="*/ 1 h 394"/>
                      <a:gd name="T8" fmla="*/ 1083 w 1084"/>
                      <a:gd name="T9" fmla="*/ 79 h 394"/>
                      <a:gd name="T10" fmla="*/ 1005 w 1084"/>
                      <a:gd name="T11" fmla="*/ 161 h 394"/>
                      <a:gd name="T12" fmla="*/ 141 w 1084"/>
                      <a:gd name="T13" fmla="*/ 376 h 394"/>
                      <a:gd name="T14" fmla="*/ 90 w 1084"/>
                      <a:gd name="T15" fmla="*/ 394 h 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84" h="394">
                        <a:moveTo>
                          <a:pt x="90" y="394"/>
                        </a:moveTo>
                        <a:cubicBezTo>
                          <a:pt x="67" y="394"/>
                          <a:pt x="44" y="384"/>
                          <a:pt x="28" y="364"/>
                        </a:cubicBezTo>
                        <a:cubicBezTo>
                          <a:pt x="0" y="330"/>
                          <a:pt x="5" y="280"/>
                          <a:pt x="40" y="252"/>
                        </a:cubicBezTo>
                        <a:cubicBezTo>
                          <a:pt x="287" y="50"/>
                          <a:pt x="748" y="8"/>
                          <a:pt x="1001" y="1"/>
                        </a:cubicBezTo>
                        <a:cubicBezTo>
                          <a:pt x="1045" y="0"/>
                          <a:pt x="1082" y="35"/>
                          <a:pt x="1083" y="79"/>
                        </a:cubicBezTo>
                        <a:cubicBezTo>
                          <a:pt x="1084" y="123"/>
                          <a:pt x="1049" y="160"/>
                          <a:pt x="1005" y="161"/>
                        </a:cubicBezTo>
                        <a:cubicBezTo>
                          <a:pt x="610" y="172"/>
                          <a:pt x="295" y="250"/>
                          <a:pt x="141" y="376"/>
                        </a:cubicBezTo>
                        <a:cubicBezTo>
                          <a:pt x="126" y="388"/>
                          <a:pt x="108" y="394"/>
                          <a:pt x="90" y="39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7D7D7"/>
                      </a:gs>
                      <a:gs pos="80000">
                        <a:srgbClr val="E6E6E6"/>
                      </a:gs>
                      <a:gs pos="100000">
                        <a:srgbClr val="D7D7D7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4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<p:cNvSpPr>
                    <a:spLocks/>
                  </p:cNvSpPr>
                  <p:nvPr/>
                </p:nvSpPr>
                <p:spPr bwMode="auto">
                  <a:xfrm>
                    <a:off x="2603500" y="623888"/>
                    <a:ext cx="3425825" cy="1071563"/>
                  </a:xfrm>
                  <a:custGeom>
                    <a:avLst/>
                    <a:gdLst>
                      <a:gd name="T0" fmla="*/ 5 w 911"/>
                      <a:gd name="T1" fmla="*/ 277 h 285"/>
                      <a:gd name="T2" fmla="*/ 426 w 911"/>
                      <a:gd name="T3" fmla="*/ 116 h 285"/>
                      <a:gd name="T4" fmla="*/ 911 w 911"/>
                      <a:gd name="T5" fmla="*/ 31 h 285"/>
                      <a:gd name="T6" fmla="*/ 413 w 911"/>
                      <a:gd name="T7" fmla="*/ 85 h 285"/>
                      <a:gd name="T8" fmla="*/ 5 w 911"/>
                      <a:gd name="T9" fmla="*/ 277 h 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1" h="285">
                        <a:moveTo>
                          <a:pt x="5" y="277"/>
                        </a:moveTo>
                        <a:cubicBezTo>
                          <a:pt x="9" y="285"/>
                          <a:pt x="235" y="158"/>
                          <a:pt x="426" y="116"/>
                        </a:cubicBezTo>
                        <a:cubicBezTo>
                          <a:pt x="618" y="73"/>
                          <a:pt x="911" y="62"/>
                          <a:pt x="911" y="31"/>
                        </a:cubicBezTo>
                        <a:cubicBezTo>
                          <a:pt x="911" y="0"/>
                          <a:pt x="579" y="44"/>
                          <a:pt x="413" y="85"/>
                        </a:cubicBezTo>
                        <a:cubicBezTo>
                          <a:pt x="247" y="126"/>
                          <a:pt x="0" y="270"/>
                          <a:pt x="5" y="27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softEdge rad="0"/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Group 182"/>
                <p:cNvGrpSpPr/>
                <p:nvPr/>
              </p:nvGrpSpPr>
              <p:grpSpPr>
                <a:xfrm>
                  <a:off x="2359025" y="1462088"/>
                  <a:ext cx="4354513" cy="1544638"/>
                  <a:chOff x="2359025" y="1462088"/>
                  <a:chExt cx="4354513" cy="1544638"/>
                </a:xfrm>
              </p:grpSpPr>
              <p:sp>
                <p:nvSpPr>
                  <p:cNvPr id="144" name="Freeform 9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<p:cNvSpPr>
                    <a:spLocks/>
                  </p:cNvSpPr>
                  <p:nvPr/>
                </p:nvSpPr>
                <p:spPr bwMode="auto">
                  <a:xfrm>
                    <a:off x="2359025" y="1462088"/>
                    <a:ext cx="4354513" cy="1544638"/>
                  </a:xfrm>
                  <a:custGeom>
                    <a:avLst/>
                    <a:gdLst>
                      <a:gd name="T0" fmla="*/ 90 w 1158"/>
                      <a:gd name="T1" fmla="*/ 411 h 411"/>
                      <a:gd name="T2" fmla="*/ 42 w 1158"/>
                      <a:gd name="T3" fmla="*/ 395 h 411"/>
                      <a:gd name="T4" fmla="*/ 27 w 1158"/>
                      <a:gd name="T5" fmla="*/ 282 h 411"/>
                      <a:gd name="T6" fmla="*/ 234 w 1158"/>
                      <a:gd name="T7" fmla="*/ 153 h 411"/>
                      <a:gd name="T8" fmla="*/ 529 w 1158"/>
                      <a:gd name="T9" fmla="*/ 71 h 411"/>
                      <a:gd name="T10" fmla="*/ 1078 w 1158"/>
                      <a:gd name="T11" fmla="*/ 0 h 411"/>
                      <a:gd name="T12" fmla="*/ 1158 w 1158"/>
                      <a:gd name="T13" fmla="*/ 80 h 411"/>
                      <a:gd name="T14" fmla="*/ 1078 w 1158"/>
                      <a:gd name="T15" fmla="*/ 160 h 411"/>
                      <a:gd name="T16" fmla="*/ 562 w 1158"/>
                      <a:gd name="T17" fmla="*/ 227 h 411"/>
                      <a:gd name="T18" fmla="*/ 154 w 1158"/>
                      <a:gd name="T19" fmla="*/ 380 h 411"/>
                      <a:gd name="T20" fmla="*/ 90 w 1158"/>
                      <a:gd name="T21" fmla="*/ 411 h 4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58" h="411">
                        <a:moveTo>
                          <a:pt x="90" y="411"/>
                        </a:moveTo>
                        <a:cubicBezTo>
                          <a:pt x="73" y="411"/>
                          <a:pt x="56" y="406"/>
                          <a:pt x="42" y="395"/>
                        </a:cubicBezTo>
                        <a:cubicBezTo>
                          <a:pt x="7" y="368"/>
                          <a:pt x="0" y="318"/>
                          <a:pt x="27" y="282"/>
                        </a:cubicBezTo>
                        <a:cubicBezTo>
                          <a:pt x="64" y="234"/>
                          <a:pt x="132" y="192"/>
                          <a:pt x="234" y="153"/>
                        </a:cubicBezTo>
                        <a:cubicBezTo>
                          <a:pt x="314" y="123"/>
                          <a:pt x="413" y="96"/>
                          <a:pt x="529" y="71"/>
                        </a:cubicBezTo>
                        <a:cubicBezTo>
                          <a:pt x="745" y="25"/>
                          <a:pt x="969" y="0"/>
                          <a:pt x="1078" y="0"/>
                        </a:cubicBezTo>
                        <a:cubicBezTo>
                          <a:pt x="1122" y="0"/>
                          <a:pt x="1158" y="36"/>
                          <a:pt x="1158" y="80"/>
                        </a:cubicBezTo>
                        <a:cubicBezTo>
                          <a:pt x="1158" y="125"/>
                          <a:pt x="1122" y="160"/>
                          <a:pt x="1078" y="160"/>
                        </a:cubicBezTo>
                        <a:cubicBezTo>
                          <a:pt x="977" y="160"/>
                          <a:pt x="768" y="183"/>
                          <a:pt x="562" y="227"/>
                        </a:cubicBezTo>
                        <a:cubicBezTo>
                          <a:pt x="305" y="282"/>
                          <a:pt x="181" y="344"/>
                          <a:pt x="154" y="380"/>
                        </a:cubicBezTo>
                        <a:cubicBezTo>
                          <a:pt x="138" y="400"/>
                          <a:pt x="114" y="411"/>
                          <a:pt x="90" y="41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7D7D7"/>
                      </a:gs>
                      <a:gs pos="80000">
                        <a:srgbClr val="E6E6E6"/>
                      </a:gs>
                      <a:gs pos="100000">
                        <a:srgbClr val="D7D7D7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42"/>
                  <p:cNvSpPr>
                    <a:spLocks/>
                  </p:cNvSpPr>
                  <p:nvPr/>
                </p:nvSpPr>
                <p:spPr bwMode="auto">
                  <a:xfrm>
                    <a:off x="2705100" y="1544638"/>
                    <a:ext cx="3481388" cy="923925"/>
                  </a:xfrm>
                  <a:custGeom>
                    <a:avLst/>
                    <a:gdLst>
                      <a:gd name="T0" fmla="*/ 12 w 926"/>
                      <a:gd name="T1" fmla="*/ 230 h 246"/>
                      <a:gd name="T2" fmla="*/ 416 w 926"/>
                      <a:gd name="T3" fmla="*/ 120 h 246"/>
                      <a:gd name="T4" fmla="*/ 918 w 926"/>
                      <a:gd name="T5" fmla="*/ 28 h 246"/>
                      <a:gd name="T6" fmla="*/ 395 w 926"/>
                      <a:gd name="T7" fmla="*/ 86 h 246"/>
                      <a:gd name="T8" fmla="*/ 12 w 926"/>
                      <a:gd name="T9" fmla="*/ 230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6" h="246">
                        <a:moveTo>
                          <a:pt x="12" y="230"/>
                        </a:moveTo>
                        <a:cubicBezTo>
                          <a:pt x="23" y="246"/>
                          <a:pt x="274" y="155"/>
                          <a:pt x="416" y="120"/>
                        </a:cubicBezTo>
                        <a:cubicBezTo>
                          <a:pt x="557" y="85"/>
                          <a:pt x="910" y="56"/>
                          <a:pt x="918" y="28"/>
                        </a:cubicBezTo>
                        <a:cubicBezTo>
                          <a:pt x="926" y="0"/>
                          <a:pt x="659" y="19"/>
                          <a:pt x="395" y="86"/>
                        </a:cubicBezTo>
                        <a:cubicBezTo>
                          <a:pt x="242" y="124"/>
                          <a:pt x="0" y="215"/>
                          <a:pt x="12" y="2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softEdge rad="0"/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Group 183"/>
                <p:cNvGrpSpPr/>
                <p:nvPr/>
              </p:nvGrpSpPr>
              <p:grpSpPr>
                <a:xfrm>
                  <a:off x="5334000" y="2995613"/>
                  <a:ext cx="1085850" cy="1371600"/>
                  <a:chOff x="5334000" y="2995613"/>
                  <a:chExt cx="1085850" cy="1371600"/>
                </a:xfrm>
              </p:grpSpPr>
              <p:sp>
                <p:nvSpPr>
                  <p:cNvPr id="141" name="Freeform 18"/>
                  <p:cNvSpPr>
                    <a:spLocks/>
                  </p:cNvSpPr>
                  <p:nvPr/>
                </p:nvSpPr>
                <p:spPr bwMode="auto">
                  <a:xfrm>
                    <a:off x="5334000" y="2995613"/>
                    <a:ext cx="1085850" cy="1371600"/>
                  </a:xfrm>
                  <a:custGeom>
                    <a:avLst/>
                    <a:gdLst>
                      <a:gd name="T0" fmla="*/ 128 w 289"/>
                      <a:gd name="T1" fmla="*/ 365 h 365"/>
                      <a:gd name="T2" fmla="*/ 230 w 289"/>
                      <a:gd name="T3" fmla="*/ 165 h 365"/>
                      <a:gd name="T4" fmla="*/ 271 w 289"/>
                      <a:gd name="T5" fmla="*/ 59 h 365"/>
                      <a:gd name="T6" fmla="*/ 165 w 289"/>
                      <a:gd name="T7" fmla="*/ 18 h 365"/>
                      <a:gd name="T8" fmla="*/ 2 w 289"/>
                      <a:gd name="T9" fmla="*/ 277 h 365"/>
                      <a:gd name="T10" fmla="*/ 1 w 289"/>
                      <a:gd name="T11" fmla="*/ 348 h 365"/>
                      <a:gd name="T12" fmla="*/ 128 w 289"/>
                      <a:gd name="T13" fmla="*/ 365 h 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9" h="365">
                        <a:moveTo>
                          <a:pt x="128" y="365"/>
                        </a:moveTo>
                        <a:cubicBezTo>
                          <a:pt x="134" y="307"/>
                          <a:pt x="156" y="197"/>
                          <a:pt x="230" y="165"/>
                        </a:cubicBezTo>
                        <a:cubicBezTo>
                          <a:pt x="270" y="147"/>
                          <a:pt x="289" y="99"/>
                          <a:pt x="271" y="59"/>
                        </a:cubicBezTo>
                        <a:cubicBezTo>
                          <a:pt x="253" y="19"/>
                          <a:pt x="206" y="0"/>
                          <a:pt x="165" y="18"/>
                        </a:cubicBezTo>
                        <a:cubicBezTo>
                          <a:pt x="70" y="60"/>
                          <a:pt x="12" y="152"/>
                          <a:pt x="2" y="277"/>
                        </a:cubicBezTo>
                        <a:cubicBezTo>
                          <a:pt x="0" y="303"/>
                          <a:pt x="0" y="327"/>
                          <a:pt x="1" y="348"/>
                        </a:cubicBezTo>
                        <a:lnTo>
                          <a:pt x="128" y="36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6E6"/>
                      </a:gs>
                      <a:gs pos="80000">
                        <a:srgbClr val="D7D7D7"/>
                      </a:gs>
                      <a:gs pos="100000">
                        <a:srgbClr val="969696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43"/>
                  <p:cNvSpPr>
                    <a:spLocks/>
                  </p:cNvSpPr>
                  <p:nvPr/>
                </p:nvSpPr>
                <p:spPr bwMode="auto">
                  <a:xfrm>
                    <a:off x="5420678" y="3074353"/>
                    <a:ext cx="494530" cy="634206"/>
                  </a:xfrm>
                  <a:custGeom>
                    <a:avLst/>
                    <a:gdLst>
                      <a:gd name="T0" fmla="*/ 46 w 166"/>
                      <a:gd name="T1" fmla="*/ 205 h 213"/>
                      <a:gd name="T2" fmla="*/ 120 w 166"/>
                      <a:gd name="T3" fmla="*/ 100 h 213"/>
                      <a:gd name="T4" fmla="*/ 104 w 166"/>
                      <a:gd name="T5" fmla="*/ 53 h 213"/>
                      <a:gd name="T6" fmla="*/ 46 w 166"/>
                      <a:gd name="T7" fmla="*/ 205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6" h="213">
                        <a:moveTo>
                          <a:pt x="46" y="205"/>
                        </a:moveTo>
                        <a:cubicBezTo>
                          <a:pt x="46" y="205"/>
                          <a:pt x="74" y="115"/>
                          <a:pt x="120" y="100"/>
                        </a:cubicBezTo>
                        <a:cubicBezTo>
                          <a:pt x="166" y="85"/>
                          <a:pt x="158" y="0"/>
                          <a:pt x="104" y="53"/>
                        </a:cubicBezTo>
                        <a:cubicBezTo>
                          <a:pt x="51" y="107"/>
                          <a:pt x="0" y="213"/>
                          <a:pt x="46" y="20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95000"/>
                        </a:srgbClr>
                      </a:gs>
                      <a:gs pos="75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48"/>
                  <p:cNvSpPr>
                    <a:spLocks/>
                  </p:cNvSpPr>
                  <p:nvPr/>
                </p:nvSpPr>
                <p:spPr bwMode="auto">
                  <a:xfrm>
                    <a:off x="5768975" y="3625850"/>
                    <a:ext cx="339725" cy="296863"/>
                  </a:xfrm>
                  <a:custGeom>
                    <a:avLst/>
                    <a:gdLst>
                      <a:gd name="T0" fmla="*/ 29 w 90"/>
                      <a:gd name="T1" fmla="*/ 79 h 79"/>
                      <a:gd name="T2" fmla="*/ 69 w 90"/>
                      <a:gd name="T3" fmla="*/ 12 h 79"/>
                      <a:gd name="T4" fmla="*/ 29 w 90"/>
                      <a:gd name="T5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0" h="79">
                        <a:moveTo>
                          <a:pt x="29" y="79"/>
                        </a:moveTo>
                        <a:cubicBezTo>
                          <a:pt x="29" y="79"/>
                          <a:pt x="48" y="24"/>
                          <a:pt x="69" y="12"/>
                        </a:cubicBezTo>
                        <a:cubicBezTo>
                          <a:pt x="90" y="0"/>
                          <a:pt x="0" y="15"/>
                          <a:pt x="29" y="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8379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EXAMPLE </a:t>
            </a:r>
            <a:r>
              <a:rPr lang="en-US" dirty="0"/>
              <a:t>– </a:t>
            </a:r>
            <a:r>
              <a:rPr lang="en-US" dirty="0" smtClean="0"/>
              <a:t>LIGHT BULB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XXXXX</a:t>
            </a:r>
            <a:endParaRPr lang="de-DE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4441529" y="1602258"/>
            <a:ext cx="3348000" cy="4307668"/>
            <a:chOff x="3516263" y="1694808"/>
            <a:chExt cx="2134418" cy="2746226"/>
          </a:xfrm>
        </p:grpSpPr>
        <p:grpSp>
          <p:nvGrpSpPr>
            <p:cNvPr id="5" name="Group 168"/>
            <p:cNvGrpSpPr/>
            <p:nvPr/>
          </p:nvGrpSpPr>
          <p:grpSpPr>
            <a:xfrm>
              <a:off x="3679646" y="1694808"/>
              <a:ext cx="1762454" cy="2746226"/>
              <a:chOff x="5362562" y="2474460"/>
              <a:chExt cx="1762454" cy="2746226"/>
            </a:xfrm>
          </p:grpSpPr>
          <p:sp>
            <p:nvSpPr>
              <p:cNvPr id="6" name="Ellipse 53"/>
              <p:cNvSpPr/>
              <p:nvPr/>
            </p:nvSpPr>
            <p:spPr bwMode="gray">
              <a:xfrm>
                <a:off x="5362562" y="4284873"/>
                <a:ext cx="1762454" cy="9358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7" name="Group 170"/>
              <p:cNvGrpSpPr/>
              <p:nvPr/>
            </p:nvGrpSpPr>
            <p:grpSpPr>
              <a:xfrm>
                <a:off x="5634248" y="2474460"/>
                <a:ext cx="1276825" cy="2317366"/>
                <a:chOff x="5845176" y="1562943"/>
                <a:chExt cx="1276825" cy="2317366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38100" stA="52000" endA="300" endPos="35000" dir="5400000" sy="-100000" algn="bl" rotWithShape="0"/>
              </a:effectLst>
            </p:grpSpPr>
            <p:grpSp>
              <p:nvGrpSpPr>
                <p:cNvPr id="8" name="Gruppieren 49"/>
                <p:cNvGrpSpPr/>
                <p:nvPr/>
              </p:nvGrpSpPr>
              <p:grpSpPr bwMode="gray">
                <a:xfrm>
                  <a:off x="6174737" y="3253655"/>
                  <a:ext cx="694116" cy="626654"/>
                  <a:chOff x="-6834188" y="6475412"/>
                  <a:chExt cx="4476750" cy="4586288"/>
                </a:xfrm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48" name="Freeform 9"/>
                  <p:cNvSpPr>
                    <a:spLocks/>
                  </p:cNvSpPr>
                  <p:nvPr/>
                </p:nvSpPr>
                <p:spPr bwMode="gray">
                  <a:xfrm>
                    <a:off x="-5856288" y="10307637"/>
                    <a:ext cx="2628900" cy="754063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87" y="120"/>
                      </a:cxn>
                      <a:cxn ang="0">
                        <a:pos x="162" y="168"/>
                      </a:cxn>
                      <a:cxn ang="0">
                        <a:pos x="342" y="199"/>
                      </a:cxn>
                      <a:cxn ang="0">
                        <a:pos x="482" y="170"/>
                      </a:cxn>
                      <a:cxn ang="0">
                        <a:pos x="546" y="155"/>
                      </a:cxn>
                      <a:cxn ang="0">
                        <a:pos x="701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701" h="201">
                        <a:moveTo>
                          <a:pt x="0" y="27"/>
                        </a:moveTo>
                        <a:cubicBezTo>
                          <a:pt x="0" y="27"/>
                          <a:pt x="55" y="92"/>
                          <a:pt x="87" y="120"/>
                        </a:cubicBezTo>
                        <a:cubicBezTo>
                          <a:pt x="120" y="147"/>
                          <a:pt x="98" y="148"/>
                          <a:pt x="162" y="168"/>
                        </a:cubicBezTo>
                        <a:cubicBezTo>
                          <a:pt x="225" y="187"/>
                          <a:pt x="266" y="201"/>
                          <a:pt x="342" y="199"/>
                        </a:cubicBezTo>
                        <a:cubicBezTo>
                          <a:pt x="418" y="196"/>
                          <a:pt x="431" y="181"/>
                          <a:pt x="482" y="170"/>
                        </a:cubicBezTo>
                        <a:cubicBezTo>
                          <a:pt x="532" y="159"/>
                          <a:pt x="546" y="155"/>
                          <a:pt x="546" y="155"/>
                        </a:cubicBezTo>
                        <a:cubicBezTo>
                          <a:pt x="701" y="0"/>
                          <a:pt x="701" y="0"/>
                          <a:pt x="701" y="0"/>
                        </a:cubicBezTo>
                        <a:lnTo>
                          <a:pt x="0" y="2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74000">
                        <a:srgbClr val="000000"/>
                      </a:gs>
                      <a:gs pos="100000">
                        <a:srgbClr val="AFAFAF"/>
                      </a:gs>
                    </a:gsLst>
                    <a:lin ang="54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9" name="Freeform 10"/>
                  <p:cNvSpPr>
                    <a:spLocks/>
                  </p:cNvSpPr>
                  <p:nvPr/>
                </p:nvSpPr>
                <p:spPr bwMode="gray">
                  <a:xfrm>
                    <a:off x="-5867400" y="10304462"/>
                    <a:ext cx="2651125" cy="754063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2" y="29"/>
                      </a:cxn>
                      <a:cxn ang="0">
                        <a:pos x="89" y="122"/>
                      </a:cxn>
                      <a:cxn ang="0">
                        <a:pos x="115" y="148"/>
                      </a:cxn>
                      <a:cxn ang="0">
                        <a:pos x="130" y="158"/>
                      </a:cxn>
                      <a:cxn ang="0">
                        <a:pos x="164" y="170"/>
                      </a:cxn>
                      <a:cxn ang="0">
                        <a:pos x="328" y="201"/>
                      </a:cxn>
                      <a:cxn ang="0">
                        <a:pos x="345" y="201"/>
                      </a:cxn>
                      <a:cxn ang="0">
                        <a:pos x="425" y="190"/>
                      </a:cxn>
                      <a:cxn ang="0">
                        <a:pos x="485" y="173"/>
                      </a:cxn>
                      <a:cxn ang="0">
                        <a:pos x="549" y="157"/>
                      </a:cxn>
                      <a:cxn ang="0">
                        <a:pos x="550" y="157"/>
                      </a:cxn>
                      <a:cxn ang="0">
                        <a:pos x="707" y="0"/>
                      </a:cxn>
                      <a:cxn ang="0">
                        <a:pos x="0" y="27"/>
                      </a:cxn>
                      <a:cxn ang="0">
                        <a:pos x="2" y="29"/>
                      </a:cxn>
                      <a:cxn ang="0">
                        <a:pos x="3" y="28"/>
                      </a:cxn>
                      <a:cxn ang="0">
                        <a:pos x="3" y="30"/>
                      </a:cxn>
                      <a:cxn ang="0">
                        <a:pos x="700" y="3"/>
                      </a:cxn>
                      <a:cxn ang="0">
                        <a:pos x="548" y="155"/>
                      </a:cxn>
                      <a:cxn ang="0">
                        <a:pos x="549" y="156"/>
                      </a:cxn>
                      <a:cxn ang="0">
                        <a:pos x="548" y="154"/>
                      </a:cxn>
                      <a:cxn ang="0">
                        <a:pos x="548" y="155"/>
                      </a:cxn>
                      <a:cxn ang="0">
                        <a:pos x="484" y="170"/>
                      </a:cxn>
                      <a:cxn ang="0">
                        <a:pos x="424" y="187"/>
                      </a:cxn>
                      <a:cxn ang="0">
                        <a:pos x="345" y="198"/>
                      </a:cxn>
                      <a:cxn ang="0">
                        <a:pos x="328" y="198"/>
                      </a:cxn>
                      <a:cxn ang="0">
                        <a:pos x="165" y="167"/>
                      </a:cxn>
                      <a:cxn ang="0">
                        <a:pos x="131" y="155"/>
                      </a:cxn>
                      <a:cxn ang="0">
                        <a:pos x="112" y="142"/>
                      </a:cxn>
                      <a:cxn ang="0">
                        <a:pos x="91" y="119"/>
                      </a:cxn>
                      <a:cxn ang="0">
                        <a:pos x="36" y="63"/>
                      </a:cxn>
                      <a:cxn ang="0">
                        <a:pos x="13" y="38"/>
                      </a:cxn>
                      <a:cxn ang="0">
                        <a:pos x="7" y="30"/>
                      </a:cxn>
                      <a:cxn ang="0">
                        <a:pos x="4" y="27"/>
                      </a:cxn>
                      <a:cxn ang="0">
                        <a:pos x="3" y="28"/>
                      </a:cxn>
                      <a:cxn ang="0">
                        <a:pos x="3" y="30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707" h="201">
                        <a:moveTo>
                          <a:pt x="3" y="28"/>
                        </a:move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56" y="94"/>
                          <a:pt x="89" y="122"/>
                        </a:cubicBezTo>
                        <a:cubicBezTo>
                          <a:pt x="105" y="135"/>
                          <a:pt x="108" y="142"/>
                          <a:pt x="115" y="148"/>
                        </a:cubicBezTo>
                        <a:cubicBezTo>
                          <a:pt x="118" y="152"/>
                          <a:pt x="123" y="155"/>
                          <a:pt x="130" y="158"/>
                        </a:cubicBezTo>
                        <a:cubicBezTo>
                          <a:pt x="138" y="161"/>
                          <a:pt x="148" y="165"/>
                          <a:pt x="164" y="170"/>
                        </a:cubicBezTo>
                        <a:cubicBezTo>
                          <a:pt x="223" y="188"/>
                          <a:pt x="263" y="201"/>
                          <a:pt x="328" y="201"/>
                        </a:cubicBezTo>
                        <a:cubicBezTo>
                          <a:pt x="334" y="201"/>
                          <a:pt x="339" y="201"/>
                          <a:pt x="345" y="201"/>
                        </a:cubicBezTo>
                        <a:cubicBezTo>
                          <a:pt x="384" y="200"/>
                          <a:pt x="406" y="195"/>
                          <a:pt x="425" y="190"/>
                        </a:cubicBezTo>
                        <a:cubicBezTo>
                          <a:pt x="444" y="185"/>
                          <a:pt x="460" y="178"/>
                          <a:pt x="485" y="173"/>
                        </a:cubicBezTo>
                        <a:cubicBezTo>
                          <a:pt x="536" y="162"/>
                          <a:pt x="549" y="157"/>
                          <a:pt x="549" y="157"/>
                        </a:cubicBezTo>
                        <a:cubicBezTo>
                          <a:pt x="550" y="157"/>
                          <a:pt x="550" y="157"/>
                          <a:pt x="550" y="157"/>
                        </a:cubicBezTo>
                        <a:cubicBezTo>
                          <a:pt x="707" y="0"/>
                          <a:pt x="707" y="0"/>
                          <a:pt x="707" y="0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700" y="3"/>
                          <a:pt x="700" y="3"/>
                          <a:pt x="700" y="3"/>
                        </a:cubicBezTo>
                        <a:cubicBezTo>
                          <a:pt x="548" y="155"/>
                          <a:pt x="548" y="155"/>
                          <a:pt x="548" y="155"/>
                        </a:cubicBezTo>
                        <a:cubicBezTo>
                          <a:pt x="549" y="156"/>
                          <a:pt x="549" y="156"/>
                          <a:pt x="549" y="156"/>
                        </a:cubicBezTo>
                        <a:cubicBezTo>
                          <a:pt x="548" y="154"/>
                          <a:pt x="548" y="154"/>
                          <a:pt x="548" y="154"/>
                        </a:cubicBezTo>
                        <a:cubicBezTo>
                          <a:pt x="548" y="154"/>
                          <a:pt x="548" y="155"/>
                          <a:pt x="548" y="155"/>
                        </a:cubicBezTo>
                        <a:cubicBezTo>
                          <a:pt x="545" y="156"/>
                          <a:pt x="529" y="160"/>
                          <a:pt x="484" y="170"/>
                        </a:cubicBezTo>
                        <a:cubicBezTo>
                          <a:pt x="459" y="175"/>
                          <a:pt x="443" y="182"/>
                          <a:pt x="424" y="187"/>
                        </a:cubicBezTo>
                        <a:cubicBezTo>
                          <a:pt x="405" y="193"/>
                          <a:pt x="383" y="197"/>
                          <a:pt x="345" y="198"/>
                        </a:cubicBezTo>
                        <a:cubicBezTo>
                          <a:pt x="339" y="198"/>
                          <a:pt x="334" y="198"/>
                          <a:pt x="328" y="198"/>
                        </a:cubicBezTo>
                        <a:cubicBezTo>
                          <a:pt x="263" y="198"/>
                          <a:pt x="224" y="186"/>
                          <a:pt x="165" y="167"/>
                        </a:cubicBezTo>
                        <a:cubicBezTo>
                          <a:pt x="149" y="162"/>
                          <a:pt x="139" y="159"/>
                          <a:pt x="131" y="155"/>
                        </a:cubicBezTo>
                        <a:cubicBezTo>
                          <a:pt x="120" y="150"/>
                          <a:pt x="117" y="147"/>
                          <a:pt x="112" y="142"/>
                        </a:cubicBezTo>
                        <a:cubicBezTo>
                          <a:pt x="108" y="136"/>
                          <a:pt x="103" y="130"/>
                          <a:pt x="91" y="119"/>
                        </a:cubicBezTo>
                        <a:cubicBezTo>
                          <a:pt x="75" y="106"/>
                          <a:pt x="53" y="83"/>
                          <a:pt x="36" y="63"/>
                        </a:cubicBezTo>
                        <a:cubicBezTo>
                          <a:pt x="27" y="53"/>
                          <a:pt x="19" y="44"/>
                          <a:pt x="13" y="38"/>
                        </a:cubicBezTo>
                        <a:cubicBezTo>
                          <a:pt x="11" y="35"/>
                          <a:pt x="8" y="32"/>
                          <a:pt x="7" y="30"/>
                        </a:cubicBezTo>
                        <a:cubicBezTo>
                          <a:pt x="5" y="28"/>
                          <a:pt x="4" y="27"/>
                          <a:pt x="4" y="2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lnTo>
                          <a:pt x="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0" name="Freeform 11"/>
                  <p:cNvSpPr>
                    <a:spLocks/>
                  </p:cNvSpPr>
                  <p:nvPr/>
                </p:nvSpPr>
                <p:spPr bwMode="gray">
                  <a:xfrm>
                    <a:off x="-6834188" y="6475412"/>
                    <a:ext cx="4476750" cy="3971925"/>
                  </a:xfrm>
                  <a:custGeom>
                    <a:avLst/>
                    <a:gdLst/>
                    <a:ahLst/>
                    <a:cxnLst>
                      <a:cxn ang="0">
                        <a:pos x="1187" y="30"/>
                      </a:cxn>
                      <a:cxn ang="0">
                        <a:pos x="1152" y="47"/>
                      </a:cxn>
                      <a:cxn ang="0">
                        <a:pos x="1146" y="127"/>
                      </a:cxn>
                      <a:cxn ang="0">
                        <a:pos x="1178" y="212"/>
                      </a:cxn>
                      <a:cxn ang="0">
                        <a:pos x="1134" y="264"/>
                      </a:cxn>
                      <a:cxn ang="0">
                        <a:pos x="1135" y="311"/>
                      </a:cxn>
                      <a:cxn ang="0">
                        <a:pos x="1176" y="363"/>
                      </a:cxn>
                      <a:cxn ang="0">
                        <a:pos x="1129" y="422"/>
                      </a:cxn>
                      <a:cxn ang="0">
                        <a:pos x="1139" y="485"/>
                      </a:cxn>
                      <a:cxn ang="0">
                        <a:pos x="1174" y="527"/>
                      </a:cxn>
                      <a:cxn ang="0">
                        <a:pos x="1123" y="588"/>
                      </a:cxn>
                      <a:cxn ang="0">
                        <a:pos x="1157" y="649"/>
                      </a:cxn>
                      <a:cxn ang="0">
                        <a:pos x="1168" y="699"/>
                      </a:cxn>
                      <a:cxn ang="0">
                        <a:pos x="1119" y="752"/>
                      </a:cxn>
                      <a:cxn ang="0">
                        <a:pos x="1138" y="799"/>
                      </a:cxn>
                      <a:cxn ang="0">
                        <a:pos x="1149" y="852"/>
                      </a:cxn>
                      <a:cxn ang="0">
                        <a:pos x="955" y="1027"/>
                      </a:cxn>
                      <a:cxn ang="0">
                        <a:pos x="600" y="1053"/>
                      </a:cxn>
                      <a:cxn ang="0">
                        <a:pos x="239" y="1043"/>
                      </a:cxn>
                      <a:cxn ang="0">
                        <a:pos x="77" y="890"/>
                      </a:cxn>
                      <a:cxn ang="0">
                        <a:pos x="70" y="807"/>
                      </a:cxn>
                      <a:cxn ang="0">
                        <a:pos x="36" y="786"/>
                      </a:cxn>
                      <a:cxn ang="0">
                        <a:pos x="49" y="716"/>
                      </a:cxn>
                      <a:cxn ang="0">
                        <a:pos x="48" y="635"/>
                      </a:cxn>
                      <a:cxn ang="0">
                        <a:pos x="32" y="566"/>
                      </a:cxn>
                      <a:cxn ang="0">
                        <a:pos x="40" y="474"/>
                      </a:cxn>
                      <a:cxn ang="0">
                        <a:pos x="26" y="412"/>
                      </a:cxn>
                      <a:cxn ang="0">
                        <a:pos x="59" y="356"/>
                      </a:cxn>
                      <a:cxn ang="0">
                        <a:pos x="28" y="297"/>
                      </a:cxn>
                      <a:cxn ang="0">
                        <a:pos x="38" y="110"/>
                      </a:cxn>
                      <a:cxn ang="0">
                        <a:pos x="29" y="97"/>
                      </a:cxn>
                      <a:cxn ang="0">
                        <a:pos x="23" y="40"/>
                      </a:cxn>
                      <a:cxn ang="0">
                        <a:pos x="12" y="28"/>
                      </a:cxn>
                      <a:cxn ang="0">
                        <a:pos x="656" y="8"/>
                      </a:cxn>
                      <a:cxn ang="0">
                        <a:pos x="1187" y="30"/>
                      </a:cxn>
                    </a:cxnLst>
                    <a:rect l="0" t="0" r="r" b="b"/>
                    <a:pathLst>
                      <a:path w="1194" h="1059">
                        <a:moveTo>
                          <a:pt x="1187" y="30"/>
                        </a:moveTo>
                        <a:cubicBezTo>
                          <a:pt x="1187" y="30"/>
                          <a:pt x="1177" y="37"/>
                          <a:pt x="1152" y="47"/>
                        </a:cubicBezTo>
                        <a:cubicBezTo>
                          <a:pt x="1145" y="50"/>
                          <a:pt x="1145" y="93"/>
                          <a:pt x="1146" y="127"/>
                        </a:cubicBezTo>
                        <a:cubicBezTo>
                          <a:pt x="1146" y="153"/>
                          <a:pt x="1178" y="169"/>
                          <a:pt x="1178" y="212"/>
                        </a:cubicBezTo>
                        <a:cubicBezTo>
                          <a:pt x="1178" y="254"/>
                          <a:pt x="1142" y="237"/>
                          <a:pt x="1134" y="264"/>
                        </a:cubicBezTo>
                        <a:cubicBezTo>
                          <a:pt x="1127" y="291"/>
                          <a:pt x="1135" y="311"/>
                          <a:pt x="1135" y="311"/>
                        </a:cubicBezTo>
                        <a:cubicBezTo>
                          <a:pt x="1135" y="311"/>
                          <a:pt x="1172" y="332"/>
                          <a:pt x="1176" y="363"/>
                        </a:cubicBezTo>
                        <a:cubicBezTo>
                          <a:pt x="1180" y="394"/>
                          <a:pt x="1141" y="399"/>
                          <a:pt x="1129" y="422"/>
                        </a:cubicBezTo>
                        <a:cubicBezTo>
                          <a:pt x="1118" y="446"/>
                          <a:pt x="1139" y="485"/>
                          <a:pt x="1139" y="485"/>
                        </a:cubicBezTo>
                        <a:cubicBezTo>
                          <a:pt x="1139" y="485"/>
                          <a:pt x="1174" y="482"/>
                          <a:pt x="1174" y="527"/>
                        </a:cubicBezTo>
                        <a:cubicBezTo>
                          <a:pt x="1173" y="561"/>
                          <a:pt x="1127" y="565"/>
                          <a:pt x="1123" y="588"/>
                        </a:cubicBezTo>
                        <a:cubicBezTo>
                          <a:pt x="1119" y="611"/>
                          <a:pt x="1116" y="641"/>
                          <a:pt x="1157" y="649"/>
                        </a:cubicBezTo>
                        <a:cubicBezTo>
                          <a:pt x="1165" y="651"/>
                          <a:pt x="1182" y="660"/>
                          <a:pt x="1168" y="699"/>
                        </a:cubicBezTo>
                        <a:cubicBezTo>
                          <a:pt x="1157" y="730"/>
                          <a:pt x="1119" y="725"/>
                          <a:pt x="1119" y="752"/>
                        </a:cubicBezTo>
                        <a:cubicBezTo>
                          <a:pt x="1119" y="779"/>
                          <a:pt x="1119" y="792"/>
                          <a:pt x="1138" y="799"/>
                        </a:cubicBezTo>
                        <a:cubicBezTo>
                          <a:pt x="1157" y="807"/>
                          <a:pt x="1176" y="823"/>
                          <a:pt x="1149" y="852"/>
                        </a:cubicBezTo>
                        <a:cubicBezTo>
                          <a:pt x="1123" y="880"/>
                          <a:pt x="995" y="1016"/>
                          <a:pt x="955" y="1027"/>
                        </a:cubicBezTo>
                        <a:cubicBezTo>
                          <a:pt x="882" y="1047"/>
                          <a:pt x="719" y="1053"/>
                          <a:pt x="600" y="1053"/>
                        </a:cubicBezTo>
                        <a:cubicBezTo>
                          <a:pt x="480" y="1053"/>
                          <a:pt x="299" y="1059"/>
                          <a:pt x="239" y="1043"/>
                        </a:cubicBezTo>
                        <a:cubicBezTo>
                          <a:pt x="223" y="1039"/>
                          <a:pt x="91" y="916"/>
                          <a:pt x="77" y="890"/>
                        </a:cubicBezTo>
                        <a:cubicBezTo>
                          <a:pt x="59" y="857"/>
                          <a:pt x="74" y="832"/>
                          <a:pt x="70" y="807"/>
                        </a:cubicBezTo>
                        <a:cubicBezTo>
                          <a:pt x="66" y="784"/>
                          <a:pt x="55" y="802"/>
                          <a:pt x="36" y="786"/>
                        </a:cubicBezTo>
                        <a:cubicBezTo>
                          <a:pt x="0" y="756"/>
                          <a:pt x="33" y="723"/>
                          <a:pt x="49" y="716"/>
                        </a:cubicBezTo>
                        <a:cubicBezTo>
                          <a:pt x="64" y="708"/>
                          <a:pt x="75" y="662"/>
                          <a:pt x="48" y="635"/>
                        </a:cubicBezTo>
                        <a:cubicBezTo>
                          <a:pt x="21" y="608"/>
                          <a:pt x="9" y="588"/>
                          <a:pt x="32" y="566"/>
                        </a:cubicBezTo>
                        <a:cubicBezTo>
                          <a:pt x="78" y="522"/>
                          <a:pt x="63" y="501"/>
                          <a:pt x="40" y="474"/>
                        </a:cubicBezTo>
                        <a:cubicBezTo>
                          <a:pt x="16" y="447"/>
                          <a:pt x="17" y="434"/>
                          <a:pt x="26" y="412"/>
                        </a:cubicBezTo>
                        <a:cubicBezTo>
                          <a:pt x="36" y="390"/>
                          <a:pt x="67" y="415"/>
                          <a:pt x="59" y="356"/>
                        </a:cubicBezTo>
                        <a:cubicBezTo>
                          <a:pt x="51" y="295"/>
                          <a:pt x="47" y="339"/>
                          <a:pt x="28" y="297"/>
                        </a:cubicBezTo>
                        <a:cubicBezTo>
                          <a:pt x="14" y="267"/>
                          <a:pt x="38" y="110"/>
                          <a:pt x="38" y="110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cubicBezTo>
                          <a:pt x="23" y="40"/>
                          <a:pt x="23" y="40"/>
                          <a:pt x="23" y="40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2" y="28"/>
                          <a:pt x="574" y="0"/>
                          <a:pt x="656" y="8"/>
                        </a:cubicBezTo>
                        <a:cubicBezTo>
                          <a:pt x="737" y="16"/>
                          <a:pt x="1194" y="30"/>
                          <a:pt x="1187" y="30"/>
                        </a:cubicBezTo>
                      </a:path>
                    </a:pathLst>
                  </a:custGeom>
                  <a:gradFill flip="none" rotWithShape="1">
                    <a:gsLst>
                      <a:gs pos="0">
                        <a:srgbClr val="969696"/>
                      </a:gs>
                      <a:gs pos="74000">
                        <a:srgbClr val="969696"/>
                      </a:gs>
                      <a:gs pos="100000">
                        <a:srgbClr val="646464"/>
                      </a:gs>
                    </a:gsLst>
                    <a:lin ang="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1" name="Freeform 12"/>
                  <p:cNvSpPr>
                    <a:spLocks noEditPoints="1"/>
                  </p:cNvSpPr>
                  <p:nvPr/>
                </p:nvSpPr>
                <p:spPr bwMode="gray">
                  <a:xfrm>
                    <a:off x="-6511925" y="6629400"/>
                    <a:ext cx="3041650" cy="3802063"/>
                  </a:xfrm>
                  <a:custGeom>
                    <a:avLst/>
                    <a:gdLst/>
                    <a:ahLst/>
                    <a:cxnLst>
                      <a:cxn ang="0">
                        <a:pos x="389" y="28"/>
                      </a:cxn>
                      <a:cxn ang="0">
                        <a:pos x="389" y="101"/>
                      </a:cxn>
                      <a:cxn ang="0">
                        <a:pos x="441" y="226"/>
                      </a:cxn>
                      <a:cxn ang="0">
                        <a:pos x="435" y="281"/>
                      </a:cxn>
                      <a:cxn ang="0">
                        <a:pos x="571" y="308"/>
                      </a:cxn>
                      <a:cxn ang="0">
                        <a:pos x="675" y="273"/>
                      </a:cxn>
                      <a:cxn ang="0">
                        <a:pos x="547" y="215"/>
                      </a:cxn>
                      <a:cxn ang="0">
                        <a:pos x="648" y="98"/>
                      </a:cxn>
                      <a:cxn ang="0">
                        <a:pos x="555" y="41"/>
                      </a:cxn>
                      <a:cxn ang="0">
                        <a:pos x="405" y="3"/>
                      </a:cxn>
                      <a:cxn ang="0">
                        <a:pos x="296" y="354"/>
                      </a:cxn>
                      <a:cxn ang="0">
                        <a:pos x="713" y="341"/>
                      </a:cxn>
                      <a:cxn ang="0">
                        <a:pos x="515" y="320"/>
                      </a:cxn>
                      <a:cxn ang="0">
                        <a:pos x="163" y="338"/>
                      </a:cxn>
                      <a:cxn ang="0">
                        <a:pos x="49" y="433"/>
                      </a:cxn>
                      <a:cxn ang="0">
                        <a:pos x="536" y="392"/>
                      </a:cxn>
                      <a:cxn ang="0">
                        <a:pos x="672" y="420"/>
                      </a:cxn>
                      <a:cxn ang="0">
                        <a:pos x="623" y="460"/>
                      </a:cxn>
                      <a:cxn ang="0">
                        <a:pos x="340" y="466"/>
                      </a:cxn>
                      <a:cxn ang="0">
                        <a:pos x="226" y="441"/>
                      </a:cxn>
                      <a:cxn ang="0">
                        <a:pos x="92" y="588"/>
                      </a:cxn>
                      <a:cxn ang="0">
                        <a:pos x="495" y="558"/>
                      </a:cxn>
                      <a:cxn ang="0">
                        <a:pos x="699" y="561"/>
                      </a:cxn>
                      <a:cxn ang="0">
                        <a:pos x="566" y="596"/>
                      </a:cxn>
                      <a:cxn ang="0">
                        <a:pos x="514" y="643"/>
                      </a:cxn>
                      <a:cxn ang="0">
                        <a:pos x="457" y="607"/>
                      </a:cxn>
                      <a:cxn ang="0">
                        <a:pos x="60" y="743"/>
                      </a:cxn>
                      <a:cxn ang="0">
                        <a:pos x="479" y="714"/>
                      </a:cxn>
                      <a:cxn ang="0">
                        <a:pos x="789" y="733"/>
                      </a:cxn>
                      <a:cxn ang="0">
                        <a:pos x="677" y="815"/>
                      </a:cxn>
                      <a:cxn ang="0">
                        <a:pos x="736" y="877"/>
                      </a:cxn>
                      <a:cxn ang="0">
                        <a:pos x="372" y="1014"/>
                      </a:cxn>
                      <a:cxn ang="0">
                        <a:pos x="336" y="840"/>
                      </a:cxn>
                      <a:cxn ang="0">
                        <a:pos x="348" y="768"/>
                      </a:cxn>
                    </a:cxnLst>
                    <a:rect l="0" t="0" r="r" b="b"/>
                    <a:pathLst>
                      <a:path w="811" h="1014">
                        <a:moveTo>
                          <a:pt x="405" y="3"/>
                        </a:moveTo>
                        <a:cubicBezTo>
                          <a:pt x="405" y="3"/>
                          <a:pt x="386" y="0"/>
                          <a:pt x="389" y="28"/>
                        </a:cubicBezTo>
                        <a:cubicBezTo>
                          <a:pt x="392" y="55"/>
                          <a:pt x="400" y="85"/>
                          <a:pt x="400" y="85"/>
                        </a:cubicBezTo>
                        <a:cubicBezTo>
                          <a:pt x="400" y="85"/>
                          <a:pt x="375" y="47"/>
                          <a:pt x="389" y="101"/>
                        </a:cubicBezTo>
                        <a:cubicBezTo>
                          <a:pt x="403" y="155"/>
                          <a:pt x="411" y="155"/>
                          <a:pt x="389" y="166"/>
                        </a:cubicBezTo>
                        <a:cubicBezTo>
                          <a:pt x="367" y="177"/>
                          <a:pt x="441" y="226"/>
                          <a:pt x="441" y="226"/>
                        </a:cubicBezTo>
                        <a:cubicBezTo>
                          <a:pt x="441" y="226"/>
                          <a:pt x="92" y="262"/>
                          <a:pt x="46" y="262"/>
                        </a:cubicBezTo>
                        <a:cubicBezTo>
                          <a:pt x="0" y="262"/>
                          <a:pt x="403" y="283"/>
                          <a:pt x="435" y="281"/>
                        </a:cubicBezTo>
                        <a:cubicBezTo>
                          <a:pt x="468" y="278"/>
                          <a:pt x="427" y="292"/>
                          <a:pt x="413" y="300"/>
                        </a:cubicBezTo>
                        <a:cubicBezTo>
                          <a:pt x="400" y="308"/>
                          <a:pt x="506" y="316"/>
                          <a:pt x="571" y="308"/>
                        </a:cubicBezTo>
                        <a:cubicBezTo>
                          <a:pt x="637" y="300"/>
                          <a:pt x="596" y="283"/>
                          <a:pt x="558" y="281"/>
                        </a:cubicBezTo>
                        <a:cubicBezTo>
                          <a:pt x="520" y="278"/>
                          <a:pt x="604" y="278"/>
                          <a:pt x="675" y="273"/>
                        </a:cubicBezTo>
                        <a:cubicBezTo>
                          <a:pt x="746" y="267"/>
                          <a:pt x="615" y="240"/>
                          <a:pt x="574" y="234"/>
                        </a:cubicBezTo>
                        <a:cubicBezTo>
                          <a:pt x="533" y="229"/>
                          <a:pt x="473" y="215"/>
                          <a:pt x="547" y="215"/>
                        </a:cubicBezTo>
                        <a:cubicBezTo>
                          <a:pt x="620" y="215"/>
                          <a:pt x="648" y="226"/>
                          <a:pt x="648" y="204"/>
                        </a:cubicBezTo>
                        <a:cubicBezTo>
                          <a:pt x="648" y="183"/>
                          <a:pt x="658" y="106"/>
                          <a:pt x="648" y="98"/>
                        </a:cubicBezTo>
                        <a:cubicBezTo>
                          <a:pt x="637" y="90"/>
                          <a:pt x="664" y="101"/>
                          <a:pt x="645" y="71"/>
                        </a:cubicBezTo>
                        <a:cubicBezTo>
                          <a:pt x="626" y="41"/>
                          <a:pt x="555" y="41"/>
                          <a:pt x="555" y="41"/>
                        </a:cubicBezTo>
                        <a:cubicBezTo>
                          <a:pt x="555" y="41"/>
                          <a:pt x="628" y="25"/>
                          <a:pt x="688" y="17"/>
                        </a:cubicBezTo>
                        <a:cubicBezTo>
                          <a:pt x="748" y="9"/>
                          <a:pt x="403" y="6"/>
                          <a:pt x="405" y="3"/>
                        </a:cubicBezTo>
                        <a:moveTo>
                          <a:pt x="19" y="357"/>
                        </a:moveTo>
                        <a:cubicBezTo>
                          <a:pt x="19" y="357"/>
                          <a:pt x="182" y="365"/>
                          <a:pt x="296" y="354"/>
                        </a:cubicBezTo>
                        <a:cubicBezTo>
                          <a:pt x="411" y="343"/>
                          <a:pt x="476" y="338"/>
                          <a:pt x="560" y="343"/>
                        </a:cubicBezTo>
                        <a:cubicBezTo>
                          <a:pt x="645" y="349"/>
                          <a:pt x="639" y="346"/>
                          <a:pt x="713" y="341"/>
                        </a:cubicBezTo>
                        <a:cubicBezTo>
                          <a:pt x="786" y="335"/>
                          <a:pt x="718" y="313"/>
                          <a:pt x="626" y="319"/>
                        </a:cubicBezTo>
                        <a:cubicBezTo>
                          <a:pt x="589" y="321"/>
                          <a:pt x="551" y="321"/>
                          <a:pt x="515" y="320"/>
                        </a:cubicBezTo>
                        <a:cubicBezTo>
                          <a:pt x="460" y="319"/>
                          <a:pt x="407" y="319"/>
                          <a:pt x="362" y="327"/>
                        </a:cubicBezTo>
                        <a:cubicBezTo>
                          <a:pt x="285" y="341"/>
                          <a:pt x="215" y="338"/>
                          <a:pt x="163" y="338"/>
                        </a:cubicBezTo>
                        <a:cubicBezTo>
                          <a:pt x="111" y="338"/>
                          <a:pt x="16" y="360"/>
                          <a:pt x="19" y="357"/>
                        </a:cubicBezTo>
                        <a:moveTo>
                          <a:pt x="49" y="433"/>
                        </a:moveTo>
                        <a:cubicBezTo>
                          <a:pt x="60" y="433"/>
                          <a:pt x="198" y="414"/>
                          <a:pt x="296" y="411"/>
                        </a:cubicBezTo>
                        <a:cubicBezTo>
                          <a:pt x="394" y="409"/>
                          <a:pt x="452" y="384"/>
                          <a:pt x="536" y="392"/>
                        </a:cubicBezTo>
                        <a:cubicBezTo>
                          <a:pt x="620" y="400"/>
                          <a:pt x="648" y="403"/>
                          <a:pt x="710" y="409"/>
                        </a:cubicBezTo>
                        <a:cubicBezTo>
                          <a:pt x="773" y="414"/>
                          <a:pt x="735" y="406"/>
                          <a:pt x="672" y="420"/>
                        </a:cubicBezTo>
                        <a:cubicBezTo>
                          <a:pt x="609" y="433"/>
                          <a:pt x="520" y="452"/>
                          <a:pt x="547" y="452"/>
                        </a:cubicBezTo>
                        <a:cubicBezTo>
                          <a:pt x="574" y="452"/>
                          <a:pt x="667" y="449"/>
                          <a:pt x="623" y="460"/>
                        </a:cubicBezTo>
                        <a:cubicBezTo>
                          <a:pt x="579" y="471"/>
                          <a:pt x="558" y="485"/>
                          <a:pt x="465" y="485"/>
                        </a:cubicBezTo>
                        <a:cubicBezTo>
                          <a:pt x="373" y="485"/>
                          <a:pt x="253" y="474"/>
                          <a:pt x="340" y="466"/>
                        </a:cubicBezTo>
                        <a:cubicBezTo>
                          <a:pt x="427" y="458"/>
                          <a:pt x="593" y="460"/>
                          <a:pt x="492" y="449"/>
                        </a:cubicBezTo>
                        <a:cubicBezTo>
                          <a:pt x="392" y="439"/>
                          <a:pt x="285" y="439"/>
                          <a:pt x="226" y="441"/>
                        </a:cubicBezTo>
                        <a:cubicBezTo>
                          <a:pt x="166" y="444"/>
                          <a:pt x="46" y="441"/>
                          <a:pt x="49" y="433"/>
                        </a:cubicBezTo>
                        <a:moveTo>
                          <a:pt x="92" y="588"/>
                        </a:moveTo>
                        <a:cubicBezTo>
                          <a:pt x="92" y="588"/>
                          <a:pt x="277" y="588"/>
                          <a:pt x="345" y="583"/>
                        </a:cubicBezTo>
                        <a:cubicBezTo>
                          <a:pt x="413" y="577"/>
                          <a:pt x="419" y="556"/>
                          <a:pt x="495" y="558"/>
                        </a:cubicBezTo>
                        <a:cubicBezTo>
                          <a:pt x="524" y="559"/>
                          <a:pt x="555" y="558"/>
                          <a:pt x="583" y="557"/>
                        </a:cubicBezTo>
                        <a:cubicBezTo>
                          <a:pt x="629" y="556"/>
                          <a:pt x="671" y="554"/>
                          <a:pt x="699" y="561"/>
                        </a:cubicBezTo>
                        <a:cubicBezTo>
                          <a:pt x="746" y="572"/>
                          <a:pt x="784" y="569"/>
                          <a:pt x="702" y="575"/>
                        </a:cubicBezTo>
                        <a:cubicBezTo>
                          <a:pt x="620" y="580"/>
                          <a:pt x="552" y="588"/>
                          <a:pt x="566" y="596"/>
                        </a:cubicBezTo>
                        <a:cubicBezTo>
                          <a:pt x="579" y="605"/>
                          <a:pt x="648" y="613"/>
                          <a:pt x="628" y="626"/>
                        </a:cubicBezTo>
                        <a:cubicBezTo>
                          <a:pt x="609" y="640"/>
                          <a:pt x="615" y="640"/>
                          <a:pt x="514" y="643"/>
                        </a:cubicBezTo>
                        <a:cubicBezTo>
                          <a:pt x="413" y="645"/>
                          <a:pt x="258" y="659"/>
                          <a:pt x="334" y="640"/>
                        </a:cubicBezTo>
                        <a:cubicBezTo>
                          <a:pt x="411" y="621"/>
                          <a:pt x="593" y="607"/>
                          <a:pt x="457" y="607"/>
                        </a:cubicBezTo>
                        <a:cubicBezTo>
                          <a:pt x="321" y="607"/>
                          <a:pt x="117" y="594"/>
                          <a:pt x="92" y="588"/>
                        </a:cubicBezTo>
                        <a:moveTo>
                          <a:pt x="60" y="743"/>
                        </a:moveTo>
                        <a:cubicBezTo>
                          <a:pt x="76" y="743"/>
                          <a:pt x="275" y="743"/>
                          <a:pt x="318" y="741"/>
                        </a:cubicBezTo>
                        <a:cubicBezTo>
                          <a:pt x="362" y="738"/>
                          <a:pt x="392" y="714"/>
                          <a:pt x="479" y="714"/>
                        </a:cubicBezTo>
                        <a:cubicBezTo>
                          <a:pt x="566" y="714"/>
                          <a:pt x="571" y="716"/>
                          <a:pt x="642" y="727"/>
                        </a:cubicBezTo>
                        <a:cubicBezTo>
                          <a:pt x="713" y="738"/>
                          <a:pt x="767" y="733"/>
                          <a:pt x="789" y="733"/>
                        </a:cubicBezTo>
                        <a:cubicBezTo>
                          <a:pt x="811" y="733"/>
                          <a:pt x="789" y="719"/>
                          <a:pt x="705" y="746"/>
                        </a:cubicBezTo>
                        <a:cubicBezTo>
                          <a:pt x="679" y="754"/>
                          <a:pt x="664" y="782"/>
                          <a:pt x="677" y="815"/>
                        </a:cubicBezTo>
                        <a:cubicBezTo>
                          <a:pt x="680" y="824"/>
                          <a:pt x="696" y="827"/>
                          <a:pt x="705" y="837"/>
                        </a:cubicBezTo>
                        <a:cubicBezTo>
                          <a:pt x="716" y="850"/>
                          <a:pt x="729" y="864"/>
                          <a:pt x="736" y="877"/>
                        </a:cubicBezTo>
                        <a:cubicBezTo>
                          <a:pt x="767" y="938"/>
                          <a:pt x="687" y="1010"/>
                          <a:pt x="626" y="1011"/>
                        </a:cubicBezTo>
                        <a:cubicBezTo>
                          <a:pt x="520" y="1012"/>
                          <a:pt x="457" y="1013"/>
                          <a:pt x="372" y="1014"/>
                        </a:cubicBezTo>
                        <a:cubicBezTo>
                          <a:pt x="366" y="1014"/>
                          <a:pt x="280" y="951"/>
                          <a:pt x="306" y="891"/>
                        </a:cubicBezTo>
                        <a:cubicBezTo>
                          <a:pt x="312" y="876"/>
                          <a:pt x="325" y="853"/>
                          <a:pt x="336" y="840"/>
                        </a:cubicBezTo>
                        <a:cubicBezTo>
                          <a:pt x="344" y="830"/>
                          <a:pt x="350" y="830"/>
                          <a:pt x="354" y="821"/>
                        </a:cubicBezTo>
                        <a:cubicBezTo>
                          <a:pt x="365" y="792"/>
                          <a:pt x="353" y="769"/>
                          <a:pt x="348" y="768"/>
                        </a:cubicBezTo>
                        <a:cubicBezTo>
                          <a:pt x="261" y="754"/>
                          <a:pt x="54" y="746"/>
                          <a:pt x="60" y="743"/>
                        </a:cubicBezTo>
                      </a:path>
                    </a:pathLst>
                  </a:custGeom>
                  <a:solidFill>
                    <a:srgbClr val="6464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14"/>
                  <p:cNvSpPr>
                    <a:spLocks/>
                  </p:cNvSpPr>
                  <p:nvPr/>
                </p:nvSpPr>
                <p:spPr bwMode="gray">
                  <a:xfrm>
                    <a:off x="-4810125" y="8204200"/>
                    <a:ext cx="1992313" cy="285750"/>
                  </a:xfrm>
                  <a:custGeom>
                    <a:avLst/>
                    <a:gdLst/>
                    <a:ahLst/>
                    <a:cxnLst>
                      <a:cxn ang="0">
                        <a:pos x="101" y="13"/>
                      </a:cxn>
                      <a:cxn ang="0">
                        <a:pos x="311" y="16"/>
                      </a:cxn>
                      <a:cxn ang="0">
                        <a:pos x="330" y="51"/>
                      </a:cxn>
                      <a:cxn ang="0">
                        <a:pos x="0" y="76"/>
                      </a:cxn>
                      <a:cxn ang="0">
                        <a:pos x="153" y="49"/>
                      </a:cxn>
                      <a:cxn ang="0">
                        <a:pos x="101" y="13"/>
                      </a:cxn>
                    </a:cxnLst>
                    <a:rect l="0" t="0" r="r" b="b"/>
                    <a:pathLst>
                      <a:path w="531" h="76">
                        <a:moveTo>
                          <a:pt x="101" y="13"/>
                        </a:moveTo>
                        <a:cubicBezTo>
                          <a:pt x="101" y="13"/>
                          <a:pt x="207" y="0"/>
                          <a:pt x="311" y="16"/>
                        </a:cubicBezTo>
                        <a:cubicBezTo>
                          <a:pt x="414" y="32"/>
                          <a:pt x="531" y="38"/>
                          <a:pt x="330" y="51"/>
                        </a:cubicBezTo>
                        <a:cubicBezTo>
                          <a:pt x="128" y="65"/>
                          <a:pt x="0" y="76"/>
                          <a:pt x="0" y="76"/>
                        </a:cubicBezTo>
                        <a:cubicBezTo>
                          <a:pt x="0" y="76"/>
                          <a:pt x="90" y="76"/>
                          <a:pt x="153" y="49"/>
                        </a:cubicBezTo>
                        <a:cubicBezTo>
                          <a:pt x="215" y="21"/>
                          <a:pt x="106" y="21"/>
                          <a:pt x="101" y="13"/>
                        </a:cubicBezTo>
                        <a:close/>
                      </a:path>
                    </a:pathLst>
                  </a:custGeom>
                  <a:solidFill>
                    <a:srgbClr val="5B5A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3" name="Freeform 15"/>
                  <p:cNvSpPr>
                    <a:spLocks noEditPoints="1"/>
                  </p:cNvSpPr>
                  <p:nvPr/>
                </p:nvSpPr>
                <p:spPr bwMode="gray">
                  <a:xfrm>
                    <a:off x="-6638925" y="7585075"/>
                    <a:ext cx="2698750" cy="1560513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304" y="11"/>
                      </a:cxn>
                      <a:cxn ang="0">
                        <a:pos x="498" y="50"/>
                      </a:cxn>
                      <a:cxn ang="0">
                        <a:pos x="27" y="93"/>
                      </a:cxn>
                      <a:cxn ang="0">
                        <a:pos x="7" y="3"/>
                      </a:cxn>
                      <a:cxn ang="0">
                        <a:pos x="0" y="187"/>
                      </a:cxn>
                      <a:cxn ang="0">
                        <a:pos x="327" y="187"/>
                      </a:cxn>
                      <a:cxn ang="0">
                        <a:pos x="424" y="229"/>
                      </a:cxn>
                      <a:cxn ang="0">
                        <a:pos x="19" y="265"/>
                      </a:cxn>
                      <a:cxn ang="0">
                        <a:pos x="0" y="187"/>
                      </a:cxn>
                      <a:cxn ang="0">
                        <a:pos x="7" y="339"/>
                      </a:cxn>
                      <a:cxn ang="0">
                        <a:pos x="280" y="362"/>
                      </a:cxn>
                      <a:cxn ang="0">
                        <a:pos x="526" y="358"/>
                      </a:cxn>
                      <a:cxn ang="0">
                        <a:pos x="288" y="413"/>
                      </a:cxn>
                      <a:cxn ang="0">
                        <a:pos x="7" y="413"/>
                      </a:cxn>
                      <a:cxn ang="0">
                        <a:pos x="7" y="339"/>
                      </a:cxn>
                    </a:cxnLst>
                    <a:rect l="0" t="0" r="r" b="b"/>
                    <a:pathLst>
                      <a:path w="720" h="416">
                        <a:moveTo>
                          <a:pt x="7" y="3"/>
                        </a:moveTo>
                        <a:cubicBezTo>
                          <a:pt x="7" y="3"/>
                          <a:pt x="136" y="0"/>
                          <a:pt x="304" y="11"/>
                        </a:cubicBezTo>
                        <a:cubicBezTo>
                          <a:pt x="471" y="23"/>
                          <a:pt x="720" y="27"/>
                          <a:pt x="498" y="50"/>
                        </a:cubicBezTo>
                        <a:cubicBezTo>
                          <a:pt x="276" y="74"/>
                          <a:pt x="27" y="93"/>
                          <a:pt x="27" y="93"/>
                        </a:cubicBezTo>
                        <a:lnTo>
                          <a:pt x="7" y="3"/>
                        </a:lnTo>
                        <a:close/>
                        <a:moveTo>
                          <a:pt x="0" y="187"/>
                        </a:moveTo>
                        <a:cubicBezTo>
                          <a:pt x="19" y="183"/>
                          <a:pt x="152" y="167"/>
                          <a:pt x="327" y="187"/>
                        </a:cubicBezTo>
                        <a:cubicBezTo>
                          <a:pt x="502" y="206"/>
                          <a:pt x="604" y="222"/>
                          <a:pt x="424" y="229"/>
                        </a:cubicBezTo>
                        <a:cubicBezTo>
                          <a:pt x="245" y="237"/>
                          <a:pt x="19" y="265"/>
                          <a:pt x="19" y="265"/>
                        </a:cubicBezTo>
                        <a:lnTo>
                          <a:pt x="0" y="187"/>
                        </a:lnTo>
                        <a:close/>
                        <a:moveTo>
                          <a:pt x="7" y="339"/>
                        </a:moveTo>
                        <a:cubicBezTo>
                          <a:pt x="7" y="339"/>
                          <a:pt x="116" y="374"/>
                          <a:pt x="280" y="362"/>
                        </a:cubicBezTo>
                        <a:cubicBezTo>
                          <a:pt x="444" y="350"/>
                          <a:pt x="545" y="354"/>
                          <a:pt x="526" y="358"/>
                        </a:cubicBezTo>
                        <a:cubicBezTo>
                          <a:pt x="506" y="362"/>
                          <a:pt x="432" y="416"/>
                          <a:pt x="288" y="413"/>
                        </a:cubicBezTo>
                        <a:cubicBezTo>
                          <a:pt x="144" y="409"/>
                          <a:pt x="7" y="413"/>
                          <a:pt x="7" y="413"/>
                        </a:cubicBezTo>
                        <a:lnTo>
                          <a:pt x="7" y="339"/>
                        </a:lnTo>
                        <a:close/>
                      </a:path>
                    </a:pathLst>
                  </a:custGeom>
                  <a:solidFill>
                    <a:srgbClr val="938A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4" name="Freeform 16"/>
                  <p:cNvSpPr>
                    <a:spLocks noEditPoints="1"/>
                  </p:cNvSpPr>
                  <p:nvPr/>
                </p:nvSpPr>
                <p:spPr bwMode="gray">
                  <a:xfrm>
                    <a:off x="-4816475" y="7612062"/>
                    <a:ext cx="2365375" cy="2012950"/>
                  </a:xfrm>
                  <a:custGeom>
                    <a:avLst/>
                    <a:gdLst/>
                    <a:ahLst/>
                    <a:cxnLst>
                      <a:cxn ang="0">
                        <a:pos x="119" y="13"/>
                      </a:cxn>
                      <a:cxn ang="0">
                        <a:pos x="313" y="13"/>
                      </a:cxn>
                      <a:cxn ang="0">
                        <a:pos x="370" y="40"/>
                      </a:cxn>
                      <a:cxn ang="0">
                        <a:pos x="76" y="73"/>
                      </a:cxn>
                      <a:cxn ang="0">
                        <a:pos x="117" y="51"/>
                      </a:cxn>
                      <a:cxn ang="0">
                        <a:pos x="138" y="19"/>
                      </a:cxn>
                      <a:cxn ang="0">
                        <a:pos x="119" y="13"/>
                      </a:cxn>
                      <a:cxn ang="0">
                        <a:pos x="122" y="340"/>
                      </a:cxn>
                      <a:cxn ang="0">
                        <a:pos x="313" y="334"/>
                      </a:cxn>
                      <a:cxn ang="0">
                        <a:pos x="454" y="351"/>
                      </a:cxn>
                      <a:cxn ang="0">
                        <a:pos x="117" y="394"/>
                      </a:cxn>
                      <a:cxn ang="0">
                        <a:pos x="152" y="373"/>
                      </a:cxn>
                      <a:cxn ang="0">
                        <a:pos x="122" y="340"/>
                      </a:cxn>
                      <a:cxn ang="0">
                        <a:pos x="167" y="86"/>
                      </a:cxn>
                      <a:cxn ang="0">
                        <a:pos x="382" y="69"/>
                      </a:cxn>
                      <a:cxn ang="0">
                        <a:pos x="268" y="117"/>
                      </a:cxn>
                      <a:cxn ang="0">
                        <a:pos x="167" y="86"/>
                      </a:cxn>
                      <a:cxn ang="0">
                        <a:pos x="150" y="266"/>
                      </a:cxn>
                      <a:cxn ang="0">
                        <a:pos x="303" y="252"/>
                      </a:cxn>
                      <a:cxn ang="0">
                        <a:pos x="469" y="248"/>
                      </a:cxn>
                      <a:cxn ang="0">
                        <a:pos x="303" y="279"/>
                      </a:cxn>
                      <a:cxn ang="0">
                        <a:pos x="150" y="266"/>
                      </a:cxn>
                      <a:cxn ang="0">
                        <a:pos x="141" y="428"/>
                      </a:cxn>
                      <a:cxn ang="0">
                        <a:pos x="272" y="406"/>
                      </a:cxn>
                      <a:cxn ang="0">
                        <a:pos x="456" y="414"/>
                      </a:cxn>
                      <a:cxn ang="0">
                        <a:pos x="347" y="436"/>
                      </a:cxn>
                      <a:cxn ang="0">
                        <a:pos x="141" y="428"/>
                      </a:cxn>
                      <a:cxn ang="0">
                        <a:pos x="216" y="511"/>
                      </a:cxn>
                      <a:cxn ang="0">
                        <a:pos x="325" y="502"/>
                      </a:cxn>
                      <a:cxn ang="0">
                        <a:pos x="338" y="519"/>
                      </a:cxn>
                      <a:cxn ang="0">
                        <a:pos x="268" y="533"/>
                      </a:cxn>
                      <a:cxn ang="0">
                        <a:pos x="216" y="511"/>
                      </a:cxn>
                    </a:cxnLst>
                    <a:rect l="0" t="0" r="r" b="b"/>
                    <a:pathLst>
                      <a:path w="631" h="537">
                        <a:moveTo>
                          <a:pt x="119" y="13"/>
                        </a:moveTo>
                        <a:cubicBezTo>
                          <a:pt x="119" y="13"/>
                          <a:pt x="239" y="0"/>
                          <a:pt x="313" y="13"/>
                        </a:cubicBezTo>
                        <a:cubicBezTo>
                          <a:pt x="386" y="27"/>
                          <a:pt x="484" y="13"/>
                          <a:pt x="370" y="40"/>
                        </a:cubicBezTo>
                        <a:cubicBezTo>
                          <a:pt x="255" y="68"/>
                          <a:pt x="152" y="76"/>
                          <a:pt x="76" y="73"/>
                        </a:cubicBezTo>
                        <a:cubicBezTo>
                          <a:pt x="0" y="70"/>
                          <a:pt x="27" y="70"/>
                          <a:pt x="117" y="51"/>
                        </a:cubicBezTo>
                        <a:cubicBezTo>
                          <a:pt x="206" y="32"/>
                          <a:pt x="168" y="19"/>
                          <a:pt x="138" y="19"/>
                        </a:cubicBezTo>
                        <a:cubicBezTo>
                          <a:pt x="108" y="19"/>
                          <a:pt x="127" y="16"/>
                          <a:pt x="119" y="13"/>
                        </a:cubicBezTo>
                        <a:close/>
                        <a:moveTo>
                          <a:pt x="122" y="340"/>
                        </a:moveTo>
                        <a:cubicBezTo>
                          <a:pt x="122" y="340"/>
                          <a:pt x="209" y="332"/>
                          <a:pt x="313" y="334"/>
                        </a:cubicBezTo>
                        <a:cubicBezTo>
                          <a:pt x="416" y="337"/>
                          <a:pt x="631" y="321"/>
                          <a:pt x="454" y="351"/>
                        </a:cubicBezTo>
                        <a:cubicBezTo>
                          <a:pt x="277" y="381"/>
                          <a:pt x="176" y="386"/>
                          <a:pt x="117" y="394"/>
                        </a:cubicBezTo>
                        <a:cubicBezTo>
                          <a:pt x="57" y="403"/>
                          <a:pt x="84" y="397"/>
                          <a:pt x="152" y="373"/>
                        </a:cubicBezTo>
                        <a:cubicBezTo>
                          <a:pt x="220" y="348"/>
                          <a:pt x="122" y="348"/>
                          <a:pt x="122" y="340"/>
                        </a:cubicBezTo>
                        <a:close/>
                        <a:moveTo>
                          <a:pt x="167" y="86"/>
                        </a:moveTo>
                        <a:cubicBezTo>
                          <a:pt x="198" y="86"/>
                          <a:pt x="294" y="60"/>
                          <a:pt x="382" y="69"/>
                        </a:cubicBezTo>
                        <a:cubicBezTo>
                          <a:pt x="469" y="77"/>
                          <a:pt x="369" y="112"/>
                          <a:pt x="268" y="117"/>
                        </a:cubicBezTo>
                        <a:cubicBezTo>
                          <a:pt x="167" y="121"/>
                          <a:pt x="172" y="91"/>
                          <a:pt x="167" y="86"/>
                        </a:cubicBezTo>
                        <a:close/>
                        <a:moveTo>
                          <a:pt x="150" y="266"/>
                        </a:moveTo>
                        <a:cubicBezTo>
                          <a:pt x="176" y="266"/>
                          <a:pt x="216" y="257"/>
                          <a:pt x="303" y="252"/>
                        </a:cubicBezTo>
                        <a:cubicBezTo>
                          <a:pt x="391" y="248"/>
                          <a:pt x="469" y="248"/>
                          <a:pt x="469" y="248"/>
                        </a:cubicBezTo>
                        <a:cubicBezTo>
                          <a:pt x="469" y="248"/>
                          <a:pt x="399" y="274"/>
                          <a:pt x="303" y="279"/>
                        </a:cubicBezTo>
                        <a:cubicBezTo>
                          <a:pt x="207" y="283"/>
                          <a:pt x="159" y="266"/>
                          <a:pt x="150" y="266"/>
                        </a:cubicBezTo>
                        <a:close/>
                        <a:moveTo>
                          <a:pt x="141" y="428"/>
                        </a:moveTo>
                        <a:cubicBezTo>
                          <a:pt x="159" y="428"/>
                          <a:pt x="150" y="410"/>
                          <a:pt x="272" y="406"/>
                        </a:cubicBezTo>
                        <a:cubicBezTo>
                          <a:pt x="395" y="401"/>
                          <a:pt x="456" y="414"/>
                          <a:pt x="456" y="414"/>
                        </a:cubicBezTo>
                        <a:cubicBezTo>
                          <a:pt x="456" y="414"/>
                          <a:pt x="487" y="419"/>
                          <a:pt x="347" y="436"/>
                        </a:cubicBezTo>
                        <a:cubicBezTo>
                          <a:pt x="207" y="454"/>
                          <a:pt x="145" y="423"/>
                          <a:pt x="141" y="428"/>
                        </a:cubicBezTo>
                        <a:close/>
                        <a:moveTo>
                          <a:pt x="216" y="511"/>
                        </a:moveTo>
                        <a:cubicBezTo>
                          <a:pt x="242" y="511"/>
                          <a:pt x="255" y="502"/>
                          <a:pt x="325" y="502"/>
                        </a:cubicBezTo>
                        <a:cubicBezTo>
                          <a:pt x="395" y="502"/>
                          <a:pt x="338" y="519"/>
                          <a:pt x="338" y="519"/>
                        </a:cubicBezTo>
                        <a:cubicBezTo>
                          <a:pt x="338" y="519"/>
                          <a:pt x="329" y="528"/>
                          <a:pt x="268" y="533"/>
                        </a:cubicBezTo>
                        <a:cubicBezTo>
                          <a:pt x="207" y="537"/>
                          <a:pt x="224" y="519"/>
                          <a:pt x="216" y="511"/>
                        </a:cubicBezTo>
                        <a:close/>
                      </a:path>
                    </a:pathLst>
                  </a:custGeom>
                  <a:solidFill>
                    <a:srgbClr val="F3F0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5" name="Freeform 17"/>
                  <p:cNvSpPr>
                    <a:spLocks noEditPoints="1"/>
                  </p:cNvSpPr>
                  <p:nvPr/>
                </p:nvSpPr>
                <p:spPr bwMode="gray">
                  <a:xfrm>
                    <a:off x="-6561138" y="9742487"/>
                    <a:ext cx="3967163" cy="777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0" y="21"/>
                      </a:cxn>
                      <a:cxn ang="0">
                        <a:pos x="5" y="21"/>
                      </a:cxn>
                      <a:cxn ang="0">
                        <a:pos x="4" y="19"/>
                      </a:cxn>
                      <a:cxn ang="0">
                        <a:pos x="0" y="10"/>
                      </a:cxn>
                      <a:cxn ang="0">
                        <a:pos x="1058" y="0"/>
                      </a:cxn>
                      <a:cxn ang="0">
                        <a:pos x="1056" y="2"/>
                      </a:cxn>
                      <a:cxn ang="0">
                        <a:pos x="1058" y="2"/>
                      </a:cxn>
                      <a:cxn ang="0">
                        <a:pos x="1058" y="0"/>
                      </a:cxn>
                    </a:cxnLst>
                    <a:rect l="0" t="0" r="r" b="b"/>
                    <a:pathLst>
                      <a:path w="1058" h="21">
                        <a:moveTo>
                          <a:pt x="0" y="10"/>
                        </a:move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1"/>
                          <a:pt x="2" y="21"/>
                          <a:pt x="5" y="21"/>
                        </a:cubicBezTo>
                        <a:cubicBezTo>
                          <a:pt x="5" y="21"/>
                          <a:pt x="5" y="20"/>
                          <a:pt x="4" y="19"/>
                        </a:cubicBezTo>
                        <a:cubicBezTo>
                          <a:pt x="3" y="16"/>
                          <a:pt x="1" y="13"/>
                          <a:pt x="0" y="10"/>
                        </a:cubicBezTo>
                        <a:moveTo>
                          <a:pt x="1058" y="0"/>
                        </a:moveTo>
                        <a:cubicBezTo>
                          <a:pt x="1057" y="1"/>
                          <a:pt x="1057" y="2"/>
                          <a:pt x="1056" y="2"/>
                        </a:cubicBezTo>
                        <a:cubicBezTo>
                          <a:pt x="1057" y="2"/>
                          <a:pt x="1058" y="2"/>
                          <a:pt x="1058" y="2"/>
                        </a:cubicBezTo>
                        <a:cubicBezTo>
                          <a:pt x="1058" y="0"/>
                          <a:pt x="1058" y="0"/>
                          <a:pt x="1058" y="0"/>
                        </a:cubicBezTo>
                      </a:path>
                    </a:pathLst>
                  </a:custGeom>
                  <a:solidFill>
                    <a:srgbClr val="F9F7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6" name="Freeform 18"/>
                  <p:cNvSpPr>
                    <a:spLocks noEditPoints="1"/>
                  </p:cNvSpPr>
                  <p:nvPr/>
                </p:nvSpPr>
                <p:spPr bwMode="gray">
                  <a:xfrm>
                    <a:off x="-6561138" y="9583737"/>
                    <a:ext cx="3967163" cy="266700"/>
                  </a:xfrm>
                  <a:custGeom>
                    <a:avLst/>
                    <a:gdLst/>
                    <a:ahLst/>
                    <a:cxnLst>
                      <a:cxn ang="0">
                        <a:pos x="1" y="19"/>
                      </a:cxn>
                      <a:cxn ang="0">
                        <a:pos x="0" y="52"/>
                      </a:cxn>
                      <a:cxn ang="0">
                        <a:pos x="4" y="61"/>
                      </a:cxn>
                      <a:cxn ang="0">
                        <a:pos x="5" y="63"/>
                      </a:cxn>
                      <a:cxn ang="0">
                        <a:pos x="202" y="68"/>
                      </a:cxn>
                      <a:cxn ang="0">
                        <a:pos x="335" y="71"/>
                      </a:cxn>
                      <a:cxn ang="0">
                        <a:pos x="349" y="52"/>
                      </a:cxn>
                      <a:cxn ang="0">
                        <a:pos x="367" y="33"/>
                      </a:cxn>
                      <a:cxn ang="0">
                        <a:pos x="368" y="28"/>
                      </a:cxn>
                      <a:cxn ang="0">
                        <a:pos x="203" y="24"/>
                      </a:cxn>
                      <a:cxn ang="0">
                        <a:pos x="61" y="21"/>
                      </a:cxn>
                      <a:cxn ang="0">
                        <a:pos x="17" y="20"/>
                      </a:cxn>
                      <a:cxn ang="0">
                        <a:pos x="1" y="19"/>
                      </a:cxn>
                      <a:cxn ang="0">
                        <a:pos x="1055" y="0"/>
                      </a:cxn>
                      <a:cxn ang="0">
                        <a:pos x="1051" y="1"/>
                      </a:cxn>
                      <a:cxn ang="0">
                        <a:pos x="821" y="16"/>
                      </a:cxn>
                      <a:cxn ang="0">
                        <a:pos x="688" y="24"/>
                      </a:cxn>
                      <a:cxn ang="0">
                        <a:pos x="690" y="27"/>
                      </a:cxn>
                      <a:cxn ang="0">
                        <a:pos x="718" y="49"/>
                      </a:cxn>
                      <a:cxn ang="0">
                        <a:pos x="732" y="65"/>
                      </a:cxn>
                      <a:cxn ang="0">
                        <a:pos x="1056" y="44"/>
                      </a:cxn>
                      <a:cxn ang="0">
                        <a:pos x="1058" y="42"/>
                      </a:cxn>
                      <a:cxn ang="0">
                        <a:pos x="1055" y="0"/>
                      </a:cxn>
                    </a:cxnLst>
                    <a:rect l="0" t="0" r="r" b="b"/>
                    <a:pathLst>
                      <a:path w="1058" h="71">
                        <a:moveTo>
                          <a:pt x="1" y="19"/>
                        </a:move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1" y="55"/>
                          <a:pt x="3" y="58"/>
                          <a:pt x="4" y="61"/>
                        </a:cubicBezTo>
                        <a:cubicBezTo>
                          <a:pt x="5" y="62"/>
                          <a:pt x="5" y="63"/>
                          <a:pt x="5" y="63"/>
                        </a:cubicBezTo>
                        <a:cubicBezTo>
                          <a:pt x="27" y="64"/>
                          <a:pt x="108" y="66"/>
                          <a:pt x="202" y="68"/>
                        </a:cubicBezTo>
                        <a:cubicBezTo>
                          <a:pt x="245" y="69"/>
                          <a:pt x="291" y="70"/>
                          <a:pt x="335" y="71"/>
                        </a:cubicBezTo>
                        <a:cubicBezTo>
                          <a:pt x="340" y="64"/>
                          <a:pt x="345" y="57"/>
                          <a:pt x="349" y="52"/>
                        </a:cubicBezTo>
                        <a:cubicBezTo>
                          <a:pt x="357" y="42"/>
                          <a:pt x="363" y="42"/>
                          <a:pt x="367" y="33"/>
                        </a:cubicBezTo>
                        <a:cubicBezTo>
                          <a:pt x="367" y="31"/>
                          <a:pt x="368" y="29"/>
                          <a:pt x="368" y="28"/>
                        </a:cubicBezTo>
                        <a:cubicBezTo>
                          <a:pt x="314" y="27"/>
                          <a:pt x="257" y="26"/>
                          <a:pt x="203" y="24"/>
                        </a:cubicBezTo>
                        <a:cubicBezTo>
                          <a:pt x="148" y="23"/>
                          <a:pt x="97" y="22"/>
                          <a:pt x="61" y="21"/>
                        </a:cubicBezTo>
                        <a:cubicBezTo>
                          <a:pt x="42" y="20"/>
                          <a:pt x="27" y="20"/>
                          <a:pt x="17" y="20"/>
                        </a:cubicBezTo>
                        <a:cubicBezTo>
                          <a:pt x="7" y="19"/>
                          <a:pt x="1" y="19"/>
                          <a:pt x="1" y="19"/>
                        </a:cubicBezTo>
                        <a:moveTo>
                          <a:pt x="1055" y="0"/>
                        </a:moveTo>
                        <a:cubicBezTo>
                          <a:pt x="1055" y="0"/>
                          <a:pt x="1054" y="1"/>
                          <a:pt x="1051" y="1"/>
                        </a:cubicBezTo>
                        <a:cubicBezTo>
                          <a:pt x="1029" y="2"/>
                          <a:pt x="931" y="9"/>
                          <a:pt x="821" y="16"/>
                        </a:cubicBezTo>
                        <a:cubicBezTo>
                          <a:pt x="778" y="19"/>
                          <a:pt x="732" y="22"/>
                          <a:pt x="688" y="24"/>
                        </a:cubicBezTo>
                        <a:cubicBezTo>
                          <a:pt x="689" y="25"/>
                          <a:pt x="689" y="26"/>
                          <a:pt x="690" y="27"/>
                        </a:cubicBezTo>
                        <a:cubicBezTo>
                          <a:pt x="693" y="36"/>
                          <a:pt x="709" y="39"/>
                          <a:pt x="718" y="49"/>
                        </a:cubicBezTo>
                        <a:cubicBezTo>
                          <a:pt x="723" y="55"/>
                          <a:pt x="728" y="60"/>
                          <a:pt x="732" y="65"/>
                        </a:cubicBezTo>
                        <a:cubicBezTo>
                          <a:pt x="878" y="58"/>
                          <a:pt x="1033" y="46"/>
                          <a:pt x="1056" y="44"/>
                        </a:cubicBezTo>
                        <a:cubicBezTo>
                          <a:pt x="1057" y="44"/>
                          <a:pt x="1057" y="43"/>
                          <a:pt x="1058" y="42"/>
                        </a:cubicBezTo>
                        <a:cubicBezTo>
                          <a:pt x="1055" y="0"/>
                          <a:pt x="1055" y="0"/>
                          <a:pt x="1055" y="0"/>
                        </a:cubicBezTo>
                      </a:path>
                    </a:pathLst>
                  </a:custGeom>
                  <a:solidFill>
                    <a:srgbClr val="BCBAB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7" name="Freeform 19"/>
                  <p:cNvSpPr>
                    <a:spLocks/>
                  </p:cNvSpPr>
                  <p:nvPr/>
                </p:nvSpPr>
                <p:spPr bwMode="gray">
                  <a:xfrm>
                    <a:off x="-5305425" y="9674225"/>
                    <a:ext cx="1489075" cy="184150"/>
                  </a:xfrm>
                  <a:custGeom>
                    <a:avLst/>
                    <a:gdLst/>
                    <a:ahLst/>
                    <a:cxnLst>
                      <a:cxn ang="0">
                        <a:pos x="353" y="0"/>
                      </a:cxn>
                      <a:cxn ang="0">
                        <a:pos x="320" y="1"/>
                      </a:cxn>
                      <a:cxn ang="0">
                        <a:pos x="184" y="5"/>
                      </a:cxn>
                      <a:cxn ang="0">
                        <a:pos x="184" y="5"/>
                      </a:cxn>
                      <a:cxn ang="0">
                        <a:pos x="33" y="4"/>
                      </a:cxn>
                      <a:cxn ang="0">
                        <a:pos x="32" y="9"/>
                      </a:cxn>
                      <a:cxn ang="0">
                        <a:pos x="14" y="28"/>
                      </a:cxn>
                      <a:cxn ang="0">
                        <a:pos x="0" y="47"/>
                      </a:cxn>
                      <a:cxn ang="0">
                        <a:pos x="184" y="49"/>
                      </a:cxn>
                      <a:cxn ang="0">
                        <a:pos x="333" y="45"/>
                      </a:cxn>
                      <a:cxn ang="0">
                        <a:pos x="397" y="41"/>
                      </a:cxn>
                      <a:cxn ang="0">
                        <a:pos x="383" y="25"/>
                      </a:cxn>
                      <a:cxn ang="0">
                        <a:pos x="355" y="3"/>
                      </a:cxn>
                      <a:cxn ang="0">
                        <a:pos x="353" y="0"/>
                      </a:cxn>
                    </a:cxnLst>
                    <a:rect l="0" t="0" r="r" b="b"/>
                    <a:pathLst>
                      <a:path w="397" h="49">
                        <a:moveTo>
                          <a:pt x="353" y="0"/>
                        </a:moveTo>
                        <a:cubicBezTo>
                          <a:pt x="342" y="0"/>
                          <a:pt x="331" y="1"/>
                          <a:pt x="320" y="1"/>
                        </a:cubicBezTo>
                        <a:cubicBezTo>
                          <a:pt x="267" y="4"/>
                          <a:pt x="219" y="5"/>
                          <a:pt x="184" y="5"/>
                        </a:cubicBezTo>
                        <a:cubicBezTo>
                          <a:pt x="184" y="5"/>
                          <a:pt x="184" y="5"/>
                          <a:pt x="184" y="5"/>
                        </a:cubicBezTo>
                        <a:cubicBezTo>
                          <a:pt x="145" y="5"/>
                          <a:pt x="91" y="5"/>
                          <a:pt x="33" y="4"/>
                        </a:cubicBezTo>
                        <a:cubicBezTo>
                          <a:pt x="33" y="5"/>
                          <a:pt x="32" y="7"/>
                          <a:pt x="32" y="9"/>
                        </a:cubicBezTo>
                        <a:cubicBezTo>
                          <a:pt x="28" y="18"/>
                          <a:pt x="22" y="18"/>
                          <a:pt x="14" y="28"/>
                        </a:cubicBezTo>
                        <a:cubicBezTo>
                          <a:pt x="10" y="33"/>
                          <a:pt x="5" y="40"/>
                          <a:pt x="0" y="47"/>
                        </a:cubicBezTo>
                        <a:cubicBezTo>
                          <a:pt x="71" y="48"/>
                          <a:pt x="137" y="49"/>
                          <a:pt x="184" y="49"/>
                        </a:cubicBezTo>
                        <a:cubicBezTo>
                          <a:pt x="222" y="49"/>
                          <a:pt x="275" y="48"/>
                          <a:pt x="333" y="45"/>
                        </a:cubicBezTo>
                        <a:cubicBezTo>
                          <a:pt x="354" y="44"/>
                          <a:pt x="375" y="43"/>
                          <a:pt x="397" y="41"/>
                        </a:cubicBezTo>
                        <a:cubicBezTo>
                          <a:pt x="393" y="36"/>
                          <a:pt x="388" y="31"/>
                          <a:pt x="383" y="25"/>
                        </a:cubicBezTo>
                        <a:cubicBezTo>
                          <a:pt x="374" y="15"/>
                          <a:pt x="358" y="12"/>
                          <a:pt x="355" y="3"/>
                        </a:cubicBezTo>
                        <a:cubicBezTo>
                          <a:pt x="354" y="2"/>
                          <a:pt x="354" y="1"/>
                          <a:pt x="353" y="0"/>
                        </a:cubicBezTo>
                      </a:path>
                    </a:pathLst>
                  </a:custGeom>
                  <a:solidFill>
                    <a:srgbClr val="B0AFA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8" name="Freeform 22"/>
                  <p:cNvSpPr>
                    <a:spLocks/>
                  </p:cNvSpPr>
                  <p:nvPr/>
                </p:nvSpPr>
                <p:spPr bwMode="gray">
                  <a:xfrm>
                    <a:off x="-2619375" y="8102600"/>
                    <a:ext cx="63500" cy="1920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5" y="50"/>
                      </a:cxn>
                      <a:cxn ang="0">
                        <a:pos x="17" y="5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17" h="51">
                        <a:moveTo>
                          <a:pt x="2" y="0"/>
                        </a:moveTo>
                        <a:cubicBezTo>
                          <a:pt x="0" y="20"/>
                          <a:pt x="12" y="44"/>
                          <a:pt x="15" y="50"/>
                        </a:cubicBezTo>
                        <a:cubicBezTo>
                          <a:pt x="16" y="50"/>
                          <a:pt x="17" y="51"/>
                          <a:pt x="17" y="5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F8F6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9" name="Freeform 23"/>
                  <p:cNvSpPr>
                    <a:spLocks/>
                  </p:cNvSpPr>
                  <p:nvPr/>
                </p:nvSpPr>
                <p:spPr bwMode="gray">
                  <a:xfrm>
                    <a:off x="-2770188" y="8054975"/>
                    <a:ext cx="206375" cy="2349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" y="18"/>
                      </a:cxn>
                      <a:cxn ang="0">
                        <a:pos x="55" y="63"/>
                      </a:cxn>
                      <a:cxn ang="0">
                        <a:pos x="42" y="13"/>
                      </a:cxn>
                      <a:cxn ang="0">
                        <a:pos x="39" y="3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55" h="63">
                        <a:moveTo>
                          <a:pt x="23" y="0"/>
                        </a:moveTo>
                        <a:cubicBezTo>
                          <a:pt x="14" y="0"/>
                          <a:pt x="4" y="3"/>
                          <a:pt x="2" y="18"/>
                        </a:cubicBezTo>
                        <a:cubicBezTo>
                          <a:pt x="0" y="42"/>
                          <a:pt x="44" y="59"/>
                          <a:pt x="55" y="63"/>
                        </a:cubicBezTo>
                        <a:cubicBezTo>
                          <a:pt x="52" y="57"/>
                          <a:pt x="40" y="33"/>
                          <a:pt x="42" y="13"/>
                        </a:cubicBezTo>
                        <a:cubicBezTo>
                          <a:pt x="39" y="3"/>
                          <a:pt x="39" y="3"/>
                          <a:pt x="39" y="3"/>
                        </a:cubicBezTo>
                        <a:cubicBezTo>
                          <a:pt x="39" y="3"/>
                          <a:pt x="31" y="0"/>
                          <a:pt x="23" y="0"/>
                        </a:cubicBezTo>
                      </a:path>
                    </a:pathLst>
                  </a:custGeom>
                  <a:solidFill>
                    <a:srgbClr val="989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0" name="Freeform 24"/>
                  <p:cNvSpPr>
                    <a:spLocks/>
                  </p:cNvSpPr>
                  <p:nvPr/>
                </p:nvSpPr>
                <p:spPr bwMode="gray">
                  <a:xfrm>
                    <a:off x="-2635250" y="8729662"/>
                    <a:ext cx="34925" cy="12700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9" y="3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9" h="34">
                        <a:moveTo>
                          <a:pt x="1" y="0"/>
                        </a:moveTo>
                        <a:cubicBezTo>
                          <a:pt x="0" y="12"/>
                          <a:pt x="1" y="24"/>
                          <a:pt x="9" y="34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F8F6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1" name="Freeform 25"/>
                  <p:cNvSpPr>
                    <a:spLocks/>
                  </p:cNvSpPr>
                  <p:nvPr/>
                </p:nvSpPr>
                <p:spPr bwMode="gray">
                  <a:xfrm>
                    <a:off x="-2852738" y="8636000"/>
                    <a:ext cx="255588" cy="231775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8" y="17"/>
                      </a:cxn>
                      <a:cxn ang="0">
                        <a:pos x="68" y="62"/>
                      </a:cxn>
                      <a:cxn ang="0">
                        <a:pos x="67" y="59"/>
                      </a:cxn>
                      <a:cxn ang="0">
                        <a:pos x="59" y="25"/>
                      </a:cxn>
                      <a:cxn ang="0">
                        <a:pos x="54" y="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68" h="62">
                        <a:moveTo>
                          <a:pt x="34" y="0"/>
                        </a:moveTo>
                        <a:cubicBezTo>
                          <a:pt x="24" y="0"/>
                          <a:pt x="12" y="4"/>
                          <a:pt x="8" y="17"/>
                        </a:cubicBezTo>
                        <a:cubicBezTo>
                          <a:pt x="0" y="44"/>
                          <a:pt x="68" y="62"/>
                          <a:pt x="68" y="62"/>
                        </a:cubicBezTo>
                        <a:cubicBezTo>
                          <a:pt x="67" y="59"/>
                          <a:pt x="67" y="59"/>
                          <a:pt x="67" y="59"/>
                        </a:cubicBezTo>
                        <a:cubicBezTo>
                          <a:pt x="59" y="49"/>
                          <a:pt x="58" y="37"/>
                          <a:pt x="59" y="25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45" y="0"/>
                          <a:pt x="34" y="0"/>
                        </a:cubicBezTo>
                      </a:path>
                    </a:pathLst>
                  </a:custGeom>
                  <a:solidFill>
                    <a:srgbClr val="989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2" name="Freeform 26"/>
                  <p:cNvSpPr>
                    <a:spLocks/>
                  </p:cNvSpPr>
                  <p:nvPr/>
                </p:nvSpPr>
                <p:spPr bwMode="gray">
                  <a:xfrm>
                    <a:off x="-2638425" y="9359900"/>
                    <a:ext cx="33338" cy="889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" h="24">
                        <a:moveTo>
                          <a:pt x="0" y="0"/>
                        </a:moveTo>
                        <a:cubicBezTo>
                          <a:pt x="1" y="11"/>
                          <a:pt x="2" y="19"/>
                          <a:pt x="9" y="2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8F6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3" name="Freeform 27"/>
                  <p:cNvSpPr>
                    <a:spLocks/>
                  </p:cNvSpPr>
                  <p:nvPr/>
                </p:nvSpPr>
                <p:spPr bwMode="gray">
                  <a:xfrm>
                    <a:off x="-2792413" y="9228137"/>
                    <a:ext cx="192088" cy="236538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6" y="17"/>
                      </a:cxn>
                      <a:cxn ang="0">
                        <a:pos x="51" y="63"/>
                      </a:cxn>
                      <a:cxn ang="0">
                        <a:pos x="50" y="59"/>
                      </a:cxn>
                      <a:cxn ang="0">
                        <a:pos x="41" y="35"/>
                      </a:cxn>
                      <a:cxn ang="0">
                        <a:pos x="31" y="5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51" h="63">
                        <a:moveTo>
                          <a:pt x="19" y="0"/>
                        </a:moveTo>
                        <a:cubicBezTo>
                          <a:pt x="14" y="0"/>
                          <a:pt x="8" y="4"/>
                          <a:pt x="6" y="17"/>
                        </a:cubicBezTo>
                        <a:cubicBezTo>
                          <a:pt x="0" y="44"/>
                          <a:pt x="51" y="63"/>
                          <a:pt x="51" y="63"/>
                        </a:cubicBezTo>
                        <a:cubicBezTo>
                          <a:pt x="50" y="59"/>
                          <a:pt x="50" y="59"/>
                          <a:pt x="50" y="59"/>
                        </a:cubicBezTo>
                        <a:cubicBezTo>
                          <a:pt x="43" y="54"/>
                          <a:pt x="42" y="46"/>
                          <a:pt x="41" y="3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25" y="0"/>
                          <a:pt x="19" y="0"/>
                        </a:cubicBezTo>
                      </a:path>
                    </a:pathLst>
                  </a:custGeom>
                  <a:solidFill>
                    <a:srgbClr val="989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4" name="Freeform 29"/>
                  <p:cNvSpPr>
                    <a:spLocks noEditPoints="1"/>
                  </p:cNvSpPr>
                  <p:nvPr/>
                </p:nvSpPr>
                <p:spPr bwMode="gray">
                  <a:xfrm>
                    <a:off x="-6586538" y="8080375"/>
                    <a:ext cx="3973513" cy="1409700"/>
                  </a:xfrm>
                  <a:custGeom>
                    <a:avLst/>
                    <a:gdLst/>
                    <a:ahLst/>
                    <a:cxnLst>
                      <a:cxn ang="0">
                        <a:pos x="6" y="42"/>
                      </a:cxn>
                      <a:cxn ang="0">
                        <a:pos x="567" y="6"/>
                      </a:cxn>
                      <a:cxn ang="0">
                        <a:pos x="1037" y="3"/>
                      </a:cxn>
                      <a:cxn ang="0">
                        <a:pos x="700" y="48"/>
                      </a:cxn>
                      <a:cxn ang="0">
                        <a:pos x="6" y="42"/>
                      </a:cxn>
                      <a:cxn ang="0">
                        <a:pos x="33" y="201"/>
                      </a:cxn>
                      <a:cxn ang="0">
                        <a:pos x="519" y="175"/>
                      </a:cxn>
                      <a:cxn ang="0">
                        <a:pos x="1028" y="158"/>
                      </a:cxn>
                      <a:cxn ang="0">
                        <a:pos x="788" y="201"/>
                      </a:cxn>
                      <a:cxn ang="0">
                        <a:pos x="33" y="201"/>
                      </a:cxn>
                      <a:cxn ang="0">
                        <a:pos x="23" y="369"/>
                      </a:cxn>
                      <a:cxn ang="0">
                        <a:pos x="551" y="333"/>
                      </a:cxn>
                      <a:cxn ang="0">
                        <a:pos x="1034" y="314"/>
                      </a:cxn>
                      <a:cxn ang="0">
                        <a:pos x="804" y="350"/>
                      </a:cxn>
                      <a:cxn ang="0">
                        <a:pos x="23" y="369"/>
                      </a:cxn>
                    </a:cxnLst>
                    <a:rect l="0" t="0" r="r" b="b"/>
                    <a:pathLst>
                      <a:path w="1060" h="376">
                        <a:moveTo>
                          <a:pt x="6" y="42"/>
                        </a:moveTo>
                        <a:cubicBezTo>
                          <a:pt x="6" y="42"/>
                          <a:pt x="437" y="6"/>
                          <a:pt x="567" y="6"/>
                        </a:cubicBezTo>
                        <a:cubicBezTo>
                          <a:pt x="697" y="6"/>
                          <a:pt x="1060" y="0"/>
                          <a:pt x="1037" y="3"/>
                        </a:cubicBezTo>
                        <a:cubicBezTo>
                          <a:pt x="1014" y="6"/>
                          <a:pt x="907" y="42"/>
                          <a:pt x="700" y="48"/>
                        </a:cubicBezTo>
                        <a:cubicBezTo>
                          <a:pt x="492" y="55"/>
                          <a:pt x="0" y="51"/>
                          <a:pt x="6" y="42"/>
                        </a:cubicBezTo>
                        <a:close/>
                        <a:moveTo>
                          <a:pt x="33" y="201"/>
                        </a:moveTo>
                        <a:cubicBezTo>
                          <a:pt x="33" y="201"/>
                          <a:pt x="376" y="178"/>
                          <a:pt x="519" y="175"/>
                        </a:cubicBezTo>
                        <a:cubicBezTo>
                          <a:pt x="662" y="171"/>
                          <a:pt x="1028" y="158"/>
                          <a:pt x="1028" y="158"/>
                        </a:cubicBezTo>
                        <a:cubicBezTo>
                          <a:pt x="1028" y="158"/>
                          <a:pt x="976" y="194"/>
                          <a:pt x="788" y="201"/>
                        </a:cubicBezTo>
                        <a:cubicBezTo>
                          <a:pt x="600" y="207"/>
                          <a:pt x="23" y="214"/>
                          <a:pt x="33" y="201"/>
                        </a:cubicBezTo>
                        <a:close/>
                        <a:moveTo>
                          <a:pt x="23" y="369"/>
                        </a:moveTo>
                        <a:cubicBezTo>
                          <a:pt x="23" y="369"/>
                          <a:pt x="412" y="346"/>
                          <a:pt x="551" y="333"/>
                        </a:cubicBezTo>
                        <a:cubicBezTo>
                          <a:pt x="691" y="321"/>
                          <a:pt x="1034" y="314"/>
                          <a:pt x="1034" y="314"/>
                        </a:cubicBezTo>
                        <a:cubicBezTo>
                          <a:pt x="1034" y="314"/>
                          <a:pt x="999" y="324"/>
                          <a:pt x="804" y="350"/>
                        </a:cubicBezTo>
                        <a:cubicBezTo>
                          <a:pt x="610" y="376"/>
                          <a:pt x="13" y="376"/>
                          <a:pt x="23" y="369"/>
                        </a:cubicBezTo>
                        <a:close/>
                      </a:path>
                    </a:pathLst>
                  </a:custGeom>
                  <a:solidFill>
                    <a:srgbClr val="6462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" name="Group 172"/>
                <p:cNvGrpSpPr/>
                <p:nvPr/>
              </p:nvGrpSpPr>
              <p:grpSpPr>
                <a:xfrm>
                  <a:off x="5845176" y="1562943"/>
                  <a:ext cx="1276825" cy="1734154"/>
                  <a:chOff x="2359025" y="450850"/>
                  <a:chExt cx="4387851" cy="5959476"/>
                </a:xfrm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p:grpSpPr>
              <p:grpSp>
                <p:nvGrpSpPr>
                  <p:cNvPr id="10" name="Group 173"/>
                  <p:cNvGrpSpPr/>
                  <p:nvPr/>
                </p:nvGrpSpPr>
                <p:grpSpPr>
                  <a:xfrm>
                    <a:off x="2919414" y="3957639"/>
                    <a:ext cx="3494088" cy="2452687"/>
                    <a:chOff x="2919413" y="3957638"/>
                    <a:chExt cx="3494088" cy="2452688"/>
                  </a:xfrm>
                </p:grpSpPr>
                <p:sp>
                  <p:nvSpPr>
                    <p:cNvPr id="4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7513" y="4692650"/>
                      <a:ext cx="3417888" cy="147638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8C8C8"/>
                        </a:gs>
                        <a:gs pos="50000">
                          <a:srgbClr val="E6E6E6"/>
                        </a:gs>
                        <a:gs pos="100000">
                          <a:srgbClr val="C8C8C8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957513" y="4211638"/>
                      <a:ext cx="3417888" cy="481013"/>
                    </a:xfrm>
                    <a:custGeom>
                      <a:avLst/>
                      <a:gdLst>
                        <a:gd name="T0" fmla="*/ 864 w 909"/>
                        <a:gd name="T1" fmla="*/ 101 h 128"/>
                        <a:gd name="T2" fmla="*/ 811 w 909"/>
                        <a:gd name="T3" fmla="*/ 101 h 128"/>
                        <a:gd name="T4" fmla="*/ 788 w 909"/>
                        <a:gd name="T5" fmla="*/ 78 h 128"/>
                        <a:gd name="T6" fmla="*/ 788 w 909"/>
                        <a:gd name="T7" fmla="*/ 74 h 128"/>
                        <a:gd name="T8" fmla="*/ 788 w 909"/>
                        <a:gd name="T9" fmla="*/ 70 h 128"/>
                        <a:gd name="T10" fmla="*/ 788 w 909"/>
                        <a:gd name="T11" fmla="*/ 65 h 128"/>
                        <a:gd name="T12" fmla="*/ 766 w 909"/>
                        <a:gd name="T13" fmla="*/ 42 h 128"/>
                        <a:gd name="T14" fmla="*/ 454 w 909"/>
                        <a:gd name="T15" fmla="*/ 0 h 128"/>
                        <a:gd name="T16" fmla="*/ 134 w 909"/>
                        <a:gd name="T17" fmla="*/ 42 h 128"/>
                        <a:gd name="T18" fmla="*/ 112 w 909"/>
                        <a:gd name="T19" fmla="*/ 65 h 128"/>
                        <a:gd name="T20" fmla="*/ 112 w 909"/>
                        <a:gd name="T21" fmla="*/ 70 h 128"/>
                        <a:gd name="T22" fmla="*/ 112 w 909"/>
                        <a:gd name="T23" fmla="*/ 74 h 128"/>
                        <a:gd name="T24" fmla="*/ 112 w 909"/>
                        <a:gd name="T25" fmla="*/ 78 h 128"/>
                        <a:gd name="T26" fmla="*/ 89 w 909"/>
                        <a:gd name="T27" fmla="*/ 101 h 128"/>
                        <a:gd name="T28" fmla="*/ 45 w 909"/>
                        <a:gd name="T29" fmla="*/ 101 h 128"/>
                        <a:gd name="T30" fmla="*/ 0 w 909"/>
                        <a:gd name="T31" fmla="*/ 128 h 128"/>
                        <a:gd name="T32" fmla="*/ 909 w 909"/>
                        <a:gd name="T33" fmla="*/ 128 h 128"/>
                        <a:gd name="T34" fmla="*/ 864 w 909"/>
                        <a:gd name="T35" fmla="*/ 101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09" h="128">
                          <a:moveTo>
                            <a:pt x="864" y="101"/>
                          </a:moveTo>
                          <a:cubicBezTo>
                            <a:pt x="811" y="101"/>
                            <a:pt x="811" y="101"/>
                            <a:pt x="811" y="101"/>
                          </a:cubicBezTo>
                          <a:cubicBezTo>
                            <a:pt x="798" y="101"/>
                            <a:pt x="788" y="91"/>
                            <a:pt x="788" y="78"/>
                          </a:cubicBezTo>
                          <a:cubicBezTo>
                            <a:pt x="788" y="74"/>
                            <a:pt x="788" y="74"/>
                            <a:pt x="788" y="74"/>
                          </a:cubicBezTo>
                          <a:cubicBezTo>
                            <a:pt x="788" y="70"/>
                            <a:pt x="788" y="70"/>
                            <a:pt x="788" y="70"/>
                          </a:cubicBezTo>
                          <a:cubicBezTo>
                            <a:pt x="788" y="65"/>
                            <a:pt x="788" y="65"/>
                            <a:pt x="788" y="65"/>
                          </a:cubicBezTo>
                          <a:cubicBezTo>
                            <a:pt x="788" y="52"/>
                            <a:pt x="778" y="42"/>
                            <a:pt x="766" y="42"/>
                          </a:cubicBezTo>
                          <a:cubicBezTo>
                            <a:pt x="454" y="0"/>
                            <a:pt x="454" y="0"/>
                            <a:pt x="454" y="0"/>
                          </a:cubicBezTo>
                          <a:cubicBezTo>
                            <a:pt x="134" y="42"/>
                            <a:pt x="134" y="42"/>
                            <a:pt x="134" y="42"/>
                          </a:cubicBezTo>
                          <a:cubicBezTo>
                            <a:pt x="122" y="42"/>
                            <a:pt x="112" y="52"/>
                            <a:pt x="112" y="65"/>
                          </a:cubicBezTo>
                          <a:cubicBezTo>
                            <a:pt x="112" y="70"/>
                            <a:pt x="112" y="70"/>
                            <a:pt x="112" y="70"/>
                          </a:cubicBezTo>
                          <a:cubicBezTo>
                            <a:pt x="112" y="74"/>
                            <a:pt x="112" y="74"/>
                            <a:pt x="112" y="74"/>
                          </a:cubicBezTo>
                          <a:cubicBezTo>
                            <a:pt x="112" y="78"/>
                            <a:pt x="112" y="78"/>
                            <a:pt x="112" y="78"/>
                          </a:cubicBezTo>
                          <a:cubicBezTo>
                            <a:pt x="112" y="91"/>
                            <a:pt x="101" y="101"/>
                            <a:pt x="89" y="101"/>
                          </a:cubicBezTo>
                          <a:cubicBezTo>
                            <a:pt x="45" y="101"/>
                            <a:pt x="45" y="101"/>
                            <a:pt x="45" y="101"/>
                          </a:cubicBezTo>
                          <a:cubicBezTo>
                            <a:pt x="0" y="128"/>
                            <a:pt x="0" y="128"/>
                            <a:pt x="0" y="128"/>
                          </a:cubicBezTo>
                          <a:cubicBezTo>
                            <a:pt x="909" y="128"/>
                            <a:pt x="909" y="128"/>
                            <a:pt x="909" y="128"/>
                          </a:cubicBezTo>
                          <a:lnTo>
                            <a:pt x="864" y="10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22000">
                          <a:srgbClr val="E6E6E6"/>
                        </a:gs>
                        <a:gs pos="100000">
                          <a:srgbClr val="D7D7D7"/>
                        </a:gs>
                        <a:gs pos="75000">
                          <a:srgbClr val="AFAFAF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994150" y="3957638"/>
                      <a:ext cx="1279525" cy="412750"/>
                    </a:xfrm>
                    <a:custGeom>
                      <a:avLst/>
                      <a:gdLst>
                        <a:gd name="T0" fmla="*/ 340 w 340"/>
                        <a:gd name="T1" fmla="*/ 110 h 110"/>
                        <a:gd name="T2" fmla="*/ 0 w 340"/>
                        <a:gd name="T3" fmla="*/ 110 h 110"/>
                        <a:gd name="T4" fmla="*/ 0 w 340"/>
                        <a:gd name="T5" fmla="*/ 23 h 110"/>
                        <a:gd name="T6" fmla="*/ 23 w 340"/>
                        <a:gd name="T7" fmla="*/ 0 h 110"/>
                        <a:gd name="T8" fmla="*/ 317 w 340"/>
                        <a:gd name="T9" fmla="*/ 0 h 110"/>
                        <a:gd name="T10" fmla="*/ 340 w 340"/>
                        <a:gd name="T11" fmla="*/ 23 h 110"/>
                        <a:gd name="T12" fmla="*/ 340 w 340"/>
                        <a:gd name="T13" fmla="*/ 11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0" h="110">
                          <a:moveTo>
                            <a:pt x="340" y="110"/>
                          </a:moveTo>
                          <a:cubicBezTo>
                            <a:pt x="0" y="110"/>
                            <a:pt x="0" y="110"/>
                            <a:pt x="0" y="110"/>
                          </a:cubicBezTo>
                          <a:cubicBezTo>
                            <a:pt x="0" y="23"/>
                            <a:pt x="0" y="23"/>
                            <a:pt x="0" y="23"/>
                          </a:cubicBezTo>
                          <a:cubicBezTo>
                            <a:pt x="0" y="10"/>
                            <a:pt x="10" y="0"/>
                            <a:pt x="23" y="0"/>
                          </a:cubicBezTo>
                          <a:cubicBezTo>
                            <a:pt x="317" y="0"/>
                            <a:pt x="317" y="0"/>
                            <a:pt x="317" y="0"/>
                          </a:cubicBezTo>
                          <a:cubicBezTo>
                            <a:pt x="330" y="0"/>
                            <a:pt x="340" y="10"/>
                            <a:pt x="340" y="23"/>
                          </a:cubicBezTo>
                          <a:lnTo>
                            <a:pt x="340" y="1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6E6E6"/>
                        </a:gs>
                        <a:gs pos="75000">
                          <a:srgbClr val="C8C8C8"/>
                        </a:gs>
                        <a:gs pos="100000">
                          <a:srgbClr val="969696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19413" y="4772025"/>
                      <a:ext cx="3494088" cy="139700"/>
                    </a:xfrm>
                    <a:custGeom>
                      <a:avLst/>
                      <a:gdLst>
                        <a:gd name="T0" fmla="*/ 464 w 929"/>
                        <a:gd name="T1" fmla="*/ 37 h 37"/>
                        <a:gd name="T2" fmla="*/ 929 w 929"/>
                        <a:gd name="T3" fmla="*/ 33 h 37"/>
                        <a:gd name="T4" fmla="*/ 929 w 929"/>
                        <a:gd name="T5" fmla="*/ 6 h 37"/>
                        <a:gd name="T6" fmla="*/ 923 w 929"/>
                        <a:gd name="T7" fmla="*/ 0 h 37"/>
                        <a:gd name="T8" fmla="*/ 5 w 929"/>
                        <a:gd name="T9" fmla="*/ 0 h 37"/>
                        <a:gd name="T10" fmla="*/ 0 w 929"/>
                        <a:gd name="T11" fmla="*/ 6 h 37"/>
                        <a:gd name="T12" fmla="*/ 0 w 929"/>
                        <a:gd name="T13" fmla="*/ 33 h 37"/>
                        <a:gd name="T14" fmla="*/ 464 w 929"/>
                        <a:gd name="T15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29" h="37">
                          <a:moveTo>
                            <a:pt x="464" y="37"/>
                          </a:moveTo>
                          <a:cubicBezTo>
                            <a:pt x="697" y="37"/>
                            <a:pt x="929" y="33"/>
                            <a:pt x="929" y="33"/>
                          </a:cubicBezTo>
                          <a:cubicBezTo>
                            <a:pt x="929" y="6"/>
                            <a:pt x="929" y="6"/>
                            <a:pt x="929" y="6"/>
                          </a:cubicBezTo>
                          <a:cubicBezTo>
                            <a:pt x="929" y="3"/>
                            <a:pt x="926" y="0"/>
                            <a:pt x="923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2" y="0"/>
                            <a:pt x="0" y="3"/>
                            <a:pt x="0" y="6"/>
                          </a:cubicBezTo>
                          <a:cubicBezTo>
                            <a:pt x="0" y="33"/>
                            <a:pt x="0" y="33"/>
                            <a:pt x="0" y="33"/>
                          </a:cubicBezTo>
                          <a:cubicBezTo>
                            <a:pt x="0" y="33"/>
                            <a:pt x="231" y="37"/>
                            <a:pt x="464" y="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8C8C8"/>
                        </a:gs>
                        <a:gs pos="100000">
                          <a:srgbClr val="969696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Freeform 1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  <p:cNvSpPr>
                      <a:spLocks/>
                    </p:cNvSpPr>
                    <p:nvPr/>
                  </p:nvSpPr>
                  <p:spPr bwMode="auto">
                    <a:xfrm>
                      <a:off x="2952750" y="4941888"/>
                      <a:ext cx="3422650" cy="1344613"/>
                    </a:xfrm>
                    <a:custGeom>
                      <a:avLst/>
                      <a:gdLst>
                        <a:gd name="T0" fmla="*/ 455 w 910"/>
                        <a:gd name="T1" fmla="*/ 14 h 358"/>
                        <a:gd name="T2" fmla="*/ 910 w 910"/>
                        <a:gd name="T3" fmla="*/ 0 h 358"/>
                        <a:gd name="T4" fmla="*/ 910 w 910"/>
                        <a:gd name="T5" fmla="*/ 168 h 358"/>
                        <a:gd name="T6" fmla="*/ 866 w 910"/>
                        <a:gd name="T7" fmla="*/ 264 h 358"/>
                        <a:gd name="T8" fmla="*/ 795 w 910"/>
                        <a:gd name="T9" fmla="*/ 334 h 358"/>
                        <a:gd name="T10" fmla="*/ 455 w 910"/>
                        <a:gd name="T11" fmla="*/ 358 h 358"/>
                        <a:gd name="T12" fmla="*/ 116 w 910"/>
                        <a:gd name="T13" fmla="*/ 334 h 358"/>
                        <a:gd name="T14" fmla="*/ 46 w 910"/>
                        <a:gd name="T15" fmla="*/ 270 h 358"/>
                        <a:gd name="T16" fmla="*/ 4 w 910"/>
                        <a:gd name="T17" fmla="*/ 173 h 358"/>
                        <a:gd name="T18" fmla="*/ 0 w 910"/>
                        <a:gd name="T19" fmla="*/ 0 h 358"/>
                        <a:gd name="T20" fmla="*/ 455 w 910"/>
                        <a:gd name="T21" fmla="*/ 14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910" h="358">
                          <a:moveTo>
                            <a:pt x="455" y="14"/>
                          </a:moveTo>
                          <a:cubicBezTo>
                            <a:pt x="690" y="14"/>
                            <a:pt x="910" y="0"/>
                            <a:pt x="910" y="0"/>
                          </a:cubicBezTo>
                          <a:cubicBezTo>
                            <a:pt x="910" y="168"/>
                            <a:pt x="910" y="168"/>
                            <a:pt x="910" y="168"/>
                          </a:cubicBezTo>
                          <a:cubicBezTo>
                            <a:pt x="910" y="168"/>
                            <a:pt x="909" y="221"/>
                            <a:pt x="866" y="264"/>
                          </a:cubicBezTo>
                          <a:cubicBezTo>
                            <a:pt x="823" y="308"/>
                            <a:pt x="795" y="334"/>
                            <a:pt x="795" y="334"/>
                          </a:cubicBezTo>
                          <a:cubicBezTo>
                            <a:pt x="795" y="334"/>
                            <a:pt x="657" y="358"/>
                            <a:pt x="455" y="358"/>
                          </a:cubicBezTo>
                          <a:cubicBezTo>
                            <a:pt x="253" y="358"/>
                            <a:pt x="116" y="334"/>
                            <a:pt x="116" y="334"/>
                          </a:cubicBezTo>
                          <a:cubicBezTo>
                            <a:pt x="46" y="270"/>
                            <a:pt x="46" y="270"/>
                            <a:pt x="46" y="270"/>
                          </a:cubicBezTo>
                          <a:cubicBezTo>
                            <a:pt x="46" y="270"/>
                            <a:pt x="4" y="233"/>
                            <a:pt x="4" y="173"/>
                          </a:cubicBezTo>
                          <a:cubicBezTo>
                            <a:pt x="4" y="113"/>
                            <a:pt x="0" y="0"/>
                            <a:pt x="0" y="0"/>
                          </a:cubicBezTo>
                          <a:cubicBezTo>
                            <a:pt x="0" y="0"/>
                            <a:pt x="220" y="14"/>
                            <a:pt x="455" y="14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50000">
                          <a:srgbClr val="E6E6E6"/>
                        </a:gs>
                        <a:gs pos="100000">
                          <a:srgbClr val="C0C0C0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3367088" y="6196013"/>
                      <a:ext cx="2593975" cy="214313"/>
                    </a:xfrm>
                    <a:custGeom>
                      <a:avLst/>
                      <a:gdLst>
                        <a:gd name="T0" fmla="*/ 342 w 690"/>
                        <a:gd name="T1" fmla="*/ 24 h 57"/>
                        <a:gd name="T2" fmla="*/ 6 w 690"/>
                        <a:gd name="T3" fmla="*/ 0 h 57"/>
                        <a:gd name="T4" fmla="*/ 21 w 690"/>
                        <a:gd name="T5" fmla="*/ 26 h 57"/>
                        <a:gd name="T6" fmla="*/ 27 w 690"/>
                        <a:gd name="T7" fmla="*/ 34 h 57"/>
                        <a:gd name="T8" fmla="*/ 345 w 690"/>
                        <a:gd name="T9" fmla="*/ 57 h 57"/>
                        <a:gd name="T10" fmla="*/ 663 w 690"/>
                        <a:gd name="T11" fmla="*/ 34 h 57"/>
                        <a:gd name="T12" fmla="*/ 669 w 690"/>
                        <a:gd name="T13" fmla="*/ 26 h 57"/>
                        <a:gd name="T14" fmla="*/ 685 w 690"/>
                        <a:gd name="T15" fmla="*/ 0 h 57"/>
                        <a:gd name="T16" fmla="*/ 342 w 690"/>
                        <a:gd name="T17" fmla="*/ 24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690" h="57">
                          <a:moveTo>
                            <a:pt x="342" y="24"/>
                          </a:moveTo>
                          <a:cubicBezTo>
                            <a:pt x="140" y="24"/>
                            <a:pt x="6" y="0"/>
                            <a:pt x="6" y="0"/>
                          </a:cubicBezTo>
                          <a:cubicBezTo>
                            <a:pt x="6" y="0"/>
                            <a:pt x="0" y="12"/>
                            <a:pt x="21" y="26"/>
                          </a:cubicBezTo>
                          <a:cubicBezTo>
                            <a:pt x="21" y="26"/>
                            <a:pt x="18" y="34"/>
                            <a:pt x="27" y="34"/>
                          </a:cubicBezTo>
                          <a:cubicBezTo>
                            <a:pt x="37" y="35"/>
                            <a:pt x="183" y="57"/>
                            <a:pt x="345" y="57"/>
                          </a:cubicBezTo>
                          <a:cubicBezTo>
                            <a:pt x="508" y="57"/>
                            <a:pt x="653" y="35"/>
                            <a:pt x="663" y="34"/>
                          </a:cubicBezTo>
                          <a:cubicBezTo>
                            <a:pt x="672" y="34"/>
                            <a:pt x="669" y="26"/>
                            <a:pt x="669" y="26"/>
                          </a:cubicBezTo>
                          <a:cubicBezTo>
                            <a:pt x="690" y="12"/>
                            <a:pt x="685" y="0"/>
                            <a:pt x="685" y="0"/>
                          </a:cubicBezTo>
                          <a:cubicBezTo>
                            <a:pt x="685" y="0"/>
                            <a:pt x="544" y="24"/>
                            <a:pt x="342" y="2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C0C0C0"/>
                        </a:gs>
                        <a:gs pos="50000">
                          <a:srgbClr val="E6E6E6"/>
                        </a:gs>
                        <a:gs pos="100000">
                          <a:srgbClr val="C0C0C0"/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86088" y="4895850"/>
                      <a:ext cx="3354388" cy="98425"/>
                    </a:xfrm>
                    <a:custGeom>
                      <a:avLst/>
                      <a:gdLst>
                        <a:gd name="T0" fmla="*/ 446 w 892"/>
                        <a:gd name="T1" fmla="*/ 4 h 26"/>
                        <a:gd name="T2" fmla="*/ 0 w 892"/>
                        <a:gd name="T3" fmla="*/ 0 h 26"/>
                        <a:gd name="T4" fmla="*/ 0 w 892"/>
                        <a:gd name="T5" fmla="*/ 13 h 26"/>
                        <a:gd name="T6" fmla="*/ 446 w 892"/>
                        <a:gd name="T7" fmla="*/ 26 h 26"/>
                        <a:gd name="T8" fmla="*/ 892 w 892"/>
                        <a:gd name="T9" fmla="*/ 13 h 26"/>
                        <a:gd name="T10" fmla="*/ 892 w 892"/>
                        <a:gd name="T11" fmla="*/ 0 h 26"/>
                        <a:gd name="T12" fmla="*/ 446 w 892"/>
                        <a:gd name="T13" fmla="*/ 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92" h="26">
                          <a:moveTo>
                            <a:pt x="446" y="4"/>
                          </a:moveTo>
                          <a:cubicBezTo>
                            <a:pt x="252" y="4"/>
                            <a:pt x="60" y="1"/>
                            <a:pt x="0" y="0"/>
                          </a:cubicBezTo>
                          <a:cubicBezTo>
                            <a:pt x="0" y="13"/>
                            <a:pt x="0" y="13"/>
                            <a:pt x="0" y="13"/>
                          </a:cubicBezTo>
                          <a:cubicBezTo>
                            <a:pt x="43" y="15"/>
                            <a:pt x="238" y="26"/>
                            <a:pt x="446" y="26"/>
                          </a:cubicBezTo>
                          <a:cubicBezTo>
                            <a:pt x="654" y="26"/>
                            <a:pt x="849" y="15"/>
                            <a:pt x="892" y="13"/>
                          </a:cubicBezTo>
                          <a:cubicBezTo>
                            <a:pt x="892" y="0"/>
                            <a:pt x="892" y="0"/>
                            <a:pt x="892" y="0"/>
                          </a:cubicBezTo>
                          <a:cubicBezTo>
                            <a:pt x="833" y="1"/>
                            <a:pt x="640" y="4"/>
                            <a:pt x="446" y="4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69696"/>
                        </a:gs>
                        <a:gs pos="50000">
                          <a:srgbClr val="D7D7D7"/>
                        </a:gs>
                        <a:gs pos="100000">
                          <a:srgbClr val="969696"/>
                        </a:gs>
                      </a:gsLst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174"/>
                  <p:cNvGrpSpPr/>
                  <p:nvPr/>
                </p:nvGrpSpPr>
                <p:grpSpPr>
                  <a:xfrm>
                    <a:off x="2359025" y="450850"/>
                    <a:ext cx="4387851" cy="3922712"/>
                    <a:chOff x="2359025" y="450850"/>
                    <a:chExt cx="4387851" cy="3922713"/>
                  </a:xfrm>
                </p:grpSpPr>
                <p:grpSp>
                  <p:nvGrpSpPr>
                    <p:cNvPr id="12" name="Group 175"/>
                    <p:cNvGrpSpPr/>
                    <p:nvPr/>
                  </p:nvGrpSpPr>
                  <p:grpSpPr>
                    <a:xfrm>
                      <a:off x="2719388" y="917575"/>
                      <a:ext cx="3994150" cy="1149350"/>
                      <a:chOff x="2719388" y="917575"/>
                      <a:chExt cx="3994150" cy="1149350"/>
                    </a:xfrm>
                  </p:grpSpPr>
                  <p:sp>
                    <p:nvSpPr>
                      <p:cNvPr id="39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388" y="917575"/>
                        <a:ext cx="3994150" cy="1149350"/>
                      </a:xfrm>
                      <a:custGeom>
                        <a:avLst/>
                        <a:gdLst>
                          <a:gd name="T0" fmla="*/ 766 w 1062"/>
                          <a:gd name="T1" fmla="*/ 306 h 306"/>
                          <a:gd name="T2" fmla="*/ 350 w 1062"/>
                          <a:gd name="T3" fmla="*/ 289 h 306"/>
                          <a:gd name="T4" fmla="*/ 9 w 1062"/>
                          <a:gd name="T5" fmla="*/ 103 h 306"/>
                          <a:gd name="T6" fmla="*/ 71 w 1062"/>
                          <a:gd name="T7" fmla="*/ 9 h 306"/>
                          <a:gd name="T8" fmla="*/ 166 w 1062"/>
                          <a:gd name="T9" fmla="*/ 70 h 306"/>
                          <a:gd name="T10" fmla="*/ 389 w 1062"/>
                          <a:gd name="T11" fmla="*/ 132 h 306"/>
                          <a:gd name="T12" fmla="*/ 846 w 1062"/>
                          <a:gd name="T13" fmla="*/ 145 h 306"/>
                          <a:gd name="T14" fmla="*/ 982 w 1062"/>
                          <a:gd name="T15" fmla="*/ 146 h 306"/>
                          <a:gd name="T16" fmla="*/ 1062 w 1062"/>
                          <a:gd name="T17" fmla="*/ 226 h 306"/>
                          <a:gd name="T18" fmla="*/ 981 w 1062"/>
                          <a:gd name="T19" fmla="*/ 306 h 306"/>
                          <a:gd name="T20" fmla="*/ 847 w 1062"/>
                          <a:gd name="T21" fmla="*/ 305 h 306"/>
                          <a:gd name="T22" fmla="*/ 766 w 1062"/>
                          <a:gd name="T23" fmla="*/ 306 h 3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1062" h="306">
                            <a:moveTo>
                              <a:pt x="766" y="306"/>
                            </a:moveTo>
                            <a:cubicBezTo>
                              <a:pt x="625" y="306"/>
                              <a:pt x="476" y="304"/>
                              <a:pt x="350" y="289"/>
                            </a:cubicBezTo>
                            <a:cubicBezTo>
                              <a:pt x="217" y="273"/>
                              <a:pt x="37" y="237"/>
                              <a:pt x="9" y="103"/>
                            </a:cubicBezTo>
                            <a:cubicBezTo>
                              <a:pt x="0" y="60"/>
                              <a:pt x="28" y="18"/>
                              <a:pt x="71" y="9"/>
                            </a:cubicBezTo>
                            <a:cubicBezTo>
                              <a:pt x="115" y="0"/>
                              <a:pt x="157" y="27"/>
                              <a:pt x="166" y="70"/>
                            </a:cubicBezTo>
                            <a:cubicBezTo>
                              <a:pt x="168" y="74"/>
                              <a:pt x="197" y="112"/>
                              <a:pt x="389" y="132"/>
                            </a:cubicBezTo>
                            <a:cubicBezTo>
                              <a:pt x="527" y="146"/>
                              <a:pt x="697" y="146"/>
                              <a:pt x="846" y="145"/>
                            </a:cubicBezTo>
                            <a:cubicBezTo>
                              <a:pt x="895" y="145"/>
                              <a:pt x="940" y="145"/>
                              <a:pt x="982" y="146"/>
                            </a:cubicBezTo>
                            <a:cubicBezTo>
                              <a:pt x="1027" y="146"/>
                              <a:pt x="1062" y="182"/>
                              <a:pt x="1062" y="226"/>
                            </a:cubicBezTo>
                            <a:cubicBezTo>
                              <a:pt x="1061" y="270"/>
                              <a:pt x="1025" y="306"/>
                              <a:pt x="981" y="306"/>
                            </a:cubicBezTo>
                            <a:cubicBezTo>
                              <a:pt x="940" y="305"/>
                              <a:pt x="895" y="305"/>
                              <a:pt x="847" y="305"/>
                            </a:cubicBezTo>
                            <a:cubicBezTo>
                              <a:pt x="820" y="305"/>
                              <a:pt x="793" y="306"/>
                              <a:pt x="766" y="306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50000">
                            <a:srgbClr val="AFAFAF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1438" y="1454151"/>
                        <a:ext cx="1392238" cy="141288"/>
                      </a:xfrm>
                      <a:custGeom>
                        <a:avLst/>
                        <a:gdLst>
                          <a:gd name="T0" fmla="*/ 326 w 370"/>
                          <a:gd name="T1" fmla="*/ 24 h 48"/>
                          <a:gd name="T2" fmla="*/ 45 w 370"/>
                          <a:gd name="T3" fmla="*/ 3 h 48"/>
                          <a:gd name="T4" fmla="*/ 163 w 370"/>
                          <a:gd name="T5" fmla="*/ 46 h 48"/>
                          <a:gd name="T6" fmla="*/ 326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6" y="24"/>
                            </a:moveTo>
                            <a:cubicBezTo>
                              <a:pt x="326" y="24"/>
                              <a:pt x="90" y="5"/>
                              <a:pt x="45" y="3"/>
                            </a:cubicBezTo>
                            <a:cubicBezTo>
                              <a:pt x="0" y="0"/>
                              <a:pt x="53" y="43"/>
                              <a:pt x="163" y="46"/>
                            </a:cubicBezTo>
                            <a:cubicBezTo>
                              <a:pt x="272" y="48"/>
                              <a:pt x="370" y="44"/>
                              <a:pt x="326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50000"/>
                            </a:srgbClr>
                          </a:gs>
                          <a:gs pos="7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176"/>
                    <p:cNvGrpSpPr/>
                    <p:nvPr/>
                  </p:nvGrpSpPr>
                  <p:grpSpPr>
                    <a:xfrm>
                      <a:off x="2378075" y="1473200"/>
                      <a:ext cx="4365625" cy="1404938"/>
                      <a:chOff x="2378075" y="1473200"/>
                      <a:chExt cx="4365625" cy="1404938"/>
                    </a:xfrm>
                  </p:grpSpPr>
                  <p:sp>
                    <p:nvSpPr>
                      <p:cNvPr id="37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8075" y="1473200"/>
                        <a:ext cx="4365625" cy="1404938"/>
                      </a:xfrm>
                      <a:custGeom>
                        <a:avLst/>
                        <a:gdLst>
                          <a:gd name="T0" fmla="*/ 840 w 1161"/>
                          <a:gd name="T1" fmla="*/ 374 h 374"/>
                          <a:gd name="T2" fmla="*/ 375 w 1161"/>
                          <a:gd name="T3" fmla="*/ 348 h 374"/>
                          <a:gd name="T4" fmla="*/ 142 w 1161"/>
                          <a:gd name="T5" fmla="*/ 277 h 374"/>
                          <a:gd name="T6" fmla="*/ 6 w 1161"/>
                          <a:gd name="T7" fmla="*/ 98 h 374"/>
                          <a:gd name="T8" fmla="*/ 73 w 1161"/>
                          <a:gd name="T9" fmla="*/ 7 h 374"/>
                          <a:gd name="T10" fmla="*/ 164 w 1161"/>
                          <a:gd name="T11" fmla="*/ 74 h 374"/>
                          <a:gd name="T12" fmla="*/ 400 w 1161"/>
                          <a:gd name="T13" fmla="*/ 190 h 374"/>
                          <a:gd name="T14" fmla="*/ 930 w 1161"/>
                          <a:gd name="T15" fmla="*/ 213 h 374"/>
                          <a:gd name="T16" fmla="*/ 1082 w 1161"/>
                          <a:gd name="T17" fmla="*/ 213 h 374"/>
                          <a:gd name="T18" fmla="*/ 1161 w 1161"/>
                          <a:gd name="T19" fmla="*/ 294 h 374"/>
                          <a:gd name="T20" fmla="*/ 1080 w 1161"/>
                          <a:gd name="T21" fmla="*/ 373 h 374"/>
                          <a:gd name="T22" fmla="*/ 931 w 1161"/>
                          <a:gd name="T23" fmla="*/ 373 h 374"/>
                          <a:gd name="T24" fmla="*/ 840 w 1161"/>
                          <a:gd name="T25" fmla="*/ 374 h 3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161" h="374">
                            <a:moveTo>
                              <a:pt x="840" y="374"/>
                            </a:moveTo>
                            <a:cubicBezTo>
                              <a:pt x="684" y="374"/>
                              <a:pt x="517" y="370"/>
                              <a:pt x="375" y="348"/>
                            </a:cubicBezTo>
                            <a:cubicBezTo>
                              <a:pt x="276" y="333"/>
                              <a:pt x="200" y="309"/>
                              <a:pt x="142" y="277"/>
                            </a:cubicBezTo>
                            <a:cubicBezTo>
                              <a:pt x="44" y="223"/>
                              <a:pt x="14" y="150"/>
                              <a:pt x="6" y="98"/>
                            </a:cubicBezTo>
                            <a:cubicBezTo>
                              <a:pt x="0" y="54"/>
                              <a:pt x="30" y="13"/>
                              <a:pt x="73" y="7"/>
                            </a:cubicBezTo>
                            <a:cubicBezTo>
                              <a:pt x="117" y="0"/>
                              <a:pt x="158" y="30"/>
                              <a:pt x="164" y="74"/>
                            </a:cubicBezTo>
                            <a:cubicBezTo>
                              <a:pt x="175" y="144"/>
                              <a:pt x="316" y="177"/>
                              <a:pt x="400" y="190"/>
                            </a:cubicBezTo>
                            <a:cubicBezTo>
                              <a:pt x="556" y="215"/>
                              <a:pt x="755" y="214"/>
                              <a:pt x="930" y="213"/>
                            </a:cubicBezTo>
                            <a:cubicBezTo>
                              <a:pt x="984" y="213"/>
                              <a:pt x="1035" y="213"/>
                              <a:pt x="1082" y="213"/>
                            </a:cubicBezTo>
                            <a:cubicBezTo>
                              <a:pt x="1126" y="214"/>
                              <a:pt x="1161" y="250"/>
                              <a:pt x="1161" y="294"/>
                            </a:cubicBezTo>
                            <a:cubicBezTo>
                              <a:pt x="1160" y="339"/>
                              <a:pt x="1124" y="374"/>
                              <a:pt x="1080" y="373"/>
                            </a:cubicBezTo>
                            <a:cubicBezTo>
                              <a:pt x="1034" y="373"/>
                              <a:pt x="984" y="373"/>
                              <a:pt x="931" y="373"/>
                            </a:cubicBezTo>
                            <a:cubicBezTo>
                              <a:pt x="901" y="373"/>
                              <a:pt x="871" y="374"/>
                              <a:pt x="840" y="37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50000">
                            <a:srgbClr val="AFAFAF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0350" y="2271712"/>
                        <a:ext cx="1390650" cy="89694"/>
                      </a:xfrm>
                      <a:custGeom>
                        <a:avLst/>
                        <a:gdLst>
                          <a:gd name="T0" fmla="*/ 327 w 370"/>
                          <a:gd name="T1" fmla="*/ 24 h 48"/>
                          <a:gd name="T2" fmla="*/ 45 w 370"/>
                          <a:gd name="T3" fmla="*/ 3 h 48"/>
                          <a:gd name="T4" fmla="*/ 163 w 370"/>
                          <a:gd name="T5" fmla="*/ 46 h 48"/>
                          <a:gd name="T6" fmla="*/ 327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7" y="24"/>
                            </a:moveTo>
                            <a:cubicBezTo>
                              <a:pt x="327" y="24"/>
                              <a:pt x="90" y="5"/>
                              <a:pt x="45" y="3"/>
                            </a:cubicBezTo>
                            <a:cubicBezTo>
                              <a:pt x="0" y="0"/>
                              <a:pt x="53" y="43"/>
                              <a:pt x="163" y="46"/>
                            </a:cubicBezTo>
                            <a:cubicBezTo>
                              <a:pt x="272" y="48"/>
                              <a:pt x="370" y="44"/>
                              <a:pt x="327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80000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" name="Group 177"/>
                    <p:cNvGrpSpPr/>
                    <p:nvPr/>
                  </p:nvGrpSpPr>
                  <p:grpSpPr>
                    <a:xfrm>
                      <a:off x="2370138" y="2379663"/>
                      <a:ext cx="4008438" cy="1257300"/>
                      <a:chOff x="2370138" y="2379663"/>
                      <a:chExt cx="4008438" cy="1257300"/>
                    </a:xfrm>
                  </p:grpSpPr>
                  <p:sp>
                    <p:nvSpPr>
                      <p:cNvPr id="34" name="Freeform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0138" y="2379663"/>
                        <a:ext cx="4008438" cy="1257300"/>
                      </a:xfrm>
                      <a:custGeom>
                        <a:avLst/>
                        <a:gdLst>
                          <a:gd name="T0" fmla="*/ 986 w 1066"/>
                          <a:gd name="T1" fmla="*/ 335 h 335"/>
                          <a:gd name="T2" fmla="*/ 985 w 1066"/>
                          <a:gd name="T3" fmla="*/ 335 h 335"/>
                          <a:gd name="T4" fmla="*/ 541 w 1066"/>
                          <a:gd name="T5" fmla="*/ 311 h 335"/>
                          <a:gd name="T6" fmla="*/ 221 w 1066"/>
                          <a:gd name="T7" fmla="*/ 259 h 335"/>
                          <a:gd name="T8" fmla="*/ 9 w 1066"/>
                          <a:gd name="T9" fmla="*/ 103 h 335"/>
                          <a:gd name="T10" fmla="*/ 71 w 1066"/>
                          <a:gd name="T11" fmla="*/ 9 h 335"/>
                          <a:gd name="T12" fmla="*/ 164 w 1066"/>
                          <a:gd name="T13" fmla="*/ 63 h 335"/>
                          <a:gd name="T14" fmla="*/ 591 w 1066"/>
                          <a:gd name="T15" fmla="*/ 155 h 335"/>
                          <a:gd name="T16" fmla="*/ 986 w 1066"/>
                          <a:gd name="T17" fmla="*/ 175 h 335"/>
                          <a:gd name="T18" fmla="*/ 1066 w 1066"/>
                          <a:gd name="T19" fmla="*/ 256 h 335"/>
                          <a:gd name="T20" fmla="*/ 986 w 1066"/>
                          <a:gd name="T21" fmla="*/ 335 h 3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066" h="335">
                            <a:moveTo>
                              <a:pt x="986" y="335"/>
                            </a:moveTo>
                            <a:cubicBezTo>
                              <a:pt x="985" y="335"/>
                              <a:pt x="985" y="335"/>
                              <a:pt x="985" y="335"/>
                            </a:cubicBezTo>
                            <a:cubicBezTo>
                              <a:pt x="976" y="335"/>
                              <a:pt x="763" y="333"/>
                              <a:pt x="541" y="311"/>
                            </a:cubicBezTo>
                            <a:cubicBezTo>
                              <a:pt x="409" y="298"/>
                              <a:pt x="301" y="281"/>
                              <a:pt x="221" y="259"/>
                            </a:cubicBezTo>
                            <a:cubicBezTo>
                              <a:pt x="139" y="237"/>
                              <a:pt x="28" y="196"/>
                              <a:pt x="9" y="103"/>
                            </a:cubicBezTo>
                            <a:cubicBezTo>
                              <a:pt x="0" y="60"/>
                              <a:pt x="28" y="18"/>
                              <a:pt x="71" y="9"/>
                            </a:cubicBezTo>
                            <a:cubicBezTo>
                              <a:pt x="112" y="0"/>
                              <a:pt x="152" y="24"/>
                              <a:pt x="164" y="63"/>
                            </a:cubicBezTo>
                            <a:cubicBezTo>
                              <a:pt x="176" y="74"/>
                              <a:pt x="249" y="125"/>
                              <a:pt x="591" y="155"/>
                            </a:cubicBezTo>
                            <a:cubicBezTo>
                              <a:pt x="793" y="174"/>
                              <a:pt x="984" y="175"/>
                              <a:pt x="986" y="175"/>
                            </a:cubicBezTo>
                            <a:cubicBezTo>
                              <a:pt x="1030" y="176"/>
                              <a:pt x="1066" y="212"/>
                              <a:pt x="1066" y="256"/>
                            </a:cubicBezTo>
                            <a:cubicBezTo>
                              <a:pt x="1065" y="300"/>
                              <a:pt x="1030" y="335"/>
                              <a:pt x="986" y="335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50000">
                            <a:srgbClr val="AFAFAF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Freeform 45"/>
                      <p:cNvSpPr>
                        <a:spLocks/>
                      </p:cNvSpPr>
                      <p:nvPr/>
                    </p:nvSpPr>
                    <p:spPr bwMode="auto">
                      <a:xfrm rot="185452">
                        <a:off x="3977818" y="2975204"/>
                        <a:ext cx="1864293" cy="146051"/>
                      </a:xfrm>
                      <a:custGeom>
                        <a:avLst/>
                        <a:gdLst>
                          <a:gd name="T0" fmla="*/ 326 w 370"/>
                          <a:gd name="T1" fmla="*/ 24 h 48"/>
                          <a:gd name="T2" fmla="*/ 44 w 370"/>
                          <a:gd name="T3" fmla="*/ 2 h 48"/>
                          <a:gd name="T4" fmla="*/ 162 w 370"/>
                          <a:gd name="T5" fmla="*/ 45 h 48"/>
                          <a:gd name="T6" fmla="*/ 326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6" y="24"/>
                            </a:moveTo>
                            <a:cubicBezTo>
                              <a:pt x="326" y="24"/>
                              <a:pt x="89" y="4"/>
                              <a:pt x="44" y="2"/>
                            </a:cubicBezTo>
                            <a:cubicBezTo>
                              <a:pt x="0" y="0"/>
                              <a:pt x="53" y="43"/>
                              <a:pt x="162" y="45"/>
                            </a:cubicBezTo>
                            <a:cubicBezTo>
                              <a:pt x="272" y="48"/>
                              <a:pt x="370" y="44"/>
                              <a:pt x="326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75000"/>
                            </a:srgbClr>
                          </a:gs>
                          <a:gs pos="75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Freeform 45"/>
                      <p:cNvSpPr>
                        <a:spLocks/>
                      </p:cNvSpPr>
                      <p:nvPr/>
                    </p:nvSpPr>
                    <p:spPr bwMode="auto">
                      <a:xfrm rot="220965">
                        <a:off x="3521183" y="3439421"/>
                        <a:ext cx="2089454" cy="85464"/>
                      </a:xfrm>
                      <a:custGeom>
                        <a:avLst/>
                        <a:gdLst>
                          <a:gd name="T0" fmla="*/ 326 w 370"/>
                          <a:gd name="T1" fmla="*/ 24 h 48"/>
                          <a:gd name="T2" fmla="*/ 44 w 370"/>
                          <a:gd name="T3" fmla="*/ 2 h 48"/>
                          <a:gd name="T4" fmla="*/ 162 w 370"/>
                          <a:gd name="T5" fmla="*/ 45 h 48"/>
                          <a:gd name="T6" fmla="*/ 326 w 370"/>
                          <a:gd name="T7" fmla="*/ 24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70" h="48">
                            <a:moveTo>
                              <a:pt x="326" y="24"/>
                            </a:moveTo>
                            <a:cubicBezTo>
                              <a:pt x="326" y="24"/>
                              <a:pt x="89" y="4"/>
                              <a:pt x="44" y="2"/>
                            </a:cubicBezTo>
                            <a:cubicBezTo>
                              <a:pt x="0" y="0"/>
                              <a:pt x="53" y="43"/>
                              <a:pt x="162" y="45"/>
                            </a:cubicBezTo>
                            <a:cubicBezTo>
                              <a:pt x="272" y="48"/>
                              <a:pt x="370" y="44"/>
                              <a:pt x="326" y="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000000">
                              <a:alpha val="25000"/>
                            </a:srgbClr>
                          </a:gs>
                          <a:gs pos="100000">
                            <a:srgbClr val="000000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178"/>
                    <p:cNvGrpSpPr/>
                    <p:nvPr/>
                  </p:nvGrpSpPr>
                  <p:grpSpPr>
                    <a:xfrm>
                      <a:off x="2655888" y="2984500"/>
                      <a:ext cx="1293813" cy="1389063"/>
                      <a:chOff x="2655888" y="2984500"/>
                      <a:chExt cx="1293813" cy="1389063"/>
                    </a:xfrm>
                  </p:grpSpPr>
                  <p:sp>
                    <p:nvSpPr>
                      <p:cNvPr id="32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5888" y="2984500"/>
                        <a:ext cx="1293813" cy="1389063"/>
                      </a:xfrm>
                      <a:custGeom>
                        <a:avLst/>
                        <a:gdLst>
                          <a:gd name="T0" fmla="*/ 207 w 344"/>
                          <a:gd name="T1" fmla="*/ 370 h 370"/>
                          <a:gd name="T2" fmla="*/ 214 w 344"/>
                          <a:gd name="T3" fmla="*/ 369 h 370"/>
                          <a:gd name="T4" fmla="*/ 344 w 344"/>
                          <a:gd name="T5" fmla="*/ 352 h 370"/>
                          <a:gd name="T6" fmla="*/ 117 w 344"/>
                          <a:gd name="T7" fmla="*/ 15 h 370"/>
                          <a:gd name="T8" fmla="*/ 15 w 344"/>
                          <a:gd name="T9" fmla="*/ 63 h 370"/>
                          <a:gd name="T10" fmla="*/ 63 w 344"/>
                          <a:gd name="T11" fmla="*/ 166 h 370"/>
                          <a:gd name="T12" fmla="*/ 207 w 344"/>
                          <a:gd name="T13" fmla="*/ 370 h 3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4" h="370">
                            <a:moveTo>
                              <a:pt x="207" y="370"/>
                            </a:moveTo>
                            <a:cubicBezTo>
                              <a:pt x="209" y="370"/>
                              <a:pt x="212" y="369"/>
                              <a:pt x="214" y="369"/>
                            </a:cubicBezTo>
                            <a:cubicBezTo>
                              <a:pt x="344" y="352"/>
                              <a:pt x="344" y="352"/>
                              <a:pt x="344" y="352"/>
                            </a:cubicBezTo>
                            <a:cubicBezTo>
                              <a:pt x="331" y="251"/>
                              <a:pt x="284" y="75"/>
                              <a:pt x="117" y="15"/>
                            </a:cubicBezTo>
                            <a:cubicBezTo>
                              <a:pt x="75" y="0"/>
                              <a:pt x="30" y="22"/>
                              <a:pt x="15" y="63"/>
                            </a:cubicBezTo>
                            <a:cubicBezTo>
                              <a:pt x="0" y="105"/>
                              <a:pt x="21" y="151"/>
                              <a:pt x="63" y="166"/>
                            </a:cubicBezTo>
                            <a:cubicBezTo>
                              <a:pt x="148" y="196"/>
                              <a:pt x="190" y="304"/>
                              <a:pt x="207" y="37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30000">
                            <a:srgbClr val="C0C0C0"/>
                          </a:gs>
                          <a:gs pos="15000">
                            <a:srgbClr val="E6E6E6"/>
                          </a:gs>
                          <a:gs pos="80000">
                            <a:srgbClr val="D7D7D7"/>
                          </a:gs>
                          <a:gs pos="100000">
                            <a:srgbClr val="969696"/>
                          </a:gs>
                        </a:gsLst>
                        <a:lin ang="4200000" scaled="0"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0725" y="3257550"/>
                        <a:ext cx="542925" cy="871538"/>
                      </a:xfrm>
                      <a:custGeom>
                        <a:avLst/>
                        <a:gdLst>
                          <a:gd name="T0" fmla="*/ 144 w 144"/>
                          <a:gd name="T1" fmla="*/ 208 h 232"/>
                          <a:gd name="T2" fmla="*/ 53 w 144"/>
                          <a:gd name="T3" fmla="*/ 32 h 232"/>
                          <a:gd name="T4" fmla="*/ 85 w 144"/>
                          <a:gd name="T5" fmla="*/ 120 h 232"/>
                          <a:gd name="T6" fmla="*/ 144 w 144"/>
                          <a:gd name="T7" fmla="*/ 208 h 2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4" h="232">
                            <a:moveTo>
                              <a:pt x="144" y="208"/>
                            </a:moveTo>
                            <a:cubicBezTo>
                              <a:pt x="144" y="208"/>
                              <a:pt x="106" y="64"/>
                              <a:pt x="53" y="32"/>
                            </a:cubicBezTo>
                            <a:cubicBezTo>
                              <a:pt x="0" y="0"/>
                              <a:pt x="64" y="88"/>
                              <a:pt x="85" y="120"/>
                            </a:cubicBezTo>
                            <a:cubicBezTo>
                              <a:pt x="106" y="152"/>
                              <a:pt x="124" y="232"/>
                              <a:pt x="144" y="208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50000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" name="Group 179"/>
                    <p:cNvGrpSpPr/>
                    <p:nvPr/>
                  </p:nvGrpSpPr>
                  <p:grpSpPr>
                    <a:xfrm>
                      <a:off x="2490788" y="450850"/>
                      <a:ext cx="2997200" cy="958850"/>
                      <a:chOff x="2490788" y="450850"/>
                      <a:chExt cx="2997200" cy="958850"/>
                    </a:xfrm>
                  </p:grpSpPr>
                  <p:sp>
                    <p:nvSpPr>
                      <p:cNvPr id="30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788" y="450850"/>
                        <a:ext cx="2997200" cy="958850"/>
                      </a:xfrm>
                      <a:custGeom>
                        <a:avLst/>
                        <a:gdLst>
                          <a:gd name="T0" fmla="*/ 70 w 797"/>
                          <a:gd name="T1" fmla="*/ 255 h 255"/>
                          <a:gd name="T2" fmla="*/ 365 w 797"/>
                          <a:gd name="T3" fmla="*/ 45 h 255"/>
                          <a:gd name="T4" fmla="*/ 512 w 797"/>
                          <a:gd name="T5" fmla="*/ 0 h 255"/>
                          <a:gd name="T6" fmla="*/ 678 w 797"/>
                          <a:gd name="T7" fmla="*/ 33 h 255"/>
                          <a:gd name="T8" fmla="*/ 797 w 797"/>
                          <a:gd name="T9" fmla="*/ 55 h 255"/>
                          <a:gd name="T10" fmla="*/ 70 w 797"/>
                          <a:gd name="T11" fmla="*/ 255 h 2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797" h="255">
                            <a:moveTo>
                              <a:pt x="70" y="255"/>
                            </a:moveTo>
                            <a:cubicBezTo>
                              <a:pt x="70" y="255"/>
                              <a:pt x="0" y="106"/>
                              <a:pt x="365" y="45"/>
                            </a:cubicBezTo>
                            <a:cubicBezTo>
                              <a:pt x="363" y="45"/>
                              <a:pt x="433" y="0"/>
                              <a:pt x="512" y="0"/>
                            </a:cubicBezTo>
                            <a:cubicBezTo>
                              <a:pt x="590" y="0"/>
                              <a:pt x="647" y="28"/>
                              <a:pt x="678" y="33"/>
                            </a:cubicBezTo>
                            <a:cubicBezTo>
                              <a:pt x="708" y="38"/>
                              <a:pt x="797" y="55"/>
                              <a:pt x="797" y="55"/>
                            </a:cubicBezTo>
                            <a:cubicBezTo>
                              <a:pt x="797" y="55"/>
                              <a:pt x="193" y="149"/>
                              <a:pt x="70" y="255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7D7D7"/>
                          </a:gs>
                          <a:gs pos="5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8888" y="503238"/>
                        <a:ext cx="1117600" cy="255588"/>
                      </a:xfrm>
                      <a:custGeom>
                        <a:avLst/>
                        <a:gdLst>
                          <a:gd name="T0" fmla="*/ 255 w 297"/>
                          <a:gd name="T1" fmla="*/ 16 h 68"/>
                          <a:gd name="T2" fmla="*/ 158 w 297"/>
                          <a:gd name="T3" fmla="*/ 0 h 68"/>
                          <a:gd name="T4" fmla="*/ 52 w 297"/>
                          <a:gd name="T5" fmla="*/ 53 h 68"/>
                          <a:gd name="T6" fmla="*/ 173 w 297"/>
                          <a:gd name="T7" fmla="*/ 27 h 68"/>
                          <a:gd name="T8" fmla="*/ 255 w 297"/>
                          <a:gd name="T9" fmla="*/ 16 h 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7" h="68">
                            <a:moveTo>
                              <a:pt x="255" y="16"/>
                            </a:moveTo>
                            <a:cubicBezTo>
                              <a:pt x="255" y="16"/>
                              <a:pt x="234" y="0"/>
                              <a:pt x="158" y="0"/>
                            </a:cubicBezTo>
                            <a:cubicBezTo>
                              <a:pt x="82" y="0"/>
                              <a:pt x="0" y="68"/>
                              <a:pt x="52" y="53"/>
                            </a:cubicBezTo>
                            <a:cubicBezTo>
                              <a:pt x="105" y="37"/>
                              <a:pt x="106" y="18"/>
                              <a:pt x="173" y="27"/>
                            </a:cubicBezTo>
                            <a:cubicBezTo>
                              <a:pt x="241" y="37"/>
                              <a:pt x="297" y="43"/>
                              <a:pt x="255" y="16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180"/>
                    <p:cNvGrpSpPr/>
                    <p:nvPr/>
                  </p:nvGrpSpPr>
                  <p:grpSpPr>
                    <a:xfrm>
                      <a:off x="2652713" y="2270125"/>
                      <a:ext cx="4094163" cy="1352550"/>
                      <a:chOff x="2652713" y="2270125"/>
                      <a:chExt cx="4094163" cy="1352550"/>
                    </a:xfrm>
                  </p:grpSpPr>
                  <p:sp>
                    <p:nvSpPr>
                      <p:cNvPr id="28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2713" y="2270125"/>
                        <a:ext cx="4094163" cy="1352550"/>
                      </a:xfrm>
                      <a:custGeom>
                        <a:avLst/>
                        <a:gdLst>
                          <a:gd name="T0" fmla="*/ 91 w 1089"/>
                          <a:gd name="T1" fmla="*/ 360 h 360"/>
                          <a:gd name="T2" fmla="*/ 21 w 1089"/>
                          <a:gd name="T3" fmla="*/ 319 h 360"/>
                          <a:gd name="T4" fmla="*/ 52 w 1089"/>
                          <a:gd name="T5" fmla="*/ 211 h 360"/>
                          <a:gd name="T6" fmla="*/ 1006 w 1089"/>
                          <a:gd name="T7" fmla="*/ 1 h 360"/>
                          <a:gd name="T8" fmla="*/ 1088 w 1089"/>
                          <a:gd name="T9" fmla="*/ 79 h 360"/>
                          <a:gd name="T10" fmla="*/ 1010 w 1089"/>
                          <a:gd name="T11" fmla="*/ 161 h 360"/>
                          <a:gd name="T12" fmla="*/ 130 w 1089"/>
                          <a:gd name="T13" fmla="*/ 350 h 360"/>
                          <a:gd name="T14" fmla="*/ 91 w 1089"/>
                          <a:gd name="T15" fmla="*/ 360 h 3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089" h="360">
                            <a:moveTo>
                              <a:pt x="91" y="360"/>
                            </a:moveTo>
                            <a:cubicBezTo>
                              <a:pt x="63" y="360"/>
                              <a:pt x="36" y="346"/>
                              <a:pt x="21" y="319"/>
                            </a:cubicBezTo>
                            <a:cubicBezTo>
                              <a:pt x="0" y="281"/>
                              <a:pt x="13" y="232"/>
                              <a:pt x="52" y="211"/>
                            </a:cubicBezTo>
                            <a:cubicBezTo>
                              <a:pt x="336" y="52"/>
                              <a:pt x="727" y="9"/>
                              <a:pt x="1006" y="1"/>
                            </a:cubicBezTo>
                            <a:cubicBezTo>
                              <a:pt x="1050" y="0"/>
                              <a:pt x="1087" y="35"/>
                              <a:pt x="1088" y="79"/>
                            </a:cubicBezTo>
                            <a:cubicBezTo>
                              <a:pt x="1089" y="123"/>
                              <a:pt x="1054" y="160"/>
                              <a:pt x="1010" y="161"/>
                            </a:cubicBezTo>
                            <a:cubicBezTo>
                              <a:pt x="642" y="171"/>
                              <a:pt x="330" y="239"/>
                              <a:pt x="130" y="350"/>
                            </a:cubicBezTo>
                            <a:cubicBezTo>
                              <a:pt x="118" y="357"/>
                              <a:pt x="104" y="360"/>
                              <a:pt x="91" y="36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8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6088" y="2405063"/>
                        <a:ext cx="3543300" cy="763588"/>
                      </a:xfrm>
                      <a:custGeom>
                        <a:avLst/>
                        <a:gdLst>
                          <a:gd name="T0" fmla="*/ 0 w 942"/>
                          <a:gd name="T1" fmla="*/ 203 h 203"/>
                          <a:gd name="T2" fmla="*/ 421 w 942"/>
                          <a:gd name="T3" fmla="*/ 86 h 203"/>
                          <a:gd name="T4" fmla="*/ 942 w 942"/>
                          <a:gd name="T5" fmla="*/ 0 h 203"/>
                          <a:gd name="T6" fmla="*/ 417 w 942"/>
                          <a:gd name="T7" fmla="*/ 43 h 203"/>
                          <a:gd name="T8" fmla="*/ 0 w 942"/>
                          <a:gd name="T9" fmla="*/ 203 h 2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42" h="203">
                            <a:moveTo>
                              <a:pt x="0" y="203"/>
                            </a:moveTo>
                            <a:cubicBezTo>
                              <a:pt x="0" y="203"/>
                              <a:pt x="267" y="124"/>
                              <a:pt x="421" y="86"/>
                            </a:cubicBezTo>
                            <a:cubicBezTo>
                              <a:pt x="575" y="48"/>
                              <a:pt x="942" y="0"/>
                              <a:pt x="942" y="0"/>
                            </a:cubicBezTo>
                            <a:cubicBezTo>
                              <a:pt x="942" y="0"/>
                              <a:pt x="583" y="2"/>
                              <a:pt x="417" y="43"/>
                            </a:cubicBezTo>
                            <a:cubicBezTo>
                              <a:pt x="251" y="84"/>
                              <a:pt x="0" y="203"/>
                              <a:pt x="0" y="203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  <a:effectLst>
                        <a:softEdge rad="0"/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181"/>
                    <p:cNvGrpSpPr/>
                    <p:nvPr/>
                  </p:nvGrpSpPr>
                  <p:grpSpPr>
                    <a:xfrm>
                      <a:off x="2359025" y="615950"/>
                      <a:ext cx="4076700" cy="1481138"/>
                      <a:chOff x="2359025" y="615950"/>
                      <a:chExt cx="4076700" cy="1481138"/>
                    </a:xfrm>
                  </p:grpSpPr>
                  <p:sp>
                    <p:nvSpPr>
                      <p:cNvPr id="26" name="Freeform 10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9025" y="615950"/>
                        <a:ext cx="4076700" cy="1481138"/>
                      </a:xfrm>
                      <a:custGeom>
                        <a:avLst/>
                        <a:gdLst>
                          <a:gd name="T0" fmla="*/ 90 w 1084"/>
                          <a:gd name="T1" fmla="*/ 394 h 394"/>
                          <a:gd name="T2" fmla="*/ 28 w 1084"/>
                          <a:gd name="T3" fmla="*/ 364 h 394"/>
                          <a:gd name="T4" fmla="*/ 40 w 1084"/>
                          <a:gd name="T5" fmla="*/ 252 h 394"/>
                          <a:gd name="T6" fmla="*/ 1001 w 1084"/>
                          <a:gd name="T7" fmla="*/ 1 h 394"/>
                          <a:gd name="T8" fmla="*/ 1083 w 1084"/>
                          <a:gd name="T9" fmla="*/ 79 h 394"/>
                          <a:gd name="T10" fmla="*/ 1005 w 1084"/>
                          <a:gd name="T11" fmla="*/ 161 h 394"/>
                          <a:gd name="T12" fmla="*/ 141 w 1084"/>
                          <a:gd name="T13" fmla="*/ 376 h 394"/>
                          <a:gd name="T14" fmla="*/ 90 w 1084"/>
                          <a:gd name="T15" fmla="*/ 394 h 3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084" h="394">
                            <a:moveTo>
                              <a:pt x="90" y="394"/>
                            </a:moveTo>
                            <a:cubicBezTo>
                              <a:pt x="67" y="394"/>
                              <a:pt x="44" y="384"/>
                              <a:pt x="28" y="364"/>
                            </a:cubicBezTo>
                            <a:cubicBezTo>
                              <a:pt x="0" y="330"/>
                              <a:pt x="5" y="280"/>
                              <a:pt x="40" y="252"/>
                            </a:cubicBezTo>
                            <a:cubicBezTo>
                              <a:pt x="287" y="50"/>
                              <a:pt x="748" y="8"/>
                              <a:pt x="1001" y="1"/>
                            </a:cubicBezTo>
                            <a:cubicBezTo>
                              <a:pt x="1045" y="0"/>
                              <a:pt x="1082" y="35"/>
                              <a:pt x="1083" y="79"/>
                            </a:cubicBezTo>
                            <a:cubicBezTo>
                              <a:pt x="1084" y="123"/>
                              <a:pt x="1049" y="160"/>
                              <a:pt x="1005" y="161"/>
                            </a:cubicBezTo>
                            <a:cubicBezTo>
                              <a:pt x="610" y="172"/>
                              <a:pt x="295" y="250"/>
                              <a:pt x="141" y="376"/>
                            </a:cubicBezTo>
                            <a:cubicBezTo>
                              <a:pt x="126" y="388"/>
                              <a:pt x="108" y="394"/>
                              <a:pt x="90" y="39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8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3500" y="623888"/>
                        <a:ext cx="3425825" cy="1071563"/>
                      </a:xfrm>
                      <a:custGeom>
                        <a:avLst/>
                        <a:gdLst>
                          <a:gd name="T0" fmla="*/ 5 w 911"/>
                          <a:gd name="T1" fmla="*/ 277 h 285"/>
                          <a:gd name="T2" fmla="*/ 426 w 911"/>
                          <a:gd name="T3" fmla="*/ 116 h 285"/>
                          <a:gd name="T4" fmla="*/ 911 w 911"/>
                          <a:gd name="T5" fmla="*/ 31 h 285"/>
                          <a:gd name="T6" fmla="*/ 413 w 911"/>
                          <a:gd name="T7" fmla="*/ 85 h 285"/>
                          <a:gd name="T8" fmla="*/ 5 w 911"/>
                          <a:gd name="T9" fmla="*/ 277 h 2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1" h="285">
                            <a:moveTo>
                              <a:pt x="5" y="277"/>
                            </a:moveTo>
                            <a:cubicBezTo>
                              <a:pt x="9" y="285"/>
                              <a:pt x="235" y="158"/>
                              <a:pt x="426" y="116"/>
                            </a:cubicBezTo>
                            <a:cubicBezTo>
                              <a:pt x="618" y="73"/>
                              <a:pt x="911" y="62"/>
                              <a:pt x="911" y="31"/>
                            </a:cubicBezTo>
                            <a:cubicBezTo>
                              <a:pt x="911" y="0"/>
                              <a:pt x="579" y="44"/>
                              <a:pt x="413" y="85"/>
                            </a:cubicBezTo>
                            <a:cubicBezTo>
                              <a:pt x="247" y="126"/>
                              <a:pt x="0" y="270"/>
                              <a:pt x="5" y="277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  <a:effectLst>
                        <a:softEdge rad="0"/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182"/>
                    <p:cNvGrpSpPr/>
                    <p:nvPr/>
                  </p:nvGrpSpPr>
                  <p:grpSpPr>
                    <a:xfrm>
                      <a:off x="2359025" y="1462088"/>
                      <a:ext cx="4354513" cy="1544638"/>
                      <a:chOff x="2359025" y="1462088"/>
                      <a:chExt cx="4354513" cy="1544638"/>
                    </a:xfrm>
                  </p:grpSpPr>
                  <p:sp>
                    <p:nvSpPr>
                      <p:cNvPr id="24" name="Freeform 9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9025" y="1462088"/>
                        <a:ext cx="4354513" cy="1544638"/>
                      </a:xfrm>
                      <a:custGeom>
                        <a:avLst/>
                        <a:gdLst>
                          <a:gd name="T0" fmla="*/ 90 w 1158"/>
                          <a:gd name="T1" fmla="*/ 411 h 411"/>
                          <a:gd name="T2" fmla="*/ 42 w 1158"/>
                          <a:gd name="T3" fmla="*/ 395 h 411"/>
                          <a:gd name="T4" fmla="*/ 27 w 1158"/>
                          <a:gd name="T5" fmla="*/ 282 h 411"/>
                          <a:gd name="T6" fmla="*/ 234 w 1158"/>
                          <a:gd name="T7" fmla="*/ 153 h 411"/>
                          <a:gd name="T8" fmla="*/ 529 w 1158"/>
                          <a:gd name="T9" fmla="*/ 71 h 411"/>
                          <a:gd name="T10" fmla="*/ 1078 w 1158"/>
                          <a:gd name="T11" fmla="*/ 0 h 411"/>
                          <a:gd name="T12" fmla="*/ 1158 w 1158"/>
                          <a:gd name="T13" fmla="*/ 80 h 411"/>
                          <a:gd name="T14" fmla="*/ 1078 w 1158"/>
                          <a:gd name="T15" fmla="*/ 160 h 411"/>
                          <a:gd name="T16" fmla="*/ 562 w 1158"/>
                          <a:gd name="T17" fmla="*/ 227 h 411"/>
                          <a:gd name="T18" fmla="*/ 154 w 1158"/>
                          <a:gd name="T19" fmla="*/ 380 h 411"/>
                          <a:gd name="T20" fmla="*/ 90 w 1158"/>
                          <a:gd name="T21" fmla="*/ 411 h 4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58" h="411">
                            <a:moveTo>
                              <a:pt x="90" y="411"/>
                            </a:moveTo>
                            <a:cubicBezTo>
                              <a:pt x="73" y="411"/>
                              <a:pt x="56" y="406"/>
                              <a:pt x="42" y="395"/>
                            </a:cubicBezTo>
                            <a:cubicBezTo>
                              <a:pt x="7" y="368"/>
                              <a:pt x="0" y="318"/>
                              <a:pt x="27" y="282"/>
                            </a:cubicBezTo>
                            <a:cubicBezTo>
                              <a:pt x="64" y="234"/>
                              <a:pt x="132" y="192"/>
                              <a:pt x="234" y="153"/>
                            </a:cubicBezTo>
                            <a:cubicBezTo>
                              <a:pt x="314" y="123"/>
                              <a:pt x="413" y="96"/>
                              <a:pt x="529" y="71"/>
                            </a:cubicBezTo>
                            <a:cubicBezTo>
                              <a:pt x="745" y="25"/>
                              <a:pt x="969" y="0"/>
                              <a:pt x="1078" y="0"/>
                            </a:cubicBezTo>
                            <a:cubicBezTo>
                              <a:pt x="1122" y="0"/>
                              <a:pt x="1158" y="36"/>
                              <a:pt x="1158" y="80"/>
                            </a:cubicBezTo>
                            <a:cubicBezTo>
                              <a:pt x="1158" y="125"/>
                              <a:pt x="1122" y="160"/>
                              <a:pt x="1078" y="160"/>
                            </a:cubicBezTo>
                            <a:cubicBezTo>
                              <a:pt x="977" y="160"/>
                              <a:pt x="768" y="183"/>
                              <a:pt x="562" y="227"/>
                            </a:cubicBezTo>
                            <a:cubicBezTo>
                              <a:pt x="305" y="282"/>
                              <a:pt x="181" y="344"/>
                              <a:pt x="154" y="380"/>
                            </a:cubicBezTo>
                            <a:cubicBezTo>
                              <a:pt x="138" y="400"/>
                              <a:pt x="114" y="411"/>
                              <a:pt x="90" y="411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D7D7D7"/>
                          </a:gs>
                          <a:gs pos="80000">
                            <a:srgbClr val="E6E6E6"/>
                          </a:gs>
                          <a:gs pos="100000">
                            <a:srgbClr val="D7D7D7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100" y="1544638"/>
                        <a:ext cx="3481388" cy="923925"/>
                      </a:xfrm>
                      <a:custGeom>
                        <a:avLst/>
                        <a:gdLst>
                          <a:gd name="T0" fmla="*/ 12 w 926"/>
                          <a:gd name="T1" fmla="*/ 230 h 246"/>
                          <a:gd name="T2" fmla="*/ 416 w 926"/>
                          <a:gd name="T3" fmla="*/ 120 h 246"/>
                          <a:gd name="T4" fmla="*/ 918 w 926"/>
                          <a:gd name="T5" fmla="*/ 28 h 246"/>
                          <a:gd name="T6" fmla="*/ 395 w 926"/>
                          <a:gd name="T7" fmla="*/ 86 h 246"/>
                          <a:gd name="T8" fmla="*/ 12 w 926"/>
                          <a:gd name="T9" fmla="*/ 230 h 2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26" h="246">
                            <a:moveTo>
                              <a:pt x="12" y="230"/>
                            </a:moveTo>
                            <a:cubicBezTo>
                              <a:pt x="23" y="246"/>
                              <a:pt x="274" y="155"/>
                              <a:pt x="416" y="120"/>
                            </a:cubicBezTo>
                            <a:cubicBezTo>
                              <a:pt x="557" y="85"/>
                              <a:pt x="910" y="56"/>
                              <a:pt x="918" y="28"/>
                            </a:cubicBezTo>
                            <a:cubicBezTo>
                              <a:pt x="926" y="0"/>
                              <a:pt x="659" y="19"/>
                              <a:pt x="395" y="86"/>
                            </a:cubicBezTo>
                            <a:cubicBezTo>
                              <a:pt x="242" y="124"/>
                              <a:pt x="0" y="215"/>
                              <a:pt x="12" y="23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  <a:effectLst>
                        <a:softEdge rad="0"/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" name="Group 183"/>
                    <p:cNvGrpSpPr/>
                    <p:nvPr/>
                  </p:nvGrpSpPr>
                  <p:grpSpPr>
                    <a:xfrm>
                      <a:off x="5334000" y="2995613"/>
                      <a:ext cx="1085850" cy="1371600"/>
                      <a:chOff x="5334000" y="2995613"/>
                      <a:chExt cx="1085850" cy="1371600"/>
                    </a:xfrm>
                  </p:grpSpPr>
                  <p:sp>
                    <p:nvSpPr>
                      <p:cNvPr id="2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4000" y="2995613"/>
                        <a:ext cx="1085850" cy="1371600"/>
                      </a:xfrm>
                      <a:custGeom>
                        <a:avLst/>
                        <a:gdLst>
                          <a:gd name="T0" fmla="*/ 128 w 289"/>
                          <a:gd name="T1" fmla="*/ 365 h 365"/>
                          <a:gd name="T2" fmla="*/ 230 w 289"/>
                          <a:gd name="T3" fmla="*/ 165 h 365"/>
                          <a:gd name="T4" fmla="*/ 271 w 289"/>
                          <a:gd name="T5" fmla="*/ 59 h 365"/>
                          <a:gd name="T6" fmla="*/ 165 w 289"/>
                          <a:gd name="T7" fmla="*/ 18 h 365"/>
                          <a:gd name="T8" fmla="*/ 2 w 289"/>
                          <a:gd name="T9" fmla="*/ 277 h 365"/>
                          <a:gd name="T10" fmla="*/ 1 w 289"/>
                          <a:gd name="T11" fmla="*/ 348 h 365"/>
                          <a:gd name="T12" fmla="*/ 128 w 289"/>
                          <a:gd name="T13" fmla="*/ 365 h 3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89" h="365">
                            <a:moveTo>
                              <a:pt x="128" y="365"/>
                            </a:moveTo>
                            <a:cubicBezTo>
                              <a:pt x="134" y="307"/>
                              <a:pt x="156" y="197"/>
                              <a:pt x="230" y="165"/>
                            </a:cubicBezTo>
                            <a:cubicBezTo>
                              <a:pt x="270" y="147"/>
                              <a:pt x="289" y="99"/>
                              <a:pt x="271" y="59"/>
                            </a:cubicBezTo>
                            <a:cubicBezTo>
                              <a:pt x="253" y="19"/>
                              <a:pt x="206" y="0"/>
                              <a:pt x="165" y="18"/>
                            </a:cubicBezTo>
                            <a:cubicBezTo>
                              <a:pt x="70" y="60"/>
                              <a:pt x="12" y="152"/>
                              <a:pt x="2" y="277"/>
                            </a:cubicBezTo>
                            <a:cubicBezTo>
                              <a:pt x="0" y="303"/>
                              <a:pt x="0" y="327"/>
                              <a:pt x="1" y="348"/>
                            </a:cubicBezTo>
                            <a:lnTo>
                              <a:pt x="128" y="36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6E6E6"/>
                          </a:gs>
                          <a:gs pos="80000">
                            <a:srgbClr val="D7D7D7"/>
                          </a:gs>
                          <a:gs pos="100000">
                            <a:srgbClr val="969696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0678" y="3074353"/>
                        <a:ext cx="494530" cy="634206"/>
                      </a:xfrm>
                      <a:custGeom>
                        <a:avLst/>
                        <a:gdLst>
                          <a:gd name="T0" fmla="*/ 46 w 166"/>
                          <a:gd name="T1" fmla="*/ 205 h 213"/>
                          <a:gd name="T2" fmla="*/ 120 w 166"/>
                          <a:gd name="T3" fmla="*/ 100 h 213"/>
                          <a:gd name="T4" fmla="*/ 104 w 166"/>
                          <a:gd name="T5" fmla="*/ 53 h 213"/>
                          <a:gd name="T6" fmla="*/ 46 w 166"/>
                          <a:gd name="T7" fmla="*/ 205 h 2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66" h="213">
                            <a:moveTo>
                              <a:pt x="46" y="205"/>
                            </a:moveTo>
                            <a:cubicBezTo>
                              <a:pt x="46" y="205"/>
                              <a:pt x="74" y="115"/>
                              <a:pt x="120" y="100"/>
                            </a:cubicBezTo>
                            <a:cubicBezTo>
                              <a:pt x="166" y="85"/>
                              <a:pt x="158" y="0"/>
                              <a:pt x="104" y="53"/>
                            </a:cubicBezTo>
                            <a:cubicBezTo>
                              <a:pt x="51" y="107"/>
                              <a:pt x="0" y="213"/>
                              <a:pt x="46" y="205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alpha val="95000"/>
                            </a:srgbClr>
                          </a:gs>
                          <a:gs pos="75000">
                            <a:srgbClr val="FFFFFF">
                              <a:alpha val="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8975" y="3625850"/>
                        <a:ext cx="339725" cy="296863"/>
                      </a:xfrm>
                      <a:custGeom>
                        <a:avLst/>
                        <a:gdLst>
                          <a:gd name="T0" fmla="*/ 29 w 90"/>
                          <a:gd name="T1" fmla="*/ 79 h 79"/>
                          <a:gd name="T2" fmla="*/ 69 w 90"/>
                          <a:gd name="T3" fmla="*/ 12 h 79"/>
                          <a:gd name="T4" fmla="*/ 29 w 90"/>
                          <a:gd name="T5" fmla="*/ 79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90" h="79">
                            <a:moveTo>
                              <a:pt x="29" y="79"/>
                            </a:moveTo>
                            <a:cubicBezTo>
                              <a:pt x="29" y="79"/>
                              <a:pt x="48" y="24"/>
                              <a:pt x="69" y="12"/>
                            </a:cubicBezTo>
                            <a:cubicBezTo>
                              <a:pt x="90" y="0"/>
                              <a:pt x="0" y="15"/>
                              <a:pt x="29" y="79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/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65" name="Textfeld 64"/>
            <p:cNvSpPr txBox="1"/>
            <p:nvPr/>
          </p:nvSpPr>
          <p:spPr bwMode="gray">
            <a:xfrm>
              <a:off x="3516263" y="4004824"/>
              <a:ext cx="2134418" cy="307777"/>
            </a:xfrm>
            <a:prstGeom prst="rect">
              <a:avLst/>
            </a:prstGeom>
            <a:noFill/>
            <a:scene3d>
              <a:camera prst="perspectiveRelaxedModerately">
                <a:rot lat="18590636" lon="0" rev="0"/>
              </a:camera>
              <a:lightRig rig="threePt" dir="t"/>
            </a:scene3d>
          </p:spPr>
          <p:txBody>
            <a:bodyPr wrap="square" lIns="0" tIns="0" rIns="0" bIns="0" rtlCol="0" anchor="b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de-DE" sz="2800" dirty="0" smtClean="0">
                  <a:solidFill>
                    <a:schemeClr val="bg1"/>
                  </a:solidFill>
                </a:rPr>
                <a:t>Description text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Ellipse 3"/>
          <p:cNvSpPr/>
          <p:nvPr/>
        </p:nvSpPr>
        <p:spPr bwMode="gray">
          <a:xfrm>
            <a:off x="4396343" y="611763"/>
            <a:ext cx="3516946" cy="3516946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8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</TotalTime>
  <Words>220</Words>
  <Application>Microsoft Office PowerPoint</Application>
  <PresentationFormat>Personalizado</PresentationFormat>
  <Paragraphs>103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Wingdings</vt:lpstr>
      <vt:lpstr>Calibri</vt:lpstr>
      <vt:lpstr>Arial</vt:lpstr>
      <vt:lpstr>Calibri Light</vt:lpstr>
      <vt:lpstr>Symbol</vt:lpstr>
      <vt:lpstr>Bebas Neue</vt:lpstr>
      <vt:lpstr>PRESENTATIONLOAD</vt:lpstr>
      <vt:lpstr>WELCOME TO PRESENTATIONLOAD</vt:lpstr>
      <vt:lpstr>SLIDE EXAMPLE – MAP                              3D</vt:lpstr>
      <vt:lpstr>SLIDE EXAMPLE – GLOBE</vt:lpstr>
      <vt:lpstr>SLIDE EXAMPLE – 3D CUBE AGENDA</vt:lpstr>
      <vt:lpstr>SLIDE EXAMPLE – CIRCLE PUZZLE                         3D</vt:lpstr>
      <vt:lpstr>SLIDE EXAMPLE – TARGET</vt:lpstr>
      <vt:lpstr>SET YOUR GOALS AND TARGETS</vt:lpstr>
      <vt:lpstr>SLIDE EXAMPLE – LIGHT BULB</vt:lpstr>
      <vt:lpstr>SLIDE EXAMPLE – LIGHT BULB</vt:lpstr>
    </vt:vector>
  </TitlesOfParts>
  <Company>PresentationLoad.com</Company>
  <LinksUpToDate>false</LinksUpToDate>
  <SharedDoc>false</SharedDoc>
  <HyperlinkBase>www.presentationload.com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PRESENTATIONLOAD</dc:title>
  <dc:creator>PresentationLoad</dc:creator>
  <cp:keywords>PowerPoint Templates</cp:keywords>
  <dc:description>Professional PowerPoint templates for download</dc:description>
  <cp:lastModifiedBy>Cuenta Microsoft</cp:lastModifiedBy>
  <cp:revision>991</cp:revision>
  <dcterms:created xsi:type="dcterms:W3CDTF">2010-05-21T10:35:54Z</dcterms:created>
  <dcterms:modified xsi:type="dcterms:W3CDTF">2023-01-16T03:50:16Z</dcterms:modified>
  <cp:category>PowerPoint</cp:category>
</cp:coreProperties>
</file>