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6" r:id="rId2"/>
    <p:sldId id="412" r:id="rId3"/>
    <p:sldId id="414" r:id="rId4"/>
    <p:sldId id="448" r:id="rId5"/>
    <p:sldId id="433" r:id="rId6"/>
    <p:sldId id="442" r:id="rId7"/>
    <p:sldId id="449" r:id="rId8"/>
    <p:sldId id="450" r:id="rId9"/>
    <p:sldId id="451" r:id="rId10"/>
    <p:sldId id="452" r:id="rId11"/>
    <p:sldId id="453"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6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570"/>
    <a:srgbClr val="4B4DB1"/>
    <a:srgbClr val="566B82"/>
    <a:srgbClr val="0B2C4D"/>
    <a:srgbClr val="313642"/>
    <a:srgbClr val="081F36"/>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9" autoAdjust="0"/>
    <p:restoredTop sz="94015" autoAdjust="0"/>
  </p:normalViewPr>
  <p:slideViewPr>
    <p:cSldViewPr snapToGrid="0" showGuides="1">
      <p:cViewPr>
        <p:scale>
          <a:sx n="40" d="100"/>
          <a:sy n="40" d="100"/>
        </p:scale>
        <p:origin x="2146" y="1042"/>
      </p:cViewPr>
      <p:guideLst>
        <p:guide orient="horz" pos="2160"/>
        <p:guide pos="1656"/>
      </p:guideLst>
    </p:cSldViewPr>
  </p:slideViewPr>
  <p:notesTextViewPr>
    <p:cViewPr>
      <p:scale>
        <a:sx n="1" d="1"/>
        <a:sy n="1" d="1"/>
      </p:scale>
      <p:origin x="0" y="0"/>
    </p:cViewPr>
  </p:notesTextViewPr>
  <p:sorterViewPr>
    <p:cViewPr>
      <p:scale>
        <a:sx n="176" d="100"/>
        <a:sy n="176" d="100"/>
      </p:scale>
      <p:origin x="0" y="-30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EF9452-8668-47B8-B165-70EA01712E77}" type="datetimeFigureOut">
              <a:rPr lang="id-ID" smtClean="0"/>
              <a:t>16/01/2023</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EE790-88B7-4254-9B43-0F402322EF54}" type="slidenum">
              <a:rPr lang="id-ID" smtClean="0"/>
              <a:t>‹Nº›</a:t>
            </a:fld>
            <a:endParaRPr lang="id-ID"/>
          </a:p>
        </p:txBody>
      </p:sp>
    </p:spTree>
    <p:extLst>
      <p:ext uri="{BB962C8B-B14F-4D97-AF65-F5344CB8AC3E}">
        <p14:creationId xmlns:p14="http://schemas.microsoft.com/office/powerpoint/2010/main" val="4110169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4F8640-1056-40B3-A7D1-5FAA4378E66B}" type="slidenum">
              <a:rPr lang="en-US" smtClean="0"/>
              <a:t>9</a:t>
            </a:fld>
            <a:endParaRPr lang="en-US"/>
          </a:p>
        </p:txBody>
      </p:sp>
    </p:spTree>
    <p:extLst>
      <p:ext uri="{BB962C8B-B14F-4D97-AF65-F5344CB8AC3E}">
        <p14:creationId xmlns:p14="http://schemas.microsoft.com/office/powerpoint/2010/main" val="3514298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62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4_Title Slide">
    <p:spTree>
      <p:nvGrpSpPr>
        <p:cNvPr id="1" name=""/>
        <p:cNvGrpSpPr/>
        <p:nvPr/>
      </p:nvGrpSpPr>
      <p:grpSpPr>
        <a:xfrm>
          <a:off x="0" y="0"/>
          <a:ext cx="0" cy="0"/>
          <a:chOff x="0" y="0"/>
          <a:chExt cx="0" cy="0"/>
        </a:xfrm>
      </p:grpSpPr>
      <p:sp>
        <p:nvSpPr>
          <p:cNvPr id="2" name="Picture Placeholder 3">
            <a:extLst>
              <a:ext uri="{FF2B5EF4-FFF2-40B4-BE49-F238E27FC236}">
                <a16:creationId xmlns="" xmlns:a16="http://schemas.microsoft.com/office/drawing/2014/main" id="{C1B7A8BC-13F2-4018-8336-E768827A7A5B}"/>
              </a:ext>
            </a:extLst>
          </p:cNvPr>
          <p:cNvSpPr>
            <a:spLocks noGrp="1"/>
          </p:cNvSpPr>
          <p:nvPr>
            <p:ph type="pic" sz="quarter" idx="10"/>
          </p:nvPr>
        </p:nvSpPr>
        <p:spPr>
          <a:xfrm>
            <a:off x="3867150" y="0"/>
            <a:ext cx="8324850" cy="6858000"/>
          </a:xfrm>
          <a:prstGeom prst="rect">
            <a:avLst/>
          </a:prstGeom>
          <a:solidFill>
            <a:schemeClr val="bg1">
              <a:lumMod val="95000"/>
            </a:schemeClr>
          </a:solidFill>
        </p:spPr>
        <p:txBody>
          <a:bodyPr/>
          <a:lstStyle>
            <a:lvl1pPr marL="0" indent="0" algn="ctr">
              <a:buNone/>
              <a:defRPr sz="1600">
                <a:solidFill>
                  <a:schemeClr val="tx1">
                    <a:lumMod val="50000"/>
                    <a:lumOff val="50000"/>
                  </a:schemeClr>
                </a:solidFill>
              </a:defRPr>
            </a:lvl1pPr>
          </a:lstStyle>
          <a:p>
            <a:endParaRPr lang="id-ID"/>
          </a:p>
        </p:txBody>
      </p:sp>
    </p:spTree>
    <p:extLst>
      <p:ext uri="{BB962C8B-B14F-4D97-AF65-F5344CB8AC3E}">
        <p14:creationId xmlns:p14="http://schemas.microsoft.com/office/powerpoint/2010/main" val="1654413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Single Corner Rounded 6">
            <a:extLst>
              <a:ext uri="{FF2B5EF4-FFF2-40B4-BE49-F238E27FC236}">
                <a16:creationId xmlns="" xmlns:a16="http://schemas.microsoft.com/office/drawing/2014/main" id="{5E8FC2CA-C857-4C52-B8FA-8CAE012739E0}"/>
              </a:ext>
            </a:extLst>
          </p:cNvPr>
          <p:cNvSpPr/>
          <p:nvPr userDrawn="1"/>
        </p:nvSpPr>
        <p:spPr>
          <a:xfrm flipV="1">
            <a:off x="0" y="-1"/>
            <a:ext cx="335090" cy="330994"/>
          </a:xfrm>
          <a:prstGeom prst="round1Rect">
            <a:avLst>
              <a:gd name="adj" fmla="val 39689"/>
            </a:avLst>
          </a:prstGeom>
          <a:solidFill>
            <a:schemeClr val="bg2">
              <a:alpha val="1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Slide Number Placeholder 3">
            <a:extLst>
              <a:ext uri="{FF2B5EF4-FFF2-40B4-BE49-F238E27FC236}">
                <a16:creationId xmlns="" xmlns:a16="http://schemas.microsoft.com/office/drawing/2014/main" id="{78362098-60FD-416E-9758-F4B8EF228554}"/>
              </a:ext>
            </a:extLst>
          </p:cNvPr>
          <p:cNvSpPr txBox="1">
            <a:spLocks/>
          </p:cNvSpPr>
          <p:nvPr userDrawn="1"/>
        </p:nvSpPr>
        <p:spPr>
          <a:xfrm>
            <a:off x="0" y="-1"/>
            <a:ext cx="333450" cy="330994"/>
          </a:xfrm>
          <a:prstGeom prst="rect">
            <a:avLst/>
          </a:prstGeom>
        </p:spPr>
        <p:txBody>
          <a:bodyPr anchor="ctr" anchorCtr="0"/>
          <a:lstStyle>
            <a:defPPr>
              <a:defRPr lang="en-US"/>
            </a:defPPr>
            <a:lvl1pPr marL="0" algn="l" defTabSz="1828891" rtl="0" eaLnBrk="1" latinLnBrk="0" hangingPunct="1">
              <a:defRPr sz="2000" b="0" kern="1200">
                <a:solidFill>
                  <a:schemeClr val="tx1"/>
                </a:solidFill>
                <a:latin typeface="+mn-lt"/>
                <a:ea typeface="+mn-ea"/>
                <a:cs typeface="+mn-cs"/>
              </a:defRPr>
            </a:lvl1pPr>
            <a:lvl2pPr marL="914446" algn="l" defTabSz="1828891" rtl="0" eaLnBrk="1" latinLnBrk="0" hangingPunct="1">
              <a:defRPr sz="3600" kern="1200">
                <a:solidFill>
                  <a:schemeClr val="tx1"/>
                </a:solidFill>
                <a:latin typeface="+mn-lt"/>
                <a:ea typeface="+mn-ea"/>
                <a:cs typeface="+mn-cs"/>
              </a:defRPr>
            </a:lvl2pPr>
            <a:lvl3pPr marL="1828891" algn="l" defTabSz="1828891" rtl="0" eaLnBrk="1" latinLnBrk="0" hangingPunct="1">
              <a:defRPr sz="3600" kern="1200">
                <a:solidFill>
                  <a:schemeClr val="tx1"/>
                </a:solidFill>
                <a:latin typeface="+mn-lt"/>
                <a:ea typeface="+mn-ea"/>
                <a:cs typeface="+mn-cs"/>
              </a:defRPr>
            </a:lvl3pPr>
            <a:lvl4pPr marL="2743337" algn="l" defTabSz="1828891" rtl="0" eaLnBrk="1" latinLnBrk="0" hangingPunct="1">
              <a:defRPr sz="3600" kern="1200">
                <a:solidFill>
                  <a:schemeClr val="tx1"/>
                </a:solidFill>
                <a:latin typeface="+mn-lt"/>
                <a:ea typeface="+mn-ea"/>
                <a:cs typeface="+mn-cs"/>
              </a:defRPr>
            </a:lvl4pPr>
            <a:lvl5pPr marL="3657783" algn="l" defTabSz="1828891" rtl="0" eaLnBrk="1" latinLnBrk="0" hangingPunct="1">
              <a:defRPr sz="3600" kern="1200">
                <a:solidFill>
                  <a:schemeClr val="tx1"/>
                </a:solidFill>
                <a:latin typeface="+mn-lt"/>
                <a:ea typeface="+mn-ea"/>
                <a:cs typeface="+mn-cs"/>
              </a:defRPr>
            </a:lvl5pPr>
            <a:lvl6pPr marL="4572229" algn="l" defTabSz="1828891" rtl="0" eaLnBrk="1" latinLnBrk="0" hangingPunct="1">
              <a:defRPr sz="3600" kern="1200">
                <a:solidFill>
                  <a:schemeClr val="tx1"/>
                </a:solidFill>
                <a:latin typeface="+mn-lt"/>
                <a:ea typeface="+mn-ea"/>
                <a:cs typeface="+mn-cs"/>
              </a:defRPr>
            </a:lvl6pPr>
            <a:lvl7pPr marL="5486674" algn="l" defTabSz="1828891" rtl="0" eaLnBrk="1" latinLnBrk="0" hangingPunct="1">
              <a:defRPr sz="3600" kern="1200">
                <a:solidFill>
                  <a:schemeClr val="tx1"/>
                </a:solidFill>
                <a:latin typeface="+mn-lt"/>
                <a:ea typeface="+mn-ea"/>
                <a:cs typeface="+mn-cs"/>
              </a:defRPr>
            </a:lvl7pPr>
            <a:lvl8pPr marL="6401120" algn="l" defTabSz="1828891" rtl="0" eaLnBrk="1" latinLnBrk="0" hangingPunct="1">
              <a:defRPr sz="3600" kern="1200">
                <a:solidFill>
                  <a:schemeClr val="tx1"/>
                </a:solidFill>
                <a:latin typeface="+mn-lt"/>
                <a:ea typeface="+mn-ea"/>
                <a:cs typeface="+mn-cs"/>
              </a:defRPr>
            </a:lvl8pPr>
            <a:lvl9pPr marL="7315566" algn="l" defTabSz="1828891" rtl="0" eaLnBrk="1" latinLnBrk="0" hangingPunct="1">
              <a:defRPr sz="3600" kern="1200">
                <a:solidFill>
                  <a:schemeClr val="tx1"/>
                </a:solidFill>
                <a:latin typeface="+mn-lt"/>
                <a:ea typeface="+mn-ea"/>
                <a:cs typeface="+mn-cs"/>
              </a:defRPr>
            </a:lvl9pPr>
          </a:lstStyle>
          <a:p>
            <a:pPr algn="ctr"/>
            <a:fld id="{D4E2D626-0FC7-4A2A-97D3-6432F2E5F7F5}" type="slidenum">
              <a:rPr lang="en-US" sz="1000" smtClean="0"/>
              <a:pPr algn="ctr"/>
              <a:t>‹Nº›</a:t>
            </a:fld>
            <a:endParaRPr lang="en-US" sz="1000" dirty="0"/>
          </a:p>
        </p:txBody>
      </p:sp>
    </p:spTree>
    <p:extLst>
      <p:ext uri="{BB962C8B-B14F-4D97-AF65-F5344CB8AC3E}">
        <p14:creationId xmlns:p14="http://schemas.microsoft.com/office/powerpoint/2010/main" val="22560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0A81F8-EA1C-6A41-A142-2818F43ACF1C}"/>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CADD95DC-C01B-7C45-AB9C-813CA0210B3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03A4290-3498-E440-BF10-912C867743D2}"/>
              </a:ext>
            </a:extLst>
          </p:cNvPr>
          <p:cNvSpPr>
            <a:spLocks noGrp="1"/>
          </p:cNvSpPr>
          <p:nvPr>
            <p:ph type="dt" sz="half" idx="10"/>
          </p:nvPr>
        </p:nvSpPr>
        <p:spPr>
          <a:xfrm>
            <a:off x="838200" y="6356350"/>
            <a:ext cx="2743200" cy="365125"/>
          </a:xfrm>
          <a:prstGeom prst="rect">
            <a:avLst/>
          </a:prstGeom>
        </p:spPr>
        <p:txBody>
          <a:bodyPr/>
          <a:lstStyle/>
          <a:p>
            <a:fld id="{906D5442-7986-0D40-846A-6CC882F52C61}" type="datetimeFigureOut">
              <a:rPr lang="en-US" smtClean="0"/>
              <a:t>1/16/2023</a:t>
            </a:fld>
            <a:endParaRPr lang="en-US"/>
          </a:p>
        </p:txBody>
      </p:sp>
      <p:sp>
        <p:nvSpPr>
          <p:cNvPr id="5" name="Footer Placeholder 4">
            <a:extLst>
              <a:ext uri="{FF2B5EF4-FFF2-40B4-BE49-F238E27FC236}">
                <a16:creationId xmlns="" xmlns:a16="http://schemas.microsoft.com/office/drawing/2014/main" id="{5BB80289-EAE1-D444-891B-83132FD1D25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 xmlns:a16="http://schemas.microsoft.com/office/drawing/2014/main" id="{D9F623E9-9918-CE4A-8847-61F7860B286D}"/>
              </a:ext>
            </a:extLst>
          </p:cNvPr>
          <p:cNvSpPr>
            <a:spLocks noGrp="1"/>
          </p:cNvSpPr>
          <p:nvPr>
            <p:ph type="sldNum" sz="quarter" idx="12"/>
          </p:nvPr>
        </p:nvSpPr>
        <p:spPr>
          <a:xfrm>
            <a:off x="8610600" y="6356350"/>
            <a:ext cx="2743200" cy="365125"/>
          </a:xfrm>
          <a:prstGeom prst="rect">
            <a:avLst/>
          </a:prstGeom>
        </p:spPr>
        <p:txBody>
          <a:bodyPr/>
          <a:lstStyle/>
          <a:p>
            <a:fld id="{D8AE556C-F02A-EF4F-9D95-26EE1930E473}" type="slidenum">
              <a:rPr lang="en-US" smtClean="0"/>
              <a:t>‹Nº›</a:t>
            </a:fld>
            <a:endParaRPr lang="en-US"/>
          </a:p>
        </p:txBody>
      </p:sp>
    </p:spTree>
    <p:extLst>
      <p:ext uri="{BB962C8B-B14F-4D97-AF65-F5344CB8AC3E}">
        <p14:creationId xmlns:p14="http://schemas.microsoft.com/office/powerpoint/2010/main" val="1935725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 xmlns:a16="http://schemas.microsoft.com/office/drawing/2014/main" id="{4437EA89-2900-40D9-8232-1D1EE584E733}"/>
              </a:ext>
            </a:extLst>
          </p:cNvPr>
          <p:cNvGrpSpPr/>
          <p:nvPr userDrawn="1"/>
        </p:nvGrpSpPr>
        <p:grpSpPr>
          <a:xfrm>
            <a:off x="4945498" y="56040"/>
            <a:ext cx="2301005" cy="354495"/>
            <a:chOff x="4998095" y="56040"/>
            <a:chExt cx="2301005" cy="354495"/>
          </a:xfrm>
        </p:grpSpPr>
        <p:sp>
          <p:nvSpPr>
            <p:cNvPr id="19" name="Text Placeholder 2">
              <a:extLst>
                <a:ext uri="{FF2B5EF4-FFF2-40B4-BE49-F238E27FC236}">
                  <a16:creationId xmlns="" xmlns:a16="http://schemas.microsoft.com/office/drawing/2014/main" id="{2A8A6B95-FEBE-4072-BCE7-1B44B3C620C1}"/>
                </a:ext>
              </a:extLst>
            </p:cNvPr>
            <p:cNvSpPr txBox="1">
              <a:spLocks/>
            </p:cNvSpPr>
            <p:nvPr userDrawn="1"/>
          </p:nvSpPr>
          <p:spPr>
            <a:xfrm>
              <a:off x="5383876" y="108257"/>
              <a:ext cx="1915224" cy="275460"/>
            </a:xfrm>
            <a:prstGeom prst="rect">
              <a:avLst/>
            </a:prstGeom>
            <a:noFill/>
          </p:spPr>
          <p:txBody>
            <a:bodyPr wrap="square" rtlCol="0">
              <a:spAutoFit/>
            </a:bodyPr>
            <a:lstStyle>
              <a:defPPr>
                <a:defRPr lang="id-ID"/>
              </a:defPPr>
              <a:lvl1pPr>
                <a:lnSpc>
                  <a:spcPct val="85000"/>
                </a:lnSpc>
                <a:defRPr sz="5400" i="1" spc="-300">
                  <a:gradFill>
                    <a:gsLst>
                      <a:gs pos="0">
                        <a:srgbClr val="43BD97"/>
                      </a:gs>
                      <a:gs pos="100000">
                        <a:srgbClr val="4077E4">
                          <a:alpha val="88000"/>
                        </a:srgbClr>
                      </a:gs>
                    </a:gsLst>
                    <a:lin ang="18900000" scaled="1"/>
                  </a:gradFill>
                  <a:latin typeface="Lato Black" panose="020F0A02020204030203" pitchFamily="34" charset="0"/>
                  <a:cs typeface="Lato Black" panose="020F0A02020204030203" pitchFamily="34" charset="0"/>
                </a:defRPr>
              </a:lvl1pPr>
              <a:lvl2pPr marL="1095566" indent="-365189" defTabSz="1460754">
                <a:lnSpc>
                  <a:spcPct val="90000"/>
                </a:lnSpc>
                <a:spcBef>
                  <a:spcPts val="799"/>
                </a:spcBef>
                <a:buFont typeface="Arial" panose="020B0604020202020204" pitchFamily="34" charset="0"/>
                <a:buChar char="•"/>
                <a:defRPr sz="3834"/>
              </a:lvl2pPr>
              <a:lvl3pPr marL="1825943" indent="-365189" defTabSz="1460754">
                <a:lnSpc>
                  <a:spcPct val="90000"/>
                </a:lnSpc>
                <a:spcBef>
                  <a:spcPts val="799"/>
                </a:spcBef>
                <a:buFont typeface="Arial" panose="020B0604020202020204" pitchFamily="34" charset="0"/>
                <a:buChar char="•"/>
                <a:defRPr sz="3195"/>
              </a:lvl3pPr>
              <a:lvl4pPr marL="2556320" indent="-365189" defTabSz="1460754">
                <a:lnSpc>
                  <a:spcPct val="90000"/>
                </a:lnSpc>
                <a:spcBef>
                  <a:spcPts val="799"/>
                </a:spcBef>
                <a:buFont typeface="Arial" panose="020B0604020202020204" pitchFamily="34" charset="0"/>
                <a:buChar char="•"/>
                <a:defRPr sz="2876"/>
              </a:lvl4pPr>
              <a:lvl5pPr marL="3286697" indent="-365189" defTabSz="1460754">
                <a:lnSpc>
                  <a:spcPct val="90000"/>
                </a:lnSpc>
                <a:spcBef>
                  <a:spcPts val="799"/>
                </a:spcBef>
                <a:buFont typeface="Arial" panose="020B0604020202020204" pitchFamily="34" charset="0"/>
                <a:buChar char="•"/>
                <a:defRPr sz="2876"/>
              </a:lvl5pPr>
              <a:lvl6pPr marL="4017074" indent="-365189" defTabSz="1460754">
                <a:lnSpc>
                  <a:spcPct val="90000"/>
                </a:lnSpc>
                <a:spcBef>
                  <a:spcPts val="799"/>
                </a:spcBef>
                <a:buFont typeface="Arial" panose="020B0604020202020204" pitchFamily="34" charset="0"/>
                <a:buChar char="•"/>
                <a:defRPr sz="2876"/>
              </a:lvl6pPr>
              <a:lvl7pPr marL="4747451" indent="-365189" defTabSz="1460754">
                <a:lnSpc>
                  <a:spcPct val="90000"/>
                </a:lnSpc>
                <a:spcBef>
                  <a:spcPts val="799"/>
                </a:spcBef>
                <a:buFont typeface="Arial" panose="020B0604020202020204" pitchFamily="34" charset="0"/>
                <a:buChar char="•"/>
                <a:defRPr sz="2876"/>
              </a:lvl7pPr>
              <a:lvl8pPr marL="5477828" indent="-365189" defTabSz="1460754">
                <a:lnSpc>
                  <a:spcPct val="90000"/>
                </a:lnSpc>
                <a:spcBef>
                  <a:spcPts val="799"/>
                </a:spcBef>
                <a:buFont typeface="Arial" panose="020B0604020202020204" pitchFamily="34" charset="0"/>
                <a:buChar char="•"/>
                <a:defRPr sz="2876"/>
              </a:lvl8pPr>
              <a:lvl9pPr marL="6208205" indent="-365189" defTabSz="1460754">
                <a:lnSpc>
                  <a:spcPct val="90000"/>
                </a:lnSpc>
                <a:spcBef>
                  <a:spcPts val="799"/>
                </a:spcBef>
                <a:buFont typeface="Arial" panose="020B0604020202020204" pitchFamily="34" charset="0"/>
                <a:buChar char="•"/>
                <a:defRPr sz="2876"/>
              </a:lvl9pPr>
            </a:lstStyle>
            <a:p>
              <a:r>
                <a:rPr lang="en-US" sz="1400" i="0" spc="0" dirty="0">
                  <a:solidFill>
                    <a:schemeClr val="bg1"/>
                  </a:solidFill>
                  <a:latin typeface="Anurati" pitchFamily="50" charset="0"/>
                  <a:ea typeface="Open Sans" panose="020B0606030504020204" pitchFamily="34" charset="0"/>
                  <a:cs typeface="Open Sans" panose="020B0606030504020204" pitchFamily="34" charset="0"/>
                </a:rPr>
                <a:t>CYTRUS MEDIA</a:t>
              </a:r>
              <a:endParaRPr lang="id-ID" sz="1400" b="1" i="0" spc="0" dirty="0">
                <a:solidFill>
                  <a:schemeClr val="bg1"/>
                </a:solidFill>
                <a:latin typeface="Anurati" pitchFamily="50" charset="0"/>
                <a:ea typeface="Open Sans" panose="020B0606030504020204" pitchFamily="34" charset="0"/>
                <a:cs typeface="Open Sans" panose="020B0606030504020204" pitchFamily="34" charset="0"/>
              </a:endParaRPr>
            </a:p>
          </p:txBody>
        </p:sp>
        <p:grpSp>
          <p:nvGrpSpPr>
            <p:cNvPr id="20" name="Group 19">
              <a:extLst>
                <a:ext uri="{FF2B5EF4-FFF2-40B4-BE49-F238E27FC236}">
                  <a16:creationId xmlns="" xmlns:a16="http://schemas.microsoft.com/office/drawing/2014/main" id="{C0819B70-30BA-408F-AB63-C19A985FA245}"/>
                </a:ext>
              </a:extLst>
            </p:cNvPr>
            <p:cNvGrpSpPr/>
            <p:nvPr userDrawn="1"/>
          </p:nvGrpSpPr>
          <p:grpSpPr>
            <a:xfrm>
              <a:off x="4998095" y="56040"/>
              <a:ext cx="354495" cy="354495"/>
              <a:chOff x="4879073" y="120678"/>
              <a:chExt cx="459690" cy="459690"/>
            </a:xfrm>
          </p:grpSpPr>
          <p:grpSp>
            <p:nvGrpSpPr>
              <p:cNvPr id="21" name="Group 20">
                <a:extLst>
                  <a:ext uri="{FF2B5EF4-FFF2-40B4-BE49-F238E27FC236}">
                    <a16:creationId xmlns="" xmlns:a16="http://schemas.microsoft.com/office/drawing/2014/main" id="{2DB5CAD0-8A80-472C-BBCD-6B38AA66CF92}"/>
                  </a:ext>
                </a:extLst>
              </p:cNvPr>
              <p:cNvGrpSpPr/>
              <p:nvPr/>
            </p:nvGrpSpPr>
            <p:grpSpPr>
              <a:xfrm>
                <a:off x="4969949" y="211909"/>
                <a:ext cx="277938" cy="277226"/>
                <a:chOff x="7902575" y="3906838"/>
                <a:chExt cx="2479675" cy="2473325"/>
              </a:xfrm>
              <a:solidFill>
                <a:schemeClr val="bg1"/>
              </a:solidFill>
            </p:grpSpPr>
            <p:sp>
              <p:nvSpPr>
                <p:cNvPr id="24" name="Freeform 23">
                  <a:extLst>
                    <a:ext uri="{FF2B5EF4-FFF2-40B4-BE49-F238E27FC236}">
                      <a16:creationId xmlns="" xmlns:a16="http://schemas.microsoft.com/office/drawing/2014/main" id="{149EFBA0-0543-4A7C-9523-A992FEFBBD7E}"/>
                    </a:ext>
                  </a:extLst>
                </p:cNvPr>
                <p:cNvSpPr>
                  <a:spLocks/>
                </p:cNvSpPr>
                <p:nvPr/>
              </p:nvSpPr>
              <p:spPr bwMode="auto">
                <a:xfrm>
                  <a:off x="8616950" y="4173538"/>
                  <a:ext cx="212725" cy="165100"/>
                </a:xfrm>
                <a:custGeom>
                  <a:avLst/>
                  <a:gdLst>
                    <a:gd name="T0" fmla="*/ 40 w 86"/>
                    <a:gd name="T1" fmla="*/ 54 h 67"/>
                    <a:gd name="T2" fmla="*/ 75 w 86"/>
                    <a:gd name="T3" fmla="*/ 37 h 67"/>
                    <a:gd name="T4" fmla="*/ 82 w 86"/>
                    <a:gd name="T5" fmla="*/ 11 h 67"/>
                    <a:gd name="T6" fmla="*/ 55 w 86"/>
                    <a:gd name="T7" fmla="*/ 4 h 67"/>
                    <a:gd name="T8" fmla="*/ 21 w 86"/>
                    <a:gd name="T9" fmla="*/ 21 h 67"/>
                    <a:gd name="T10" fmla="*/ 40 w 86"/>
                    <a:gd name="T11" fmla="*/ 54 h 67"/>
                  </a:gdLst>
                  <a:ahLst/>
                  <a:cxnLst>
                    <a:cxn ang="0">
                      <a:pos x="T0" y="T1"/>
                    </a:cxn>
                    <a:cxn ang="0">
                      <a:pos x="T2" y="T3"/>
                    </a:cxn>
                    <a:cxn ang="0">
                      <a:pos x="T4" y="T5"/>
                    </a:cxn>
                    <a:cxn ang="0">
                      <a:pos x="T6" y="T7"/>
                    </a:cxn>
                    <a:cxn ang="0">
                      <a:pos x="T8" y="T9"/>
                    </a:cxn>
                    <a:cxn ang="0">
                      <a:pos x="T10" y="T11"/>
                    </a:cxn>
                  </a:cxnLst>
                  <a:rect l="0" t="0" r="r" b="b"/>
                  <a:pathLst>
                    <a:path w="86" h="67">
                      <a:moveTo>
                        <a:pt x="40" y="54"/>
                      </a:moveTo>
                      <a:cubicBezTo>
                        <a:pt x="51" y="48"/>
                        <a:pt x="63" y="42"/>
                        <a:pt x="75" y="37"/>
                      </a:cubicBezTo>
                      <a:cubicBezTo>
                        <a:pt x="84" y="33"/>
                        <a:pt x="86" y="19"/>
                        <a:pt x="82" y="11"/>
                      </a:cubicBezTo>
                      <a:cubicBezTo>
                        <a:pt x="76" y="1"/>
                        <a:pt x="65" y="0"/>
                        <a:pt x="55" y="4"/>
                      </a:cubicBezTo>
                      <a:cubicBezTo>
                        <a:pt x="43" y="9"/>
                        <a:pt x="32" y="14"/>
                        <a:pt x="21" y="21"/>
                      </a:cubicBezTo>
                      <a:cubicBezTo>
                        <a:pt x="0" y="34"/>
                        <a:pt x="19" y="67"/>
                        <a:pt x="40"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4">
                  <a:extLst>
                    <a:ext uri="{FF2B5EF4-FFF2-40B4-BE49-F238E27FC236}">
                      <a16:creationId xmlns="" xmlns:a16="http://schemas.microsoft.com/office/drawing/2014/main" id="{2F4F6DAE-49E6-4CF5-9B8D-7F6C502216CD}"/>
                    </a:ext>
                  </a:extLst>
                </p:cNvPr>
                <p:cNvSpPr>
                  <a:spLocks noEditPoints="1"/>
                </p:cNvSpPr>
                <p:nvPr/>
              </p:nvSpPr>
              <p:spPr bwMode="auto">
                <a:xfrm>
                  <a:off x="7902575" y="3906838"/>
                  <a:ext cx="2479675" cy="2473325"/>
                </a:xfrm>
                <a:custGeom>
                  <a:avLst/>
                  <a:gdLst>
                    <a:gd name="T0" fmla="*/ 501 w 1001"/>
                    <a:gd name="T1" fmla="*/ 0 h 1000"/>
                    <a:gd name="T2" fmla="*/ 0 w 1001"/>
                    <a:gd name="T3" fmla="*/ 500 h 1000"/>
                    <a:gd name="T4" fmla="*/ 501 w 1001"/>
                    <a:gd name="T5" fmla="*/ 1000 h 1000"/>
                    <a:gd name="T6" fmla="*/ 1001 w 1001"/>
                    <a:gd name="T7" fmla="*/ 500 h 1000"/>
                    <a:gd name="T8" fmla="*/ 701 w 1001"/>
                    <a:gd name="T9" fmla="*/ 90 h 1000"/>
                    <a:gd name="T10" fmla="*/ 846 w 1001"/>
                    <a:gd name="T11" fmla="*/ 203 h 1000"/>
                    <a:gd name="T12" fmla="*/ 764 w 1001"/>
                    <a:gd name="T13" fmla="*/ 350 h 1000"/>
                    <a:gd name="T14" fmla="*/ 608 w 1001"/>
                    <a:gd name="T15" fmla="*/ 405 h 1000"/>
                    <a:gd name="T16" fmla="*/ 639 w 1001"/>
                    <a:gd name="T17" fmla="*/ 459 h 1000"/>
                    <a:gd name="T18" fmla="*/ 667 w 1001"/>
                    <a:gd name="T19" fmla="*/ 513 h 1000"/>
                    <a:gd name="T20" fmla="*/ 727 w 1001"/>
                    <a:gd name="T21" fmla="*/ 521 h 1000"/>
                    <a:gd name="T22" fmla="*/ 685 w 1001"/>
                    <a:gd name="T23" fmla="*/ 581 h 1000"/>
                    <a:gd name="T24" fmla="*/ 657 w 1001"/>
                    <a:gd name="T25" fmla="*/ 693 h 1000"/>
                    <a:gd name="T26" fmla="*/ 638 w 1001"/>
                    <a:gd name="T27" fmla="*/ 704 h 1000"/>
                    <a:gd name="T28" fmla="*/ 585 w 1001"/>
                    <a:gd name="T29" fmla="*/ 771 h 1000"/>
                    <a:gd name="T30" fmla="*/ 513 w 1001"/>
                    <a:gd name="T31" fmla="*/ 828 h 1000"/>
                    <a:gd name="T32" fmla="*/ 467 w 1001"/>
                    <a:gd name="T33" fmla="*/ 759 h 1000"/>
                    <a:gd name="T34" fmla="*/ 485 w 1001"/>
                    <a:gd name="T35" fmla="*/ 669 h 1000"/>
                    <a:gd name="T36" fmla="*/ 448 w 1001"/>
                    <a:gd name="T37" fmla="*/ 625 h 1000"/>
                    <a:gd name="T38" fmla="*/ 341 w 1001"/>
                    <a:gd name="T39" fmla="*/ 548 h 1000"/>
                    <a:gd name="T40" fmla="*/ 304 w 1001"/>
                    <a:gd name="T41" fmla="*/ 383 h 1000"/>
                    <a:gd name="T42" fmla="*/ 417 w 1001"/>
                    <a:gd name="T43" fmla="*/ 351 h 1000"/>
                    <a:gd name="T44" fmla="*/ 612 w 1001"/>
                    <a:gd name="T45" fmla="*/ 339 h 1000"/>
                    <a:gd name="T46" fmla="*/ 536 w 1001"/>
                    <a:gd name="T47" fmla="*/ 206 h 1000"/>
                    <a:gd name="T48" fmla="*/ 519 w 1001"/>
                    <a:gd name="T49" fmla="*/ 192 h 1000"/>
                    <a:gd name="T50" fmla="*/ 701 w 1001"/>
                    <a:gd name="T51" fmla="*/ 90 h 1000"/>
                    <a:gd name="T52" fmla="*/ 44 w 1001"/>
                    <a:gd name="T53" fmla="*/ 500 h 1000"/>
                    <a:gd name="T54" fmla="*/ 638 w 1001"/>
                    <a:gd name="T55" fmla="*/ 65 h 1000"/>
                    <a:gd name="T56" fmla="*/ 475 w 1001"/>
                    <a:gd name="T57" fmla="*/ 192 h 1000"/>
                    <a:gd name="T58" fmla="*/ 536 w 1001"/>
                    <a:gd name="T59" fmla="*/ 250 h 1000"/>
                    <a:gd name="T60" fmla="*/ 573 w 1001"/>
                    <a:gd name="T61" fmla="*/ 320 h 1000"/>
                    <a:gd name="T62" fmla="*/ 442 w 1001"/>
                    <a:gd name="T63" fmla="*/ 315 h 1000"/>
                    <a:gd name="T64" fmla="*/ 270 w 1001"/>
                    <a:gd name="T65" fmla="*/ 356 h 1000"/>
                    <a:gd name="T66" fmla="*/ 352 w 1001"/>
                    <a:gd name="T67" fmla="*/ 591 h 1000"/>
                    <a:gd name="T68" fmla="*/ 407 w 1001"/>
                    <a:gd name="T69" fmla="*/ 638 h 1000"/>
                    <a:gd name="T70" fmla="*/ 443 w 1001"/>
                    <a:gd name="T71" fmla="*/ 682 h 1000"/>
                    <a:gd name="T72" fmla="*/ 427 w 1001"/>
                    <a:gd name="T73" fmla="*/ 777 h 1000"/>
                    <a:gd name="T74" fmla="*/ 513 w 1001"/>
                    <a:gd name="T75" fmla="*/ 871 h 1000"/>
                    <a:gd name="T76" fmla="*/ 628 w 1001"/>
                    <a:gd name="T77" fmla="*/ 779 h 1000"/>
                    <a:gd name="T78" fmla="*/ 656 w 1001"/>
                    <a:gd name="T79" fmla="*/ 744 h 1000"/>
                    <a:gd name="T80" fmla="*/ 686 w 1001"/>
                    <a:gd name="T81" fmla="*/ 660 h 1000"/>
                    <a:gd name="T82" fmla="*/ 716 w 1001"/>
                    <a:gd name="T83" fmla="*/ 613 h 1000"/>
                    <a:gd name="T84" fmla="*/ 743 w 1001"/>
                    <a:gd name="T85" fmla="*/ 480 h 1000"/>
                    <a:gd name="T86" fmla="*/ 690 w 1001"/>
                    <a:gd name="T87" fmla="*/ 476 h 1000"/>
                    <a:gd name="T88" fmla="*/ 686 w 1001"/>
                    <a:gd name="T89" fmla="*/ 470 h 1000"/>
                    <a:gd name="T90" fmla="*/ 654 w 1001"/>
                    <a:gd name="T91" fmla="*/ 417 h 1000"/>
                    <a:gd name="T92" fmla="*/ 788 w 1001"/>
                    <a:gd name="T93" fmla="*/ 387 h 1000"/>
                    <a:gd name="T94" fmla="*/ 886 w 1001"/>
                    <a:gd name="T95" fmla="*/ 256 h 1000"/>
                    <a:gd name="T96" fmla="*/ 501 w 1001"/>
                    <a:gd name="T97" fmla="*/ 957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01" h="1000">
                      <a:moveTo>
                        <a:pt x="854" y="146"/>
                      </a:moveTo>
                      <a:cubicBezTo>
                        <a:pt x="760" y="52"/>
                        <a:pt x="634" y="0"/>
                        <a:pt x="501" y="0"/>
                      </a:cubicBezTo>
                      <a:cubicBezTo>
                        <a:pt x="367" y="0"/>
                        <a:pt x="241" y="52"/>
                        <a:pt x="147" y="146"/>
                      </a:cubicBezTo>
                      <a:cubicBezTo>
                        <a:pt x="52" y="241"/>
                        <a:pt x="0" y="366"/>
                        <a:pt x="0" y="500"/>
                      </a:cubicBezTo>
                      <a:cubicBezTo>
                        <a:pt x="0" y="634"/>
                        <a:pt x="52" y="759"/>
                        <a:pt x="147" y="854"/>
                      </a:cubicBezTo>
                      <a:cubicBezTo>
                        <a:pt x="241" y="948"/>
                        <a:pt x="367" y="1000"/>
                        <a:pt x="501" y="1000"/>
                      </a:cubicBezTo>
                      <a:cubicBezTo>
                        <a:pt x="634" y="1000"/>
                        <a:pt x="760" y="948"/>
                        <a:pt x="854" y="854"/>
                      </a:cubicBezTo>
                      <a:cubicBezTo>
                        <a:pt x="949" y="759"/>
                        <a:pt x="1001" y="634"/>
                        <a:pt x="1001" y="500"/>
                      </a:cubicBezTo>
                      <a:cubicBezTo>
                        <a:pt x="1001" y="366"/>
                        <a:pt x="949" y="241"/>
                        <a:pt x="854" y="146"/>
                      </a:cubicBezTo>
                      <a:close/>
                      <a:moveTo>
                        <a:pt x="701" y="90"/>
                      </a:moveTo>
                      <a:cubicBezTo>
                        <a:pt x="757" y="117"/>
                        <a:pt x="807" y="156"/>
                        <a:pt x="847" y="203"/>
                      </a:cubicBezTo>
                      <a:cubicBezTo>
                        <a:pt x="846" y="203"/>
                        <a:pt x="846" y="203"/>
                        <a:pt x="846" y="203"/>
                      </a:cubicBezTo>
                      <a:cubicBezTo>
                        <a:pt x="846" y="215"/>
                        <a:pt x="845" y="250"/>
                        <a:pt x="839" y="267"/>
                      </a:cubicBezTo>
                      <a:cubicBezTo>
                        <a:pt x="833" y="284"/>
                        <a:pt x="793" y="331"/>
                        <a:pt x="764" y="350"/>
                      </a:cubicBezTo>
                      <a:cubicBezTo>
                        <a:pt x="754" y="357"/>
                        <a:pt x="726" y="360"/>
                        <a:pt x="703" y="363"/>
                      </a:cubicBezTo>
                      <a:cubicBezTo>
                        <a:pt x="656" y="369"/>
                        <a:pt x="616" y="374"/>
                        <a:pt x="608" y="405"/>
                      </a:cubicBezTo>
                      <a:cubicBezTo>
                        <a:pt x="598" y="439"/>
                        <a:pt x="623" y="450"/>
                        <a:pt x="632" y="455"/>
                      </a:cubicBezTo>
                      <a:cubicBezTo>
                        <a:pt x="638" y="458"/>
                        <a:pt x="639" y="458"/>
                        <a:pt x="639" y="459"/>
                      </a:cubicBezTo>
                      <a:cubicBezTo>
                        <a:pt x="641" y="465"/>
                        <a:pt x="642" y="469"/>
                        <a:pt x="642" y="474"/>
                      </a:cubicBezTo>
                      <a:cubicBezTo>
                        <a:pt x="643" y="487"/>
                        <a:pt x="646" y="500"/>
                        <a:pt x="667" y="513"/>
                      </a:cubicBezTo>
                      <a:cubicBezTo>
                        <a:pt x="680" y="522"/>
                        <a:pt x="696" y="521"/>
                        <a:pt x="709" y="520"/>
                      </a:cubicBezTo>
                      <a:cubicBezTo>
                        <a:pt x="715" y="520"/>
                        <a:pt x="724" y="520"/>
                        <a:pt x="727" y="521"/>
                      </a:cubicBezTo>
                      <a:cubicBezTo>
                        <a:pt x="727" y="521"/>
                        <a:pt x="727" y="523"/>
                        <a:pt x="728" y="526"/>
                      </a:cubicBezTo>
                      <a:cubicBezTo>
                        <a:pt x="729" y="538"/>
                        <a:pt x="700" y="566"/>
                        <a:pt x="685" y="581"/>
                      </a:cubicBezTo>
                      <a:cubicBezTo>
                        <a:pt x="659" y="607"/>
                        <a:pt x="636" y="629"/>
                        <a:pt x="638" y="654"/>
                      </a:cubicBezTo>
                      <a:cubicBezTo>
                        <a:pt x="640" y="676"/>
                        <a:pt x="649" y="686"/>
                        <a:pt x="657" y="693"/>
                      </a:cubicBezTo>
                      <a:cubicBezTo>
                        <a:pt x="657" y="694"/>
                        <a:pt x="657" y="694"/>
                        <a:pt x="657" y="694"/>
                      </a:cubicBezTo>
                      <a:cubicBezTo>
                        <a:pt x="654" y="697"/>
                        <a:pt x="644" y="701"/>
                        <a:pt x="638" y="704"/>
                      </a:cubicBezTo>
                      <a:cubicBezTo>
                        <a:pt x="621" y="711"/>
                        <a:pt x="599" y="721"/>
                        <a:pt x="592" y="743"/>
                      </a:cubicBezTo>
                      <a:cubicBezTo>
                        <a:pt x="588" y="755"/>
                        <a:pt x="587" y="763"/>
                        <a:pt x="585" y="771"/>
                      </a:cubicBezTo>
                      <a:cubicBezTo>
                        <a:pt x="584" y="780"/>
                        <a:pt x="582" y="787"/>
                        <a:pt x="577" y="798"/>
                      </a:cubicBezTo>
                      <a:cubicBezTo>
                        <a:pt x="571" y="812"/>
                        <a:pt x="541" y="828"/>
                        <a:pt x="513" y="828"/>
                      </a:cubicBezTo>
                      <a:cubicBezTo>
                        <a:pt x="496" y="828"/>
                        <a:pt x="482" y="795"/>
                        <a:pt x="471" y="769"/>
                      </a:cubicBezTo>
                      <a:cubicBezTo>
                        <a:pt x="470" y="766"/>
                        <a:pt x="469" y="762"/>
                        <a:pt x="467" y="759"/>
                      </a:cubicBezTo>
                      <a:cubicBezTo>
                        <a:pt x="462" y="747"/>
                        <a:pt x="468" y="733"/>
                        <a:pt x="476" y="715"/>
                      </a:cubicBezTo>
                      <a:cubicBezTo>
                        <a:pt x="484" y="700"/>
                        <a:pt x="491" y="685"/>
                        <a:pt x="485" y="669"/>
                      </a:cubicBezTo>
                      <a:cubicBezTo>
                        <a:pt x="480" y="654"/>
                        <a:pt x="470" y="645"/>
                        <a:pt x="461" y="638"/>
                      </a:cubicBezTo>
                      <a:cubicBezTo>
                        <a:pt x="454" y="633"/>
                        <a:pt x="450" y="629"/>
                        <a:pt x="448" y="625"/>
                      </a:cubicBezTo>
                      <a:cubicBezTo>
                        <a:pt x="440" y="600"/>
                        <a:pt x="432" y="585"/>
                        <a:pt x="409" y="557"/>
                      </a:cubicBezTo>
                      <a:cubicBezTo>
                        <a:pt x="392" y="535"/>
                        <a:pt x="364" y="542"/>
                        <a:pt x="341" y="548"/>
                      </a:cubicBezTo>
                      <a:cubicBezTo>
                        <a:pt x="307" y="557"/>
                        <a:pt x="294" y="557"/>
                        <a:pt x="285" y="541"/>
                      </a:cubicBezTo>
                      <a:cubicBezTo>
                        <a:pt x="257" y="497"/>
                        <a:pt x="281" y="412"/>
                        <a:pt x="304" y="383"/>
                      </a:cubicBezTo>
                      <a:cubicBezTo>
                        <a:pt x="325" y="356"/>
                        <a:pt x="395" y="335"/>
                        <a:pt x="415" y="349"/>
                      </a:cubicBezTo>
                      <a:cubicBezTo>
                        <a:pt x="417" y="351"/>
                        <a:pt x="417" y="351"/>
                        <a:pt x="417" y="351"/>
                      </a:cubicBezTo>
                      <a:cubicBezTo>
                        <a:pt x="449" y="374"/>
                        <a:pt x="479" y="396"/>
                        <a:pt x="540" y="390"/>
                      </a:cubicBezTo>
                      <a:cubicBezTo>
                        <a:pt x="571" y="387"/>
                        <a:pt x="598" y="368"/>
                        <a:pt x="612" y="339"/>
                      </a:cubicBezTo>
                      <a:cubicBezTo>
                        <a:pt x="628" y="307"/>
                        <a:pt x="626" y="269"/>
                        <a:pt x="607" y="238"/>
                      </a:cubicBezTo>
                      <a:cubicBezTo>
                        <a:pt x="586" y="207"/>
                        <a:pt x="555" y="206"/>
                        <a:pt x="536" y="206"/>
                      </a:cubicBezTo>
                      <a:cubicBezTo>
                        <a:pt x="531" y="206"/>
                        <a:pt x="524" y="206"/>
                        <a:pt x="521" y="205"/>
                      </a:cubicBezTo>
                      <a:cubicBezTo>
                        <a:pt x="520" y="204"/>
                        <a:pt x="519" y="201"/>
                        <a:pt x="519" y="192"/>
                      </a:cubicBezTo>
                      <a:cubicBezTo>
                        <a:pt x="519" y="188"/>
                        <a:pt x="523" y="164"/>
                        <a:pt x="605" y="126"/>
                      </a:cubicBezTo>
                      <a:cubicBezTo>
                        <a:pt x="652" y="104"/>
                        <a:pt x="700" y="90"/>
                        <a:pt x="701" y="90"/>
                      </a:cubicBezTo>
                      <a:close/>
                      <a:moveTo>
                        <a:pt x="501" y="957"/>
                      </a:moveTo>
                      <a:cubicBezTo>
                        <a:pt x="249" y="957"/>
                        <a:pt x="44" y="752"/>
                        <a:pt x="44" y="500"/>
                      </a:cubicBezTo>
                      <a:cubicBezTo>
                        <a:pt x="44" y="248"/>
                        <a:pt x="249" y="44"/>
                        <a:pt x="501" y="44"/>
                      </a:cubicBezTo>
                      <a:cubicBezTo>
                        <a:pt x="549" y="44"/>
                        <a:pt x="595" y="51"/>
                        <a:pt x="638" y="65"/>
                      </a:cubicBezTo>
                      <a:cubicBezTo>
                        <a:pt x="623" y="71"/>
                        <a:pt x="605" y="78"/>
                        <a:pt x="587" y="86"/>
                      </a:cubicBezTo>
                      <a:cubicBezTo>
                        <a:pt x="512" y="120"/>
                        <a:pt x="475" y="155"/>
                        <a:pt x="475" y="192"/>
                      </a:cubicBezTo>
                      <a:cubicBezTo>
                        <a:pt x="475" y="201"/>
                        <a:pt x="475" y="228"/>
                        <a:pt x="497" y="242"/>
                      </a:cubicBezTo>
                      <a:cubicBezTo>
                        <a:pt x="509" y="250"/>
                        <a:pt x="524" y="250"/>
                        <a:pt x="536" y="250"/>
                      </a:cubicBezTo>
                      <a:cubicBezTo>
                        <a:pt x="555" y="250"/>
                        <a:pt x="563" y="251"/>
                        <a:pt x="570" y="262"/>
                      </a:cubicBezTo>
                      <a:cubicBezTo>
                        <a:pt x="581" y="279"/>
                        <a:pt x="582" y="301"/>
                        <a:pt x="573" y="320"/>
                      </a:cubicBezTo>
                      <a:cubicBezTo>
                        <a:pt x="565" y="335"/>
                        <a:pt x="552" y="345"/>
                        <a:pt x="536" y="347"/>
                      </a:cubicBezTo>
                      <a:cubicBezTo>
                        <a:pt x="491" y="351"/>
                        <a:pt x="473" y="338"/>
                        <a:pt x="442" y="315"/>
                      </a:cubicBezTo>
                      <a:cubicBezTo>
                        <a:pt x="440" y="314"/>
                        <a:pt x="440" y="314"/>
                        <a:pt x="440" y="314"/>
                      </a:cubicBezTo>
                      <a:cubicBezTo>
                        <a:pt x="395" y="281"/>
                        <a:pt x="301" y="316"/>
                        <a:pt x="270" y="356"/>
                      </a:cubicBezTo>
                      <a:cubicBezTo>
                        <a:pt x="240" y="393"/>
                        <a:pt x="206" y="498"/>
                        <a:pt x="247" y="564"/>
                      </a:cubicBezTo>
                      <a:cubicBezTo>
                        <a:pt x="276" y="610"/>
                        <a:pt x="324" y="598"/>
                        <a:pt x="352" y="591"/>
                      </a:cubicBezTo>
                      <a:cubicBezTo>
                        <a:pt x="360" y="589"/>
                        <a:pt x="371" y="586"/>
                        <a:pt x="376" y="586"/>
                      </a:cubicBezTo>
                      <a:cubicBezTo>
                        <a:pt x="396" y="610"/>
                        <a:pt x="401" y="621"/>
                        <a:pt x="407" y="638"/>
                      </a:cubicBezTo>
                      <a:cubicBezTo>
                        <a:pt x="412" y="655"/>
                        <a:pt x="424" y="665"/>
                        <a:pt x="433" y="672"/>
                      </a:cubicBezTo>
                      <a:cubicBezTo>
                        <a:pt x="438" y="676"/>
                        <a:pt x="441" y="679"/>
                        <a:pt x="443" y="682"/>
                      </a:cubicBezTo>
                      <a:cubicBezTo>
                        <a:pt x="442" y="685"/>
                        <a:pt x="439" y="692"/>
                        <a:pt x="437" y="697"/>
                      </a:cubicBezTo>
                      <a:cubicBezTo>
                        <a:pt x="428" y="716"/>
                        <a:pt x="414" y="746"/>
                        <a:pt x="427" y="777"/>
                      </a:cubicBezTo>
                      <a:cubicBezTo>
                        <a:pt x="428" y="780"/>
                        <a:pt x="430" y="783"/>
                        <a:pt x="431" y="786"/>
                      </a:cubicBezTo>
                      <a:cubicBezTo>
                        <a:pt x="447" y="824"/>
                        <a:pt x="467" y="871"/>
                        <a:pt x="513" y="871"/>
                      </a:cubicBezTo>
                      <a:cubicBezTo>
                        <a:pt x="552" y="871"/>
                        <a:pt x="602" y="851"/>
                        <a:pt x="617" y="816"/>
                      </a:cubicBezTo>
                      <a:cubicBezTo>
                        <a:pt x="624" y="800"/>
                        <a:pt x="626" y="790"/>
                        <a:pt x="628" y="779"/>
                      </a:cubicBezTo>
                      <a:cubicBezTo>
                        <a:pt x="630" y="772"/>
                        <a:pt x="631" y="766"/>
                        <a:pt x="634" y="756"/>
                      </a:cubicBezTo>
                      <a:cubicBezTo>
                        <a:pt x="636" y="752"/>
                        <a:pt x="649" y="747"/>
                        <a:pt x="656" y="744"/>
                      </a:cubicBezTo>
                      <a:cubicBezTo>
                        <a:pt x="674" y="736"/>
                        <a:pt x="699" y="725"/>
                        <a:pt x="701" y="699"/>
                      </a:cubicBezTo>
                      <a:cubicBezTo>
                        <a:pt x="703" y="678"/>
                        <a:pt x="695" y="668"/>
                        <a:pt x="686" y="660"/>
                      </a:cubicBezTo>
                      <a:cubicBezTo>
                        <a:pt x="683" y="658"/>
                        <a:pt x="683" y="657"/>
                        <a:pt x="682" y="651"/>
                      </a:cubicBezTo>
                      <a:cubicBezTo>
                        <a:pt x="684" y="644"/>
                        <a:pt x="704" y="624"/>
                        <a:pt x="716" y="613"/>
                      </a:cubicBezTo>
                      <a:cubicBezTo>
                        <a:pt x="745" y="584"/>
                        <a:pt x="775" y="554"/>
                        <a:pt x="771" y="520"/>
                      </a:cubicBezTo>
                      <a:cubicBezTo>
                        <a:pt x="768" y="495"/>
                        <a:pt x="754" y="485"/>
                        <a:pt x="743" y="480"/>
                      </a:cubicBezTo>
                      <a:cubicBezTo>
                        <a:pt x="731" y="476"/>
                        <a:pt x="718" y="476"/>
                        <a:pt x="707" y="477"/>
                      </a:cubicBezTo>
                      <a:cubicBezTo>
                        <a:pt x="702" y="477"/>
                        <a:pt x="693" y="477"/>
                        <a:pt x="690" y="476"/>
                      </a:cubicBezTo>
                      <a:cubicBezTo>
                        <a:pt x="688" y="475"/>
                        <a:pt x="687" y="474"/>
                        <a:pt x="686" y="473"/>
                      </a:cubicBezTo>
                      <a:cubicBezTo>
                        <a:pt x="686" y="472"/>
                        <a:pt x="686" y="471"/>
                        <a:pt x="686" y="470"/>
                      </a:cubicBezTo>
                      <a:cubicBezTo>
                        <a:pt x="685" y="465"/>
                        <a:pt x="685" y="457"/>
                        <a:pt x="681" y="446"/>
                      </a:cubicBezTo>
                      <a:cubicBezTo>
                        <a:pt x="675" y="428"/>
                        <a:pt x="663" y="421"/>
                        <a:pt x="654" y="417"/>
                      </a:cubicBezTo>
                      <a:cubicBezTo>
                        <a:pt x="666" y="412"/>
                        <a:pt x="692" y="409"/>
                        <a:pt x="708" y="407"/>
                      </a:cubicBezTo>
                      <a:cubicBezTo>
                        <a:pt x="740" y="403"/>
                        <a:pt x="770" y="399"/>
                        <a:pt x="788" y="387"/>
                      </a:cubicBezTo>
                      <a:cubicBezTo>
                        <a:pt x="821" y="365"/>
                        <a:pt x="871" y="311"/>
                        <a:pt x="881" y="281"/>
                      </a:cubicBezTo>
                      <a:cubicBezTo>
                        <a:pt x="883" y="274"/>
                        <a:pt x="885" y="265"/>
                        <a:pt x="886" y="256"/>
                      </a:cubicBezTo>
                      <a:cubicBezTo>
                        <a:pt x="931" y="326"/>
                        <a:pt x="957" y="410"/>
                        <a:pt x="957" y="500"/>
                      </a:cubicBezTo>
                      <a:cubicBezTo>
                        <a:pt x="957" y="752"/>
                        <a:pt x="752" y="957"/>
                        <a:pt x="501" y="9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
                  <a:extLst>
                    <a:ext uri="{FF2B5EF4-FFF2-40B4-BE49-F238E27FC236}">
                      <a16:creationId xmlns="" xmlns:a16="http://schemas.microsoft.com/office/drawing/2014/main" id="{CD680936-10F2-4D47-B8E3-E7AAA2ADFD51}"/>
                    </a:ext>
                  </a:extLst>
                </p:cNvPr>
                <p:cNvSpPr>
                  <a:spLocks/>
                </p:cNvSpPr>
                <p:nvPr/>
              </p:nvSpPr>
              <p:spPr bwMode="auto">
                <a:xfrm>
                  <a:off x="8091488" y="4316413"/>
                  <a:ext cx="487363" cy="928688"/>
                </a:xfrm>
                <a:custGeom>
                  <a:avLst/>
                  <a:gdLst>
                    <a:gd name="T0" fmla="*/ 191 w 197"/>
                    <a:gd name="T1" fmla="*/ 13 h 375"/>
                    <a:gd name="T2" fmla="*/ 165 w 197"/>
                    <a:gd name="T3" fmla="*/ 6 h 375"/>
                    <a:gd name="T4" fmla="*/ 1 w 197"/>
                    <a:gd name="T5" fmla="*/ 350 h 375"/>
                    <a:gd name="T6" fmla="*/ 39 w 197"/>
                    <a:gd name="T7" fmla="*/ 350 h 375"/>
                    <a:gd name="T8" fmla="*/ 184 w 197"/>
                    <a:gd name="T9" fmla="*/ 39 h 375"/>
                    <a:gd name="T10" fmla="*/ 191 w 197"/>
                    <a:gd name="T11" fmla="*/ 13 h 375"/>
                  </a:gdLst>
                  <a:ahLst/>
                  <a:cxnLst>
                    <a:cxn ang="0">
                      <a:pos x="T0" y="T1"/>
                    </a:cxn>
                    <a:cxn ang="0">
                      <a:pos x="T2" y="T3"/>
                    </a:cxn>
                    <a:cxn ang="0">
                      <a:pos x="T4" y="T5"/>
                    </a:cxn>
                    <a:cxn ang="0">
                      <a:pos x="T6" y="T7"/>
                    </a:cxn>
                    <a:cxn ang="0">
                      <a:pos x="T8" y="T9"/>
                    </a:cxn>
                    <a:cxn ang="0">
                      <a:pos x="T10" y="T11"/>
                    </a:cxn>
                  </a:cxnLst>
                  <a:rect l="0" t="0" r="r" b="b"/>
                  <a:pathLst>
                    <a:path w="197" h="375">
                      <a:moveTo>
                        <a:pt x="191" y="13"/>
                      </a:moveTo>
                      <a:cubicBezTo>
                        <a:pt x="186" y="5"/>
                        <a:pt x="173" y="0"/>
                        <a:pt x="165" y="6"/>
                      </a:cubicBezTo>
                      <a:cubicBezTo>
                        <a:pt x="60" y="86"/>
                        <a:pt x="1" y="220"/>
                        <a:pt x="1" y="350"/>
                      </a:cubicBezTo>
                      <a:cubicBezTo>
                        <a:pt x="0" y="375"/>
                        <a:pt x="39" y="375"/>
                        <a:pt x="39" y="350"/>
                      </a:cubicBezTo>
                      <a:cubicBezTo>
                        <a:pt x="39" y="235"/>
                        <a:pt x="90" y="111"/>
                        <a:pt x="184" y="39"/>
                      </a:cubicBezTo>
                      <a:cubicBezTo>
                        <a:pt x="192" y="33"/>
                        <a:pt x="197" y="23"/>
                        <a:pt x="19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2" name="Arrow: Circular 21">
                <a:extLst>
                  <a:ext uri="{FF2B5EF4-FFF2-40B4-BE49-F238E27FC236}">
                    <a16:creationId xmlns="" xmlns:a16="http://schemas.microsoft.com/office/drawing/2014/main" id="{CFCA4DA1-1BE3-4468-99BE-4510A1C54D4E}"/>
                  </a:ext>
                </a:extLst>
              </p:cNvPr>
              <p:cNvSpPr/>
              <p:nvPr/>
            </p:nvSpPr>
            <p:spPr>
              <a:xfrm>
                <a:off x="4879073" y="120678"/>
                <a:ext cx="459690" cy="459688"/>
              </a:xfrm>
              <a:prstGeom prst="circularArrow">
                <a:avLst>
                  <a:gd name="adj1" fmla="val 7135"/>
                  <a:gd name="adj2" fmla="val 840268"/>
                  <a:gd name="adj3" fmla="val 20199681"/>
                  <a:gd name="adj4" fmla="val 11816088"/>
                  <a:gd name="adj5" fmla="val 9349"/>
                </a:avLst>
              </a:prstGeom>
              <a:gradFill flip="none" rotWithShape="1">
                <a:gsLst>
                  <a:gs pos="54000">
                    <a:schemeClr val="bg1">
                      <a:lumMod val="95000"/>
                      <a:alpha val="33000"/>
                    </a:schemeClr>
                  </a:gs>
                  <a:gs pos="100000">
                    <a:schemeClr val="bg1"/>
                  </a:gs>
                  <a:gs pos="0">
                    <a:schemeClr val="bg1">
                      <a:lumMod val="95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1"/>
                  </a:solidFill>
                  <a:latin typeface="Raleway" panose="020B0503030101060003" pitchFamily="34" charset="0"/>
                </a:endParaRPr>
              </a:p>
            </p:txBody>
          </p:sp>
          <p:sp>
            <p:nvSpPr>
              <p:cNvPr id="23" name="Arrow: Circular 22">
                <a:extLst>
                  <a:ext uri="{FF2B5EF4-FFF2-40B4-BE49-F238E27FC236}">
                    <a16:creationId xmlns="" xmlns:a16="http://schemas.microsoft.com/office/drawing/2014/main" id="{7D59863C-C464-4C1D-B1EC-AE56ABFF1DB3}"/>
                  </a:ext>
                </a:extLst>
              </p:cNvPr>
              <p:cNvSpPr/>
              <p:nvPr/>
            </p:nvSpPr>
            <p:spPr>
              <a:xfrm rot="10800000">
                <a:off x="4879073" y="120678"/>
                <a:ext cx="459690" cy="459690"/>
              </a:xfrm>
              <a:prstGeom prst="circularArrow">
                <a:avLst>
                  <a:gd name="adj1" fmla="val 7135"/>
                  <a:gd name="adj2" fmla="val 840268"/>
                  <a:gd name="adj3" fmla="val 20199681"/>
                  <a:gd name="adj4" fmla="val 11816088"/>
                  <a:gd name="adj5" fmla="val 9349"/>
                </a:avLst>
              </a:prstGeom>
              <a:gradFill flip="none" rotWithShape="1">
                <a:gsLst>
                  <a:gs pos="54000">
                    <a:schemeClr val="bg1">
                      <a:lumMod val="95000"/>
                      <a:alpha val="33000"/>
                    </a:schemeClr>
                  </a:gs>
                  <a:gs pos="100000">
                    <a:schemeClr val="bg1"/>
                  </a:gs>
                  <a:gs pos="0">
                    <a:schemeClr val="bg1">
                      <a:lumMod val="95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a:solidFill>
                    <a:schemeClr val="tx1"/>
                  </a:solidFill>
                  <a:latin typeface="Raleway" panose="020B0503030101060003" pitchFamily="34" charset="0"/>
                </a:endParaRPr>
              </a:p>
            </p:txBody>
          </p:sp>
        </p:grpSp>
      </p:grpSp>
    </p:spTree>
    <p:extLst>
      <p:ext uri="{BB962C8B-B14F-4D97-AF65-F5344CB8AC3E}">
        <p14:creationId xmlns:p14="http://schemas.microsoft.com/office/powerpoint/2010/main" val="131475453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6AAE80A-38F8-4B41-89E9-F2EBABDB0E15}"/>
              </a:ext>
            </a:extLst>
          </p:cNvPr>
          <p:cNvSpPr/>
          <p:nvPr/>
        </p:nvSpPr>
        <p:spPr>
          <a:xfrm>
            <a:off x="3827974" y="0"/>
            <a:ext cx="8364026"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3" name="Group 2">
            <a:extLst>
              <a:ext uri="{FF2B5EF4-FFF2-40B4-BE49-F238E27FC236}">
                <a16:creationId xmlns="" xmlns:a16="http://schemas.microsoft.com/office/drawing/2014/main" id="{F56B7BEF-C42E-8048-AFF4-0040720B0DB2}"/>
              </a:ext>
            </a:extLst>
          </p:cNvPr>
          <p:cNvGrpSpPr/>
          <p:nvPr/>
        </p:nvGrpSpPr>
        <p:grpSpPr>
          <a:xfrm>
            <a:off x="-339259" y="-1951779"/>
            <a:ext cx="4521505" cy="1727098"/>
            <a:chOff x="-339259" y="1710784"/>
            <a:chExt cx="4521505" cy="1727098"/>
          </a:xfrm>
        </p:grpSpPr>
        <p:sp>
          <p:nvSpPr>
            <p:cNvPr id="13" name="Rectangle: Rounded Corners 12">
              <a:extLst>
                <a:ext uri="{FF2B5EF4-FFF2-40B4-BE49-F238E27FC236}">
                  <a16:creationId xmlns="" xmlns:a16="http://schemas.microsoft.com/office/drawing/2014/main" id="{06F20B5B-5C02-4579-9C0C-2E30EA972DB0}"/>
                </a:ext>
              </a:extLst>
            </p:cNvPr>
            <p:cNvSpPr/>
            <p:nvPr/>
          </p:nvSpPr>
          <p:spPr>
            <a:xfrm>
              <a:off x="374816" y="1723382"/>
              <a:ext cx="3757386" cy="1714500"/>
            </a:xfrm>
            <a:prstGeom prst="roundRect">
              <a:avLst>
                <a:gd name="adj" fmla="val 10978"/>
              </a:avLst>
            </a:prstGeom>
            <a:gradFill>
              <a:gsLst>
                <a:gs pos="100000">
                  <a:schemeClr val="accent5"/>
                </a:gs>
                <a:gs pos="5000">
                  <a:schemeClr val="accent1"/>
                </a:gs>
              </a:gsLst>
              <a:lin ang="2700000" scaled="0"/>
            </a:gradFill>
            <a:ln>
              <a:noFill/>
            </a:ln>
            <a:effectLst>
              <a:outerShdw blurRad="1270000" dist="571500" dir="5400000" sx="80000" sy="8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latin typeface="Century Gothic" panose="020B0502020202020204" pitchFamily="34" charset="0"/>
              </a:endParaRPr>
            </a:p>
          </p:txBody>
        </p:sp>
        <p:grpSp>
          <p:nvGrpSpPr>
            <p:cNvPr id="4" name="Group 3">
              <a:extLst>
                <a:ext uri="{FF2B5EF4-FFF2-40B4-BE49-F238E27FC236}">
                  <a16:creationId xmlns="" xmlns:a16="http://schemas.microsoft.com/office/drawing/2014/main" id="{241BA2CB-8938-D747-8CD4-612D291D20C4}"/>
                </a:ext>
              </a:extLst>
            </p:cNvPr>
            <p:cNvGrpSpPr/>
            <p:nvPr/>
          </p:nvGrpSpPr>
          <p:grpSpPr>
            <a:xfrm>
              <a:off x="-339259" y="1710784"/>
              <a:ext cx="4521505" cy="1727098"/>
              <a:chOff x="-280415" y="1710784"/>
              <a:chExt cx="4521505" cy="1727098"/>
            </a:xfrm>
          </p:grpSpPr>
          <p:sp>
            <p:nvSpPr>
              <p:cNvPr id="48" name="Parallelogram 47">
                <a:extLst>
                  <a:ext uri="{FF2B5EF4-FFF2-40B4-BE49-F238E27FC236}">
                    <a16:creationId xmlns="" xmlns:a16="http://schemas.microsoft.com/office/drawing/2014/main" id="{FC5F9664-AE16-1B44-9787-13A5C17CEE7B}"/>
                  </a:ext>
                </a:extLst>
              </p:cNvPr>
              <p:cNvSpPr/>
              <p:nvPr/>
            </p:nvSpPr>
            <p:spPr>
              <a:xfrm>
                <a:off x="593555" y="2573796"/>
                <a:ext cx="2121605" cy="862923"/>
              </a:xfrm>
              <a:prstGeom prst="parallelogram">
                <a:avLst>
                  <a:gd name="adj" fmla="val 73497"/>
                </a:avLst>
              </a:prstGeom>
              <a:gradFill>
                <a:gsLst>
                  <a:gs pos="0">
                    <a:schemeClr val="bg1">
                      <a:alpha val="0"/>
                    </a:schemeClr>
                  </a:gs>
                  <a:gs pos="100000">
                    <a:schemeClr val="bg1">
                      <a:alpha val="4918"/>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sp>
            <p:nvSpPr>
              <p:cNvPr id="49" name="Parallelogram 48">
                <a:extLst>
                  <a:ext uri="{FF2B5EF4-FFF2-40B4-BE49-F238E27FC236}">
                    <a16:creationId xmlns="" xmlns:a16="http://schemas.microsoft.com/office/drawing/2014/main" id="{997659A5-A92E-744E-932F-F3596D58266C}"/>
                  </a:ext>
                </a:extLst>
              </p:cNvPr>
              <p:cNvSpPr/>
              <p:nvPr/>
            </p:nvSpPr>
            <p:spPr>
              <a:xfrm flipH="1" flipV="1">
                <a:off x="3196606" y="2573794"/>
                <a:ext cx="1044484" cy="862925"/>
              </a:xfrm>
              <a:prstGeom prst="parallelogram">
                <a:avLst>
                  <a:gd name="adj" fmla="val 73497"/>
                </a:avLst>
              </a:prstGeom>
              <a:gradFill>
                <a:gsLst>
                  <a:gs pos="0">
                    <a:schemeClr val="bg1">
                      <a:alpha val="0"/>
                    </a:schemeClr>
                  </a:gs>
                  <a:gs pos="100000">
                    <a:schemeClr val="bg1">
                      <a:alpha val="8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sp>
            <p:nvSpPr>
              <p:cNvPr id="51" name="Parallelogram 50">
                <a:extLst>
                  <a:ext uri="{FF2B5EF4-FFF2-40B4-BE49-F238E27FC236}">
                    <a16:creationId xmlns="" xmlns:a16="http://schemas.microsoft.com/office/drawing/2014/main" id="{0B6B689C-DFAD-F44F-9178-DC2D30E99BDC}"/>
                  </a:ext>
                </a:extLst>
              </p:cNvPr>
              <p:cNvSpPr/>
              <p:nvPr/>
            </p:nvSpPr>
            <p:spPr>
              <a:xfrm>
                <a:off x="-280415" y="1710784"/>
                <a:ext cx="2487168" cy="1727098"/>
              </a:xfrm>
              <a:prstGeom prst="parallelogram">
                <a:avLst>
                  <a:gd name="adj" fmla="val 73497"/>
                </a:avLst>
              </a:prstGeom>
              <a:gradFill>
                <a:gsLst>
                  <a:gs pos="0">
                    <a:schemeClr val="bg1">
                      <a:alpha val="0"/>
                    </a:schemeClr>
                  </a:gs>
                  <a:gs pos="100000">
                    <a:schemeClr val="bg1">
                      <a:alpha val="475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dirty="0"/>
              </a:p>
            </p:txBody>
          </p:sp>
          <p:sp>
            <p:nvSpPr>
              <p:cNvPr id="53" name="Parallelogram 52">
                <a:extLst>
                  <a:ext uri="{FF2B5EF4-FFF2-40B4-BE49-F238E27FC236}">
                    <a16:creationId xmlns="" xmlns:a16="http://schemas.microsoft.com/office/drawing/2014/main" id="{09E42F49-5647-834B-81B4-4F41054EBB86}"/>
                  </a:ext>
                </a:extLst>
              </p:cNvPr>
              <p:cNvSpPr/>
              <p:nvPr/>
            </p:nvSpPr>
            <p:spPr>
              <a:xfrm>
                <a:off x="3142597" y="1723382"/>
                <a:ext cx="1044483" cy="899999"/>
              </a:xfrm>
              <a:prstGeom prst="parallelogram">
                <a:avLst>
                  <a:gd name="adj" fmla="val 73497"/>
                </a:avLst>
              </a:prstGeom>
              <a:gradFill>
                <a:gsLst>
                  <a:gs pos="0">
                    <a:schemeClr val="bg1">
                      <a:alpha val="0"/>
                    </a:schemeClr>
                  </a:gs>
                  <a:gs pos="100000">
                    <a:schemeClr val="bg1">
                      <a:alpha val="4988"/>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p>
            </p:txBody>
          </p:sp>
        </p:grpSp>
      </p:grpSp>
      <p:sp>
        <p:nvSpPr>
          <p:cNvPr id="24" name="Rectangle 23">
            <a:extLst>
              <a:ext uri="{FF2B5EF4-FFF2-40B4-BE49-F238E27FC236}">
                <a16:creationId xmlns="" xmlns:a16="http://schemas.microsoft.com/office/drawing/2014/main" id="{CF154260-2F60-4C14-9B45-5B78618EB0DE}"/>
              </a:ext>
            </a:extLst>
          </p:cNvPr>
          <p:cNvSpPr/>
          <p:nvPr/>
        </p:nvSpPr>
        <p:spPr>
          <a:xfrm>
            <a:off x="1635845" y="2035804"/>
            <a:ext cx="2299512" cy="1075807"/>
          </a:xfrm>
          <a:prstGeom prst="rect">
            <a:avLst/>
          </a:prstGeom>
        </p:spPr>
        <p:txBody>
          <a:bodyPr wrap="square" anchor="ctr">
            <a:spAutoFit/>
          </a:bodyPr>
          <a:lstStyle/>
          <a:p>
            <a:pPr lvl="0">
              <a:lnSpc>
                <a:spcPct val="150000"/>
              </a:lnSpc>
              <a:defRPr/>
            </a:pPr>
            <a:r>
              <a:rPr lang="en-US" sz="1100" dirty="0">
                <a:solidFill>
                  <a:schemeClr val="tx1">
                    <a:lumMod val="65000"/>
                    <a:lumOff val="35000"/>
                  </a:schemeClr>
                </a:solidFill>
                <a:latin typeface="Century Gothic" panose="020B0502020202020204" pitchFamily="34" charset="0"/>
                <a:ea typeface="Helvetica Neue Medium"/>
                <a:cs typeface="Helvetica Neue Medium"/>
              </a:rPr>
              <a:t>Identify alternative concepts or existing products on the market for the new idea</a:t>
            </a:r>
            <a:br>
              <a:rPr lang="en-US" sz="1100" dirty="0">
                <a:solidFill>
                  <a:schemeClr val="tx1">
                    <a:lumMod val="65000"/>
                    <a:lumOff val="35000"/>
                  </a:schemeClr>
                </a:solidFill>
                <a:latin typeface="Century Gothic" panose="020B0502020202020204" pitchFamily="34" charset="0"/>
                <a:ea typeface="Helvetica Neue Medium"/>
                <a:cs typeface="Helvetica Neue Medium"/>
              </a:rPr>
            </a:br>
            <a:r>
              <a:rPr lang="en-US" sz="1100" dirty="0">
                <a:solidFill>
                  <a:schemeClr val="tx1">
                    <a:lumMod val="65000"/>
                    <a:lumOff val="35000"/>
                  </a:schemeClr>
                </a:solidFill>
                <a:latin typeface="Century Gothic" panose="020B0502020202020204" pitchFamily="34" charset="0"/>
                <a:ea typeface="Helvetica Neue Medium"/>
                <a:cs typeface="Helvetica Neue Medium"/>
              </a:rPr>
              <a:t>to be compared.</a:t>
            </a:r>
          </a:p>
        </p:txBody>
      </p:sp>
      <p:sp>
        <p:nvSpPr>
          <p:cNvPr id="27" name="Rectangle 26">
            <a:extLst>
              <a:ext uri="{FF2B5EF4-FFF2-40B4-BE49-F238E27FC236}">
                <a16:creationId xmlns="" xmlns:a16="http://schemas.microsoft.com/office/drawing/2014/main" id="{3597BA52-0B94-472E-A3FD-EC361F1F463B}"/>
              </a:ext>
            </a:extLst>
          </p:cNvPr>
          <p:cNvSpPr/>
          <p:nvPr/>
        </p:nvSpPr>
        <p:spPr>
          <a:xfrm>
            <a:off x="593618" y="2195912"/>
            <a:ext cx="911228" cy="769441"/>
          </a:xfrm>
          <a:prstGeom prst="rect">
            <a:avLst/>
          </a:prstGeom>
        </p:spPr>
        <p:txBody>
          <a:bodyPr wrap="square" anchor="ctr">
            <a:spAutoFit/>
          </a:bodyPr>
          <a:lstStyle/>
          <a:p>
            <a:r>
              <a:rPr lang="en-US" sz="4400" dirty="0">
                <a:solidFill>
                  <a:schemeClr val="accent1"/>
                </a:solidFill>
                <a:latin typeface="Century Gothic" panose="020B0502020202020204" pitchFamily="34" charset="0"/>
                <a:ea typeface="Open Sans" panose="020B0606030504020204" pitchFamily="34" charset="0"/>
                <a:cs typeface="Open Sans" panose="020B0606030504020204" pitchFamily="34" charset="0"/>
              </a:rPr>
              <a:t>02</a:t>
            </a:r>
            <a:endParaRPr lang="id-ID" sz="4400" dirty="0">
              <a:solidFill>
                <a:schemeClr val="accent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9" name="Rectangle 38">
            <a:extLst>
              <a:ext uri="{FF2B5EF4-FFF2-40B4-BE49-F238E27FC236}">
                <a16:creationId xmlns="" xmlns:a16="http://schemas.microsoft.com/office/drawing/2014/main" id="{E797489F-FC43-334F-AC28-5511F421AC4E}"/>
              </a:ext>
            </a:extLst>
          </p:cNvPr>
          <p:cNvSpPr/>
          <p:nvPr/>
        </p:nvSpPr>
        <p:spPr>
          <a:xfrm>
            <a:off x="1622194" y="323788"/>
            <a:ext cx="2074782" cy="1075807"/>
          </a:xfrm>
          <a:prstGeom prst="rect">
            <a:avLst/>
          </a:prstGeom>
        </p:spPr>
        <p:txBody>
          <a:bodyPr wrap="square" anchor="ctr">
            <a:spAutoFit/>
          </a:bodyPr>
          <a:lstStyle/>
          <a:p>
            <a:pPr>
              <a:lnSpc>
                <a:spcPct val="150000"/>
              </a:lnSpc>
              <a:defRPr/>
            </a:pPr>
            <a:r>
              <a:rPr lang="en-US" sz="1100" dirty="0">
                <a:solidFill>
                  <a:schemeClr val="tx1">
                    <a:lumMod val="65000"/>
                    <a:lumOff val="35000"/>
                  </a:schemeClr>
                </a:solidFill>
                <a:latin typeface="Century Gothic" panose="020B0502020202020204" pitchFamily="34" charset="0"/>
                <a:ea typeface="Helvetica Neue Medium"/>
                <a:cs typeface="Helvetica Neue Medium"/>
              </a:rPr>
              <a:t>Create the criteria against which the potential ideas for a new product/service will be compared.</a:t>
            </a:r>
          </a:p>
        </p:txBody>
      </p:sp>
      <p:sp>
        <p:nvSpPr>
          <p:cNvPr id="40" name="Rectangle 39">
            <a:extLst>
              <a:ext uri="{FF2B5EF4-FFF2-40B4-BE49-F238E27FC236}">
                <a16:creationId xmlns="" xmlns:a16="http://schemas.microsoft.com/office/drawing/2014/main" id="{57B670B3-4A90-E140-AB89-2E567EFC64E5}"/>
              </a:ext>
            </a:extLst>
          </p:cNvPr>
          <p:cNvSpPr/>
          <p:nvPr/>
        </p:nvSpPr>
        <p:spPr>
          <a:xfrm>
            <a:off x="579967" y="483896"/>
            <a:ext cx="911228" cy="769441"/>
          </a:xfrm>
          <a:prstGeom prst="rect">
            <a:avLst/>
          </a:prstGeom>
        </p:spPr>
        <p:txBody>
          <a:bodyPr wrap="square" anchor="ctr">
            <a:spAutoFit/>
          </a:bodyPr>
          <a:lstStyle/>
          <a:p>
            <a:r>
              <a:rPr lang="en-US" sz="4400" dirty="0">
                <a:solidFill>
                  <a:schemeClr val="accent1"/>
                </a:solidFill>
                <a:latin typeface="Century Gothic" panose="020B0502020202020204" pitchFamily="34" charset="0"/>
                <a:ea typeface="Open Sans" panose="020B0606030504020204" pitchFamily="34" charset="0"/>
                <a:cs typeface="Open Sans" panose="020B0606030504020204" pitchFamily="34" charset="0"/>
              </a:rPr>
              <a:t>01</a:t>
            </a:r>
            <a:endParaRPr lang="id-ID" sz="4400" dirty="0">
              <a:solidFill>
                <a:schemeClr val="accent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2" name="Rectangle 41">
            <a:extLst>
              <a:ext uri="{FF2B5EF4-FFF2-40B4-BE49-F238E27FC236}">
                <a16:creationId xmlns="" xmlns:a16="http://schemas.microsoft.com/office/drawing/2014/main" id="{2A3EAEEA-D69A-8A40-B3E8-86B06622BAFE}"/>
              </a:ext>
            </a:extLst>
          </p:cNvPr>
          <p:cNvSpPr/>
          <p:nvPr/>
        </p:nvSpPr>
        <p:spPr>
          <a:xfrm>
            <a:off x="1622194" y="3761669"/>
            <a:ext cx="2074781" cy="1075807"/>
          </a:xfrm>
          <a:prstGeom prst="rect">
            <a:avLst/>
          </a:prstGeom>
        </p:spPr>
        <p:txBody>
          <a:bodyPr wrap="square" anchor="ctr">
            <a:spAutoFit/>
          </a:bodyPr>
          <a:lstStyle/>
          <a:p>
            <a:pPr>
              <a:lnSpc>
                <a:spcPct val="150000"/>
              </a:lnSpc>
              <a:defRPr/>
            </a:pPr>
            <a:r>
              <a:rPr lang="en-US" sz="1100" dirty="0">
                <a:solidFill>
                  <a:schemeClr val="tx1">
                    <a:lumMod val="65000"/>
                    <a:lumOff val="35000"/>
                  </a:schemeClr>
                </a:solidFill>
                <a:latin typeface="Century Gothic" panose="020B0502020202020204" pitchFamily="34" charset="0"/>
                <a:ea typeface="Helvetica Neue Medium"/>
                <a:cs typeface="Helvetica Neue Medium"/>
              </a:rPr>
              <a:t>Rate concepts against each other and tally the results. Have a meeting around the top ones.</a:t>
            </a:r>
          </a:p>
        </p:txBody>
      </p:sp>
      <p:sp>
        <p:nvSpPr>
          <p:cNvPr id="43" name="Rectangle 42">
            <a:extLst>
              <a:ext uri="{FF2B5EF4-FFF2-40B4-BE49-F238E27FC236}">
                <a16:creationId xmlns="" xmlns:a16="http://schemas.microsoft.com/office/drawing/2014/main" id="{B5208D44-10CE-E841-9CCD-5DD30F6F2A9E}"/>
              </a:ext>
            </a:extLst>
          </p:cNvPr>
          <p:cNvSpPr/>
          <p:nvPr/>
        </p:nvSpPr>
        <p:spPr>
          <a:xfrm>
            <a:off x="579967" y="3921777"/>
            <a:ext cx="911228" cy="769441"/>
          </a:xfrm>
          <a:prstGeom prst="rect">
            <a:avLst/>
          </a:prstGeom>
        </p:spPr>
        <p:txBody>
          <a:bodyPr wrap="square" anchor="ctr">
            <a:spAutoFit/>
          </a:bodyPr>
          <a:lstStyle/>
          <a:p>
            <a:r>
              <a:rPr lang="en-US" sz="4400" dirty="0">
                <a:solidFill>
                  <a:schemeClr val="accent1"/>
                </a:solidFill>
                <a:latin typeface="Century Gothic" panose="020B0502020202020204" pitchFamily="34" charset="0"/>
                <a:ea typeface="Open Sans" panose="020B0606030504020204" pitchFamily="34" charset="0"/>
                <a:cs typeface="Open Sans" panose="020B0606030504020204" pitchFamily="34" charset="0"/>
              </a:rPr>
              <a:t>03</a:t>
            </a:r>
            <a:endParaRPr lang="id-ID" sz="4400" dirty="0">
              <a:solidFill>
                <a:schemeClr val="accent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5" name="Rectangle 44">
            <a:extLst>
              <a:ext uri="{FF2B5EF4-FFF2-40B4-BE49-F238E27FC236}">
                <a16:creationId xmlns="" xmlns:a16="http://schemas.microsoft.com/office/drawing/2014/main" id="{19AF3F4A-0097-8F4B-A5AD-7B03EE6BBC12}"/>
              </a:ext>
            </a:extLst>
          </p:cNvPr>
          <p:cNvSpPr/>
          <p:nvPr/>
        </p:nvSpPr>
        <p:spPr>
          <a:xfrm>
            <a:off x="1622193" y="5286839"/>
            <a:ext cx="1975529" cy="1075807"/>
          </a:xfrm>
          <a:prstGeom prst="rect">
            <a:avLst/>
          </a:prstGeom>
        </p:spPr>
        <p:txBody>
          <a:bodyPr wrap="square" anchor="ctr">
            <a:spAutoFit/>
          </a:bodyPr>
          <a:lstStyle/>
          <a:p>
            <a:pPr lvl="0">
              <a:lnSpc>
                <a:spcPct val="150000"/>
              </a:lnSpc>
              <a:defRPr/>
            </a:pPr>
            <a:r>
              <a:rPr lang="en-US" sz="1100" dirty="0">
                <a:solidFill>
                  <a:schemeClr val="tx1">
                    <a:lumMod val="65000"/>
                    <a:lumOff val="35000"/>
                  </a:schemeClr>
                </a:solidFill>
                <a:latin typeface="Century Gothic" panose="020B0502020202020204" pitchFamily="34" charset="0"/>
                <a:ea typeface="Helvetica Neue Medium"/>
                <a:cs typeface="Helvetica Neue Medium"/>
              </a:rPr>
              <a:t>Select one or more of the best concepts to be further developed. Take suggestion from others.</a:t>
            </a:r>
          </a:p>
        </p:txBody>
      </p:sp>
      <p:sp>
        <p:nvSpPr>
          <p:cNvPr id="46" name="Rectangle 45">
            <a:extLst>
              <a:ext uri="{FF2B5EF4-FFF2-40B4-BE49-F238E27FC236}">
                <a16:creationId xmlns="" xmlns:a16="http://schemas.microsoft.com/office/drawing/2014/main" id="{E103C003-20E2-E54D-B9B3-3A1714E1140B}"/>
              </a:ext>
            </a:extLst>
          </p:cNvPr>
          <p:cNvSpPr/>
          <p:nvPr/>
        </p:nvSpPr>
        <p:spPr>
          <a:xfrm>
            <a:off x="579967" y="5446947"/>
            <a:ext cx="911228" cy="769441"/>
          </a:xfrm>
          <a:prstGeom prst="rect">
            <a:avLst/>
          </a:prstGeom>
        </p:spPr>
        <p:txBody>
          <a:bodyPr wrap="square" anchor="ctr">
            <a:spAutoFit/>
          </a:bodyPr>
          <a:lstStyle/>
          <a:p>
            <a:r>
              <a:rPr lang="en-US" sz="4400" dirty="0">
                <a:solidFill>
                  <a:schemeClr val="accent1"/>
                </a:solidFill>
                <a:latin typeface="Century Gothic" panose="020B0502020202020204" pitchFamily="34" charset="0"/>
                <a:ea typeface="Open Sans" panose="020B0606030504020204" pitchFamily="34" charset="0"/>
                <a:cs typeface="Open Sans" panose="020B0606030504020204" pitchFamily="34" charset="0"/>
              </a:rPr>
              <a:t>04</a:t>
            </a:r>
            <a:endParaRPr lang="id-ID" sz="4400" dirty="0">
              <a:solidFill>
                <a:schemeClr val="accent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1" name="TextBox 60">
            <a:extLst>
              <a:ext uri="{FF2B5EF4-FFF2-40B4-BE49-F238E27FC236}">
                <a16:creationId xmlns="" xmlns:a16="http://schemas.microsoft.com/office/drawing/2014/main" id="{6210AACF-0876-A147-B2FB-0E22996C5993}"/>
              </a:ext>
            </a:extLst>
          </p:cNvPr>
          <p:cNvSpPr txBox="1"/>
          <p:nvPr/>
        </p:nvSpPr>
        <p:spPr>
          <a:xfrm>
            <a:off x="6323321" y="556881"/>
            <a:ext cx="3371116" cy="430887"/>
          </a:xfrm>
          <a:prstGeom prst="rect">
            <a:avLst/>
          </a:prstGeom>
          <a:noFill/>
        </p:spPr>
        <p:txBody>
          <a:bodyPr wrap="none" lIns="0" tIns="0" rIns="0" bIns="0" rtlCol="0" anchor="ctr">
            <a:spAutoFit/>
          </a:bodyPr>
          <a:lstStyle>
            <a:defPPr>
              <a:defRPr lang="en-US"/>
            </a:defPPr>
            <a:lvl1pPr algn="ctr">
              <a:defRPr sz="2500" b="1"/>
            </a:lvl1pPr>
          </a:lstStyle>
          <a:p>
            <a:r>
              <a:rPr lang="en-US" sz="2800" dirty="0">
                <a:solidFill>
                  <a:srgbClr val="425570"/>
                </a:solidFill>
                <a:latin typeface="Century Gothic" panose="020B0502020202020204" pitchFamily="34" charset="0"/>
              </a:rPr>
              <a:t>Concept Screening</a:t>
            </a:r>
          </a:p>
        </p:txBody>
      </p:sp>
      <p:sp>
        <p:nvSpPr>
          <p:cNvPr id="122" name="Rounded Rectangle">
            <a:extLst>
              <a:ext uri="{FF2B5EF4-FFF2-40B4-BE49-F238E27FC236}">
                <a16:creationId xmlns="" xmlns:a16="http://schemas.microsoft.com/office/drawing/2014/main" id="{018D75CC-EF2A-C746-A025-C3F53FA35260}"/>
              </a:ext>
            </a:extLst>
          </p:cNvPr>
          <p:cNvSpPr/>
          <p:nvPr/>
        </p:nvSpPr>
        <p:spPr>
          <a:xfrm>
            <a:off x="6466365" y="1589795"/>
            <a:ext cx="1054683" cy="4409722"/>
          </a:xfrm>
          <a:prstGeom prst="roundRect">
            <a:avLst>
              <a:gd name="adj" fmla="val 6667"/>
            </a:avLst>
          </a:prstGeom>
          <a:solidFill>
            <a:schemeClr val="bg1">
              <a:lumMod val="85000"/>
              <a:alpha val="50000"/>
            </a:schemeClr>
          </a:solidFill>
          <a:ln w="12700" cap="flat">
            <a:no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sz="1000" b="0" i="0" u="none" strike="noStrike" kern="120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endParaRPr>
          </a:p>
        </p:txBody>
      </p:sp>
      <p:sp>
        <p:nvSpPr>
          <p:cNvPr id="123" name="Rounded Rectangle">
            <a:extLst>
              <a:ext uri="{FF2B5EF4-FFF2-40B4-BE49-F238E27FC236}">
                <a16:creationId xmlns="" xmlns:a16="http://schemas.microsoft.com/office/drawing/2014/main" id="{690A52EA-ECFF-4E41-A607-4DC0728D3907}"/>
              </a:ext>
            </a:extLst>
          </p:cNvPr>
          <p:cNvSpPr/>
          <p:nvPr/>
        </p:nvSpPr>
        <p:spPr>
          <a:xfrm>
            <a:off x="6471970" y="1497650"/>
            <a:ext cx="1054682" cy="353778"/>
          </a:xfrm>
          <a:prstGeom prst="roundRect">
            <a:avLst>
              <a:gd name="adj" fmla="val 50000"/>
            </a:avLst>
          </a:prstGeom>
          <a:gradFill>
            <a:gsLst>
              <a:gs pos="5000">
                <a:schemeClr val="accent1"/>
              </a:gs>
              <a:gs pos="100000">
                <a:schemeClr val="accent5"/>
              </a:gs>
            </a:gsLst>
            <a:lin ang="2700000" scaled="1"/>
          </a:gradFill>
          <a:ln w="12700" cap="flat">
            <a:no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Century Gothic"/>
                <a:ea typeface="Helvetica Neue Medium"/>
                <a:cs typeface="Helvetica Neue Medium"/>
                <a:sym typeface="Helvetica Neue Medium"/>
              </a:rPr>
              <a:t>CONCEPT A</a:t>
            </a:r>
          </a:p>
        </p:txBody>
      </p:sp>
      <p:sp>
        <p:nvSpPr>
          <p:cNvPr id="120" name="Rounded Rectangle">
            <a:extLst>
              <a:ext uri="{FF2B5EF4-FFF2-40B4-BE49-F238E27FC236}">
                <a16:creationId xmlns="" xmlns:a16="http://schemas.microsoft.com/office/drawing/2014/main" id="{84C702DE-E0DB-004F-A585-6D034B697C5D}"/>
              </a:ext>
            </a:extLst>
          </p:cNvPr>
          <p:cNvSpPr/>
          <p:nvPr/>
        </p:nvSpPr>
        <p:spPr>
          <a:xfrm>
            <a:off x="7768824" y="1589795"/>
            <a:ext cx="1054683" cy="4409722"/>
          </a:xfrm>
          <a:prstGeom prst="roundRect">
            <a:avLst>
              <a:gd name="adj" fmla="val 6667"/>
            </a:avLst>
          </a:prstGeom>
          <a:solidFill>
            <a:schemeClr val="bg1">
              <a:lumMod val="85000"/>
              <a:alpha val="50000"/>
            </a:schemeClr>
          </a:solidFill>
          <a:ln w="12700" cap="flat">
            <a:no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sz="1000" b="0" i="0" u="none" strike="noStrike" kern="120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endParaRPr>
          </a:p>
        </p:txBody>
      </p:sp>
      <p:sp>
        <p:nvSpPr>
          <p:cNvPr id="121" name="Rounded Rectangle">
            <a:extLst>
              <a:ext uri="{FF2B5EF4-FFF2-40B4-BE49-F238E27FC236}">
                <a16:creationId xmlns="" xmlns:a16="http://schemas.microsoft.com/office/drawing/2014/main" id="{B6E2D6CD-EC46-6147-9AED-E0B42664B99E}"/>
              </a:ext>
            </a:extLst>
          </p:cNvPr>
          <p:cNvSpPr/>
          <p:nvPr/>
        </p:nvSpPr>
        <p:spPr>
          <a:xfrm>
            <a:off x="7771049" y="1497650"/>
            <a:ext cx="1054682" cy="353778"/>
          </a:xfrm>
          <a:prstGeom prst="roundRect">
            <a:avLst>
              <a:gd name="adj" fmla="val 50000"/>
            </a:avLst>
          </a:prstGeom>
          <a:gradFill>
            <a:gsLst>
              <a:gs pos="5000">
                <a:schemeClr val="accent1"/>
              </a:gs>
              <a:gs pos="100000">
                <a:schemeClr val="accent5"/>
              </a:gs>
            </a:gsLst>
            <a:lin ang="2700000" scaled="1"/>
          </a:gradFill>
          <a:ln w="12700" cap="flat">
            <a:no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Century Gothic"/>
                <a:ea typeface="Helvetica Neue Medium"/>
                <a:cs typeface="Helvetica Neue Medium"/>
                <a:sym typeface="Helvetica Neue Medium"/>
              </a:rPr>
              <a:t>CONCEPT B</a:t>
            </a:r>
          </a:p>
        </p:txBody>
      </p:sp>
      <p:sp>
        <p:nvSpPr>
          <p:cNvPr id="118" name="Rounded Rectangle">
            <a:extLst>
              <a:ext uri="{FF2B5EF4-FFF2-40B4-BE49-F238E27FC236}">
                <a16:creationId xmlns="" xmlns:a16="http://schemas.microsoft.com/office/drawing/2014/main" id="{5AD07ED3-0861-EB4B-A666-D04D55F4F73F}"/>
              </a:ext>
            </a:extLst>
          </p:cNvPr>
          <p:cNvSpPr/>
          <p:nvPr/>
        </p:nvSpPr>
        <p:spPr>
          <a:xfrm>
            <a:off x="9060092" y="1589795"/>
            <a:ext cx="1054683" cy="4409722"/>
          </a:xfrm>
          <a:prstGeom prst="roundRect">
            <a:avLst>
              <a:gd name="adj" fmla="val 6667"/>
            </a:avLst>
          </a:prstGeom>
          <a:solidFill>
            <a:schemeClr val="bg1">
              <a:lumMod val="85000"/>
              <a:alpha val="50000"/>
            </a:schemeClr>
          </a:solidFill>
          <a:ln w="12700" cap="flat">
            <a:no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sz="1000" b="0" i="0" u="none" strike="noStrike" kern="120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endParaRPr>
          </a:p>
        </p:txBody>
      </p:sp>
      <p:sp>
        <p:nvSpPr>
          <p:cNvPr id="119" name="Rounded Rectangle">
            <a:extLst>
              <a:ext uri="{FF2B5EF4-FFF2-40B4-BE49-F238E27FC236}">
                <a16:creationId xmlns="" xmlns:a16="http://schemas.microsoft.com/office/drawing/2014/main" id="{48C46D14-28C6-144E-AC30-385C4C3628D6}"/>
              </a:ext>
            </a:extLst>
          </p:cNvPr>
          <p:cNvSpPr/>
          <p:nvPr/>
        </p:nvSpPr>
        <p:spPr>
          <a:xfrm>
            <a:off x="9070129" y="1497650"/>
            <a:ext cx="1054682" cy="353778"/>
          </a:xfrm>
          <a:prstGeom prst="roundRect">
            <a:avLst>
              <a:gd name="adj" fmla="val 50000"/>
            </a:avLst>
          </a:prstGeom>
          <a:gradFill>
            <a:gsLst>
              <a:gs pos="5000">
                <a:schemeClr val="accent1"/>
              </a:gs>
              <a:gs pos="100000">
                <a:schemeClr val="accent5"/>
              </a:gs>
            </a:gsLst>
            <a:lin ang="2700000" scaled="1"/>
          </a:gradFill>
          <a:ln w="12700" cap="flat">
            <a:no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Century Gothic"/>
                <a:ea typeface="Helvetica Neue Medium"/>
                <a:cs typeface="Helvetica Neue Medium"/>
                <a:sym typeface="Helvetica Neue Medium"/>
              </a:rPr>
              <a:t>CONCEPT C</a:t>
            </a:r>
          </a:p>
        </p:txBody>
      </p:sp>
      <p:sp>
        <p:nvSpPr>
          <p:cNvPr id="116" name="Rounded Rectangle">
            <a:extLst>
              <a:ext uri="{FF2B5EF4-FFF2-40B4-BE49-F238E27FC236}">
                <a16:creationId xmlns="" xmlns:a16="http://schemas.microsoft.com/office/drawing/2014/main" id="{DA479514-048C-4449-B064-A4C17128FB00}"/>
              </a:ext>
            </a:extLst>
          </p:cNvPr>
          <p:cNvSpPr/>
          <p:nvPr/>
        </p:nvSpPr>
        <p:spPr>
          <a:xfrm>
            <a:off x="10369208" y="1589795"/>
            <a:ext cx="1054683" cy="4409722"/>
          </a:xfrm>
          <a:prstGeom prst="roundRect">
            <a:avLst>
              <a:gd name="adj" fmla="val 6667"/>
            </a:avLst>
          </a:prstGeom>
          <a:solidFill>
            <a:schemeClr val="bg1">
              <a:lumMod val="85000"/>
              <a:alpha val="50000"/>
            </a:schemeClr>
          </a:solidFill>
          <a:ln w="12700" cap="flat">
            <a:no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sz="1000" b="0" i="0" u="none" strike="noStrike" kern="120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endParaRPr>
          </a:p>
        </p:txBody>
      </p:sp>
      <p:sp>
        <p:nvSpPr>
          <p:cNvPr id="117" name="Rounded Rectangle">
            <a:extLst>
              <a:ext uri="{FF2B5EF4-FFF2-40B4-BE49-F238E27FC236}">
                <a16:creationId xmlns="" xmlns:a16="http://schemas.microsoft.com/office/drawing/2014/main" id="{259B3385-33B1-5246-80E9-86A06F8952A9}"/>
              </a:ext>
            </a:extLst>
          </p:cNvPr>
          <p:cNvSpPr/>
          <p:nvPr/>
        </p:nvSpPr>
        <p:spPr>
          <a:xfrm>
            <a:off x="10369209" y="1497650"/>
            <a:ext cx="1054682" cy="353778"/>
          </a:xfrm>
          <a:prstGeom prst="roundRect">
            <a:avLst>
              <a:gd name="adj" fmla="val 50000"/>
            </a:avLst>
          </a:prstGeom>
          <a:gradFill>
            <a:gsLst>
              <a:gs pos="5000">
                <a:schemeClr val="accent1"/>
              </a:gs>
              <a:gs pos="100000">
                <a:schemeClr val="accent5"/>
              </a:gs>
            </a:gsLst>
            <a:lin ang="2700000" scaled="1"/>
          </a:gradFill>
          <a:ln w="12700" cap="flat">
            <a:no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Century Gothic"/>
                <a:ea typeface="Helvetica Neue Medium"/>
                <a:cs typeface="Helvetica Neue Medium"/>
                <a:sym typeface="Helvetica Neue Medium"/>
              </a:rPr>
              <a:t>CONCEPT D</a:t>
            </a:r>
          </a:p>
        </p:txBody>
      </p:sp>
      <p:sp>
        <p:nvSpPr>
          <p:cNvPr id="67" name="Rounded Rectangle">
            <a:extLst>
              <a:ext uri="{FF2B5EF4-FFF2-40B4-BE49-F238E27FC236}">
                <a16:creationId xmlns="" xmlns:a16="http://schemas.microsoft.com/office/drawing/2014/main" id="{C72F1332-AB66-0041-A509-65C9EE49E177}"/>
              </a:ext>
            </a:extLst>
          </p:cNvPr>
          <p:cNvSpPr/>
          <p:nvPr/>
        </p:nvSpPr>
        <p:spPr>
          <a:xfrm>
            <a:off x="4533566" y="2016525"/>
            <a:ext cx="6935927" cy="336288"/>
          </a:xfrm>
          <a:prstGeom prst="roundRect">
            <a:avLst/>
          </a:prstGeom>
          <a:solidFill>
            <a:schemeClr val="bg1"/>
          </a:solidFill>
          <a:ln w="12700">
            <a:noFill/>
            <a:miter lim="400000"/>
          </a:ln>
        </p:spPr>
        <p:txBody>
          <a:bodyPr lIns="182880" tIns="0" rIns="0" bIns="0" anchor="ctr"/>
          <a:lstStyle/>
          <a:p>
            <a:pPr marL="0" marR="0" lvl="0" indent="0" algn="l" defTabSz="825500" rtl="0" eaLnBrk="1" fontAlgn="auto" latinLnBrk="0" hangingPunct="0">
              <a:lnSpc>
                <a:spcPct val="100000"/>
              </a:lnSpc>
              <a:spcBef>
                <a:spcPts val="0"/>
              </a:spcBef>
              <a:spcAft>
                <a:spcPts val="0"/>
              </a:spcAft>
              <a:buClrTx/>
              <a:buSzTx/>
              <a:buFontTx/>
              <a:buNone/>
              <a:tabLst/>
              <a:defRPr sz="3200" b="0">
                <a:solidFill>
                  <a:srgbClr val="F6F9FF"/>
                </a:solidFill>
                <a:latin typeface="+mn-lt"/>
                <a:ea typeface="+mn-ea"/>
                <a:cs typeface="+mn-cs"/>
                <a:sym typeface="Helvetica Neue Medium"/>
              </a:defRPr>
            </a:pPr>
            <a:r>
              <a:rPr kumimoji="0" lang="en-US" sz="900" b="0" i="0" u="none" strike="noStrike" kern="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sym typeface="Helvetica Neue Medium"/>
              </a:rPr>
              <a:t>Strategic alignment</a:t>
            </a:r>
          </a:p>
        </p:txBody>
      </p:sp>
      <p:sp>
        <p:nvSpPr>
          <p:cNvPr id="68" name="Rounded Rectangle">
            <a:extLst>
              <a:ext uri="{FF2B5EF4-FFF2-40B4-BE49-F238E27FC236}">
                <a16:creationId xmlns="" xmlns:a16="http://schemas.microsoft.com/office/drawing/2014/main" id="{E74DC277-3B28-7C4A-B900-C7B59798E768}"/>
              </a:ext>
            </a:extLst>
          </p:cNvPr>
          <p:cNvSpPr/>
          <p:nvPr/>
        </p:nvSpPr>
        <p:spPr>
          <a:xfrm>
            <a:off x="4533565" y="2488402"/>
            <a:ext cx="6935927" cy="336288"/>
          </a:xfrm>
          <a:prstGeom prst="roundRect">
            <a:avLst/>
          </a:prstGeom>
          <a:solidFill>
            <a:schemeClr val="bg1"/>
          </a:solidFill>
          <a:ln w="12700">
            <a:noFill/>
            <a:miter lim="400000"/>
          </a:ln>
        </p:spPr>
        <p:txBody>
          <a:bodyPr lIns="182880" tIns="0" rIns="0" bIns="0" anchor="ctr"/>
          <a:lstStyle/>
          <a:p>
            <a:pPr marL="0" marR="0" lvl="0" indent="0" algn="l" defTabSz="825500" rtl="0" eaLnBrk="1" fontAlgn="auto" latinLnBrk="0" hangingPunct="0">
              <a:lnSpc>
                <a:spcPct val="100000"/>
              </a:lnSpc>
              <a:spcBef>
                <a:spcPts val="0"/>
              </a:spcBef>
              <a:spcAft>
                <a:spcPts val="0"/>
              </a:spcAft>
              <a:buClrTx/>
              <a:buSzTx/>
              <a:buFontTx/>
              <a:buNone/>
              <a:tabLst/>
              <a:defRPr sz="3200" b="0">
                <a:solidFill>
                  <a:srgbClr val="F6F9FF"/>
                </a:solidFill>
                <a:latin typeface="+mn-lt"/>
                <a:ea typeface="+mn-ea"/>
                <a:cs typeface="+mn-cs"/>
                <a:sym typeface="Helvetica Neue Medium"/>
              </a:defRPr>
            </a:pPr>
            <a:r>
              <a:rPr kumimoji="0" lang="en-US" sz="900" b="0" i="0" u="none" strike="noStrike" kern="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sym typeface="Helvetica Neue Medium"/>
              </a:rPr>
              <a:t>Market size</a:t>
            </a:r>
          </a:p>
        </p:txBody>
      </p:sp>
      <p:sp>
        <p:nvSpPr>
          <p:cNvPr id="69" name="Rounded Rectangle">
            <a:extLst>
              <a:ext uri="{FF2B5EF4-FFF2-40B4-BE49-F238E27FC236}">
                <a16:creationId xmlns="" xmlns:a16="http://schemas.microsoft.com/office/drawing/2014/main" id="{C999E51C-5917-FD4F-9193-4FA26A00736B}"/>
              </a:ext>
            </a:extLst>
          </p:cNvPr>
          <p:cNvSpPr/>
          <p:nvPr/>
        </p:nvSpPr>
        <p:spPr>
          <a:xfrm>
            <a:off x="4533565" y="2960276"/>
            <a:ext cx="6935927" cy="336288"/>
          </a:xfrm>
          <a:prstGeom prst="roundRect">
            <a:avLst/>
          </a:prstGeom>
          <a:solidFill>
            <a:schemeClr val="bg1"/>
          </a:solidFill>
          <a:ln w="12700">
            <a:noFill/>
            <a:miter lim="400000"/>
          </a:ln>
        </p:spPr>
        <p:txBody>
          <a:bodyPr lIns="182880" tIns="0" rIns="0" bIns="0" anchor="ctr"/>
          <a:lstStyle/>
          <a:p>
            <a:pPr marL="0" marR="0" lvl="0" indent="0" algn="l" defTabSz="825500" rtl="0" eaLnBrk="1" fontAlgn="auto" latinLnBrk="0" hangingPunct="0">
              <a:lnSpc>
                <a:spcPct val="100000"/>
              </a:lnSpc>
              <a:spcBef>
                <a:spcPts val="0"/>
              </a:spcBef>
              <a:spcAft>
                <a:spcPts val="0"/>
              </a:spcAft>
              <a:buClrTx/>
              <a:buSzTx/>
              <a:buFontTx/>
              <a:buNone/>
              <a:tabLst/>
              <a:defRPr sz="3200" b="0">
                <a:solidFill>
                  <a:srgbClr val="F6F9FF"/>
                </a:solidFill>
                <a:latin typeface="+mn-lt"/>
                <a:ea typeface="+mn-ea"/>
                <a:cs typeface="+mn-cs"/>
                <a:sym typeface="Helvetica Neue Medium"/>
              </a:defRPr>
            </a:pPr>
            <a:r>
              <a:rPr kumimoji="0" lang="en-US" sz="900" b="0" i="0" u="none" strike="noStrike" kern="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sym typeface="Helvetica Neue Medium"/>
              </a:rPr>
              <a:t>Market growth forecast</a:t>
            </a:r>
          </a:p>
        </p:txBody>
      </p:sp>
      <p:sp>
        <p:nvSpPr>
          <p:cNvPr id="70" name="Rounded Rectangle">
            <a:extLst>
              <a:ext uri="{FF2B5EF4-FFF2-40B4-BE49-F238E27FC236}">
                <a16:creationId xmlns="" xmlns:a16="http://schemas.microsoft.com/office/drawing/2014/main" id="{A4E25F25-E11D-4645-8AA0-25BC023F387E}"/>
              </a:ext>
            </a:extLst>
          </p:cNvPr>
          <p:cNvSpPr/>
          <p:nvPr/>
        </p:nvSpPr>
        <p:spPr>
          <a:xfrm>
            <a:off x="4533565" y="3432152"/>
            <a:ext cx="6935927" cy="336288"/>
          </a:xfrm>
          <a:prstGeom prst="roundRect">
            <a:avLst/>
          </a:prstGeom>
          <a:solidFill>
            <a:schemeClr val="bg1"/>
          </a:solidFill>
          <a:ln w="12700">
            <a:noFill/>
            <a:miter lim="400000"/>
          </a:ln>
        </p:spPr>
        <p:txBody>
          <a:bodyPr lIns="182880" tIns="0" rIns="0" bIns="0" anchor="ctr"/>
          <a:lstStyle/>
          <a:p>
            <a:pPr marL="0" marR="0" lvl="0" indent="0" algn="l" defTabSz="825500" rtl="0" eaLnBrk="1" fontAlgn="auto" latinLnBrk="0" hangingPunct="0">
              <a:lnSpc>
                <a:spcPct val="100000"/>
              </a:lnSpc>
              <a:spcBef>
                <a:spcPts val="0"/>
              </a:spcBef>
              <a:spcAft>
                <a:spcPts val="0"/>
              </a:spcAft>
              <a:buClrTx/>
              <a:buSzTx/>
              <a:buFontTx/>
              <a:buNone/>
              <a:tabLst/>
              <a:defRPr sz="3200" b="0">
                <a:solidFill>
                  <a:srgbClr val="F6F9FF"/>
                </a:solidFill>
                <a:latin typeface="+mn-lt"/>
                <a:ea typeface="+mn-ea"/>
                <a:cs typeface="+mn-cs"/>
                <a:sym typeface="Helvetica Neue Medium"/>
              </a:defRPr>
            </a:pPr>
            <a:r>
              <a:rPr kumimoji="0" lang="en-US" sz="900" b="0" i="0" u="none" strike="noStrike" kern="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sym typeface="Helvetica Neue Medium"/>
              </a:rPr>
              <a:t>Wow factor/ concept value</a:t>
            </a:r>
          </a:p>
        </p:txBody>
      </p:sp>
      <p:sp>
        <p:nvSpPr>
          <p:cNvPr id="71" name="Rounded Rectangle">
            <a:extLst>
              <a:ext uri="{FF2B5EF4-FFF2-40B4-BE49-F238E27FC236}">
                <a16:creationId xmlns="" xmlns:a16="http://schemas.microsoft.com/office/drawing/2014/main" id="{3D734F7C-BA8B-7744-9A99-FD0BBF330914}"/>
              </a:ext>
            </a:extLst>
          </p:cNvPr>
          <p:cNvSpPr/>
          <p:nvPr/>
        </p:nvSpPr>
        <p:spPr>
          <a:xfrm>
            <a:off x="4533565" y="3904027"/>
            <a:ext cx="6935927" cy="336288"/>
          </a:xfrm>
          <a:prstGeom prst="roundRect">
            <a:avLst/>
          </a:prstGeom>
          <a:solidFill>
            <a:schemeClr val="bg1"/>
          </a:solidFill>
          <a:ln w="12700">
            <a:noFill/>
            <a:miter lim="400000"/>
          </a:ln>
        </p:spPr>
        <p:txBody>
          <a:bodyPr lIns="182880" tIns="0" rIns="0" bIns="0" anchor="ctr"/>
          <a:lstStyle/>
          <a:p>
            <a:pPr marL="0" marR="0" lvl="0" indent="0" algn="l" defTabSz="825500" rtl="0" eaLnBrk="1" fontAlgn="auto" latinLnBrk="0" hangingPunct="0">
              <a:lnSpc>
                <a:spcPct val="100000"/>
              </a:lnSpc>
              <a:spcBef>
                <a:spcPts val="0"/>
              </a:spcBef>
              <a:spcAft>
                <a:spcPts val="0"/>
              </a:spcAft>
              <a:buClrTx/>
              <a:buSzTx/>
              <a:buFontTx/>
              <a:buNone/>
              <a:tabLst/>
              <a:defRPr sz="3200" b="0">
                <a:solidFill>
                  <a:srgbClr val="F6F9FF"/>
                </a:solidFill>
                <a:latin typeface="+mn-lt"/>
                <a:ea typeface="+mn-ea"/>
                <a:cs typeface="+mn-cs"/>
                <a:sym typeface="Helvetica Neue Medium"/>
              </a:defRPr>
            </a:pPr>
            <a:r>
              <a:rPr kumimoji="0" lang="en-US" sz="900" b="0" i="0" u="none" strike="noStrike" kern="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sym typeface="Helvetica Neue Medium"/>
              </a:rPr>
              <a:t>Technical feasibility</a:t>
            </a:r>
          </a:p>
        </p:txBody>
      </p:sp>
      <p:sp>
        <p:nvSpPr>
          <p:cNvPr id="72" name="Rounded Rectangle">
            <a:extLst>
              <a:ext uri="{FF2B5EF4-FFF2-40B4-BE49-F238E27FC236}">
                <a16:creationId xmlns="" xmlns:a16="http://schemas.microsoft.com/office/drawing/2014/main" id="{F2F0CADA-7941-064E-9B1B-949360F72408}"/>
              </a:ext>
            </a:extLst>
          </p:cNvPr>
          <p:cNvSpPr/>
          <p:nvPr/>
        </p:nvSpPr>
        <p:spPr>
          <a:xfrm>
            <a:off x="4533565" y="4375903"/>
            <a:ext cx="6935927" cy="336288"/>
          </a:xfrm>
          <a:prstGeom prst="roundRect">
            <a:avLst/>
          </a:prstGeom>
          <a:solidFill>
            <a:schemeClr val="bg1"/>
          </a:solidFill>
          <a:ln w="12700">
            <a:noFill/>
            <a:miter lim="400000"/>
          </a:ln>
        </p:spPr>
        <p:txBody>
          <a:bodyPr lIns="182880" tIns="0" rIns="0" bIns="0" anchor="ctr"/>
          <a:lstStyle/>
          <a:p>
            <a:pPr marL="0" marR="0" lvl="0" indent="0" algn="l" defTabSz="825500" rtl="0" eaLnBrk="1" fontAlgn="auto" latinLnBrk="0" hangingPunct="0">
              <a:lnSpc>
                <a:spcPct val="100000"/>
              </a:lnSpc>
              <a:spcBef>
                <a:spcPts val="0"/>
              </a:spcBef>
              <a:spcAft>
                <a:spcPts val="0"/>
              </a:spcAft>
              <a:buClrTx/>
              <a:buSzTx/>
              <a:buFontTx/>
              <a:buNone/>
              <a:tabLst/>
              <a:defRPr sz="3200" b="0">
                <a:solidFill>
                  <a:srgbClr val="F6F9FF"/>
                </a:solidFill>
                <a:latin typeface="+mn-lt"/>
                <a:ea typeface="+mn-ea"/>
                <a:cs typeface="+mn-cs"/>
                <a:sym typeface="Helvetica Neue Medium"/>
              </a:defRPr>
            </a:pPr>
            <a:r>
              <a:rPr kumimoji="0" lang="en-US" sz="900" b="0" i="0" u="none" strike="noStrike" kern="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sym typeface="Helvetica Neue Medium"/>
              </a:rPr>
              <a:t>Manufacturing feasibility</a:t>
            </a:r>
          </a:p>
        </p:txBody>
      </p:sp>
      <p:sp>
        <p:nvSpPr>
          <p:cNvPr id="73" name="Rounded Rectangle">
            <a:extLst>
              <a:ext uri="{FF2B5EF4-FFF2-40B4-BE49-F238E27FC236}">
                <a16:creationId xmlns="" xmlns:a16="http://schemas.microsoft.com/office/drawing/2014/main" id="{01AB894C-398D-1448-954B-90B99FDA2190}"/>
              </a:ext>
            </a:extLst>
          </p:cNvPr>
          <p:cNvSpPr/>
          <p:nvPr/>
        </p:nvSpPr>
        <p:spPr>
          <a:xfrm>
            <a:off x="4533565" y="4847777"/>
            <a:ext cx="6935927" cy="336288"/>
          </a:xfrm>
          <a:prstGeom prst="roundRect">
            <a:avLst/>
          </a:prstGeom>
          <a:solidFill>
            <a:schemeClr val="bg1"/>
          </a:solidFill>
          <a:ln w="12700">
            <a:noFill/>
            <a:miter lim="400000"/>
          </a:ln>
        </p:spPr>
        <p:txBody>
          <a:bodyPr lIns="182880" tIns="0" rIns="0" bIns="0" anchor="ctr"/>
          <a:lstStyle/>
          <a:p>
            <a:pPr marL="0" marR="0" lvl="0" indent="0" algn="l" defTabSz="825500" rtl="0" eaLnBrk="1" fontAlgn="auto" latinLnBrk="0" hangingPunct="0">
              <a:lnSpc>
                <a:spcPct val="100000"/>
              </a:lnSpc>
              <a:spcBef>
                <a:spcPts val="0"/>
              </a:spcBef>
              <a:spcAft>
                <a:spcPts val="0"/>
              </a:spcAft>
              <a:buClrTx/>
              <a:buSzTx/>
              <a:buFontTx/>
              <a:buNone/>
              <a:tabLst/>
              <a:defRPr sz="3200" b="0">
                <a:solidFill>
                  <a:srgbClr val="F6F9FF"/>
                </a:solidFill>
                <a:latin typeface="+mn-lt"/>
                <a:ea typeface="+mn-ea"/>
                <a:cs typeface="+mn-cs"/>
                <a:sym typeface="Helvetica Neue Medium"/>
              </a:defRPr>
            </a:pPr>
            <a:r>
              <a:rPr kumimoji="0" lang="en-US" sz="900" b="0" i="0" u="none" strike="noStrike" kern="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sym typeface="Helvetica Neue Medium"/>
              </a:rPr>
              <a:t>Delivery feasibility</a:t>
            </a:r>
          </a:p>
        </p:txBody>
      </p:sp>
      <p:sp>
        <p:nvSpPr>
          <p:cNvPr id="74" name="Rounded Rectangle">
            <a:extLst>
              <a:ext uri="{FF2B5EF4-FFF2-40B4-BE49-F238E27FC236}">
                <a16:creationId xmlns="" xmlns:a16="http://schemas.microsoft.com/office/drawing/2014/main" id="{3BDDBAC7-2FC6-9C4A-8629-0B9B155E2D7F}"/>
              </a:ext>
            </a:extLst>
          </p:cNvPr>
          <p:cNvSpPr/>
          <p:nvPr/>
        </p:nvSpPr>
        <p:spPr>
          <a:xfrm>
            <a:off x="4533565" y="5319653"/>
            <a:ext cx="6935927" cy="336288"/>
          </a:xfrm>
          <a:prstGeom prst="roundRect">
            <a:avLst/>
          </a:prstGeom>
          <a:solidFill>
            <a:schemeClr val="bg1"/>
          </a:solidFill>
          <a:ln w="12700">
            <a:noFill/>
            <a:miter lim="400000"/>
          </a:ln>
        </p:spPr>
        <p:txBody>
          <a:bodyPr lIns="182880" tIns="0" rIns="0" bIns="0" anchor="ctr"/>
          <a:lstStyle/>
          <a:p>
            <a:pPr marL="0" marR="0" lvl="0" indent="0" algn="l" defTabSz="825500" rtl="0" eaLnBrk="1" fontAlgn="auto" latinLnBrk="0" hangingPunct="0">
              <a:lnSpc>
                <a:spcPct val="100000"/>
              </a:lnSpc>
              <a:spcBef>
                <a:spcPts val="0"/>
              </a:spcBef>
              <a:spcAft>
                <a:spcPts val="0"/>
              </a:spcAft>
              <a:buClrTx/>
              <a:buSzTx/>
              <a:buFontTx/>
              <a:buNone/>
              <a:tabLst/>
              <a:defRPr sz="3200" b="0">
                <a:solidFill>
                  <a:srgbClr val="F6F9FF"/>
                </a:solidFill>
                <a:latin typeface="+mn-lt"/>
                <a:ea typeface="+mn-ea"/>
                <a:cs typeface="+mn-cs"/>
                <a:sym typeface="Helvetica Neue Medium"/>
              </a:defRPr>
            </a:pPr>
            <a:r>
              <a:rPr kumimoji="0" lang="en-US" sz="900" b="0" i="0" u="none" strike="noStrike" kern="0" cap="none" spc="0" normalizeH="0" baseline="0" noProof="0" dirty="0">
                <a:ln>
                  <a:noFill/>
                </a:ln>
                <a:solidFill>
                  <a:schemeClr val="tx1">
                    <a:lumMod val="65000"/>
                    <a:lumOff val="35000"/>
                  </a:schemeClr>
                </a:solidFill>
                <a:effectLst/>
                <a:uLnTx/>
                <a:uFillTx/>
                <a:latin typeface="Century Gothic"/>
                <a:ea typeface="Helvetica Neue Medium"/>
                <a:cs typeface="Helvetica Neue Medium"/>
                <a:sym typeface="Helvetica Neue Medium"/>
              </a:rPr>
              <a:t>Competitive advantage</a:t>
            </a:r>
          </a:p>
        </p:txBody>
      </p:sp>
      <p:sp>
        <p:nvSpPr>
          <p:cNvPr id="75" name="Rounded Rectangle">
            <a:extLst>
              <a:ext uri="{FF2B5EF4-FFF2-40B4-BE49-F238E27FC236}">
                <a16:creationId xmlns="" xmlns:a16="http://schemas.microsoft.com/office/drawing/2014/main" id="{7A527767-0931-F643-A404-8C2534EFAE5B}"/>
              </a:ext>
            </a:extLst>
          </p:cNvPr>
          <p:cNvSpPr/>
          <p:nvPr/>
        </p:nvSpPr>
        <p:spPr>
          <a:xfrm>
            <a:off x="4533565" y="5767319"/>
            <a:ext cx="6935927" cy="384701"/>
          </a:xfrm>
          <a:prstGeom prst="roundRect">
            <a:avLst>
              <a:gd name="adj" fmla="val 50000"/>
            </a:avLst>
          </a:prstGeom>
          <a:gradFill>
            <a:gsLst>
              <a:gs pos="5000">
                <a:schemeClr val="accent1"/>
              </a:gs>
              <a:gs pos="100000">
                <a:schemeClr val="accent5"/>
              </a:gs>
            </a:gsLst>
            <a:lin ang="2700000" scaled="1"/>
          </a:gradFill>
          <a:ln w="12700">
            <a:miter lim="400000"/>
          </a:ln>
        </p:spPr>
        <p:txBody>
          <a:bodyPr lIns="18288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chemeClr val="bg1"/>
                </a:solidFill>
                <a:effectLst/>
                <a:uLnTx/>
                <a:uFillTx/>
                <a:latin typeface="Century Gothic"/>
                <a:ea typeface="Helvetica Neue Medium"/>
                <a:cs typeface="Helvetica Neue Medium"/>
                <a:sym typeface="Helvetica Neue Medium"/>
              </a:rPr>
              <a:t>Column Total</a:t>
            </a:r>
            <a:endParaRPr kumimoji="0" sz="900" b="1" i="0" u="none" strike="noStrike" kern="1200" cap="none" spc="0" normalizeH="0" baseline="0" noProof="0" dirty="0">
              <a:ln>
                <a:noFill/>
              </a:ln>
              <a:solidFill>
                <a:schemeClr val="bg1"/>
              </a:solidFill>
              <a:effectLst/>
              <a:uLnTx/>
              <a:uFillTx/>
              <a:latin typeface="Century Gothic"/>
              <a:ea typeface="Helvetica Neue Medium"/>
              <a:cs typeface="Helvetica Neue Medium"/>
              <a:sym typeface="Helvetica Neue Medium"/>
            </a:endParaRPr>
          </a:p>
        </p:txBody>
      </p:sp>
      <p:grpSp>
        <p:nvGrpSpPr>
          <p:cNvPr id="76" name="Group 75">
            <a:extLst>
              <a:ext uri="{FF2B5EF4-FFF2-40B4-BE49-F238E27FC236}">
                <a16:creationId xmlns="" xmlns:a16="http://schemas.microsoft.com/office/drawing/2014/main" id="{CCA3050C-49A7-C64D-BB86-634B6EB8B22C}"/>
              </a:ext>
            </a:extLst>
          </p:cNvPr>
          <p:cNvGrpSpPr/>
          <p:nvPr/>
        </p:nvGrpSpPr>
        <p:grpSpPr>
          <a:xfrm>
            <a:off x="6890304" y="2077141"/>
            <a:ext cx="218008" cy="3999467"/>
            <a:chOff x="5141574" y="2166036"/>
            <a:chExt cx="242529" cy="3627936"/>
          </a:xfrm>
        </p:grpSpPr>
        <p:sp>
          <p:nvSpPr>
            <p:cNvPr id="107" name="TextBox 106">
              <a:extLst>
                <a:ext uri="{FF2B5EF4-FFF2-40B4-BE49-F238E27FC236}">
                  <a16:creationId xmlns="" xmlns:a16="http://schemas.microsoft.com/office/drawing/2014/main" id="{120309BE-04FF-BE4E-989D-9A08E25B9EB1}"/>
                </a:ext>
              </a:extLst>
            </p:cNvPr>
            <p:cNvSpPr txBox="1"/>
            <p:nvPr/>
          </p:nvSpPr>
          <p:spPr>
            <a:xfrm>
              <a:off x="5174563" y="21660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5</a:t>
              </a:r>
            </a:p>
          </p:txBody>
        </p:sp>
        <p:sp>
          <p:nvSpPr>
            <p:cNvPr id="108" name="TextBox 107">
              <a:extLst>
                <a:ext uri="{FF2B5EF4-FFF2-40B4-BE49-F238E27FC236}">
                  <a16:creationId xmlns="" xmlns:a16="http://schemas.microsoft.com/office/drawing/2014/main" id="{E8B2175C-A615-F146-9525-9C0EEA733210}"/>
                </a:ext>
              </a:extLst>
            </p:cNvPr>
            <p:cNvSpPr txBox="1"/>
            <p:nvPr/>
          </p:nvSpPr>
          <p:spPr>
            <a:xfrm>
              <a:off x="5174563" y="25939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3</a:t>
              </a:r>
            </a:p>
          </p:txBody>
        </p:sp>
        <p:sp>
          <p:nvSpPr>
            <p:cNvPr id="109" name="TextBox 108">
              <a:extLst>
                <a:ext uri="{FF2B5EF4-FFF2-40B4-BE49-F238E27FC236}">
                  <a16:creationId xmlns="" xmlns:a16="http://schemas.microsoft.com/office/drawing/2014/main" id="{25EE93CD-D857-F242-A4EF-BBE7CD305C59}"/>
                </a:ext>
              </a:extLst>
            </p:cNvPr>
            <p:cNvSpPr txBox="1"/>
            <p:nvPr/>
          </p:nvSpPr>
          <p:spPr>
            <a:xfrm>
              <a:off x="5174563" y="3021835"/>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4</a:t>
              </a:r>
            </a:p>
          </p:txBody>
        </p:sp>
        <p:sp>
          <p:nvSpPr>
            <p:cNvPr id="110" name="TextBox 109">
              <a:extLst>
                <a:ext uri="{FF2B5EF4-FFF2-40B4-BE49-F238E27FC236}">
                  <a16:creationId xmlns="" xmlns:a16="http://schemas.microsoft.com/office/drawing/2014/main" id="{97C1BA59-944B-E74C-BDE0-DE4B86BC204C}"/>
                </a:ext>
              </a:extLst>
            </p:cNvPr>
            <p:cNvSpPr txBox="1"/>
            <p:nvPr/>
          </p:nvSpPr>
          <p:spPr>
            <a:xfrm>
              <a:off x="5174563" y="34497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2</a:t>
              </a:r>
            </a:p>
          </p:txBody>
        </p:sp>
        <p:sp>
          <p:nvSpPr>
            <p:cNvPr id="111" name="TextBox 110">
              <a:extLst>
                <a:ext uri="{FF2B5EF4-FFF2-40B4-BE49-F238E27FC236}">
                  <a16:creationId xmlns="" xmlns:a16="http://schemas.microsoft.com/office/drawing/2014/main" id="{9B3C3B3A-5AE9-2A4F-A6A0-A22849CE014C}"/>
                </a:ext>
              </a:extLst>
            </p:cNvPr>
            <p:cNvSpPr txBox="1"/>
            <p:nvPr/>
          </p:nvSpPr>
          <p:spPr>
            <a:xfrm>
              <a:off x="5174563" y="38776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3</a:t>
              </a:r>
            </a:p>
          </p:txBody>
        </p:sp>
        <p:sp>
          <p:nvSpPr>
            <p:cNvPr id="112" name="TextBox 111">
              <a:extLst>
                <a:ext uri="{FF2B5EF4-FFF2-40B4-BE49-F238E27FC236}">
                  <a16:creationId xmlns="" xmlns:a16="http://schemas.microsoft.com/office/drawing/2014/main" id="{67080B76-D080-374A-8A76-4CEF40221D35}"/>
                </a:ext>
              </a:extLst>
            </p:cNvPr>
            <p:cNvSpPr txBox="1"/>
            <p:nvPr/>
          </p:nvSpPr>
          <p:spPr>
            <a:xfrm>
              <a:off x="5174563" y="43055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1</a:t>
              </a:r>
            </a:p>
          </p:txBody>
        </p:sp>
        <p:sp>
          <p:nvSpPr>
            <p:cNvPr id="113" name="TextBox 112">
              <a:extLst>
                <a:ext uri="{FF2B5EF4-FFF2-40B4-BE49-F238E27FC236}">
                  <a16:creationId xmlns="" xmlns:a16="http://schemas.microsoft.com/office/drawing/2014/main" id="{D475E409-C3F3-1F47-8DE2-4E73CB9DC6C3}"/>
                </a:ext>
              </a:extLst>
            </p:cNvPr>
            <p:cNvSpPr txBox="1"/>
            <p:nvPr/>
          </p:nvSpPr>
          <p:spPr>
            <a:xfrm>
              <a:off x="5174563" y="4733437"/>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2</a:t>
              </a:r>
            </a:p>
          </p:txBody>
        </p:sp>
        <p:sp>
          <p:nvSpPr>
            <p:cNvPr id="114" name="TextBox 113">
              <a:extLst>
                <a:ext uri="{FF2B5EF4-FFF2-40B4-BE49-F238E27FC236}">
                  <a16:creationId xmlns="" xmlns:a16="http://schemas.microsoft.com/office/drawing/2014/main" id="{238EEF96-B72D-5D4F-B001-31EC94CE9BB7}"/>
                </a:ext>
              </a:extLst>
            </p:cNvPr>
            <p:cNvSpPr txBox="1"/>
            <p:nvPr/>
          </p:nvSpPr>
          <p:spPr>
            <a:xfrm>
              <a:off x="5174563" y="51613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1</a:t>
              </a:r>
            </a:p>
          </p:txBody>
        </p:sp>
        <p:sp>
          <p:nvSpPr>
            <p:cNvPr id="115" name="TextBox 114">
              <a:extLst>
                <a:ext uri="{FF2B5EF4-FFF2-40B4-BE49-F238E27FC236}">
                  <a16:creationId xmlns="" xmlns:a16="http://schemas.microsoft.com/office/drawing/2014/main" id="{FFED5128-1EF2-F548-BF6F-21CCF09D5487}"/>
                </a:ext>
              </a:extLst>
            </p:cNvPr>
            <p:cNvSpPr txBox="1"/>
            <p:nvPr/>
          </p:nvSpPr>
          <p:spPr>
            <a:xfrm>
              <a:off x="5141574" y="5589236"/>
              <a:ext cx="242529"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bg1"/>
                  </a:solidFill>
                  <a:effectLst/>
                  <a:uLnTx/>
                  <a:uFillTx/>
                  <a:latin typeface="Century Gothic"/>
                  <a:ea typeface="Helvetica Neue"/>
                  <a:cs typeface="Helvetica Neue"/>
                  <a:sym typeface="Helvetica Neue"/>
                </a:rPr>
                <a:t>21</a:t>
              </a:r>
            </a:p>
          </p:txBody>
        </p:sp>
      </p:grpSp>
      <p:grpSp>
        <p:nvGrpSpPr>
          <p:cNvPr id="77" name="Group 76">
            <a:extLst>
              <a:ext uri="{FF2B5EF4-FFF2-40B4-BE49-F238E27FC236}">
                <a16:creationId xmlns="" xmlns:a16="http://schemas.microsoft.com/office/drawing/2014/main" id="{B67CA39E-0845-1649-92EC-DB5271E1B184}"/>
              </a:ext>
            </a:extLst>
          </p:cNvPr>
          <p:cNvGrpSpPr/>
          <p:nvPr/>
        </p:nvGrpSpPr>
        <p:grpSpPr>
          <a:xfrm>
            <a:off x="8189383" y="2077141"/>
            <a:ext cx="218008" cy="3999467"/>
            <a:chOff x="5141574" y="2166036"/>
            <a:chExt cx="242529" cy="3627936"/>
          </a:xfrm>
        </p:grpSpPr>
        <p:sp>
          <p:nvSpPr>
            <p:cNvPr id="98" name="TextBox 97">
              <a:extLst>
                <a:ext uri="{FF2B5EF4-FFF2-40B4-BE49-F238E27FC236}">
                  <a16:creationId xmlns="" xmlns:a16="http://schemas.microsoft.com/office/drawing/2014/main" id="{B259C4A2-8484-454E-9D02-ECF1AF174C4D}"/>
                </a:ext>
              </a:extLst>
            </p:cNvPr>
            <p:cNvSpPr txBox="1"/>
            <p:nvPr/>
          </p:nvSpPr>
          <p:spPr>
            <a:xfrm>
              <a:off x="5174563" y="21660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2</a:t>
              </a:r>
            </a:p>
          </p:txBody>
        </p:sp>
        <p:sp>
          <p:nvSpPr>
            <p:cNvPr id="99" name="TextBox 98">
              <a:extLst>
                <a:ext uri="{FF2B5EF4-FFF2-40B4-BE49-F238E27FC236}">
                  <a16:creationId xmlns="" xmlns:a16="http://schemas.microsoft.com/office/drawing/2014/main" id="{6BE40058-A86D-DA43-818D-E6145CC63047}"/>
                </a:ext>
              </a:extLst>
            </p:cNvPr>
            <p:cNvSpPr txBox="1"/>
            <p:nvPr/>
          </p:nvSpPr>
          <p:spPr>
            <a:xfrm>
              <a:off x="5174563" y="25939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1</a:t>
              </a:r>
            </a:p>
          </p:txBody>
        </p:sp>
        <p:sp>
          <p:nvSpPr>
            <p:cNvPr id="100" name="TextBox 99">
              <a:extLst>
                <a:ext uri="{FF2B5EF4-FFF2-40B4-BE49-F238E27FC236}">
                  <a16:creationId xmlns="" xmlns:a16="http://schemas.microsoft.com/office/drawing/2014/main" id="{65D9EBC1-B587-7B4A-87C7-A05117BDB600}"/>
                </a:ext>
              </a:extLst>
            </p:cNvPr>
            <p:cNvSpPr txBox="1"/>
            <p:nvPr/>
          </p:nvSpPr>
          <p:spPr>
            <a:xfrm>
              <a:off x="5174563" y="3021835"/>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3</a:t>
              </a:r>
            </a:p>
          </p:txBody>
        </p:sp>
        <p:sp>
          <p:nvSpPr>
            <p:cNvPr id="101" name="TextBox 100">
              <a:extLst>
                <a:ext uri="{FF2B5EF4-FFF2-40B4-BE49-F238E27FC236}">
                  <a16:creationId xmlns="" xmlns:a16="http://schemas.microsoft.com/office/drawing/2014/main" id="{1C1135CB-2C2A-5643-BE5E-5FB2FEBFC52B}"/>
                </a:ext>
              </a:extLst>
            </p:cNvPr>
            <p:cNvSpPr txBox="1"/>
            <p:nvPr/>
          </p:nvSpPr>
          <p:spPr>
            <a:xfrm>
              <a:off x="5174563" y="34497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4</a:t>
              </a:r>
            </a:p>
          </p:txBody>
        </p:sp>
        <p:sp>
          <p:nvSpPr>
            <p:cNvPr id="102" name="TextBox 101">
              <a:extLst>
                <a:ext uri="{FF2B5EF4-FFF2-40B4-BE49-F238E27FC236}">
                  <a16:creationId xmlns="" xmlns:a16="http://schemas.microsoft.com/office/drawing/2014/main" id="{D3412231-3BFB-9A49-BEBB-25DF0EB58949}"/>
                </a:ext>
              </a:extLst>
            </p:cNvPr>
            <p:cNvSpPr txBox="1"/>
            <p:nvPr/>
          </p:nvSpPr>
          <p:spPr>
            <a:xfrm>
              <a:off x="5174563" y="38776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2</a:t>
              </a:r>
            </a:p>
          </p:txBody>
        </p:sp>
        <p:sp>
          <p:nvSpPr>
            <p:cNvPr id="103" name="TextBox 102">
              <a:extLst>
                <a:ext uri="{FF2B5EF4-FFF2-40B4-BE49-F238E27FC236}">
                  <a16:creationId xmlns="" xmlns:a16="http://schemas.microsoft.com/office/drawing/2014/main" id="{471CEFF3-F1EB-B246-9D41-9C8DF7DBDE5D}"/>
                </a:ext>
              </a:extLst>
            </p:cNvPr>
            <p:cNvSpPr txBox="1"/>
            <p:nvPr/>
          </p:nvSpPr>
          <p:spPr>
            <a:xfrm>
              <a:off x="5174563" y="43055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5</a:t>
              </a:r>
            </a:p>
          </p:txBody>
        </p:sp>
        <p:sp>
          <p:nvSpPr>
            <p:cNvPr id="104" name="TextBox 103">
              <a:extLst>
                <a:ext uri="{FF2B5EF4-FFF2-40B4-BE49-F238E27FC236}">
                  <a16:creationId xmlns="" xmlns:a16="http://schemas.microsoft.com/office/drawing/2014/main" id="{7957B63D-F322-764E-8C1D-F683F738E651}"/>
                </a:ext>
              </a:extLst>
            </p:cNvPr>
            <p:cNvSpPr txBox="1"/>
            <p:nvPr/>
          </p:nvSpPr>
          <p:spPr>
            <a:xfrm>
              <a:off x="5174563" y="4733437"/>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1</a:t>
              </a:r>
            </a:p>
          </p:txBody>
        </p:sp>
        <p:sp>
          <p:nvSpPr>
            <p:cNvPr id="105" name="TextBox 104">
              <a:extLst>
                <a:ext uri="{FF2B5EF4-FFF2-40B4-BE49-F238E27FC236}">
                  <a16:creationId xmlns="" xmlns:a16="http://schemas.microsoft.com/office/drawing/2014/main" id="{19F7143E-7C48-2741-9A90-DD20B2B26461}"/>
                </a:ext>
              </a:extLst>
            </p:cNvPr>
            <p:cNvSpPr txBox="1"/>
            <p:nvPr/>
          </p:nvSpPr>
          <p:spPr>
            <a:xfrm>
              <a:off x="5174563" y="51613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2</a:t>
              </a:r>
            </a:p>
          </p:txBody>
        </p:sp>
        <p:sp>
          <p:nvSpPr>
            <p:cNvPr id="106" name="TextBox 105">
              <a:extLst>
                <a:ext uri="{FF2B5EF4-FFF2-40B4-BE49-F238E27FC236}">
                  <a16:creationId xmlns="" xmlns:a16="http://schemas.microsoft.com/office/drawing/2014/main" id="{541AC9B9-3DD1-834E-916E-EE51BCD6BB2F}"/>
                </a:ext>
              </a:extLst>
            </p:cNvPr>
            <p:cNvSpPr txBox="1"/>
            <p:nvPr/>
          </p:nvSpPr>
          <p:spPr>
            <a:xfrm>
              <a:off x="5141574" y="5589236"/>
              <a:ext cx="242529"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bg1"/>
                  </a:solidFill>
                  <a:effectLst/>
                  <a:uLnTx/>
                  <a:uFillTx/>
                  <a:latin typeface="Century Gothic"/>
                  <a:ea typeface="Helvetica Neue"/>
                  <a:cs typeface="Helvetica Neue"/>
                  <a:sym typeface="Helvetica Neue"/>
                </a:rPr>
                <a:t>20</a:t>
              </a:r>
            </a:p>
          </p:txBody>
        </p:sp>
      </p:grpSp>
      <p:grpSp>
        <p:nvGrpSpPr>
          <p:cNvPr id="78" name="Group 77">
            <a:extLst>
              <a:ext uri="{FF2B5EF4-FFF2-40B4-BE49-F238E27FC236}">
                <a16:creationId xmlns="" xmlns:a16="http://schemas.microsoft.com/office/drawing/2014/main" id="{43FC8A53-A098-B84B-9A0E-25EF05C5375C}"/>
              </a:ext>
            </a:extLst>
          </p:cNvPr>
          <p:cNvGrpSpPr/>
          <p:nvPr/>
        </p:nvGrpSpPr>
        <p:grpSpPr>
          <a:xfrm>
            <a:off x="9488462" y="2077141"/>
            <a:ext cx="218008" cy="3999467"/>
            <a:chOff x="5141574" y="2166036"/>
            <a:chExt cx="242529" cy="3627936"/>
          </a:xfrm>
        </p:grpSpPr>
        <p:sp>
          <p:nvSpPr>
            <p:cNvPr id="89" name="TextBox 88">
              <a:extLst>
                <a:ext uri="{FF2B5EF4-FFF2-40B4-BE49-F238E27FC236}">
                  <a16:creationId xmlns="" xmlns:a16="http://schemas.microsoft.com/office/drawing/2014/main" id="{928A02FD-5DE8-4940-9004-43CA66FDA05B}"/>
                </a:ext>
              </a:extLst>
            </p:cNvPr>
            <p:cNvSpPr txBox="1"/>
            <p:nvPr/>
          </p:nvSpPr>
          <p:spPr>
            <a:xfrm>
              <a:off x="5174563" y="21660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5</a:t>
              </a:r>
            </a:p>
          </p:txBody>
        </p:sp>
        <p:sp>
          <p:nvSpPr>
            <p:cNvPr id="90" name="TextBox 89">
              <a:extLst>
                <a:ext uri="{FF2B5EF4-FFF2-40B4-BE49-F238E27FC236}">
                  <a16:creationId xmlns="" xmlns:a16="http://schemas.microsoft.com/office/drawing/2014/main" id="{5D187F3E-C27C-984A-91D7-D55D087D15E8}"/>
                </a:ext>
              </a:extLst>
            </p:cNvPr>
            <p:cNvSpPr txBox="1"/>
            <p:nvPr/>
          </p:nvSpPr>
          <p:spPr>
            <a:xfrm>
              <a:off x="5174563" y="25939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3</a:t>
              </a:r>
            </a:p>
          </p:txBody>
        </p:sp>
        <p:sp>
          <p:nvSpPr>
            <p:cNvPr id="91" name="TextBox 90">
              <a:extLst>
                <a:ext uri="{FF2B5EF4-FFF2-40B4-BE49-F238E27FC236}">
                  <a16:creationId xmlns="" xmlns:a16="http://schemas.microsoft.com/office/drawing/2014/main" id="{9062BDE8-8C6A-8C4E-8D94-90010020473B}"/>
                </a:ext>
              </a:extLst>
            </p:cNvPr>
            <p:cNvSpPr txBox="1"/>
            <p:nvPr/>
          </p:nvSpPr>
          <p:spPr>
            <a:xfrm>
              <a:off x="5174563" y="3021835"/>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3</a:t>
              </a:r>
            </a:p>
          </p:txBody>
        </p:sp>
        <p:sp>
          <p:nvSpPr>
            <p:cNvPr id="92" name="TextBox 91">
              <a:extLst>
                <a:ext uri="{FF2B5EF4-FFF2-40B4-BE49-F238E27FC236}">
                  <a16:creationId xmlns="" xmlns:a16="http://schemas.microsoft.com/office/drawing/2014/main" id="{8C661DAC-205C-2448-A44B-EA3A07DFECE9}"/>
                </a:ext>
              </a:extLst>
            </p:cNvPr>
            <p:cNvSpPr txBox="1"/>
            <p:nvPr/>
          </p:nvSpPr>
          <p:spPr>
            <a:xfrm>
              <a:off x="5174563" y="34497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2</a:t>
              </a:r>
            </a:p>
          </p:txBody>
        </p:sp>
        <p:sp>
          <p:nvSpPr>
            <p:cNvPr id="93" name="TextBox 92">
              <a:extLst>
                <a:ext uri="{FF2B5EF4-FFF2-40B4-BE49-F238E27FC236}">
                  <a16:creationId xmlns="" xmlns:a16="http://schemas.microsoft.com/office/drawing/2014/main" id="{83220A8D-91B4-8646-80CC-5AC3A4676DC4}"/>
                </a:ext>
              </a:extLst>
            </p:cNvPr>
            <p:cNvSpPr txBox="1"/>
            <p:nvPr/>
          </p:nvSpPr>
          <p:spPr>
            <a:xfrm>
              <a:off x="5174563" y="38776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1</a:t>
              </a:r>
            </a:p>
          </p:txBody>
        </p:sp>
        <p:sp>
          <p:nvSpPr>
            <p:cNvPr id="94" name="TextBox 93">
              <a:extLst>
                <a:ext uri="{FF2B5EF4-FFF2-40B4-BE49-F238E27FC236}">
                  <a16:creationId xmlns="" xmlns:a16="http://schemas.microsoft.com/office/drawing/2014/main" id="{5DFB6B05-23AF-304C-BFFF-1663BBE63983}"/>
                </a:ext>
              </a:extLst>
            </p:cNvPr>
            <p:cNvSpPr txBox="1"/>
            <p:nvPr/>
          </p:nvSpPr>
          <p:spPr>
            <a:xfrm>
              <a:off x="5174563" y="43055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5</a:t>
              </a:r>
            </a:p>
          </p:txBody>
        </p:sp>
        <p:sp>
          <p:nvSpPr>
            <p:cNvPr id="95" name="TextBox 94">
              <a:extLst>
                <a:ext uri="{FF2B5EF4-FFF2-40B4-BE49-F238E27FC236}">
                  <a16:creationId xmlns="" xmlns:a16="http://schemas.microsoft.com/office/drawing/2014/main" id="{985B28C7-6D6A-9544-A141-196DDA2DF33E}"/>
                </a:ext>
              </a:extLst>
            </p:cNvPr>
            <p:cNvSpPr txBox="1"/>
            <p:nvPr/>
          </p:nvSpPr>
          <p:spPr>
            <a:xfrm>
              <a:off x="5174563" y="4733437"/>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1</a:t>
              </a:r>
            </a:p>
          </p:txBody>
        </p:sp>
        <p:sp>
          <p:nvSpPr>
            <p:cNvPr id="96" name="TextBox 95">
              <a:extLst>
                <a:ext uri="{FF2B5EF4-FFF2-40B4-BE49-F238E27FC236}">
                  <a16:creationId xmlns="" xmlns:a16="http://schemas.microsoft.com/office/drawing/2014/main" id="{C6F23FFE-182D-4940-AD55-586E0D079110}"/>
                </a:ext>
              </a:extLst>
            </p:cNvPr>
            <p:cNvSpPr txBox="1"/>
            <p:nvPr/>
          </p:nvSpPr>
          <p:spPr>
            <a:xfrm>
              <a:off x="5174563" y="51613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2</a:t>
              </a:r>
            </a:p>
          </p:txBody>
        </p:sp>
        <p:sp>
          <p:nvSpPr>
            <p:cNvPr id="97" name="TextBox 96">
              <a:extLst>
                <a:ext uri="{FF2B5EF4-FFF2-40B4-BE49-F238E27FC236}">
                  <a16:creationId xmlns="" xmlns:a16="http://schemas.microsoft.com/office/drawing/2014/main" id="{432896FC-304E-BD45-BCB7-FC78E1162539}"/>
                </a:ext>
              </a:extLst>
            </p:cNvPr>
            <p:cNvSpPr txBox="1"/>
            <p:nvPr/>
          </p:nvSpPr>
          <p:spPr>
            <a:xfrm>
              <a:off x="5141574" y="5589236"/>
              <a:ext cx="242529"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bg1"/>
                  </a:solidFill>
                  <a:effectLst/>
                  <a:uLnTx/>
                  <a:uFillTx/>
                  <a:latin typeface="Century Gothic"/>
                  <a:ea typeface="Helvetica Neue"/>
                  <a:cs typeface="Helvetica Neue"/>
                  <a:sym typeface="Helvetica Neue"/>
                </a:rPr>
                <a:t>22</a:t>
              </a:r>
            </a:p>
          </p:txBody>
        </p:sp>
      </p:grpSp>
      <p:grpSp>
        <p:nvGrpSpPr>
          <p:cNvPr id="79" name="Group 78">
            <a:extLst>
              <a:ext uri="{FF2B5EF4-FFF2-40B4-BE49-F238E27FC236}">
                <a16:creationId xmlns="" xmlns:a16="http://schemas.microsoft.com/office/drawing/2014/main" id="{4D55AD4F-6730-8D4B-864D-CA58C3E0D76C}"/>
              </a:ext>
            </a:extLst>
          </p:cNvPr>
          <p:cNvGrpSpPr/>
          <p:nvPr/>
        </p:nvGrpSpPr>
        <p:grpSpPr>
          <a:xfrm>
            <a:off x="10787543" y="2077141"/>
            <a:ext cx="218008" cy="3999467"/>
            <a:chOff x="5141574" y="2166036"/>
            <a:chExt cx="242529" cy="3627936"/>
          </a:xfrm>
        </p:grpSpPr>
        <p:sp>
          <p:nvSpPr>
            <p:cNvPr id="80" name="TextBox 79">
              <a:extLst>
                <a:ext uri="{FF2B5EF4-FFF2-40B4-BE49-F238E27FC236}">
                  <a16:creationId xmlns="" xmlns:a16="http://schemas.microsoft.com/office/drawing/2014/main" id="{1FD5D47D-0A2F-CA4B-B29C-24E53053120D}"/>
                </a:ext>
              </a:extLst>
            </p:cNvPr>
            <p:cNvSpPr txBox="1"/>
            <p:nvPr/>
          </p:nvSpPr>
          <p:spPr>
            <a:xfrm>
              <a:off x="5174563" y="21660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4</a:t>
              </a:r>
            </a:p>
          </p:txBody>
        </p:sp>
        <p:sp>
          <p:nvSpPr>
            <p:cNvPr id="81" name="TextBox 80">
              <a:extLst>
                <a:ext uri="{FF2B5EF4-FFF2-40B4-BE49-F238E27FC236}">
                  <a16:creationId xmlns="" xmlns:a16="http://schemas.microsoft.com/office/drawing/2014/main" id="{B92E4FDB-4DA0-ED41-95B5-C027234E67D8}"/>
                </a:ext>
              </a:extLst>
            </p:cNvPr>
            <p:cNvSpPr txBox="1"/>
            <p:nvPr/>
          </p:nvSpPr>
          <p:spPr>
            <a:xfrm>
              <a:off x="5174563" y="25939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3</a:t>
              </a:r>
            </a:p>
          </p:txBody>
        </p:sp>
        <p:sp>
          <p:nvSpPr>
            <p:cNvPr id="82" name="TextBox 81">
              <a:extLst>
                <a:ext uri="{FF2B5EF4-FFF2-40B4-BE49-F238E27FC236}">
                  <a16:creationId xmlns="" xmlns:a16="http://schemas.microsoft.com/office/drawing/2014/main" id="{08C3CD35-AE88-0D48-9E75-B3C838E474DA}"/>
                </a:ext>
              </a:extLst>
            </p:cNvPr>
            <p:cNvSpPr txBox="1"/>
            <p:nvPr/>
          </p:nvSpPr>
          <p:spPr>
            <a:xfrm>
              <a:off x="5174563" y="3021835"/>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1</a:t>
              </a:r>
            </a:p>
          </p:txBody>
        </p:sp>
        <p:sp>
          <p:nvSpPr>
            <p:cNvPr id="83" name="TextBox 82">
              <a:extLst>
                <a:ext uri="{FF2B5EF4-FFF2-40B4-BE49-F238E27FC236}">
                  <a16:creationId xmlns="" xmlns:a16="http://schemas.microsoft.com/office/drawing/2014/main" id="{AB4009A4-497E-4C42-B3F3-A834334F05D5}"/>
                </a:ext>
              </a:extLst>
            </p:cNvPr>
            <p:cNvSpPr txBox="1"/>
            <p:nvPr/>
          </p:nvSpPr>
          <p:spPr>
            <a:xfrm>
              <a:off x="5174563" y="34497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3</a:t>
              </a:r>
            </a:p>
          </p:txBody>
        </p:sp>
        <p:sp>
          <p:nvSpPr>
            <p:cNvPr id="84" name="TextBox 83">
              <a:extLst>
                <a:ext uri="{FF2B5EF4-FFF2-40B4-BE49-F238E27FC236}">
                  <a16:creationId xmlns="" xmlns:a16="http://schemas.microsoft.com/office/drawing/2014/main" id="{32A7F6A7-18DC-6B45-9B2B-7E21EA29C667}"/>
                </a:ext>
              </a:extLst>
            </p:cNvPr>
            <p:cNvSpPr txBox="1"/>
            <p:nvPr/>
          </p:nvSpPr>
          <p:spPr>
            <a:xfrm>
              <a:off x="5174563" y="38776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4</a:t>
              </a:r>
            </a:p>
          </p:txBody>
        </p:sp>
        <p:sp>
          <p:nvSpPr>
            <p:cNvPr id="85" name="TextBox 84">
              <a:extLst>
                <a:ext uri="{FF2B5EF4-FFF2-40B4-BE49-F238E27FC236}">
                  <a16:creationId xmlns="" xmlns:a16="http://schemas.microsoft.com/office/drawing/2014/main" id="{68BE3B88-9AB1-0148-B0A0-BBA90DAC92B5}"/>
                </a:ext>
              </a:extLst>
            </p:cNvPr>
            <p:cNvSpPr txBox="1"/>
            <p:nvPr/>
          </p:nvSpPr>
          <p:spPr>
            <a:xfrm>
              <a:off x="5174563" y="43055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1</a:t>
              </a:r>
            </a:p>
          </p:txBody>
        </p:sp>
        <p:sp>
          <p:nvSpPr>
            <p:cNvPr id="86" name="TextBox 85">
              <a:extLst>
                <a:ext uri="{FF2B5EF4-FFF2-40B4-BE49-F238E27FC236}">
                  <a16:creationId xmlns="" xmlns:a16="http://schemas.microsoft.com/office/drawing/2014/main" id="{BB0102EE-1296-484D-BD74-029C6CCCE95D}"/>
                </a:ext>
              </a:extLst>
            </p:cNvPr>
            <p:cNvSpPr txBox="1"/>
            <p:nvPr/>
          </p:nvSpPr>
          <p:spPr>
            <a:xfrm>
              <a:off x="5174563" y="4733437"/>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1</a:t>
              </a:r>
            </a:p>
          </p:txBody>
        </p:sp>
        <p:sp>
          <p:nvSpPr>
            <p:cNvPr id="87" name="TextBox 86">
              <a:extLst>
                <a:ext uri="{FF2B5EF4-FFF2-40B4-BE49-F238E27FC236}">
                  <a16:creationId xmlns="" xmlns:a16="http://schemas.microsoft.com/office/drawing/2014/main" id="{7DA67FD1-58FE-B64A-88B7-85520F7AB950}"/>
                </a:ext>
              </a:extLst>
            </p:cNvPr>
            <p:cNvSpPr txBox="1"/>
            <p:nvPr/>
          </p:nvSpPr>
          <p:spPr>
            <a:xfrm>
              <a:off x="5174563" y="5161336"/>
              <a:ext cx="176548"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effectLst/>
                  <a:uLnTx/>
                  <a:uFillTx/>
                  <a:latin typeface="Century Gothic"/>
                  <a:ea typeface="Helvetica Neue"/>
                  <a:cs typeface="Helvetica Neue"/>
                  <a:sym typeface="Helvetica Neue"/>
                </a:rPr>
                <a:t>2</a:t>
              </a:r>
            </a:p>
          </p:txBody>
        </p:sp>
        <p:sp>
          <p:nvSpPr>
            <p:cNvPr id="88" name="TextBox 87">
              <a:extLst>
                <a:ext uri="{FF2B5EF4-FFF2-40B4-BE49-F238E27FC236}">
                  <a16:creationId xmlns="" xmlns:a16="http://schemas.microsoft.com/office/drawing/2014/main" id="{6CCD222F-C7A8-0F40-8AA6-C4A18F36A006}"/>
                </a:ext>
              </a:extLst>
            </p:cNvPr>
            <p:cNvSpPr txBox="1"/>
            <p:nvPr/>
          </p:nvSpPr>
          <p:spPr>
            <a:xfrm>
              <a:off x="5141574" y="5589236"/>
              <a:ext cx="242529" cy="2047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bg1"/>
                  </a:solidFill>
                  <a:effectLst/>
                  <a:uLnTx/>
                  <a:uFillTx/>
                  <a:latin typeface="Century Gothic"/>
                  <a:ea typeface="Helvetica Neue"/>
                  <a:cs typeface="Helvetica Neue"/>
                  <a:sym typeface="Helvetica Neue"/>
                </a:rPr>
                <a:t>19</a:t>
              </a:r>
            </a:p>
          </p:txBody>
        </p:sp>
      </p:grpSp>
    </p:spTree>
    <p:extLst>
      <p:ext uri="{BB962C8B-B14F-4D97-AF65-F5344CB8AC3E}">
        <p14:creationId xmlns:p14="http://schemas.microsoft.com/office/powerpoint/2010/main" val="139000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fade">
                                      <p:cBhvr>
                                        <p:cTn id="10" dur="1000"/>
                                        <p:tgtEl>
                                          <p:spTgt spid="6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fade">
                                      <p:cBhvr>
                                        <p:cTn id="13" dur="1000"/>
                                        <p:tgtEl>
                                          <p:spTgt spid="6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0"/>
                                        </p:tgtEl>
                                        <p:attrNameLst>
                                          <p:attrName>style.visibility</p:attrName>
                                        </p:attrNameLst>
                                      </p:cBhvr>
                                      <p:to>
                                        <p:strVal val="visible"/>
                                      </p:to>
                                    </p:set>
                                    <p:animEffect transition="in" filter="fade">
                                      <p:cBhvr>
                                        <p:cTn id="16" dur="1000"/>
                                        <p:tgtEl>
                                          <p:spTgt spid="7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1000"/>
                                        <p:tgtEl>
                                          <p:spTgt spid="7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1000"/>
                                        <p:tgtEl>
                                          <p:spTgt spid="7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1000"/>
                                        <p:tgtEl>
                                          <p:spTgt spid="7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fade">
                                      <p:cBhvr>
                                        <p:cTn id="28" dur="1000"/>
                                        <p:tgtEl>
                                          <p:spTgt spid="74"/>
                                        </p:tgtEl>
                                      </p:cBhvr>
                                    </p:animEffect>
                                  </p:childTnLst>
                                </p:cTn>
                              </p:par>
                              <p:par>
                                <p:cTn id="29" presetID="0" presetClass="path" presetSubtype="0" decel="50000" fill="hold" grpId="1" nodeType="withEffect">
                                  <p:stCondLst>
                                    <p:cond delay="0"/>
                                  </p:stCondLst>
                                  <p:childTnLst>
                                    <p:animMotion origin="layout" path="M 1.11022E-16 -0.07408 L 1.11022E-16 1.11111E-6 " pathEditMode="relative" rAng="0" ptsTypes="AA">
                                      <p:cBhvr>
                                        <p:cTn id="30" dur="2000" fill="hold"/>
                                        <p:tgtEl>
                                          <p:spTgt spid="67"/>
                                        </p:tgtEl>
                                        <p:attrNameLst>
                                          <p:attrName>ppt_x</p:attrName>
                                          <p:attrName>ppt_y</p:attrName>
                                        </p:attrNameLst>
                                      </p:cBhvr>
                                      <p:rCtr x="0" y="3773"/>
                                    </p:animMotion>
                                  </p:childTnLst>
                                </p:cTn>
                              </p:par>
                              <p:par>
                                <p:cTn id="31" presetID="0" presetClass="path" presetSubtype="0" decel="50000" fill="hold" grpId="1" nodeType="withEffect">
                                  <p:stCondLst>
                                    <p:cond delay="0"/>
                                  </p:stCondLst>
                                  <p:childTnLst>
                                    <p:animMotion origin="layout" path="M 1.11022E-16 -0.14283 L 1.11022E-16 -3.7037E-6 " pathEditMode="relative" rAng="0" ptsTypes="AA">
                                      <p:cBhvr>
                                        <p:cTn id="32" dur="2000" fill="hold"/>
                                        <p:tgtEl>
                                          <p:spTgt spid="68"/>
                                        </p:tgtEl>
                                        <p:attrNameLst>
                                          <p:attrName>ppt_x</p:attrName>
                                          <p:attrName>ppt_y</p:attrName>
                                        </p:attrNameLst>
                                      </p:cBhvr>
                                      <p:rCtr x="0" y="7639"/>
                                    </p:animMotion>
                                  </p:childTnLst>
                                </p:cTn>
                              </p:par>
                              <p:par>
                                <p:cTn id="33" presetID="0" presetClass="path" presetSubtype="0" decel="50000" fill="hold" grpId="1" nodeType="withEffect">
                                  <p:stCondLst>
                                    <p:cond delay="0"/>
                                  </p:stCondLst>
                                  <p:childTnLst>
                                    <p:animMotion origin="layout" path="M 1.11022E-16 -0.21181 L 1.11022E-16 -3.7037E-6 " pathEditMode="relative" rAng="0" ptsTypes="AA">
                                      <p:cBhvr>
                                        <p:cTn id="34" dur="2000" fill="hold"/>
                                        <p:tgtEl>
                                          <p:spTgt spid="69"/>
                                        </p:tgtEl>
                                        <p:attrNameLst>
                                          <p:attrName>ppt_x</p:attrName>
                                          <p:attrName>ppt_y</p:attrName>
                                        </p:attrNameLst>
                                      </p:cBhvr>
                                      <p:rCtr x="0" y="10463"/>
                                    </p:animMotion>
                                  </p:childTnLst>
                                </p:cTn>
                              </p:par>
                              <p:par>
                                <p:cTn id="35" presetID="0" presetClass="path" presetSubtype="0" decel="50000" fill="hold" grpId="1" nodeType="withEffect">
                                  <p:stCondLst>
                                    <p:cond delay="0"/>
                                  </p:stCondLst>
                                  <p:childTnLst>
                                    <p:animMotion origin="layout" path="M 1.11022E-16 -0.28056 L 1.11022E-16 2.96296E-6 " pathEditMode="relative" rAng="0" ptsTypes="AA">
                                      <p:cBhvr>
                                        <p:cTn id="36" dur="2000" fill="hold"/>
                                        <p:tgtEl>
                                          <p:spTgt spid="70"/>
                                        </p:tgtEl>
                                        <p:attrNameLst>
                                          <p:attrName>ppt_x</p:attrName>
                                          <p:attrName>ppt_y</p:attrName>
                                        </p:attrNameLst>
                                      </p:cBhvr>
                                      <p:rCtr x="0" y="14005"/>
                                    </p:animMotion>
                                  </p:childTnLst>
                                </p:cTn>
                              </p:par>
                              <p:par>
                                <p:cTn id="37" presetID="0" presetClass="path" presetSubtype="0" decel="50000" fill="hold" grpId="1" nodeType="withEffect">
                                  <p:stCondLst>
                                    <p:cond delay="0"/>
                                  </p:stCondLst>
                                  <p:childTnLst>
                                    <p:animMotion origin="layout" path="M 1.11022E-16 -0.34931 L 1.11022E-16 -1.85185E-6 " pathEditMode="relative" rAng="0" ptsTypes="AA">
                                      <p:cBhvr>
                                        <p:cTn id="38" dur="2000" fill="hold"/>
                                        <p:tgtEl>
                                          <p:spTgt spid="71"/>
                                        </p:tgtEl>
                                        <p:attrNameLst>
                                          <p:attrName>ppt_x</p:attrName>
                                          <p:attrName>ppt_y</p:attrName>
                                        </p:attrNameLst>
                                      </p:cBhvr>
                                      <p:rCtr x="0" y="17546"/>
                                    </p:animMotion>
                                  </p:childTnLst>
                                </p:cTn>
                              </p:par>
                              <p:par>
                                <p:cTn id="39" presetID="0" presetClass="path" presetSubtype="0" decel="50000" fill="hold" grpId="1" nodeType="withEffect">
                                  <p:stCondLst>
                                    <p:cond delay="0"/>
                                  </p:stCondLst>
                                  <p:childTnLst>
                                    <p:animMotion origin="layout" path="M 1.11022E-16 -0.41806 L 1.11022E-16 -4.81481E-6 " pathEditMode="relative" rAng="0" ptsTypes="AA">
                                      <p:cBhvr>
                                        <p:cTn id="40" dur="2000" fill="hold"/>
                                        <p:tgtEl>
                                          <p:spTgt spid="72"/>
                                        </p:tgtEl>
                                        <p:attrNameLst>
                                          <p:attrName>ppt_x</p:attrName>
                                          <p:attrName>ppt_y</p:attrName>
                                        </p:attrNameLst>
                                      </p:cBhvr>
                                      <p:rCtr x="0" y="21019"/>
                                    </p:animMotion>
                                  </p:childTnLst>
                                </p:cTn>
                              </p:par>
                              <p:par>
                                <p:cTn id="41" presetID="0" presetClass="path" presetSubtype="0" decel="50000" fill="hold" grpId="1" nodeType="withEffect">
                                  <p:stCondLst>
                                    <p:cond delay="0"/>
                                  </p:stCondLst>
                                  <p:childTnLst>
                                    <p:animMotion origin="layout" path="M 1.11022E-16 -0.48704 L 1.11022E-16 7.40741E-7 " pathEditMode="relative" rAng="0" ptsTypes="AA">
                                      <p:cBhvr>
                                        <p:cTn id="42" dur="2000" fill="hold"/>
                                        <p:tgtEl>
                                          <p:spTgt spid="73"/>
                                        </p:tgtEl>
                                        <p:attrNameLst>
                                          <p:attrName>ppt_x</p:attrName>
                                          <p:attrName>ppt_y</p:attrName>
                                        </p:attrNameLst>
                                      </p:cBhvr>
                                      <p:rCtr x="0" y="24491"/>
                                    </p:animMotion>
                                  </p:childTnLst>
                                </p:cTn>
                              </p:par>
                              <p:par>
                                <p:cTn id="43" presetID="0" presetClass="path" presetSubtype="0" decel="50000" fill="hold" grpId="1" nodeType="withEffect">
                                  <p:stCondLst>
                                    <p:cond delay="0"/>
                                  </p:stCondLst>
                                  <p:childTnLst>
                                    <p:animMotion origin="layout" path="M 1.11022E-16 -0.55579 L 1.11022E-16 -2.96296E-6 " pathEditMode="relative" rAng="0" ptsTypes="AA">
                                      <p:cBhvr>
                                        <p:cTn id="44" dur="2000" fill="hold"/>
                                        <p:tgtEl>
                                          <p:spTgt spid="74"/>
                                        </p:tgtEl>
                                        <p:attrNameLst>
                                          <p:attrName>ppt_x</p:attrName>
                                          <p:attrName>ppt_y</p:attrName>
                                        </p:attrNameLst>
                                      </p:cBhvr>
                                      <p:rCtr x="0" y="27477"/>
                                    </p:animMotion>
                                  </p:childTnLst>
                                </p:cTn>
                              </p:par>
                              <p:par>
                                <p:cTn id="45" presetID="16" presetClass="entr" presetSubtype="42" fill="hold" grpId="0" nodeType="withEffect">
                                  <p:stCondLst>
                                    <p:cond delay="1500"/>
                                  </p:stCondLst>
                                  <p:childTnLst>
                                    <p:set>
                                      <p:cBhvr>
                                        <p:cTn id="46" dur="1" fill="hold">
                                          <p:stCondLst>
                                            <p:cond delay="0"/>
                                          </p:stCondLst>
                                        </p:cTn>
                                        <p:tgtEl>
                                          <p:spTgt spid="122"/>
                                        </p:tgtEl>
                                        <p:attrNameLst>
                                          <p:attrName>style.visibility</p:attrName>
                                        </p:attrNameLst>
                                      </p:cBhvr>
                                      <p:to>
                                        <p:strVal val="visible"/>
                                      </p:to>
                                    </p:set>
                                    <p:animEffect transition="in" filter="barn(outHorizontal)">
                                      <p:cBhvr>
                                        <p:cTn id="47" dur="1500"/>
                                        <p:tgtEl>
                                          <p:spTgt spid="122"/>
                                        </p:tgtEl>
                                      </p:cBhvr>
                                    </p:animEffect>
                                  </p:childTnLst>
                                </p:cTn>
                              </p:par>
                              <p:par>
                                <p:cTn id="48" presetID="16" presetClass="entr" presetSubtype="42" fill="hold" grpId="0" nodeType="withEffect">
                                  <p:stCondLst>
                                    <p:cond delay="1500"/>
                                  </p:stCondLst>
                                  <p:childTnLst>
                                    <p:set>
                                      <p:cBhvr>
                                        <p:cTn id="49" dur="1" fill="hold">
                                          <p:stCondLst>
                                            <p:cond delay="0"/>
                                          </p:stCondLst>
                                        </p:cTn>
                                        <p:tgtEl>
                                          <p:spTgt spid="120"/>
                                        </p:tgtEl>
                                        <p:attrNameLst>
                                          <p:attrName>style.visibility</p:attrName>
                                        </p:attrNameLst>
                                      </p:cBhvr>
                                      <p:to>
                                        <p:strVal val="visible"/>
                                      </p:to>
                                    </p:set>
                                    <p:animEffect transition="in" filter="barn(outHorizontal)">
                                      <p:cBhvr>
                                        <p:cTn id="50" dur="1500"/>
                                        <p:tgtEl>
                                          <p:spTgt spid="120"/>
                                        </p:tgtEl>
                                      </p:cBhvr>
                                    </p:animEffect>
                                  </p:childTnLst>
                                </p:cTn>
                              </p:par>
                              <p:par>
                                <p:cTn id="51" presetID="16" presetClass="entr" presetSubtype="42" fill="hold" grpId="0" nodeType="withEffect">
                                  <p:stCondLst>
                                    <p:cond delay="1500"/>
                                  </p:stCondLst>
                                  <p:childTnLst>
                                    <p:set>
                                      <p:cBhvr>
                                        <p:cTn id="52" dur="1" fill="hold">
                                          <p:stCondLst>
                                            <p:cond delay="0"/>
                                          </p:stCondLst>
                                        </p:cTn>
                                        <p:tgtEl>
                                          <p:spTgt spid="118"/>
                                        </p:tgtEl>
                                        <p:attrNameLst>
                                          <p:attrName>style.visibility</p:attrName>
                                        </p:attrNameLst>
                                      </p:cBhvr>
                                      <p:to>
                                        <p:strVal val="visible"/>
                                      </p:to>
                                    </p:set>
                                    <p:animEffect transition="in" filter="barn(outHorizontal)">
                                      <p:cBhvr>
                                        <p:cTn id="53" dur="1500"/>
                                        <p:tgtEl>
                                          <p:spTgt spid="118"/>
                                        </p:tgtEl>
                                      </p:cBhvr>
                                    </p:animEffect>
                                  </p:childTnLst>
                                </p:cTn>
                              </p:par>
                              <p:par>
                                <p:cTn id="54" presetID="16" presetClass="entr" presetSubtype="42" fill="hold" grpId="0" nodeType="withEffect">
                                  <p:stCondLst>
                                    <p:cond delay="1500"/>
                                  </p:stCondLst>
                                  <p:childTnLst>
                                    <p:set>
                                      <p:cBhvr>
                                        <p:cTn id="55" dur="1" fill="hold">
                                          <p:stCondLst>
                                            <p:cond delay="0"/>
                                          </p:stCondLst>
                                        </p:cTn>
                                        <p:tgtEl>
                                          <p:spTgt spid="116"/>
                                        </p:tgtEl>
                                        <p:attrNameLst>
                                          <p:attrName>style.visibility</p:attrName>
                                        </p:attrNameLst>
                                      </p:cBhvr>
                                      <p:to>
                                        <p:strVal val="visible"/>
                                      </p:to>
                                    </p:set>
                                    <p:animEffect transition="in" filter="barn(outHorizontal)">
                                      <p:cBhvr>
                                        <p:cTn id="56" dur="1500"/>
                                        <p:tgtEl>
                                          <p:spTgt spid="116"/>
                                        </p:tgtEl>
                                      </p:cBhvr>
                                    </p:animEffect>
                                  </p:childTnLst>
                                </p:cTn>
                              </p:par>
                              <p:par>
                                <p:cTn id="57" presetID="55" presetClass="entr" presetSubtype="0" fill="hold" grpId="0" nodeType="withEffect">
                                  <p:stCondLst>
                                    <p:cond delay="2500"/>
                                  </p:stCondLst>
                                  <p:childTnLst>
                                    <p:set>
                                      <p:cBhvr>
                                        <p:cTn id="58" dur="1" fill="hold">
                                          <p:stCondLst>
                                            <p:cond delay="0"/>
                                          </p:stCondLst>
                                        </p:cTn>
                                        <p:tgtEl>
                                          <p:spTgt spid="123"/>
                                        </p:tgtEl>
                                        <p:attrNameLst>
                                          <p:attrName>style.visibility</p:attrName>
                                        </p:attrNameLst>
                                      </p:cBhvr>
                                      <p:to>
                                        <p:strVal val="visible"/>
                                      </p:to>
                                    </p:set>
                                    <p:anim calcmode="lin" valueType="num">
                                      <p:cBhvr>
                                        <p:cTn id="59" dur="1000" fill="hold"/>
                                        <p:tgtEl>
                                          <p:spTgt spid="123"/>
                                        </p:tgtEl>
                                        <p:attrNameLst>
                                          <p:attrName>ppt_w</p:attrName>
                                        </p:attrNameLst>
                                      </p:cBhvr>
                                      <p:tavLst>
                                        <p:tav tm="0">
                                          <p:val>
                                            <p:strVal val="#ppt_w*0.70"/>
                                          </p:val>
                                        </p:tav>
                                        <p:tav tm="100000">
                                          <p:val>
                                            <p:strVal val="#ppt_w"/>
                                          </p:val>
                                        </p:tav>
                                      </p:tavLst>
                                    </p:anim>
                                    <p:anim calcmode="lin" valueType="num">
                                      <p:cBhvr>
                                        <p:cTn id="60" dur="1000" fill="hold"/>
                                        <p:tgtEl>
                                          <p:spTgt spid="123"/>
                                        </p:tgtEl>
                                        <p:attrNameLst>
                                          <p:attrName>ppt_h</p:attrName>
                                        </p:attrNameLst>
                                      </p:cBhvr>
                                      <p:tavLst>
                                        <p:tav tm="0">
                                          <p:val>
                                            <p:strVal val="#ppt_h"/>
                                          </p:val>
                                        </p:tav>
                                        <p:tav tm="100000">
                                          <p:val>
                                            <p:strVal val="#ppt_h"/>
                                          </p:val>
                                        </p:tav>
                                      </p:tavLst>
                                    </p:anim>
                                    <p:animEffect transition="in" filter="fade">
                                      <p:cBhvr>
                                        <p:cTn id="61" dur="1000"/>
                                        <p:tgtEl>
                                          <p:spTgt spid="123"/>
                                        </p:tgtEl>
                                      </p:cBhvr>
                                    </p:animEffect>
                                  </p:childTnLst>
                                </p:cTn>
                              </p:par>
                              <p:par>
                                <p:cTn id="62" presetID="55" presetClass="entr" presetSubtype="0" fill="hold" grpId="0" nodeType="withEffect">
                                  <p:stCondLst>
                                    <p:cond delay="2500"/>
                                  </p:stCondLst>
                                  <p:childTnLst>
                                    <p:set>
                                      <p:cBhvr>
                                        <p:cTn id="63" dur="1" fill="hold">
                                          <p:stCondLst>
                                            <p:cond delay="0"/>
                                          </p:stCondLst>
                                        </p:cTn>
                                        <p:tgtEl>
                                          <p:spTgt spid="121"/>
                                        </p:tgtEl>
                                        <p:attrNameLst>
                                          <p:attrName>style.visibility</p:attrName>
                                        </p:attrNameLst>
                                      </p:cBhvr>
                                      <p:to>
                                        <p:strVal val="visible"/>
                                      </p:to>
                                    </p:set>
                                    <p:anim calcmode="lin" valueType="num">
                                      <p:cBhvr>
                                        <p:cTn id="64" dur="1000" fill="hold"/>
                                        <p:tgtEl>
                                          <p:spTgt spid="121"/>
                                        </p:tgtEl>
                                        <p:attrNameLst>
                                          <p:attrName>ppt_w</p:attrName>
                                        </p:attrNameLst>
                                      </p:cBhvr>
                                      <p:tavLst>
                                        <p:tav tm="0">
                                          <p:val>
                                            <p:strVal val="#ppt_w*0.70"/>
                                          </p:val>
                                        </p:tav>
                                        <p:tav tm="100000">
                                          <p:val>
                                            <p:strVal val="#ppt_w"/>
                                          </p:val>
                                        </p:tav>
                                      </p:tavLst>
                                    </p:anim>
                                    <p:anim calcmode="lin" valueType="num">
                                      <p:cBhvr>
                                        <p:cTn id="65" dur="1000" fill="hold"/>
                                        <p:tgtEl>
                                          <p:spTgt spid="121"/>
                                        </p:tgtEl>
                                        <p:attrNameLst>
                                          <p:attrName>ppt_h</p:attrName>
                                        </p:attrNameLst>
                                      </p:cBhvr>
                                      <p:tavLst>
                                        <p:tav tm="0">
                                          <p:val>
                                            <p:strVal val="#ppt_h"/>
                                          </p:val>
                                        </p:tav>
                                        <p:tav tm="100000">
                                          <p:val>
                                            <p:strVal val="#ppt_h"/>
                                          </p:val>
                                        </p:tav>
                                      </p:tavLst>
                                    </p:anim>
                                    <p:animEffect transition="in" filter="fade">
                                      <p:cBhvr>
                                        <p:cTn id="66" dur="1000"/>
                                        <p:tgtEl>
                                          <p:spTgt spid="121"/>
                                        </p:tgtEl>
                                      </p:cBhvr>
                                    </p:animEffect>
                                  </p:childTnLst>
                                </p:cTn>
                              </p:par>
                              <p:par>
                                <p:cTn id="67" presetID="55" presetClass="entr" presetSubtype="0" fill="hold" grpId="0" nodeType="withEffect">
                                  <p:stCondLst>
                                    <p:cond delay="2500"/>
                                  </p:stCondLst>
                                  <p:childTnLst>
                                    <p:set>
                                      <p:cBhvr>
                                        <p:cTn id="68" dur="1" fill="hold">
                                          <p:stCondLst>
                                            <p:cond delay="0"/>
                                          </p:stCondLst>
                                        </p:cTn>
                                        <p:tgtEl>
                                          <p:spTgt spid="119"/>
                                        </p:tgtEl>
                                        <p:attrNameLst>
                                          <p:attrName>style.visibility</p:attrName>
                                        </p:attrNameLst>
                                      </p:cBhvr>
                                      <p:to>
                                        <p:strVal val="visible"/>
                                      </p:to>
                                    </p:set>
                                    <p:anim calcmode="lin" valueType="num">
                                      <p:cBhvr>
                                        <p:cTn id="69" dur="1000" fill="hold"/>
                                        <p:tgtEl>
                                          <p:spTgt spid="119"/>
                                        </p:tgtEl>
                                        <p:attrNameLst>
                                          <p:attrName>ppt_w</p:attrName>
                                        </p:attrNameLst>
                                      </p:cBhvr>
                                      <p:tavLst>
                                        <p:tav tm="0">
                                          <p:val>
                                            <p:strVal val="#ppt_w*0.70"/>
                                          </p:val>
                                        </p:tav>
                                        <p:tav tm="100000">
                                          <p:val>
                                            <p:strVal val="#ppt_w"/>
                                          </p:val>
                                        </p:tav>
                                      </p:tavLst>
                                    </p:anim>
                                    <p:anim calcmode="lin" valueType="num">
                                      <p:cBhvr>
                                        <p:cTn id="70" dur="1000" fill="hold"/>
                                        <p:tgtEl>
                                          <p:spTgt spid="119"/>
                                        </p:tgtEl>
                                        <p:attrNameLst>
                                          <p:attrName>ppt_h</p:attrName>
                                        </p:attrNameLst>
                                      </p:cBhvr>
                                      <p:tavLst>
                                        <p:tav tm="0">
                                          <p:val>
                                            <p:strVal val="#ppt_h"/>
                                          </p:val>
                                        </p:tav>
                                        <p:tav tm="100000">
                                          <p:val>
                                            <p:strVal val="#ppt_h"/>
                                          </p:val>
                                        </p:tav>
                                      </p:tavLst>
                                    </p:anim>
                                    <p:animEffect transition="in" filter="fade">
                                      <p:cBhvr>
                                        <p:cTn id="71" dur="1000"/>
                                        <p:tgtEl>
                                          <p:spTgt spid="119"/>
                                        </p:tgtEl>
                                      </p:cBhvr>
                                    </p:animEffect>
                                  </p:childTnLst>
                                </p:cTn>
                              </p:par>
                              <p:par>
                                <p:cTn id="72" presetID="55" presetClass="entr" presetSubtype="0" fill="hold" grpId="0" nodeType="withEffect">
                                  <p:stCondLst>
                                    <p:cond delay="2500"/>
                                  </p:stCondLst>
                                  <p:childTnLst>
                                    <p:set>
                                      <p:cBhvr>
                                        <p:cTn id="73" dur="1" fill="hold">
                                          <p:stCondLst>
                                            <p:cond delay="0"/>
                                          </p:stCondLst>
                                        </p:cTn>
                                        <p:tgtEl>
                                          <p:spTgt spid="117"/>
                                        </p:tgtEl>
                                        <p:attrNameLst>
                                          <p:attrName>style.visibility</p:attrName>
                                        </p:attrNameLst>
                                      </p:cBhvr>
                                      <p:to>
                                        <p:strVal val="visible"/>
                                      </p:to>
                                    </p:set>
                                    <p:anim calcmode="lin" valueType="num">
                                      <p:cBhvr>
                                        <p:cTn id="74" dur="1000" fill="hold"/>
                                        <p:tgtEl>
                                          <p:spTgt spid="117"/>
                                        </p:tgtEl>
                                        <p:attrNameLst>
                                          <p:attrName>ppt_w</p:attrName>
                                        </p:attrNameLst>
                                      </p:cBhvr>
                                      <p:tavLst>
                                        <p:tav tm="0">
                                          <p:val>
                                            <p:strVal val="#ppt_w*0.70"/>
                                          </p:val>
                                        </p:tav>
                                        <p:tav tm="100000">
                                          <p:val>
                                            <p:strVal val="#ppt_w"/>
                                          </p:val>
                                        </p:tav>
                                      </p:tavLst>
                                    </p:anim>
                                    <p:anim calcmode="lin" valueType="num">
                                      <p:cBhvr>
                                        <p:cTn id="75" dur="1000" fill="hold"/>
                                        <p:tgtEl>
                                          <p:spTgt spid="117"/>
                                        </p:tgtEl>
                                        <p:attrNameLst>
                                          <p:attrName>ppt_h</p:attrName>
                                        </p:attrNameLst>
                                      </p:cBhvr>
                                      <p:tavLst>
                                        <p:tav tm="0">
                                          <p:val>
                                            <p:strVal val="#ppt_h"/>
                                          </p:val>
                                        </p:tav>
                                        <p:tav tm="100000">
                                          <p:val>
                                            <p:strVal val="#ppt_h"/>
                                          </p:val>
                                        </p:tav>
                                      </p:tavLst>
                                    </p:anim>
                                    <p:animEffect transition="in" filter="fade">
                                      <p:cBhvr>
                                        <p:cTn id="76" dur="1000"/>
                                        <p:tgtEl>
                                          <p:spTgt spid="117"/>
                                        </p:tgtEl>
                                      </p:cBhvr>
                                    </p:animEffect>
                                  </p:childTnLst>
                                </p:cTn>
                              </p:par>
                              <p:par>
                                <p:cTn id="77" presetID="16" presetClass="entr" presetSubtype="37" fill="hold" grpId="0" nodeType="withEffect">
                                  <p:stCondLst>
                                    <p:cond delay="2500"/>
                                  </p:stCondLst>
                                  <p:childTnLst>
                                    <p:set>
                                      <p:cBhvr>
                                        <p:cTn id="78" dur="1" fill="hold">
                                          <p:stCondLst>
                                            <p:cond delay="0"/>
                                          </p:stCondLst>
                                        </p:cTn>
                                        <p:tgtEl>
                                          <p:spTgt spid="75"/>
                                        </p:tgtEl>
                                        <p:attrNameLst>
                                          <p:attrName>style.visibility</p:attrName>
                                        </p:attrNameLst>
                                      </p:cBhvr>
                                      <p:to>
                                        <p:strVal val="visible"/>
                                      </p:to>
                                    </p:set>
                                    <p:animEffect transition="in" filter="barn(outVertical)">
                                      <p:cBhvr>
                                        <p:cTn id="79" dur="1500"/>
                                        <p:tgtEl>
                                          <p:spTgt spid="75"/>
                                        </p:tgtEl>
                                      </p:cBhvr>
                                    </p:animEffect>
                                  </p:childTnLst>
                                </p:cTn>
                              </p:par>
                              <p:par>
                                <p:cTn id="80" presetID="22" presetClass="entr" presetSubtype="1" fill="hold" nodeType="withEffect">
                                  <p:stCondLst>
                                    <p:cond delay="3000"/>
                                  </p:stCondLst>
                                  <p:childTnLst>
                                    <p:set>
                                      <p:cBhvr>
                                        <p:cTn id="81" dur="1" fill="hold">
                                          <p:stCondLst>
                                            <p:cond delay="0"/>
                                          </p:stCondLst>
                                        </p:cTn>
                                        <p:tgtEl>
                                          <p:spTgt spid="76"/>
                                        </p:tgtEl>
                                        <p:attrNameLst>
                                          <p:attrName>style.visibility</p:attrName>
                                        </p:attrNameLst>
                                      </p:cBhvr>
                                      <p:to>
                                        <p:strVal val="visible"/>
                                      </p:to>
                                    </p:set>
                                    <p:animEffect transition="in" filter="wipe(up)">
                                      <p:cBhvr>
                                        <p:cTn id="82" dur="1500"/>
                                        <p:tgtEl>
                                          <p:spTgt spid="76"/>
                                        </p:tgtEl>
                                      </p:cBhvr>
                                    </p:animEffect>
                                  </p:childTnLst>
                                </p:cTn>
                              </p:par>
                              <p:par>
                                <p:cTn id="83" presetID="22" presetClass="entr" presetSubtype="1" fill="hold" nodeType="withEffect">
                                  <p:stCondLst>
                                    <p:cond delay="3000"/>
                                  </p:stCondLst>
                                  <p:childTnLst>
                                    <p:set>
                                      <p:cBhvr>
                                        <p:cTn id="84" dur="1" fill="hold">
                                          <p:stCondLst>
                                            <p:cond delay="0"/>
                                          </p:stCondLst>
                                        </p:cTn>
                                        <p:tgtEl>
                                          <p:spTgt spid="77"/>
                                        </p:tgtEl>
                                        <p:attrNameLst>
                                          <p:attrName>style.visibility</p:attrName>
                                        </p:attrNameLst>
                                      </p:cBhvr>
                                      <p:to>
                                        <p:strVal val="visible"/>
                                      </p:to>
                                    </p:set>
                                    <p:animEffect transition="in" filter="wipe(up)">
                                      <p:cBhvr>
                                        <p:cTn id="85" dur="1500"/>
                                        <p:tgtEl>
                                          <p:spTgt spid="77"/>
                                        </p:tgtEl>
                                      </p:cBhvr>
                                    </p:animEffect>
                                  </p:childTnLst>
                                </p:cTn>
                              </p:par>
                              <p:par>
                                <p:cTn id="86" presetID="22" presetClass="entr" presetSubtype="1" fill="hold" nodeType="withEffect">
                                  <p:stCondLst>
                                    <p:cond delay="3000"/>
                                  </p:stCondLst>
                                  <p:childTnLst>
                                    <p:set>
                                      <p:cBhvr>
                                        <p:cTn id="87" dur="1" fill="hold">
                                          <p:stCondLst>
                                            <p:cond delay="0"/>
                                          </p:stCondLst>
                                        </p:cTn>
                                        <p:tgtEl>
                                          <p:spTgt spid="78"/>
                                        </p:tgtEl>
                                        <p:attrNameLst>
                                          <p:attrName>style.visibility</p:attrName>
                                        </p:attrNameLst>
                                      </p:cBhvr>
                                      <p:to>
                                        <p:strVal val="visible"/>
                                      </p:to>
                                    </p:set>
                                    <p:animEffect transition="in" filter="wipe(up)">
                                      <p:cBhvr>
                                        <p:cTn id="88" dur="1500"/>
                                        <p:tgtEl>
                                          <p:spTgt spid="78"/>
                                        </p:tgtEl>
                                      </p:cBhvr>
                                    </p:animEffect>
                                  </p:childTnLst>
                                </p:cTn>
                              </p:par>
                              <p:par>
                                <p:cTn id="89" presetID="22" presetClass="entr" presetSubtype="1" fill="hold" nodeType="withEffect">
                                  <p:stCondLst>
                                    <p:cond delay="3000"/>
                                  </p:stCondLst>
                                  <p:childTnLst>
                                    <p:set>
                                      <p:cBhvr>
                                        <p:cTn id="90" dur="1" fill="hold">
                                          <p:stCondLst>
                                            <p:cond delay="0"/>
                                          </p:stCondLst>
                                        </p:cTn>
                                        <p:tgtEl>
                                          <p:spTgt spid="79"/>
                                        </p:tgtEl>
                                        <p:attrNameLst>
                                          <p:attrName>style.visibility</p:attrName>
                                        </p:attrNameLst>
                                      </p:cBhvr>
                                      <p:to>
                                        <p:strVal val="visible"/>
                                      </p:to>
                                    </p:set>
                                    <p:animEffect transition="in" filter="wipe(up)">
                                      <p:cBhvr>
                                        <p:cTn id="91" dur="1500"/>
                                        <p:tgtEl>
                                          <p:spTgt spid="79"/>
                                        </p:tgtEl>
                                      </p:cBhvr>
                                    </p:animEffect>
                                  </p:childTnLst>
                                </p:cTn>
                              </p:par>
                              <p:par>
                                <p:cTn id="92" presetID="23" presetClass="entr" presetSubtype="16" fill="hold" grpId="0" nodeType="withEffect">
                                  <p:stCondLst>
                                    <p:cond delay="0"/>
                                  </p:stCondLst>
                                  <p:childTnLst>
                                    <p:set>
                                      <p:cBhvr>
                                        <p:cTn id="93" dur="1" fill="hold">
                                          <p:stCondLst>
                                            <p:cond delay="0"/>
                                          </p:stCondLst>
                                        </p:cTn>
                                        <p:tgtEl>
                                          <p:spTgt spid="40"/>
                                        </p:tgtEl>
                                        <p:attrNameLst>
                                          <p:attrName>style.visibility</p:attrName>
                                        </p:attrNameLst>
                                      </p:cBhvr>
                                      <p:to>
                                        <p:strVal val="visible"/>
                                      </p:to>
                                    </p:set>
                                    <p:anim calcmode="lin" valueType="num">
                                      <p:cBhvr>
                                        <p:cTn id="94" dur="1500" fill="hold"/>
                                        <p:tgtEl>
                                          <p:spTgt spid="40"/>
                                        </p:tgtEl>
                                        <p:attrNameLst>
                                          <p:attrName>ppt_w</p:attrName>
                                        </p:attrNameLst>
                                      </p:cBhvr>
                                      <p:tavLst>
                                        <p:tav tm="0">
                                          <p:val>
                                            <p:fltVal val="0"/>
                                          </p:val>
                                        </p:tav>
                                        <p:tav tm="100000">
                                          <p:val>
                                            <p:strVal val="#ppt_w"/>
                                          </p:val>
                                        </p:tav>
                                      </p:tavLst>
                                    </p:anim>
                                    <p:anim calcmode="lin" valueType="num">
                                      <p:cBhvr>
                                        <p:cTn id="95" dur="1500" fill="hold"/>
                                        <p:tgtEl>
                                          <p:spTgt spid="40"/>
                                        </p:tgtEl>
                                        <p:attrNameLst>
                                          <p:attrName>ppt_h</p:attrName>
                                        </p:attrNameLst>
                                      </p:cBhvr>
                                      <p:tavLst>
                                        <p:tav tm="0">
                                          <p:val>
                                            <p:fltVal val="0"/>
                                          </p:val>
                                        </p:tav>
                                        <p:tav tm="100000">
                                          <p:val>
                                            <p:strVal val="#ppt_h"/>
                                          </p:val>
                                        </p:tav>
                                      </p:tavLst>
                                    </p:anim>
                                  </p:childTnLst>
                                </p:cTn>
                              </p:par>
                              <p:par>
                                <p:cTn id="96" presetID="23" presetClass="entr" presetSubtype="16" fill="hold" grpId="0" nodeType="with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p:cTn id="98" dur="1500" fill="hold"/>
                                        <p:tgtEl>
                                          <p:spTgt spid="27"/>
                                        </p:tgtEl>
                                        <p:attrNameLst>
                                          <p:attrName>ppt_w</p:attrName>
                                        </p:attrNameLst>
                                      </p:cBhvr>
                                      <p:tavLst>
                                        <p:tav tm="0">
                                          <p:val>
                                            <p:fltVal val="0"/>
                                          </p:val>
                                        </p:tav>
                                        <p:tav tm="100000">
                                          <p:val>
                                            <p:strVal val="#ppt_w"/>
                                          </p:val>
                                        </p:tav>
                                      </p:tavLst>
                                    </p:anim>
                                    <p:anim calcmode="lin" valueType="num">
                                      <p:cBhvr>
                                        <p:cTn id="99" dur="1500" fill="hold"/>
                                        <p:tgtEl>
                                          <p:spTgt spid="27"/>
                                        </p:tgtEl>
                                        <p:attrNameLst>
                                          <p:attrName>ppt_h</p:attrName>
                                        </p:attrNameLst>
                                      </p:cBhvr>
                                      <p:tavLst>
                                        <p:tav tm="0">
                                          <p:val>
                                            <p:fltVal val="0"/>
                                          </p:val>
                                        </p:tav>
                                        <p:tav tm="100000">
                                          <p:val>
                                            <p:strVal val="#ppt_h"/>
                                          </p:val>
                                        </p:tav>
                                      </p:tavLst>
                                    </p:anim>
                                  </p:childTnLst>
                                </p:cTn>
                              </p:par>
                              <p:par>
                                <p:cTn id="100" presetID="23" presetClass="entr" presetSubtype="16" fill="hold" grpId="0" nodeType="withEffect">
                                  <p:stCondLst>
                                    <p:cond delay="0"/>
                                  </p:stCondLst>
                                  <p:childTnLst>
                                    <p:set>
                                      <p:cBhvr>
                                        <p:cTn id="101" dur="1" fill="hold">
                                          <p:stCondLst>
                                            <p:cond delay="0"/>
                                          </p:stCondLst>
                                        </p:cTn>
                                        <p:tgtEl>
                                          <p:spTgt spid="43"/>
                                        </p:tgtEl>
                                        <p:attrNameLst>
                                          <p:attrName>style.visibility</p:attrName>
                                        </p:attrNameLst>
                                      </p:cBhvr>
                                      <p:to>
                                        <p:strVal val="visible"/>
                                      </p:to>
                                    </p:set>
                                    <p:anim calcmode="lin" valueType="num">
                                      <p:cBhvr>
                                        <p:cTn id="102" dur="1500" fill="hold"/>
                                        <p:tgtEl>
                                          <p:spTgt spid="43"/>
                                        </p:tgtEl>
                                        <p:attrNameLst>
                                          <p:attrName>ppt_w</p:attrName>
                                        </p:attrNameLst>
                                      </p:cBhvr>
                                      <p:tavLst>
                                        <p:tav tm="0">
                                          <p:val>
                                            <p:fltVal val="0"/>
                                          </p:val>
                                        </p:tav>
                                        <p:tav tm="100000">
                                          <p:val>
                                            <p:strVal val="#ppt_w"/>
                                          </p:val>
                                        </p:tav>
                                      </p:tavLst>
                                    </p:anim>
                                    <p:anim calcmode="lin" valueType="num">
                                      <p:cBhvr>
                                        <p:cTn id="103" dur="1500" fill="hold"/>
                                        <p:tgtEl>
                                          <p:spTgt spid="43"/>
                                        </p:tgtEl>
                                        <p:attrNameLst>
                                          <p:attrName>ppt_h</p:attrName>
                                        </p:attrNameLst>
                                      </p:cBhvr>
                                      <p:tavLst>
                                        <p:tav tm="0">
                                          <p:val>
                                            <p:fltVal val="0"/>
                                          </p:val>
                                        </p:tav>
                                        <p:tav tm="100000">
                                          <p:val>
                                            <p:strVal val="#ppt_h"/>
                                          </p:val>
                                        </p:tav>
                                      </p:tavLst>
                                    </p:anim>
                                  </p:childTnLst>
                                </p:cTn>
                              </p:par>
                              <p:par>
                                <p:cTn id="104" presetID="23" presetClass="entr" presetSubtype="16" fill="hold" grpId="0" nodeType="withEffect">
                                  <p:stCondLst>
                                    <p:cond delay="0"/>
                                  </p:stCondLst>
                                  <p:childTnLst>
                                    <p:set>
                                      <p:cBhvr>
                                        <p:cTn id="105" dur="1" fill="hold">
                                          <p:stCondLst>
                                            <p:cond delay="0"/>
                                          </p:stCondLst>
                                        </p:cTn>
                                        <p:tgtEl>
                                          <p:spTgt spid="46"/>
                                        </p:tgtEl>
                                        <p:attrNameLst>
                                          <p:attrName>style.visibility</p:attrName>
                                        </p:attrNameLst>
                                      </p:cBhvr>
                                      <p:to>
                                        <p:strVal val="visible"/>
                                      </p:to>
                                    </p:set>
                                    <p:anim calcmode="lin" valueType="num">
                                      <p:cBhvr>
                                        <p:cTn id="106" dur="1500" fill="hold"/>
                                        <p:tgtEl>
                                          <p:spTgt spid="46"/>
                                        </p:tgtEl>
                                        <p:attrNameLst>
                                          <p:attrName>ppt_w</p:attrName>
                                        </p:attrNameLst>
                                      </p:cBhvr>
                                      <p:tavLst>
                                        <p:tav tm="0">
                                          <p:val>
                                            <p:fltVal val="0"/>
                                          </p:val>
                                        </p:tav>
                                        <p:tav tm="100000">
                                          <p:val>
                                            <p:strVal val="#ppt_w"/>
                                          </p:val>
                                        </p:tav>
                                      </p:tavLst>
                                    </p:anim>
                                    <p:anim calcmode="lin" valueType="num">
                                      <p:cBhvr>
                                        <p:cTn id="107" dur="1500" fill="hold"/>
                                        <p:tgtEl>
                                          <p:spTgt spid="46"/>
                                        </p:tgtEl>
                                        <p:attrNameLst>
                                          <p:attrName>ppt_h</p:attrName>
                                        </p:attrNameLst>
                                      </p:cBhvr>
                                      <p:tavLst>
                                        <p:tav tm="0">
                                          <p:val>
                                            <p:fltVal val="0"/>
                                          </p:val>
                                        </p:tav>
                                        <p:tav tm="100000">
                                          <p:val>
                                            <p:strVal val="#ppt_h"/>
                                          </p:val>
                                        </p:tav>
                                      </p:tavLst>
                                    </p:anim>
                                  </p:childTnLst>
                                </p:cTn>
                              </p:par>
                              <p:par>
                                <p:cTn id="108" presetID="12" presetClass="entr" presetSubtype="8" fill="hold" grpId="0" nodeType="withEffect">
                                  <p:stCondLst>
                                    <p:cond delay="1000"/>
                                  </p:stCondLst>
                                  <p:childTnLst>
                                    <p:set>
                                      <p:cBhvr>
                                        <p:cTn id="109" dur="1" fill="hold">
                                          <p:stCondLst>
                                            <p:cond delay="0"/>
                                          </p:stCondLst>
                                        </p:cTn>
                                        <p:tgtEl>
                                          <p:spTgt spid="39"/>
                                        </p:tgtEl>
                                        <p:attrNameLst>
                                          <p:attrName>style.visibility</p:attrName>
                                        </p:attrNameLst>
                                      </p:cBhvr>
                                      <p:to>
                                        <p:strVal val="visible"/>
                                      </p:to>
                                    </p:set>
                                    <p:anim calcmode="lin" valueType="num">
                                      <p:cBhvr additive="base">
                                        <p:cTn id="110" dur="2000"/>
                                        <p:tgtEl>
                                          <p:spTgt spid="39"/>
                                        </p:tgtEl>
                                        <p:attrNameLst>
                                          <p:attrName>ppt_x</p:attrName>
                                        </p:attrNameLst>
                                      </p:cBhvr>
                                      <p:tavLst>
                                        <p:tav tm="0">
                                          <p:val>
                                            <p:strVal val="#ppt_x-#ppt_w*1.125000"/>
                                          </p:val>
                                        </p:tav>
                                        <p:tav tm="100000">
                                          <p:val>
                                            <p:strVal val="#ppt_x"/>
                                          </p:val>
                                        </p:tav>
                                      </p:tavLst>
                                    </p:anim>
                                    <p:animEffect transition="in" filter="wipe(right)">
                                      <p:cBhvr>
                                        <p:cTn id="111" dur="2000"/>
                                        <p:tgtEl>
                                          <p:spTgt spid="39"/>
                                        </p:tgtEl>
                                      </p:cBhvr>
                                    </p:animEffect>
                                  </p:childTnLst>
                                </p:cTn>
                              </p:par>
                              <p:par>
                                <p:cTn id="112" presetID="12" presetClass="entr" presetSubtype="8" fill="hold" grpId="0" nodeType="withEffect">
                                  <p:stCondLst>
                                    <p:cond delay="1000"/>
                                  </p:stCondLst>
                                  <p:childTnLst>
                                    <p:set>
                                      <p:cBhvr>
                                        <p:cTn id="113" dur="1" fill="hold">
                                          <p:stCondLst>
                                            <p:cond delay="0"/>
                                          </p:stCondLst>
                                        </p:cTn>
                                        <p:tgtEl>
                                          <p:spTgt spid="24"/>
                                        </p:tgtEl>
                                        <p:attrNameLst>
                                          <p:attrName>style.visibility</p:attrName>
                                        </p:attrNameLst>
                                      </p:cBhvr>
                                      <p:to>
                                        <p:strVal val="visible"/>
                                      </p:to>
                                    </p:set>
                                    <p:anim calcmode="lin" valueType="num">
                                      <p:cBhvr additive="base">
                                        <p:cTn id="114" dur="2000"/>
                                        <p:tgtEl>
                                          <p:spTgt spid="24"/>
                                        </p:tgtEl>
                                        <p:attrNameLst>
                                          <p:attrName>ppt_x</p:attrName>
                                        </p:attrNameLst>
                                      </p:cBhvr>
                                      <p:tavLst>
                                        <p:tav tm="0">
                                          <p:val>
                                            <p:strVal val="#ppt_x-#ppt_w*1.125000"/>
                                          </p:val>
                                        </p:tav>
                                        <p:tav tm="100000">
                                          <p:val>
                                            <p:strVal val="#ppt_x"/>
                                          </p:val>
                                        </p:tav>
                                      </p:tavLst>
                                    </p:anim>
                                    <p:animEffect transition="in" filter="wipe(right)">
                                      <p:cBhvr>
                                        <p:cTn id="115" dur="2000"/>
                                        <p:tgtEl>
                                          <p:spTgt spid="24"/>
                                        </p:tgtEl>
                                      </p:cBhvr>
                                    </p:animEffect>
                                  </p:childTnLst>
                                </p:cTn>
                              </p:par>
                              <p:par>
                                <p:cTn id="116" presetID="12" presetClass="entr" presetSubtype="8" fill="hold" grpId="0" nodeType="withEffect">
                                  <p:stCondLst>
                                    <p:cond delay="1000"/>
                                  </p:stCondLst>
                                  <p:childTnLst>
                                    <p:set>
                                      <p:cBhvr>
                                        <p:cTn id="117" dur="1" fill="hold">
                                          <p:stCondLst>
                                            <p:cond delay="0"/>
                                          </p:stCondLst>
                                        </p:cTn>
                                        <p:tgtEl>
                                          <p:spTgt spid="42"/>
                                        </p:tgtEl>
                                        <p:attrNameLst>
                                          <p:attrName>style.visibility</p:attrName>
                                        </p:attrNameLst>
                                      </p:cBhvr>
                                      <p:to>
                                        <p:strVal val="visible"/>
                                      </p:to>
                                    </p:set>
                                    <p:anim calcmode="lin" valueType="num">
                                      <p:cBhvr additive="base">
                                        <p:cTn id="118" dur="2000"/>
                                        <p:tgtEl>
                                          <p:spTgt spid="42"/>
                                        </p:tgtEl>
                                        <p:attrNameLst>
                                          <p:attrName>ppt_x</p:attrName>
                                        </p:attrNameLst>
                                      </p:cBhvr>
                                      <p:tavLst>
                                        <p:tav tm="0">
                                          <p:val>
                                            <p:strVal val="#ppt_x-#ppt_w*1.125000"/>
                                          </p:val>
                                        </p:tav>
                                        <p:tav tm="100000">
                                          <p:val>
                                            <p:strVal val="#ppt_x"/>
                                          </p:val>
                                        </p:tav>
                                      </p:tavLst>
                                    </p:anim>
                                    <p:animEffect transition="in" filter="wipe(right)">
                                      <p:cBhvr>
                                        <p:cTn id="119" dur="2000"/>
                                        <p:tgtEl>
                                          <p:spTgt spid="42"/>
                                        </p:tgtEl>
                                      </p:cBhvr>
                                    </p:animEffect>
                                  </p:childTnLst>
                                </p:cTn>
                              </p:par>
                              <p:par>
                                <p:cTn id="120" presetID="12" presetClass="entr" presetSubtype="8" fill="hold" grpId="0" nodeType="withEffect">
                                  <p:stCondLst>
                                    <p:cond delay="1000"/>
                                  </p:stCondLst>
                                  <p:childTnLst>
                                    <p:set>
                                      <p:cBhvr>
                                        <p:cTn id="121" dur="1" fill="hold">
                                          <p:stCondLst>
                                            <p:cond delay="0"/>
                                          </p:stCondLst>
                                        </p:cTn>
                                        <p:tgtEl>
                                          <p:spTgt spid="45"/>
                                        </p:tgtEl>
                                        <p:attrNameLst>
                                          <p:attrName>style.visibility</p:attrName>
                                        </p:attrNameLst>
                                      </p:cBhvr>
                                      <p:to>
                                        <p:strVal val="visible"/>
                                      </p:to>
                                    </p:set>
                                    <p:anim calcmode="lin" valueType="num">
                                      <p:cBhvr additive="base">
                                        <p:cTn id="122" dur="2000"/>
                                        <p:tgtEl>
                                          <p:spTgt spid="45"/>
                                        </p:tgtEl>
                                        <p:attrNameLst>
                                          <p:attrName>ppt_x</p:attrName>
                                        </p:attrNameLst>
                                      </p:cBhvr>
                                      <p:tavLst>
                                        <p:tav tm="0">
                                          <p:val>
                                            <p:strVal val="#ppt_x-#ppt_w*1.125000"/>
                                          </p:val>
                                        </p:tav>
                                        <p:tav tm="100000">
                                          <p:val>
                                            <p:strVal val="#ppt_x"/>
                                          </p:val>
                                        </p:tav>
                                      </p:tavLst>
                                    </p:anim>
                                    <p:animEffect transition="in" filter="wipe(right)">
                                      <p:cBhvr>
                                        <p:cTn id="123" dur="2000"/>
                                        <p:tgtEl>
                                          <p:spTgt spid="45"/>
                                        </p:tgtEl>
                                      </p:cBhvr>
                                    </p:animEffect>
                                  </p:childTnLst>
                                </p:cTn>
                              </p:par>
                            </p:childTnLst>
                          </p:cTn>
                        </p:par>
                      </p:childTnLst>
                    </p:cTn>
                  </p:par>
                  <p:par>
                    <p:cTn id="124" fill="hold">
                      <p:stCondLst>
                        <p:cond delay="indefinite"/>
                      </p:stCondLst>
                      <p:childTnLst>
                        <p:par>
                          <p:cTn id="125" fill="hold">
                            <p:stCondLst>
                              <p:cond delay="0"/>
                            </p:stCondLst>
                            <p:childTnLst>
                              <p:par>
                                <p:cTn id="126" presetID="0" presetClass="path" presetSubtype="0" decel="50000" fill="hold" nodeType="clickEffect">
                                  <p:stCondLst>
                                    <p:cond delay="0"/>
                                  </p:stCondLst>
                                  <p:childTnLst>
                                    <p:animMotion origin="layout" path="M -0.00156 0.0956 L -0.00156 0.28634 " pathEditMode="relative" rAng="0" ptsTypes="AA">
                                      <p:cBhvr>
                                        <p:cTn id="127" dur="1500" fill="hold"/>
                                        <p:tgtEl>
                                          <p:spTgt spid="3"/>
                                        </p:tgtEl>
                                        <p:attrNameLst>
                                          <p:attrName>ppt_x</p:attrName>
                                          <p:attrName>ppt_y</p:attrName>
                                        </p:attrNameLst>
                                      </p:cBhvr>
                                      <p:rCtr x="0" y="9537"/>
                                    </p:animMotion>
                                  </p:childTnLst>
                                </p:cTn>
                              </p:par>
                              <p:par>
                                <p:cTn id="128" presetID="3" presetClass="emph" presetSubtype="2" fill="hold" grpId="1" nodeType="withEffect">
                                  <p:stCondLst>
                                    <p:cond delay="1000"/>
                                  </p:stCondLst>
                                  <p:childTnLst>
                                    <p:animClr clrSpc="rgb" dir="cw">
                                      <p:cBhvr override="childStyle">
                                        <p:cTn id="129" dur="1000" fill="hold"/>
                                        <p:tgtEl>
                                          <p:spTgt spid="39"/>
                                        </p:tgtEl>
                                        <p:attrNameLst>
                                          <p:attrName>style.color</p:attrName>
                                        </p:attrNameLst>
                                      </p:cBhvr>
                                      <p:to>
                                        <a:schemeClr val="bg1"/>
                                      </p:to>
                                    </p:animClr>
                                  </p:childTnLst>
                                  <p:subTnLst>
                                    <p:animClr clrSpc="rgb" dir="cw">
                                      <p:cBhvr override="childStyle">
                                        <p:cTn dur="1" fill="hold" display="0" masterRel="nextClick" afterEffect="1"/>
                                        <p:tgtEl>
                                          <p:spTgt spid="39"/>
                                        </p:tgtEl>
                                        <p:attrNameLst>
                                          <p:attrName>ppt_c</p:attrName>
                                        </p:attrNameLst>
                                      </p:cBhvr>
                                      <p:to>
                                        <a:srgbClr val="595959"/>
                                      </p:to>
                                    </p:animClr>
                                  </p:subTnLst>
                                </p:cTn>
                              </p:par>
                              <p:par>
                                <p:cTn id="130" presetID="3" presetClass="emph" presetSubtype="2" fill="hold" grpId="1" nodeType="withEffect">
                                  <p:stCondLst>
                                    <p:cond delay="1000"/>
                                  </p:stCondLst>
                                  <p:childTnLst>
                                    <p:animClr clrSpc="rgb" dir="cw">
                                      <p:cBhvr override="childStyle">
                                        <p:cTn id="131" dur="1000" fill="hold"/>
                                        <p:tgtEl>
                                          <p:spTgt spid="40"/>
                                        </p:tgtEl>
                                        <p:attrNameLst>
                                          <p:attrName>style.color</p:attrName>
                                        </p:attrNameLst>
                                      </p:cBhvr>
                                      <p:to>
                                        <a:schemeClr val="bg1"/>
                                      </p:to>
                                    </p:animClr>
                                  </p:childTnLst>
                                  <p:subTnLst>
                                    <p:animClr clrSpc="rgb" dir="cw">
                                      <p:cBhvr override="childStyle">
                                        <p:cTn dur="1" fill="hold" display="0" masterRel="nextClick" afterEffect="1"/>
                                        <p:tgtEl>
                                          <p:spTgt spid="40"/>
                                        </p:tgtEl>
                                        <p:attrNameLst>
                                          <p:attrName>ppt_c</p:attrName>
                                        </p:attrNameLst>
                                      </p:cBhvr>
                                      <p:to>
                                        <a:schemeClr val="accent1"/>
                                      </p:to>
                                    </p:animClr>
                                  </p:subTnLst>
                                </p:cTn>
                              </p:par>
                            </p:childTnLst>
                          </p:cTn>
                        </p:par>
                      </p:childTnLst>
                    </p:cTn>
                  </p:par>
                  <p:par>
                    <p:cTn id="132" fill="hold">
                      <p:stCondLst>
                        <p:cond delay="indefinite"/>
                      </p:stCondLst>
                      <p:childTnLst>
                        <p:par>
                          <p:cTn id="133" fill="hold">
                            <p:stCondLst>
                              <p:cond delay="0"/>
                            </p:stCondLst>
                            <p:childTnLst>
                              <p:par>
                                <p:cTn id="134" presetID="0" presetClass="path" presetSubtype="0" accel="50000" decel="50000" fill="hold" nodeType="clickEffect">
                                  <p:stCondLst>
                                    <p:cond delay="0"/>
                                  </p:stCondLst>
                                  <p:childTnLst>
                                    <p:animMotion origin="layout" path="M -0.00156 0.28634 L -0.00156 0.53935 " pathEditMode="relative" rAng="0" ptsTypes="AA">
                                      <p:cBhvr>
                                        <p:cTn id="135" dur="1500" fill="hold"/>
                                        <p:tgtEl>
                                          <p:spTgt spid="3"/>
                                        </p:tgtEl>
                                        <p:attrNameLst>
                                          <p:attrName>ppt_x</p:attrName>
                                          <p:attrName>ppt_y</p:attrName>
                                        </p:attrNameLst>
                                      </p:cBhvr>
                                      <p:rCtr x="0" y="12639"/>
                                    </p:animMotion>
                                  </p:childTnLst>
                                </p:cTn>
                              </p:par>
                              <p:par>
                                <p:cTn id="136" presetID="3" presetClass="emph" presetSubtype="2" fill="hold" grpId="1" nodeType="withEffect">
                                  <p:stCondLst>
                                    <p:cond delay="1000"/>
                                  </p:stCondLst>
                                  <p:childTnLst>
                                    <p:animClr clrSpc="rgb" dir="cw">
                                      <p:cBhvr override="childStyle">
                                        <p:cTn id="137" dur="1000" fill="hold"/>
                                        <p:tgtEl>
                                          <p:spTgt spid="27"/>
                                        </p:tgtEl>
                                        <p:attrNameLst>
                                          <p:attrName>style.color</p:attrName>
                                        </p:attrNameLst>
                                      </p:cBhvr>
                                      <p:to>
                                        <a:schemeClr val="bg1"/>
                                      </p:to>
                                    </p:animClr>
                                  </p:childTnLst>
                                  <p:subTnLst>
                                    <p:animClr clrSpc="rgb" dir="cw">
                                      <p:cBhvr override="childStyle">
                                        <p:cTn dur="1" fill="hold" display="0" masterRel="nextClick" afterEffect="1"/>
                                        <p:tgtEl>
                                          <p:spTgt spid="27"/>
                                        </p:tgtEl>
                                        <p:attrNameLst>
                                          <p:attrName>ppt_c</p:attrName>
                                        </p:attrNameLst>
                                      </p:cBhvr>
                                      <p:to>
                                        <a:schemeClr val="accent1"/>
                                      </p:to>
                                    </p:animClr>
                                  </p:subTnLst>
                                </p:cTn>
                              </p:par>
                              <p:par>
                                <p:cTn id="138" presetID="3" presetClass="emph" presetSubtype="2" fill="hold" grpId="1" nodeType="withEffect">
                                  <p:stCondLst>
                                    <p:cond delay="1000"/>
                                  </p:stCondLst>
                                  <p:childTnLst>
                                    <p:animClr clrSpc="rgb" dir="cw">
                                      <p:cBhvr override="childStyle">
                                        <p:cTn id="139" dur="1000" fill="hold"/>
                                        <p:tgtEl>
                                          <p:spTgt spid="24"/>
                                        </p:tgtEl>
                                        <p:attrNameLst>
                                          <p:attrName>style.color</p:attrName>
                                        </p:attrNameLst>
                                      </p:cBhvr>
                                      <p:to>
                                        <a:schemeClr val="bg2"/>
                                      </p:to>
                                    </p:animClr>
                                  </p:childTnLst>
                                  <p:subTnLst>
                                    <p:animClr clrSpc="rgb" dir="cw">
                                      <p:cBhvr override="childStyle">
                                        <p:cTn dur="1" fill="hold" display="0" masterRel="nextClick" afterEffect="1"/>
                                        <p:tgtEl>
                                          <p:spTgt spid="24"/>
                                        </p:tgtEl>
                                        <p:attrNameLst>
                                          <p:attrName>ppt_c</p:attrName>
                                        </p:attrNameLst>
                                      </p:cBhvr>
                                      <p:to>
                                        <a:srgbClr val="595959"/>
                                      </p:to>
                                    </p:animClr>
                                  </p:subTnLst>
                                </p:cTn>
                              </p:par>
                            </p:childTnLst>
                          </p:cTn>
                        </p:par>
                      </p:childTnLst>
                    </p:cTn>
                  </p:par>
                  <p:par>
                    <p:cTn id="140" fill="hold">
                      <p:stCondLst>
                        <p:cond delay="indefinite"/>
                      </p:stCondLst>
                      <p:childTnLst>
                        <p:par>
                          <p:cTn id="141" fill="hold">
                            <p:stCondLst>
                              <p:cond delay="0"/>
                            </p:stCondLst>
                            <p:childTnLst>
                              <p:par>
                                <p:cTn id="142" presetID="0" presetClass="path" presetSubtype="0" decel="50000" fill="hold" nodeType="clickEffect">
                                  <p:stCondLst>
                                    <p:cond delay="0"/>
                                  </p:stCondLst>
                                  <p:childTnLst>
                                    <p:animMotion origin="layout" path="M -0.00312 0.5405 L -0.00312 0.78634 " pathEditMode="relative" ptsTypes="AA">
                                      <p:cBhvr>
                                        <p:cTn id="143" dur="1500" fill="hold"/>
                                        <p:tgtEl>
                                          <p:spTgt spid="3"/>
                                        </p:tgtEl>
                                        <p:attrNameLst>
                                          <p:attrName>ppt_x</p:attrName>
                                          <p:attrName>ppt_y</p:attrName>
                                        </p:attrNameLst>
                                      </p:cBhvr>
                                    </p:animMotion>
                                  </p:childTnLst>
                                </p:cTn>
                              </p:par>
                              <p:par>
                                <p:cTn id="144" presetID="3" presetClass="emph" presetSubtype="2" fill="hold" grpId="1" nodeType="withEffect">
                                  <p:stCondLst>
                                    <p:cond delay="1000"/>
                                  </p:stCondLst>
                                  <p:childTnLst>
                                    <p:animClr clrSpc="rgb" dir="cw">
                                      <p:cBhvr override="childStyle">
                                        <p:cTn id="145" dur="1000" fill="hold"/>
                                        <p:tgtEl>
                                          <p:spTgt spid="43"/>
                                        </p:tgtEl>
                                        <p:attrNameLst>
                                          <p:attrName>style.color</p:attrName>
                                        </p:attrNameLst>
                                      </p:cBhvr>
                                      <p:to>
                                        <a:schemeClr val="bg1"/>
                                      </p:to>
                                    </p:animClr>
                                  </p:childTnLst>
                                  <p:subTnLst>
                                    <p:animClr clrSpc="rgb" dir="cw">
                                      <p:cBhvr override="childStyle">
                                        <p:cTn dur="1" fill="hold" display="0" masterRel="nextClick" afterEffect="1"/>
                                        <p:tgtEl>
                                          <p:spTgt spid="43"/>
                                        </p:tgtEl>
                                        <p:attrNameLst>
                                          <p:attrName>ppt_c</p:attrName>
                                        </p:attrNameLst>
                                      </p:cBhvr>
                                      <p:to>
                                        <a:schemeClr val="accent1"/>
                                      </p:to>
                                    </p:animClr>
                                  </p:subTnLst>
                                </p:cTn>
                              </p:par>
                              <p:par>
                                <p:cTn id="146" presetID="3" presetClass="emph" presetSubtype="2" fill="hold" grpId="1" nodeType="withEffect">
                                  <p:stCondLst>
                                    <p:cond delay="1000"/>
                                  </p:stCondLst>
                                  <p:childTnLst>
                                    <p:animClr clrSpc="rgb" dir="cw">
                                      <p:cBhvr override="childStyle">
                                        <p:cTn id="147" dur="1000" fill="hold"/>
                                        <p:tgtEl>
                                          <p:spTgt spid="42"/>
                                        </p:tgtEl>
                                        <p:attrNameLst>
                                          <p:attrName>style.color</p:attrName>
                                        </p:attrNameLst>
                                      </p:cBhvr>
                                      <p:to>
                                        <a:schemeClr val="bg1"/>
                                      </p:to>
                                    </p:animClr>
                                  </p:childTnLst>
                                  <p:subTnLst>
                                    <p:animClr clrSpc="rgb" dir="cw">
                                      <p:cBhvr override="childStyle">
                                        <p:cTn dur="1" fill="hold" display="0" masterRel="nextClick" afterEffect="1"/>
                                        <p:tgtEl>
                                          <p:spTgt spid="42"/>
                                        </p:tgtEl>
                                        <p:attrNameLst>
                                          <p:attrName>ppt_c</p:attrName>
                                        </p:attrNameLst>
                                      </p:cBhvr>
                                      <p:to>
                                        <a:srgbClr val="595959"/>
                                      </p:to>
                                    </p:animClr>
                                  </p:subTnLst>
                                </p:cTn>
                              </p:par>
                            </p:childTnLst>
                          </p:cTn>
                        </p:par>
                      </p:childTnLst>
                    </p:cTn>
                  </p:par>
                  <p:par>
                    <p:cTn id="148" fill="hold">
                      <p:stCondLst>
                        <p:cond delay="indefinite"/>
                      </p:stCondLst>
                      <p:childTnLst>
                        <p:par>
                          <p:cTn id="149" fill="hold">
                            <p:stCondLst>
                              <p:cond delay="0"/>
                            </p:stCondLst>
                            <p:childTnLst>
                              <p:par>
                                <p:cTn id="150" presetID="0" presetClass="path" presetSubtype="0" decel="50000" fill="hold" nodeType="clickEffect">
                                  <p:stCondLst>
                                    <p:cond delay="0"/>
                                  </p:stCondLst>
                                  <p:childTnLst>
                                    <p:animMotion origin="layout" path="M -0.00312 0.78796 L -0.00312 1.00856 " pathEditMode="relative" ptsTypes="AA">
                                      <p:cBhvr>
                                        <p:cTn id="151" dur="1500" fill="hold"/>
                                        <p:tgtEl>
                                          <p:spTgt spid="3"/>
                                        </p:tgtEl>
                                        <p:attrNameLst>
                                          <p:attrName>ppt_x</p:attrName>
                                          <p:attrName>ppt_y</p:attrName>
                                        </p:attrNameLst>
                                      </p:cBhvr>
                                    </p:animMotion>
                                  </p:childTnLst>
                                </p:cTn>
                              </p:par>
                              <p:par>
                                <p:cTn id="152" presetID="3" presetClass="emph" presetSubtype="2" fill="hold" grpId="1" nodeType="withEffect">
                                  <p:stCondLst>
                                    <p:cond delay="1000"/>
                                  </p:stCondLst>
                                  <p:childTnLst>
                                    <p:animClr clrSpc="rgb" dir="cw">
                                      <p:cBhvr override="childStyle">
                                        <p:cTn id="153" dur="1000" fill="hold"/>
                                        <p:tgtEl>
                                          <p:spTgt spid="46"/>
                                        </p:tgtEl>
                                        <p:attrNameLst>
                                          <p:attrName>style.color</p:attrName>
                                        </p:attrNameLst>
                                      </p:cBhvr>
                                      <p:to>
                                        <a:schemeClr val="bg1"/>
                                      </p:to>
                                    </p:animClr>
                                  </p:childTnLst>
                                </p:cTn>
                              </p:par>
                              <p:par>
                                <p:cTn id="154" presetID="3" presetClass="emph" presetSubtype="2" fill="hold" grpId="1" nodeType="withEffect">
                                  <p:stCondLst>
                                    <p:cond delay="1000"/>
                                  </p:stCondLst>
                                  <p:childTnLst>
                                    <p:animClr clrSpc="rgb" dir="cw">
                                      <p:cBhvr override="childStyle">
                                        <p:cTn id="155" dur="1000" fill="hold"/>
                                        <p:tgtEl>
                                          <p:spTgt spid="45"/>
                                        </p:tgtEl>
                                        <p:attrNameLst>
                                          <p:attrName>style.color</p:attrName>
                                        </p:attrNameLst>
                                      </p:cBhvr>
                                      <p:to>
                                        <a:schemeClr val="bg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7" grpId="0"/>
      <p:bldP spid="27" grpId="1"/>
      <p:bldP spid="39" grpId="0"/>
      <p:bldP spid="39" grpId="1"/>
      <p:bldP spid="40" grpId="0"/>
      <p:bldP spid="40" grpId="1"/>
      <p:bldP spid="42" grpId="0"/>
      <p:bldP spid="42" grpId="1"/>
      <p:bldP spid="43" grpId="0"/>
      <p:bldP spid="43" grpId="1"/>
      <p:bldP spid="45" grpId="0"/>
      <p:bldP spid="45" grpId="1"/>
      <p:bldP spid="46" grpId="0"/>
      <p:bldP spid="46" grpId="1"/>
      <p:bldP spid="122" grpId="0" animBg="1"/>
      <p:bldP spid="123" grpId="0" animBg="1"/>
      <p:bldP spid="120" grpId="0" animBg="1"/>
      <p:bldP spid="121" grpId="0" animBg="1"/>
      <p:bldP spid="118" grpId="0" animBg="1"/>
      <p:bldP spid="119" grpId="0" animBg="1"/>
      <p:bldP spid="116" grpId="0" animBg="1"/>
      <p:bldP spid="117" grpId="0"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Imagen 38"/>
          <p:cNvPicPr>
            <a:picLocks noChangeAspect="1"/>
          </p:cNvPicPr>
          <p:nvPr/>
        </p:nvPicPr>
        <p:blipFill rotWithShape="1">
          <a:blip r:embed="rId2"/>
          <a:srcRect t="18519"/>
          <a:stretch/>
        </p:blipFill>
        <p:spPr>
          <a:xfrm>
            <a:off x="0" y="0"/>
            <a:ext cx="12192000" cy="6858000"/>
          </a:xfrm>
          <a:prstGeom prst="rect">
            <a:avLst/>
          </a:prstGeom>
        </p:spPr>
      </p:pic>
      <p:grpSp>
        <p:nvGrpSpPr>
          <p:cNvPr id="3" name="Group 2">
            <a:extLst>
              <a:ext uri="{FF2B5EF4-FFF2-40B4-BE49-F238E27FC236}">
                <a16:creationId xmlns="" xmlns:a16="http://schemas.microsoft.com/office/drawing/2014/main" id="{88F0D356-05DA-42F5-BD14-45DDF11E98A6}"/>
              </a:ext>
            </a:extLst>
          </p:cNvPr>
          <p:cNvGrpSpPr/>
          <p:nvPr/>
        </p:nvGrpSpPr>
        <p:grpSpPr>
          <a:xfrm>
            <a:off x="3591362" y="878379"/>
            <a:ext cx="5009277" cy="5377629"/>
            <a:chOff x="3591362" y="878379"/>
            <a:chExt cx="5009277" cy="5377629"/>
          </a:xfrm>
        </p:grpSpPr>
        <p:sp>
          <p:nvSpPr>
            <p:cNvPr id="94" name="Freeform 9">
              <a:extLst>
                <a:ext uri="{FF2B5EF4-FFF2-40B4-BE49-F238E27FC236}">
                  <a16:creationId xmlns="" xmlns:a16="http://schemas.microsoft.com/office/drawing/2014/main" id="{63293D3F-B08B-4355-84B4-DE1141021D16}"/>
                </a:ext>
              </a:extLst>
            </p:cNvPr>
            <p:cNvSpPr>
              <a:spLocks/>
            </p:cNvSpPr>
            <p:nvPr/>
          </p:nvSpPr>
          <p:spPr bwMode="auto">
            <a:xfrm>
              <a:off x="4435611" y="1485434"/>
              <a:ext cx="3320780" cy="3319276"/>
            </a:xfrm>
            <a:custGeom>
              <a:avLst/>
              <a:gdLst>
                <a:gd name="T0" fmla="*/ 133 w 133"/>
                <a:gd name="T1" fmla="*/ 65 h 131"/>
                <a:gd name="T2" fmla="*/ 121 w 133"/>
                <a:gd name="T3" fmla="*/ 83 h 131"/>
                <a:gd name="T4" fmla="*/ 120 w 133"/>
                <a:gd name="T5" fmla="*/ 104 h 131"/>
                <a:gd name="T6" fmla="*/ 100 w 133"/>
                <a:gd name="T7" fmla="*/ 111 h 131"/>
                <a:gd name="T8" fmla="*/ 87 w 133"/>
                <a:gd name="T9" fmla="*/ 129 h 131"/>
                <a:gd name="T10" fmla="*/ 67 w 133"/>
                <a:gd name="T11" fmla="*/ 122 h 131"/>
                <a:gd name="T12" fmla="*/ 46 w 133"/>
                <a:gd name="T13" fmla="*/ 129 h 131"/>
                <a:gd name="T14" fmla="*/ 33 w 133"/>
                <a:gd name="T15" fmla="*/ 111 h 131"/>
                <a:gd name="T16" fmla="*/ 13 w 133"/>
                <a:gd name="T17" fmla="*/ 104 h 131"/>
                <a:gd name="T18" fmla="*/ 13 w 133"/>
                <a:gd name="T19" fmla="*/ 83 h 131"/>
                <a:gd name="T20" fmla="*/ 0 w 133"/>
                <a:gd name="T21" fmla="*/ 65 h 131"/>
                <a:gd name="T22" fmla="*/ 13 w 133"/>
                <a:gd name="T23" fmla="*/ 48 h 131"/>
                <a:gd name="T24" fmla="*/ 13 w 133"/>
                <a:gd name="T25" fmla="*/ 26 h 131"/>
                <a:gd name="T26" fmla="*/ 33 w 133"/>
                <a:gd name="T27" fmla="*/ 20 h 131"/>
                <a:gd name="T28" fmla="*/ 46 w 133"/>
                <a:gd name="T29" fmla="*/ 2 h 131"/>
                <a:gd name="T30" fmla="*/ 67 w 133"/>
                <a:gd name="T31" fmla="*/ 9 h 131"/>
                <a:gd name="T32" fmla="*/ 87 w 133"/>
                <a:gd name="T33" fmla="*/ 2 h 131"/>
                <a:gd name="T34" fmla="*/ 100 w 133"/>
                <a:gd name="T35" fmla="*/ 20 h 131"/>
                <a:gd name="T36" fmla="*/ 120 w 133"/>
                <a:gd name="T37" fmla="*/ 26 h 131"/>
                <a:gd name="T38" fmla="*/ 121 w 133"/>
                <a:gd name="T39" fmla="*/ 48 h 131"/>
                <a:gd name="T40" fmla="*/ 133 w 133"/>
                <a:gd name="T4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3" h="131">
                  <a:moveTo>
                    <a:pt x="133" y="65"/>
                  </a:moveTo>
                  <a:cubicBezTo>
                    <a:pt x="133" y="72"/>
                    <a:pt x="123" y="77"/>
                    <a:pt x="121" y="83"/>
                  </a:cubicBezTo>
                  <a:cubicBezTo>
                    <a:pt x="119" y="89"/>
                    <a:pt x="124" y="99"/>
                    <a:pt x="120" y="104"/>
                  </a:cubicBezTo>
                  <a:cubicBezTo>
                    <a:pt x="117" y="110"/>
                    <a:pt x="105" y="107"/>
                    <a:pt x="100" y="111"/>
                  </a:cubicBezTo>
                  <a:cubicBezTo>
                    <a:pt x="95" y="115"/>
                    <a:pt x="93" y="127"/>
                    <a:pt x="87" y="129"/>
                  </a:cubicBezTo>
                  <a:cubicBezTo>
                    <a:pt x="81" y="131"/>
                    <a:pt x="73" y="122"/>
                    <a:pt x="67" y="122"/>
                  </a:cubicBezTo>
                  <a:cubicBezTo>
                    <a:pt x="60" y="122"/>
                    <a:pt x="52" y="131"/>
                    <a:pt x="46" y="129"/>
                  </a:cubicBezTo>
                  <a:cubicBezTo>
                    <a:pt x="40" y="127"/>
                    <a:pt x="38" y="115"/>
                    <a:pt x="33" y="111"/>
                  </a:cubicBezTo>
                  <a:cubicBezTo>
                    <a:pt x="28" y="107"/>
                    <a:pt x="17" y="110"/>
                    <a:pt x="13" y="104"/>
                  </a:cubicBezTo>
                  <a:cubicBezTo>
                    <a:pt x="9" y="99"/>
                    <a:pt x="15" y="89"/>
                    <a:pt x="13" y="83"/>
                  </a:cubicBezTo>
                  <a:cubicBezTo>
                    <a:pt x="11" y="77"/>
                    <a:pt x="0" y="72"/>
                    <a:pt x="0" y="65"/>
                  </a:cubicBezTo>
                  <a:cubicBezTo>
                    <a:pt x="0" y="59"/>
                    <a:pt x="11" y="54"/>
                    <a:pt x="13" y="48"/>
                  </a:cubicBezTo>
                  <a:cubicBezTo>
                    <a:pt x="15" y="42"/>
                    <a:pt x="9" y="31"/>
                    <a:pt x="13" y="26"/>
                  </a:cubicBezTo>
                  <a:cubicBezTo>
                    <a:pt x="17" y="21"/>
                    <a:pt x="28" y="23"/>
                    <a:pt x="33" y="20"/>
                  </a:cubicBezTo>
                  <a:cubicBezTo>
                    <a:pt x="38" y="16"/>
                    <a:pt x="40" y="4"/>
                    <a:pt x="46" y="2"/>
                  </a:cubicBezTo>
                  <a:cubicBezTo>
                    <a:pt x="52" y="0"/>
                    <a:pt x="60" y="9"/>
                    <a:pt x="67" y="9"/>
                  </a:cubicBezTo>
                  <a:cubicBezTo>
                    <a:pt x="73" y="9"/>
                    <a:pt x="81" y="0"/>
                    <a:pt x="87" y="2"/>
                  </a:cubicBezTo>
                  <a:cubicBezTo>
                    <a:pt x="93" y="4"/>
                    <a:pt x="95" y="16"/>
                    <a:pt x="100" y="20"/>
                  </a:cubicBezTo>
                  <a:cubicBezTo>
                    <a:pt x="105" y="23"/>
                    <a:pt x="117" y="21"/>
                    <a:pt x="120" y="26"/>
                  </a:cubicBezTo>
                  <a:cubicBezTo>
                    <a:pt x="124" y="31"/>
                    <a:pt x="119" y="42"/>
                    <a:pt x="121" y="48"/>
                  </a:cubicBezTo>
                  <a:cubicBezTo>
                    <a:pt x="123" y="54"/>
                    <a:pt x="133" y="59"/>
                    <a:pt x="133" y="65"/>
                  </a:cubicBezTo>
                  <a:close/>
                </a:path>
              </a:pathLst>
            </a:custGeom>
            <a:solidFill>
              <a:schemeClr val="bg1"/>
            </a:solidFill>
            <a:ln w="12700" cap="flat" cmpd="sng" algn="ctr">
              <a:noFill/>
              <a:prstDash val="solid"/>
              <a:miter lim="800000"/>
            </a:ln>
            <a:effectLst/>
          </p:spPr>
          <p:txBody>
            <a:bodyPr rtlCol="0" anchor="ctr"/>
            <a:lstStyle/>
            <a:p>
              <a:pPr algn="ctr"/>
              <a:endParaRPr lang="en-US" kern="0">
                <a:solidFill>
                  <a:prstClr val="white"/>
                </a:solidFill>
                <a:latin typeface="Open Sans"/>
              </a:endParaRPr>
            </a:p>
          </p:txBody>
        </p:sp>
        <p:sp>
          <p:nvSpPr>
            <p:cNvPr id="177" name="Oval 176">
              <a:extLst>
                <a:ext uri="{FF2B5EF4-FFF2-40B4-BE49-F238E27FC236}">
                  <a16:creationId xmlns="" xmlns:a16="http://schemas.microsoft.com/office/drawing/2014/main" id="{D8B3D6E6-4007-44D8-AE89-EA54D2EA9C14}"/>
                </a:ext>
              </a:extLst>
            </p:cNvPr>
            <p:cNvSpPr/>
            <p:nvPr/>
          </p:nvSpPr>
          <p:spPr>
            <a:xfrm>
              <a:off x="3591362" y="878379"/>
              <a:ext cx="5009277" cy="5377629"/>
            </a:xfrm>
            <a:prstGeom prst="ellipse">
              <a:avLst/>
            </a:prstGeom>
            <a:gradFill flip="none" rotWithShape="1">
              <a:gsLst>
                <a:gs pos="100000">
                  <a:srgbClr val="6E87D6"/>
                </a:gs>
                <a:gs pos="50000">
                  <a:srgbClr val="48C4EE"/>
                </a:gs>
                <a:gs pos="0">
                  <a:srgbClr val="00FFCC">
                    <a:alpha val="36777"/>
                  </a:srgbClr>
                </a:gs>
              </a:gsLst>
              <a:lin ang="5400000" scaled="1"/>
              <a:tileRect/>
            </a:gradFill>
            <a:ln/>
            <a:effectLst>
              <a:softEdge rad="711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 xmlns:a16="http://schemas.microsoft.com/office/drawing/2014/main" id="{1210495F-4B92-B849-8620-6255F485DD6A}"/>
              </a:ext>
            </a:extLst>
          </p:cNvPr>
          <p:cNvGrpSpPr/>
          <p:nvPr/>
        </p:nvGrpSpPr>
        <p:grpSpPr>
          <a:xfrm>
            <a:off x="8074740" y="1451818"/>
            <a:ext cx="3628869" cy="3895714"/>
            <a:chOff x="-845303" y="88441"/>
            <a:chExt cx="5474018" cy="5876544"/>
          </a:xfrm>
        </p:grpSpPr>
        <p:sp>
          <p:nvSpPr>
            <p:cNvPr id="47" name="Freeform 9">
              <a:extLst>
                <a:ext uri="{FF2B5EF4-FFF2-40B4-BE49-F238E27FC236}">
                  <a16:creationId xmlns="" xmlns:a16="http://schemas.microsoft.com/office/drawing/2014/main" id="{FBA911C2-A65B-D542-969B-EA69BB5BADFA}"/>
                </a:ext>
              </a:extLst>
            </p:cNvPr>
            <p:cNvSpPr>
              <a:spLocks/>
            </p:cNvSpPr>
            <p:nvPr/>
          </p:nvSpPr>
          <p:spPr bwMode="auto">
            <a:xfrm>
              <a:off x="231318" y="1262438"/>
              <a:ext cx="3320780" cy="3319276"/>
            </a:xfrm>
            <a:custGeom>
              <a:avLst/>
              <a:gdLst>
                <a:gd name="T0" fmla="*/ 133 w 133"/>
                <a:gd name="T1" fmla="*/ 65 h 131"/>
                <a:gd name="T2" fmla="*/ 121 w 133"/>
                <a:gd name="T3" fmla="*/ 83 h 131"/>
                <a:gd name="T4" fmla="*/ 120 w 133"/>
                <a:gd name="T5" fmla="*/ 104 h 131"/>
                <a:gd name="T6" fmla="*/ 100 w 133"/>
                <a:gd name="T7" fmla="*/ 111 h 131"/>
                <a:gd name="T8" fmla="*/ 87 w 133"/>
                <a:gd name="T9" fmla="*/ 129 h 131"/>
                <a:gd name="T10" fmla="*/ 67 w 133"/>
                <a:gd name="T11" fmla="*/ 122 h 131"/>
                <a:gd name="T12" fmla="*/ 46 w 133"/>
                <a:gd name="T13" fmla="*/ 129 h 131"/>
                <a:gd name="T14" fmla="*/ 33 w 133"/>
                <a:gd name="T15" fmla="*/ 111 h 131"/>
                <a:gd name="T16" fmla="*/ 13 w 133"/>
                <a:gd name="T17" fmla="*/ 104 h 131"/>
                <a:gd name="T18" fmla="*/ 13 w 133"/>
                <a:gd name="T19" fmla="*/ 83 h 131"/>
                <a:gd name="T20" fmla="*/ 0 w 133"/>
                <a:gd name="T21" fmla="*/ 65 h 131"/>
                <a:gd name="T22" fmla="*/ 13 w 133"/>
                <a:gd name="T23" fmla="*/ 48 h 131"/>
                <a:gd name="T24" fmla="*/ 13 w 133"/>
                <a:gd name="T25" fmla="*/ 26 h 131"/>
                <a:gd name="T26" fmla="*/ 33 w 133"/>
                <a:gd name="T27" fmla="*/ 20 h 131"/>
                <a:gd name="T28" fmla="*/ 46 w 133"/>
                <a:gd name="T29" fmla="*/ 2 h 131"/>
                <a:gd name="T30" fmla="*/ 67 w 133"/>
                <a:gd name="T31" fmla="*/ 9 h 131"/>
                <a:gd name="T32" fmla="*/ 87 w 133"/>
                <a:gd name="T33" fmla="*/ 2 h 131"/>
                <a:gd name="T34" fmla="*/ 100 w 133"/>
                <a:gd name="T35" fmla="*/ 20 h 131"/>
                <a:gd name="T36" fmla="*/ 120 w 133"/>
                <a:gd name="T37" fmla="*/ 26 h 131"/>
                <a:gd name="T38" fmla="*/ 121 w 133"/>
                <a:gd name="T39" fmla="*/ 48 h 131"/>
                <a:gd name="T40" fmla="*/ 133 w 133"/>
                <a:gd name="T4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3" h="131">
                  <a:moveTo>
                    <a:pt x="133" y="65"/>
                  </a:moveTo>
                  <a:cubicBezTo>
                    <a:pt x="133" y="72"/>
                    <a:pt x="123" y="77"/>
                    <a:pt x="121" y="83"/>
                  </a:cubicBezTo>
                  <a:cubicBezTo>
                    <a:pt x="119" y="89"/>
                    <a:pt x="124" y="99"/>
                    <a:pt x="120" y="104"/>
                  </a:cubicBezTo>
                  <a:cubicBezTo>
                    <a:pt x="117" y="110"/>
                    <a:pt x="105" y="107"/>
                    <a:pt x="100" y="111"/>
                  </a:cubicBezTo>
                  <a:cubicBezTo>
                    <a:pt x="95" y="115"/>
                    <a:pt x="93" y="127"/>
                    <a:pt x="87" y="129"/>
                  </a:cubicBezTo>
                  <a:cubicBezTo>
                    <a:pt x="81" y="131"/>
                    <a:pt x="73" y="122"/>
                    <a:pt x="67" y="122"/>
                  </a:cubicBezTo>
                  <a:cubicBezTo>
                    <a:pt x="60" y="122"/>
                    <a:pt x="52" y="131"/>
                    <a:pt x="46" y="129"/>
                  </a:cubicBezTo>
                  <a:cubicBezTo>
                    <a:pt x="40" y="127"/>
                    <a:pt x="38" y="115"/>
                    <a:pt x="33" y="111"/>
                  </a:cubicBezTo>
                  <a:cubicBezTo>
                    <a:pt x="28" y="107"/>
                    <a:pt x="17" y="110"/>
                    <a:pt x="13" y="104"/>
                  </a:cubicBezTo>
                  <a:cubicBezTo>
                    <a:pt x="9" y="99"/>
                    <a:pt x="15" y="89"/>
                    <a:pt x="13" y="83"/>
                  </a:cubicBezTo>
                  <a:cubicBezTo>
                    <a:pt x="11" y="77"/>
                    <a:pt x="0" y="72"/>
                    <a:pt x="0" y="65"/>
                  </a:cubicBezTo>
                  <a:cubicBezTo>
                    <a:pt x="0" y="59"/>
                    <a:pt x="11" y="54"/>
                    <a:pt x="13" y="48"/>
                  </a:cubicBezTo>
                  <a:cubicBezTo>
                    <a:pt x="15" y="42"/>
                    <a:pt x="9" y="31"/>
                    <a:pt x="13" y="26"/>
                  </a:cubicBezTo>
                  <a:cubicBezTo>
                    <a:pt x="17" y="21"/>
                    <a:pt x="28" y="23"/>
                    <a:pt x="33" y="20"/>
                  </a:cubicBezTo>
                  <a:cubicBezTo>
                    <a:pt x="38" y="16"/>
                    <a:pt x="40" y="4"/>
                    <a:pt x="46" y="2"/>
                  </a:cubicBezTo>
                  <a:cubicBezTo>
                    <a:pt x="52" y="0"/>
                    <a:pt x="60" y="9"/>
                    <a:pt x="67" y="9"/>
                  </a:cubicBezTo>
                  <a:cubicBezTo>
                    <a:pt x="73" y="9"/>
                    <a:pt x="81" y="0"/>
                    <a:pt x="87" y="2"/>
                  </a:cubicBezTo>
                  <a:cubicBezTo>
                    <a:pt x="93" y="4"/>
                    <a:pt x="95" y="16"/>
                    <a:pt x="100" y="20"/>
                  </a:cubicBezTo>
                  <a:cubicBezTo>
                    <a:pt x="105" y="23"/>
                    <a:pt x="117" y="21"/>
                    <a:pt x="120" y="26"/>
                  </a:cubicBezTo>
                  <a:cubicBezTo>
                    <a:pt x="124" y="31"/>
                    <a:pt x="119" y="42"/>
                    <a:pt x="121" y="48"/>
                  </a:cubicBezTo>
                  <a:cubicBezTo>
                    <a:pt x="123" y="54"/>
                    <a:pt x="133" y="59"/>
                    <a:pt x="133" y="65"/>
                  </a:cubicBezTo>
                  <a:close/>
                </a:path>
              </a:pathLst>
            </a:custGeom>
            <a:solidFill>
              <a:schemeClr val="bg1"/>
            </a:solidFill>
            <a:ln w="12700" cap="flat" cmpd="sng" algn="ctr">
              <a:noFill/>
              <a:prstDash val="solid"/>
              <a:miter lim="800000"/>
            </a:ln>
            <a:effectLst/>
          </p:spPr>
          <p:txBody>
            <a:bodyPr rtlCol="0" anchor="ctr"/>
            <a:lstStyle/>
            <a:p>
              <a:pPr algn="ctr"/>
              <a:endParaRPr lang="en-US" kern="0">
                <a:solidFill>
                  <a:prstClr val="white"/>
                </a:solidFill>
                <a:latin typeface="Open Sans"/>
              </a:endParaRPr>
            </a:p>
          </p:txBody>
        </p:sp>
        <p:sp>
          <p:nvSpPr>
            <p:cNvPr id="48" name="Oval 47">
              <a:extLst>
                <a:ext uri="{FF2B5EF4-FFF2-40B4-BE49-F238E27FC236}">
                  <a16:creationId xmlns="" xmlns:a16="http://schemas.microsoft.com/office/drawing/2014/main" id="{13A8DC9B-3AB9-A44F-AED7-FFE8DEF1BAD8}"/>
                </a:ext>
              </a:extLst>
            </p:cNvPr>
            <p:cNvSpPr/>
            <p:nvPr/>
          </p:nvSpPr>
          <p:spPr>
            <a:xfrm>
              <a:off x="-845303" y="88441"/>
              <a:ext cx="5474018" cy="5876544"/>
            </a:xfrm>
            <a:prstGeom prst="ellipse">
              <a:avLst/>
            </a:prstGeom>
            <a:gradFill flip="none" rotWithShape="1">
              <a:gsLst>
                <a:gs pos="100000">
                  <a:srgbClr val="6E87D6"/>
                </a:gs>
                <a:gs pos="50000">
                  <a:srgbClr val="48C4EE"/>
                </a:gs>
                <a:gs pos="0">
                  <a:srgbClr val="00FFCC">
                    <a:alpha val="36777"/>
                  </a:srgbClr>
                </a:gs>
              </a:gsLst>
              <a:lin ang="5400000" scaled="1"/>
              <a:tileRect/>
            </a:gradFill>
            <a:ln/>
            <a:effectLst>
              <a:softEdge rad="711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 xmlns:a16="http://schemas.microsoft.com/office/drawing/2014/main" id="{C648E067-A0AC-0140-9EED-3807BB620EEA}"/>
              </a:ext>
            </a:extLst>
          </p:cNvPr>
          <p:cNvGrpSpPr/>
          <p:nvPr/>
        </p:nvGrpSpPr>
        <p:grpSpPr>
          <a:xfrm>
            <a:off x="470318" y="1453428"/>
            <a:ext cx="3628869" cy="3895714"/>
            <a:chOff x="-845303" y="88441"/>
            <a:chExt cx="5474018" cy="5876544"/>
          </a:xfrm>
        </p:grpSpPr>
        <p:sp>
          <p:nvSpPr>
            <p:cNvPr id="43" name="Freeform 9">
              <a:extLst>
                <a:ext uri="{FF2B5EF4-FFF2-40B4-BE49-F238E27FC236}">
                  <a16:creationId xmlns="" xmlns:a16="http://schemas.microsoft.com/office/drawing/2014/main" id="{F04B2254-BF3B-D549-908D-33AACBC9E220}"/>
                </a:ext>
              </a:extLst>
            </p:cNvPr>
            <p:cNvSpPr>
              <a:spLocks/>
            </p:cNvSpPr>
            <p:nvPr/>
          </p:nvSpPr>
          <p:spPr bwMode="auto">
            <a:xfrm>
              <a:off x="231318" y="1262438"/>
              <a:ext cx="3320780" cy="3319276"/>
            </a:xfrm>
            <a:custGeom>
              <a:avLst/>
              <a:gdLst>
                <a:gd name="T0" fmla="*/ 133 w 133"/>
                <a:gd name="T1" fmla="*/ 65 h 131"/>
                <a:gd name="T2" fmla="*/ 121 w 133"/>
                <a:gd name="T3" fmla="*/ 83 h 131"/>
                <a:gd name="T4" fmla="*/ 120 w 133"/>
                <a:gd name="T5" fmla="*/ 104 h 131"/>
                <a:gd name="T6" fmla="*/ 100 w 133"/>
                <a:gd name="T7" fmla="*/ 111 h 131"/>
                <a:gd name="T8" fmla="*/ 87 w 133"/>
                <a:gd name="T9" fmla="*/ 129 h 131"/>
                <a:gd name="T10" fmla="*/ 67 w 133"/>
                <a:gd name="T11" fmla="*/ 122 h 131"/>
                <a:gd name="T12" fmla="*/ 46 w 133"/>
                <a:gd name="T13" fmla="*/ 129 h 131"/>
                <a:gd name="T14" fmla="*/ 33 w 133"/>
                <a:gd name="T15" fmla="*/ 111 h 131"/>
                <a:gd name="T16" fmla="*/ 13 w 133"/>
                <a:gd name="T17" fmla="*/ 104 h 131"/>
                <a:gd name="T18" fmla="*/ 13 w 133"/>
                <a:gd name="T19" fmla="*/ 83 h 131"/>
                <a:gd name="T20" fmla="*/ 0 w 133"/>
                <a:gd name="T21" fmla="*/ 65 h 131"/>
                <a:gd name="T22" fmla="*/ 13 w 133"/>
                <a:gd name="T23" fmla="*/ 48 h 131"/>
                <a:gd name="T24" fmla="*/ 13 w 133"/>
                <a:gd name="T25" fmla="*/ 26 h 131"/>
                <a:gd name="T26" fmla="*/ 33 w 133"/>
                <a:gd name="T27" fmla="*/ 20 h 131"/>
                <a:gd name="T28" fmla="*/ 46 w 133"/>
                <a:gd name="T29" fmla="*/ 2 h 131"/>
                <a:gd name="T30" fmla="*/ 67 w 133"/>
                <a:gd name="T31" fmla="*/ 9 h 131"/>
                <a:gd name="T32" fmla="*/ 87 w 133"/>
                <a:gd name="T33" fmla="*/ 2 h 131"/>
                <a:gd name="T34" fmla="*/ 100 w 133"/>
                <a:gd name="T35" fmla="*/ 20 h 131"/>
                <a:gd name="T36" fmla="*/ 120 w 133"/>
                <a:gd name="T37" fmla="*/ 26 h 131"/>
                <a:gd name="T38" fmla="*/ 121 w 133"/>
                <a:gd name="T39" fmla="*/ 48 h 131"/>
                <a:gd name="T40" fmla="*/ 133 w 133"/>
                <a:gd name="T4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3" h="131">
                  <a:moveTo>
                    <a:pt x="133" y="65"/>
                  </a:moveTo>
                  <a:cubicBezTo>
                    <a:pt x="133" y="72"/>
                    <a:pt x="123" y="77"/>
                    <a:pt x="121" y="83"/>
                  </a:cubicBezTo>
                  <a:cubicBezTo>
                    <a:pt x="119" y="89"/>
                    <a:pt x="124" y="99"/>
                    <a:pt x="120" y="104"/>
                  </a:cubicBezTo>
                  <a:cubicBezTo>
                    <a:pt x="117" y="110"/>
                    <a:pt x="105" y="107"/>
                    <a:pt x="100" y="111"/>
                  </a:cubicBezTo>
                  <a:cubicBezTo>
                    <a:pt x="95" y="115"/>
                    <a:pt x="93" y="127"/>
                    <a:pt x="87" y="129"/>
                  </a:cubicBezTo>
                  <a:cubicBezTo>
                    <a:pt x="81" y="131"/>
                    <a:pt x="73" y="122"/>
                    <a:pt x="67" y="122"/>
                  </a:cubicBezTo>
                  <a:cubicBezTo>
                    <a:pt x="60" y="122"/>
                    <a:pt x="52" y="131"/>
                    <a:pt x="46" y="129"/>
                  </a:cubicBezTo>
                  <a:cubicBezTo>
                    <a:pt x="40" y="127"/>
                    <a:pt x="38" y="115"/>
                    <a:pt x="33" y="111"/>
                  </a:cubicBezTo>
                  <a:cubicBezTo>
                    <a:pt x="28" y="107"/>
                    <a:pt x="17" y="110"/>
                    <a:pt x="13" y="104"/>
                  </a:cubicBezTo>
                  <a:cubicBezTo>
                    <a:pt x="9" y="99"/>
                    <a:pt x="15" y="89"/>
                    <a:pt x="13" y="83"/>
                  </a:cubicBezTo>
                  <a:cubicBezTo>
                    <a:pt x="11" y="77"/>
                    <a:pt x="0" y="72"/>
                    <a:pt x="0" y="65"/>
                  </a:cubicBezTo>
                  <a:cubicBezTo>
                    <a:pt x="0" y="59"/>
                    <a:pt x="11" y="54"/>
                    <a:pt x="13" y="48"/>
                  </a:cubicBezTo>
                  <a:cubicBezTo>
                    <a:pt x="15" y="42"/>
                    <a:pt x="9" y="31"/>
                    <a:pt x="13" y="26"/>
                  </a:cubicBezTo>
                  <a:cubicBezTo>
                    <a:pt x="17" y="21"/>
                    <a:pt x="28" y="23"/>
                    <a:pt x="33" y="20"/>
                  </a:cubicBezTo>
                  <a:cubicBezTo>
                    <a:pt x="38" y="16"/>
                    <a:pt x="40" y="4"/>
                    <a:pt x="46" y="2"/>
                  </a:cubicBezTo>
                  <a:cubicBezTo>
                    <a:pt x="52" y="0"/>
                    <a:pt x="60" y="9"/>
                    <a:pt x="67" y="9"/>
                  </a:cubicBezTo>
                  <a:cubicBezTo>
                    <a:pt x="73" y="9"/>
                    <a:pt x="81" y="0"/>
                    <a:pt x="87" y="2"/>
                  </a:cubicBezTo>
                  <a:cubicBezTo>
                    <a:pt x="93" y="4"/>
                    <a:pt x="95" y="16"/>
                    <a:pt x="100" y="20"/>
                  </a:cubicBezTo>
                  <a:cubicBezTo>
                    <a:pt x="105" y="23"/>
                    <a:pt x="117" y="21"/>
                    <a:pt x="120" y="26"/>
                  </a:cubicBezTo>
                  <a:cubicBezTo>
                    <a:pt x="124" y="31"/>
                    <a:pt x="119" y="42"/>
                    <a:pt x="121" y="48"/>
                  </a:cubicBezTo>
                  <a:cubicBezTo>
                    <a:pt x="123" y="54"/>
                    <a:pt x="133" y="59"/>
                    <a:pt x="133" y="65"/>
                  </a:cubicBezTo>
                  <a:close/>
                </a:path>
              </a:pathLst>
            </a:custGeom>
            <a:solidFill>
              <a:schemeClr val="bg1"/>
            </a:solidFill>
            <a:ln w="12700" cap="flat" cmpd="sng" algn="ctr">
              <a:noFill/>
              <a:prstDash val="solid"/>
              <a:miter lim="800000"/>
            </a:ln>
            <a:effectLst/>
          </p:spPr>
          <p:txBody>
            <a:bodyPr rtlCol="0" anchor="ctr"/>
            <a:lstStyle/>
            <a:p>
              <a:pPr algn="ctr"/>
              <a:endParaRPr lang="en-US" kern="0">
                <a:solidFill>
                  <a:prstClr val="white"/>
                </a:solidFill>
                <a:latin typeface="Open Sans"/>
              </a:endParaRPr>
            </a:p>
          </p:txBody>
        </p:sp>
        <p:sp>
          <p:nvSpPr>
            <p:cNvPr id="44" name="Oval 43">
              <a:extLst>
                <a:ext uri="{FF2B5EF4-FFF2-40B4-BE49-F238E27FC236}">
                  <a16:creationId xmlns="" xmlns:a16="http://schemas.microsoft.com/office/drawing/2014/main" id="{A109F046-F205-1C4E-9AC1-E33C7673FE67}"/>
                </a:ext>
              </a:extLst>
            </p:cNvPr>
            <p:cNvSpPr/>
            <p:nvPr/>
          </p:nvSpPr>
          <p:spPr>
            <a:xfrm>
              <a:off x="-845303" y="88441"/>
              <a:ext cx="5474018" cy="5876544"/>
            </a:xfrm>
            <a:prstGeom prst="ellipse">
              <a:avLst/>
            </a:prstGeom>
            <a:gradFill flip="none" rotWithShape="1">
              <a:gsLst>
                <a:gs pos="100000">
                  <a:srgbClr val="6E87D6"/>
                </a:gs>
                <a:gs pos="50000">
                  <a:srgbClr val="48C4EE"/>
                </a:gs>
                <a:gs pos="0">
                  <a:srgbClr val="00FFCC">
                    <a:alpha val="36777"/>
                  </a:srgbClr>
                </a:gs>
              </a:gsLst>
              <a:lin ang="5400000" scaled="1"/>
              <a:tileRect/>
            </a:gradFill>
            <a:ln/>
            <a:effectLst>
              <a:softEdge rad="711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7" name="Freeform: Shape 236">
            <a:extLst>
              <a:ext uri="{FF2B5EF4-FFF2-40B4-BE49-F238E27FC236}">
                <a16:creationId xmlns="" xmlns:a16="http://schemas.microsoft.com/office/drawing/2014/main" id="{3A4F3BAD-98EE-47E0-8961-F4DB5C7F4183}"/>
              </a:ext>
            </a:extLst>
          </p:cNvPr>
          <p:cNvSpPr/>
          <p:nvPr/>
        </p:nvSpPr>
        <p:spPr>
          <a:xfrm rot="3924011" flipH="1">
            <a:off x="-1719837" y="4927899"/>
            <a:ext cx="2870577" cy="2890284"/>
          </a:xfrm>
          <a:custGeom>
            <a:avLst/>
            <a:gdLst>
              <a:gd name="connsiteX0" fmla="*/ 3341230 w 4162425"/>
              <a:gd name="connsiteY0" fmla="*/ 4189972 h 4191000"/>
              <a:gd name="connsiteX1" fmla="*/ 3778904 w 4162425"/>
              <a:gd name="connsiteY1" fmla="*/ 4004710 h 4191000"/>
              <a:gd name="connsiteX2" fmla="*/ 3993407 w 4162425"/>
              <a:gd name="connsiteY2" fmla="*/ 3623043 h 4191000"/>
              <a:gd name="connsiteX3" fmla="*/ 4133329 w 4162425"/>
              <a:gd name="connsiteY3" fmla="*/ 3051448 h 4191000"/>
              <a:gd name="connsiteX4" fmla="*/ 3976643 w 4162425"/>
              <a:gd name="connsiteY4" fmla="*/ 1584408 h 4191000"/>
              <a:gd name="connsiteX5" fmla="*/ 3745662 w 4162425"/>
              <a:gd name="connsiteY5" fmla="*/ 935755 h 4191000"/>
              <a:gd name="connsiteX6" fmla="*/ 3592023 w 4162425"/>
              <a:gd name="connsiteY6" fmla="*/ 240240 h 4191000"/>
              <a:gd name="connsiteX7" fmla="*/ 2999092 w 4162425"/>
              <a:gd name="connsiteY7" fmla="*/ 2115 h 4191000"/>
              <a:gd name="connsiteX8" fmla="*/ 2363394 w 4162425"/>
              <a:gd name="connsiteY8" fmla="*/ 190995 h 4191000"/>
              <a:gd name="connsiteX9" fmla="*/ 1748364 w 4162425"/>
              <a:gd name="connsiteY9" fmla="*/ 350253 h 4191000"/>
              <a:gd name="connsiteX10" fmla="*/ 1236777 w 4162425"/>
              <a:gd name="connsiteY10" fmla="*/ 217761 h 4191000"/>
              <a:gd name="connsiteX11" fmla="*/ 331997 w 4162425"/>
              <a:gd name="connsiteY11" fmla="*/ 251574 h 4191000"/>
              <a:gd name="connsiteX12" fmla="*/ 717 w 4162425"/>
              <a:gd name="connsiteY12" fmla="*/ 932802 h 4191000"/>
              <a:gd name="connsiteX13" fmla="*/ 354095 w 4162425"/>
              <a:gd name="connsiteY13" fmla="*/ 1548213 h 4191000"/>
              <a:gd name="connsiteX14" fmla="*/ 991889 w 4162425"/>
              <a:gd name="connsiteY14" fmla="*/ 1761477 h 4191000"/>
              <a:gd name="connsiteX15" fmla="*/ 1558912 w 4162425"/>
              <a:gd name="connsiteY15" fmla="*/ 2048370 h 4191000"/>
              <a:gd name="connsiteX16" fmla="*/ 1579201 w 4162425"/>
              <a:gd name="connsiteY16" fmla="*/ 2073231 h 4191000"/>
              <a:gd name="connsiteX17" fmla="*/ 1769605 w 4162425"/>
              <a:gd name="connsiteY17" fmla="*/ 2680354 h 4191000"/>
              <a:gd name="connsiteX18" fmla="*/ 2045259 w 4162425"/>
              <a:gd name="connsiteY18" fmla="*/ 3242139 h 4191000"/>
              <a:gd name="connsiteX19" fmla="*/ 2576658 w 4162425"/>
              <a:gd name="connsiteY19" fmla="*/ 3428924 h 4191000"/>
              <a:gd name="connsiteX20" fmla="*/ 2930131 w 4162425"/>
              <a:gd name="connsiteY20" fmla="*/ 3847548 h 4191000"/>
              <a:gd name="connsiteX21" fmla="*/ 3341230 w 4162425"/>
              <a:gd name="connsiteY21" fmla="*/ 41899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62425" h="4191000">
                <a:moveTo>
                  <a:pt x="3341230" y="4189972"/>
                </a:moveTo>
                <a:cubicBezTo>
                  <a:pt x="3504965" y="4215118"/>
                  <a:pt x="3667747" y="4126154"/>
                  <a:pt x="3778904" y="4004710"/>
                </a:cubicBezTo>
                <a:cubicBezTo>
                  <a:pt x="3877964" y="3896601"/>
                  <a:pt x="3943210" y="3761442"/>
                  <a:pt x="3993407" y="3623043"/>
                </a:cubicBezTo>
                <a:cubicBezTo>
                  <a:pt x="4060463" y="3438354"/>
                  <a:pt x="4106373" y="3246234"/>
                  <a:pt x="4133329" y="3051448"/>
                </a:cubicBezTo>
                <a:cubicBezTo>
                  <a:pt x="4201719" y="2558053"/>
                  <a:pt x="4151522" y="2045894"/>
                  <a:pt x="3976643" y="1584408"/>
                </a:cubicBezTo>
                <a:cubicBezTo>
                  <a:pt x="3895299" y="1369714"/>
                  <a:pt x="3784809" y="1163593"/>
                  <a:pt x="3745662" y="935755"/>
                </a:cubicBezTo>
                <a:cubicBezTo>
                  <a:pt x="3704990" y="698678"/>
                  <a:pt x="3733470" y="433788"/>
                  <a:pt x="3592023" y="240240"/>
                </a:cubicBezTo>
                <a:cubicBezTo>
                  <a:pt x="3458483" y="57550"/>
                  <a:pt x="3219596" y="-13602"/>
                  <a:pt x="2999092" y="2115"/>
                </a:cubicBezTo>
                <a:cubicBezTo>
                  <a:pt x="2779255" y="18117"/>
                  <a:pt x="2570182" y="102318"/>
                  <a:pt x="2363394" y="190995"/>
                </a:cubicBezTo>
                <a:cubicBezTo>
                  <a:pt x="2171846" y="273196"/>
                  <a:pt x="1964201" y="356349"/>
                  <a:pt x="1748364" y="350253"/>
                </a:cubicBezTo>
                <a:cubicBezTo>
                  <a:pt x="1569294" y="345205"/>
                  <a:pt x="1401083" y="278816"/>
                  <a:pt x="1236777" y="217761"/>
                </a:cubicBezTo>
                <a:cubicBezTo>
                  <a:pt x="924261" y="101841"/>
                  <a:pt x="635749" y="70695"/>
                  <a:pt x="331997" y="251574"/>
                </a:cubicBezTo>
                <a:cubicBezTo>
                  <a:pt x="108636" y="384543"/>
                  <a:pt x="-10427" y="684581"/>
                  <a:pt x="717" y="932802"/>
                </a:cubicBezTo>
                <a:cubicBezTo>
                  <a:pt x="11766" y="1174547"/>
                  <a:pt x="144926" y="1409148"/>
                  <a:pt x="354095" y="1548213"/>
                </a:cubicBezTo>
                <a:cubicBezTo>
                  <a:pt x="542118" y="1673181"/>
                  <a:pt x="772147" y="1708995"/>
                  <a:pt x="991889" y="1761477"/>
                </a:cubicBezTo>
                <a:cubicBezTo>
                  <a:pt x="1201153" y="1811484"/>
                  <a:pt x="1419371" y="1886445"/>
                  <a:pt x="1558912" y="2048370"/>
                </a:cubicBezTo>
                <a:cubicBezTo>
                  <a:pt x="1565865" y="2056467"/>
                  <a:pt x="1572628" y="2064753"/>
                  <a:pt x="1579201" y="2073231"/>
                </a:cubicBezTo>
                <a:cubicBezTo>
                  <a:pt x="1710550" y="2243633"/>
                  <a:pt x="1733886" y="2468423"/>
                  <a:pt x="1769605" y="2680354"/>
                </a:cubicBezTo>
                <a:cubicBezTo>
                  <a:pt x="1805229" y="2891905"/>
                  <a:pt x="1870761" y="3123362"/>
                  <a:pt x="2045259" y="3242139"/>
                </a:cubicBezTo>
                <a:cubicBezTo>
                  <a:pt x="2202136" y="3348914"/>
                  <a:pt x="2409971" y="3334626"/>
                  <a:pt x="2576658" y="3428924"/>
                </a:cubicBezTo>
                <a:cubicBezTo>
                  <a:pt x="2736869" y="3519792"/>
                  <a:pt x="2831643" y="3692862"/>
                  <a:pt x="2930131" y="3847548"/>
                </a:cubicBezTo>
                <a:cubicBezTo>
                  <a:pt x="3029001" y="4002520"/>
                  <a:pt x="3157874" y="4161778"/>
                  <a:pt x="3341230" y="4189972"/>
                </a:cubicBezTo>
                <a:close/>
              </a:path>
            </a:pathLst>
          </a:custGeom>
          <a:solidFill>
            <a:srgbClr val="66FFFF">
              <a:alpha val="10656"/>
            </a:srgbClr>
          </a:solidFill>
          <a:ln w="9525" cap="flat">
            <a:noFill/>
            <a:prstDash val="solid"/>
            <a:miter/>
          </a:ln>
          <a:effectLst>
            <a:outerShdw blurRad="1016000" sx="87000" sy="87000" algn="ctr" rotWithShape="0">
              <a:prstClr val="black">
                <a:alpha val="20000"/>
              </a:prstClr>
            </a:outerShdw>
            <a:softEdge rad="508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38" name="Freeform: Shape 237">
            <a:extLst>
              <a:ext uri="{FF2B5EF4-FFF2-40B4-BE49-F238E27FC236}">
                <a16:creationId xmlns="" xmlns:a16="http://schemas.microsoft.com/office/drawing/2014/main" id="{A746DB77-4E54-4127-80BA-A66CFE82E9AF}"/>
              </a:ext>
            </a:extLst>
          </p:cNvPr>
          <p:cNvSpPr/>
          <p:nvPr/>
        </p:nvSpPr>
        <p:spPr>
          <a:xfrm rot="3924011" flipH="1">
            <a:off x="-1851041" y="4924792"/>
            <a:ext cx="2272814" cy="2364778"/>
          </a:xfrm>
          <a:custGeom>
            <a:avLst/>
            <a:gdLst>
              <a:gd name="connsiteX0" fmla="*/ 2620098 w 3295650"/>
              <a:gd name="connsiteY0" fmla="*/ 3428305 h 3429000"/>
              <a:gd name="connsiteX1" fmla="*/ 3013194 w 3295650"/>
              <a:gd name="connsiteY1" fmla="*/ 3231233 h 3429000"/>
              <a:gd name="connsiteX2" fmla="*/ 3173595 w 3295650"/>
              <a:gd name="connsiteY2" fmla="*/ 2923194 h 3429000"/>
              <a:gd name="connsiteX3" fmla="*/ 3275894 w 3295650"/>
              <a:gd name="connsiteY3" fmla="*/ 2467328 h 3429000"/>
              <a:gd name="connsiteX4" fmla="*/ 3186644 w 3295650"/>
              <a:gd name="connsiteY4" fmla="*/ 1298801 h 3429000"/>
              <a:gd name="connsiteX5" fmla="*/ 3035864 w 3295650"/>
              <a:gd name="connsiteY5" fmla="*/ 798833 h 3429000"/>
              <a:gd name="connsiteX6" fmla="*/ 2923183 w 3295650"/>
              <a:gd name="connsiteY6" fmla="*/ 265814 h 3429000"/>
              <a:gd name="connsiteX7" fmla="*/ 2438837 w 3295650"/>
              <a:gd name="connsiteY7" fmla="*/ 2258 h 3429000"/>
              <a:gd name="connsiteX8" fmla="*/ 1879814 w 3295650"/>
              <a:gd name="connsiteY8" fmla="*/ 95698 h 3429000"/>
              <a:gd name="connsiteX9" fmla="*/ 1385371 w 3295650"/>
              <a:gd name="connsiteY9" fmla="*/ 219904 h 3429000"/>
              <a:gd name="connsiteX10" fmla="*/ 976654 w 3295650"/>
              <a:gd name="connsiteY10" fmla="*/ 159325 h 3429000"/>
              <a:gd name="connsiteX11" fmla="*/ 267327 w 3295650"/>
              <a:gd name="connsiteY11" fmla="*/ 254861 h 3429000"/>
              <a:gd name="connsiteX12" fmla="*/ 341 w 3295650"/>
              <a:gd name="connsiteY12" fmla="*/ 802358 h 3429000"/>
              <a:gd name="connsiteX13" fmla="*/ 275804 w 3295650"/>
              <a:gd name="connsiteY13" fmla="*/ 1300801 h 3429000"/>
              <a:gd name="connsiteX14" fmla="*/ 776819 w 3295650"/>
              <a:gd name="connsiteY14" fmla="*/ 1493111 h 3429000"/>
              <a:gd name="connsiteX15" fmla="*/ 1228114 w 3295650"/>
              <a:gd name="connsiteY15" fmla="*/ 1730950 h 3429000"/>
              <a:gd name="connsiteX16" fmla="*/ 1244687 w 3295650"/>
              <a:gd name="connsiteY16" fmla="*/ 1750571 h 3429000"/>
              <a:gd name="connsiteX17" fmla="*/ 1416709 w 3295650"/>
              <a:gd name="connsiteY17" fmla="*/ 2229107 h 3429000"/>
              <a:gd name="connsiteX18" fmla="*/ 1630831 w 3295650"/>
              <a:gd name="connsiteY18" fmla="*/ 2685069 h 3429000"/>
              <a:gd name="connsiteX19" fmla="*/ 2014212 w 3295650"/>
              <a:gd name="connsiteY19" fmla="*/ 2862901 h 3429000"/>
              <a:gd name="connsiteX20" fmla="*/ 2291199 w 3295650"/>
              <a:gd name="connsiteY20" fmla="*/ 3182941 h 3429000"/>
              <a:gd name="connsiteX21" fmla="*/ 2620098 w 3295650"/>
              <a:gd name="connsiteY21" fmla="*/ 3428305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95650" h="3429000">
                <a:moveTo>
                  <a:pt x="2620098" y="3428305"/>
                </a:moveTo>
                <a:cubicBezTo>
                  <a:pt x="2773069" y="3446593"/>
                  <a:pt x="2917563" y="3350105"/>
                  <a:pt x="3013194" y="3231233"/>
                </a:cubicBezTo>
                <a:cubicBezTo>
                  <a:pt x="3085870" y="3140936"/>
                  <a:pt x="3136352" y="3033970"/>
                  <a:pt x="3173595" y="2923194"/>
                </a:cubicBezTo>
                <a:cubicBezTo>
                  <a:pt x="3223220" y="2775557"/>
                  <a:pt x="3255986" y="2622109"/>
                  <a:pt x="3275894" y="2467328"/>
                </a:cubicBezTo>
                <a:cubicBezTo>
                  <a:pt x="3326567" y="2074898"/>
                  <a:pt x="3301040" y="1669228"/>
                  <a:pt x="3186644" y="1298801"/>
                </a:cubicBezTo>
                <a:cubicBezTo>
                  <a:pt x="3135400" y="1132970"/>
                  <a:pt x="3062248" y="973141"/>
                  <a:pt x="3035864" y="798833"/>
                </a:cubicBezTo>
                <a:cubicBezTo>
                  <a:pt x="3008432" y="617192"/>
                  <a:pt x="3022148" y="418881"/>
                  <a:pt x="2923183" y="265814"/>
                </a:cubicBezTo>
                <a:cubicBezTo>
                  <a:pt x="2816312" y="100556"/>
                  <a:pt x="2627051" y="15497"/>
                  <a:pt x="2438837" y="2258"/>
                </a:cubicBezTo>
                <a:cubicBezTo>
                  <a:pt x="2251861" y="-10315"/>
                  <a:pt x="2063361" y="30833"/>
                  <a:pt x="1879814" y="95698"/>
                </a:cubicBezTo>
                <a:cubicBezTo>
                  <a:pt x="1728367" y="149228"/>
                  <a:pt x="1561108" y="214189"/>
                  <a:pt x="1385371" y="219904"/>
                </a:cubicBezTo>
                <a:cubicBezTo>
                  <a:pt x="1244021" y="224476"/>
                  <a:pt x="1108670" y="189519"/>
                  <a:pt x="976654" y="159325"/>
                </a:cubicBezTo>
                <a:cubicBezTo>
                  <a:pt x="728337" y="102556"/>
                  <a:pt x="497261" y="104461"/>
                  <a:pt x="267327" y="254861"/>
                </a:cubicBezTo>
                <a:cubicBezTo>
                  <a:pt x="90257" y="370589"/>
                  <a:pt x="-6517" y="603190"/>
                  <a:pt x="341" y="802358"/>
                </a:cubicBezTo>
                <a:cubicBezTo>
                  <a:pt x="7199" y="991810"/>
                  <a:pt x="107307" y="1178500"/>
                  <a:pt x="275804" y="1300801"/>
                </a:cubicBezTo>
                <a:cubicBezTo>
                  <a:pt x="421727" y="1406719"/>
                  <a:pt x="602798" y="1444152"/>
                  <a:pt x="776819" y="1493111"/>
                </a:cubicBezTo>
                <a:cubicBezTo>
                  <a:pt x="942459" y="1539688"/>
                  <a:pt x="1114100" y="1602934"/>
                  <a:pt x="1228114" y="1730950"/>
                </a:cubicBezTo>
                <a:cubicBezTo>
                  <a:pt x="1233829" y="1737332"/>
                  <a:pt x="1239353" y="1743904"/>
                  <a:pt x="1244687" y="1750571"/>
                </a:cubicBezTo>
                <a:cubicBezTo>
                  <a:pt x="1352701" y="1884969"/>
                  <a:pt x="1381752" y="2060515"/>
                  <a:pt x="1416709" y="2229107"/>
                </a:cubicBezTo>
                <a:cubicBezTo>
                  <a:pt x="1451380" y="2396843"/>
                  <a:pt x="1502529" y="2580485"/>
                  <a:pt x="1630831" y="2685069"/>
                </a:cubicBezTo>
                <a:cubicBezTo>
                  <a:pt x="1741892" y="2775652"/>
                  <a:pt x="1891149" y="2783558"/>
                  <a:pt x="2014212" y="2862901"/>
                </a:cubicBezTo>
                <a:cubicBezTo>
                  <a:pt x="2132703" y="2939768"/>
                  <a:pt x="2209760" y="3069498"/>
                  <a:pt x="2291199" y="3182941"/>
                </a:cubicBezTo>
                <a:cubicBezTo>
                  <a:pt x="2373400" y="3297146"/>
                  <a:pt x="2477508" y="3411255"/>
                  <a:pt x="2620098" y="3428305"/>
                </a:cubicBezTo>
                <a:close/>
              </a:path>
            </a:pathLst>
          </a:custGeom>
          <a:solidFill>
            <a:srgbClr val="66FFFF">
              <a:alpha val="10656"/>
            </a:srgbClr>
          </a:solidFill>
          <a:ln w="9525" cap="flat">
            <a:noFill/>
            <a:prstDash val="solid"/>
            <a:miter/>
          </a:ln>
          <a:effectLst>
            <a:outerShdw blurRad="1016000" sx="87000" sy="87000" algn="ctr" rotWithShape="0">
              <a:prstClr val="black">
                <a:alpha val="20000"/>
              </a:prstClr>
            </a:outerShdw>
            <a:softEdge rad="127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40" name="Freeform: Shape 239">
            <a:extLst>
              <a:ext uri="{FF2B5EF4-FFF2-40B4-BE49-F238E27FC236}">
                <a16:creationId xmlns="" xmlns:a16="http://schemas.microsoft.com/office/drawing/2014/main" id="{22762FB9-AD98-4C2B-84F3-4BCD71E639C3}"/>
              </a:ext>
            </a:extLst>
          </p:cNvPr>
          <p:cNvSpPr/>
          <p:nvPr/>
        </p:nvSpPr>
        <p:spPr>
          <a:xfrm rot="6300000" flipH="1">
            <a:off x="9582910" y="-462742"/>
            <a:ext cx="4162425" cy="4191000"/>
          </a:xfrm>
          <a:custGeom>
            <a:avLst/>
            <a:gdLst>
              <a:gd name="connsiteX0" fmla="*/ 3341230 w 4162425"/>
              <a:gd name="connsiteY0" fmla="*/ 4189972 h 4191000"/>
              <a:gd name="connsiteX1" fmla="*/ 3778904 w 4162425"/>
              <a:gd name="connsiteY1" fmla="*/ 4004710 h 4191000"/>
              <a:gd name="connsiteX2" fmla="*/ 3993407 w 4162425"/>
              <a:gd name="connsiteY2" fmla="*/ 3623043 h 4191000"/>
              <a:gd name="connsiteX3" fmla="*/ 4133329 w 4162425"/>
              <a:gd name="connsiteY3" fmla="*/ 3051448 h 4191000"/>
              <a:gd name="connsiteX4" fmla="*/ 3976643 w 4162425"/>
              <a:gd name="connsiteY4" fmla="*/ 1584408 h 4191000"/>
              <a:gd name="connsiteX5" fmla="*/ 3745662 w 4162425"/>
              <a:gd name="connsiteY5" fmla="*/ 935755 h 4191000"/>
              <a:gd name="connsiteX6" fmla="*/ 3592023 w 4162425"/>
              <a:gd name="connsiteY6" fmla="*/ 240240 h 4191000"/>
              <a:gd name="connsiteX7" fmla="*/ 2999092 w 4162425"/>
              <a:gd name="connsiteY7" fmla="*/ 2115 h 4191000"/>
              <a:gd name="connsiteX8" fmla="*/ 2363394 w 4162425"/>
              <a:gd name="connsiteY8" fmla="*/ 190995 h 4191000"/>
              <a:gd name="connsiteX9" fmla="*/ 1748364 w 4162425"/>
              <a:gd name="connsiteY9" fmla="*/ 350253 h 4191000"/>
              <a:gd name="connsiteX10" fmla="*/ 1236777 w 4162425"/>
              <a:gd name="connsiteY10" fmla="*/ 217761 h 4191000"/>
              <a:gd name="connsiteX11" fmla="*/ 331997 w 4162425"/>
              <a:gd name="connsiteY11" fmla="*/ 251574 h 4191000"/>
              <a:gd name="connsiteX12" fmla="*/ 717 w 4162425"/>
              <a:gd name="connsiteY12" fmla="*/ 932802 h 4191000"/>
              <a:gd name="connsiteX13" fmla="*/ 354095 w 4162425"/>
              <a:gd name="connsiteY13" fmla="*/ 1548213 h 4191000"/>
              <a:gd name="connsiteX14" fmla="*/ 991889 w 4162425"/>
              <a:gd name="connsiteY14" fmla="*/ 1761477 h 4191000"/>
              <a:gd name="connsiteX15" fmla="*/ 1558912 w 4162425"/>
              <a:gd name="connsiteY15" fmla="*/ 2048370 h 4191000"/>
              <a:gd name="connsiteX16" fmla="*/ 1579201 w 4162425"/>
              <a:gd name="connsiteY16" fmla="*/ 2073231 h 4191000"/>
              <a:gd name="connsiteX17" fmla="*/ 1769605 w 4162425"/>
              <a:gd name="connsiteY17" fmla="*/ 2680354 h 4191000"/>
              <a:gd name="connsiteX18" fmla="*/ 2045259 w 4162425"/>
              <a:gd name="connsiteY18" fmla="*/ 3242139 h 4191000"/>
              <a:gd name="connsiteX19" fmla="*/ 2576658 w 4162425"/>
              <a:gd name="connsiteY19" fmla="*/ 3428924 h 4191000"/>
              <a:gd name="connsiteX20" fmla="*/ 2930131 w 4162425"/>
              <a:gd name="connsiteY20" fmla="*/ 3847548 h 4191000"/>
              <a:gd name="connsiteX21" fmla="*/ 3341230 w 4162425"/>
              <a:gd name="connsiteY21" fmla="*/ 41899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62425" h="4191000">
                <a:moveTo>
                  <a:pt x="3341230" y="4189972"/>
                </a:moveTo>
                <a:cubicBezTo>
                  <a:pt x="3504965" y="4215118"/>
                  <a:pt x="3667747" y="4126154"/>
                  <a:pt x="3778904" y="4004710"/>
                </a:cubicBezTo>
                <a:cubicBezTo>
                  <a:pt x="3877964" y="3896601"/>
                  <a:pt x="3943210" y="3761442"/>
                  <a:pt x="3993407" y="3623043"/>
                </a:cubicBezTo>
                <a:cubicBezTo>
                  <a:pt x="4060463" y="3438354"/>
                  <a:pt x="4106373" y="3246234"/>
                  <a:pt x="4133329" y="3051448"/>
                </a:cubicBezTo>
                <a:cubicBezTo>
                  <a:pt x="4201719" y="2558053"/>
                  <a:pt x="4151522" y="2045894"/>
                  <a:pt x="3976643" y="1584408"/>
                </a:cubicBezTo>
                <a:cubicBezTo>
                  <a:pt x="3895299" y="1369714"/>
                  <a:pt x="3784809" y="1163593"/>
                  <a:pt x="3745662" y="935755"/>
                </a:cubicBezTo>
                <a:cubicBezTo>
                  <a:pt x="3704990" y="698678"/>
                  <a:pt x="3733470" y="433788"/>
                  <a:pt x="3592023" y="240240"/>
                </a:cubicBezTo>
                <a:cubicBezTo>
                  <a:pt x="3458483" y="57550"/>
                  <a:pt x="3219596" y="-13602"/>
                  <a:pt x="2999092" y="2115"/>
                </a:cubicBezTo>
                <a:cubicBezTo>
                  <a:pt x="2779255" y="18117"/>
                  <a:pt x="2570182" y="102318"/>
                  <a:pt x="2363394" y="190995"/>
                </a:cubicBezTo>
                <a:cubicBezTo>
                  <a:pt x="2171846" y="273196"/>
                  <a:pt x="1964201" y="356349"/>
                  <a:pt x="1748364" y="350253"/>
                </a:cubicBezTo>
                <a:cubicBezTo>
                  <a:pt x="1569294" y="345205"/>
                  <a:pt x="1401083" y="278816"/>
                  <a:pt x="1236777" y="217761"/>
                </a:cubicBezTo>
                <a:cubicBezTo>
                  <a:pt x="924261" y="101841"/>
                  <a:pt x="635749" y="70695"/>
                  <a:pt x="331997" y="251574"/>
                </a:cubicBezTo>
                <a:cubicBezTo>
                  <a:pt x="108636" y="384543"/>
                  <a:pt x="-10427" y="684581"/>
                  <a:pt x="717" y="932802"/>
                </a:cubicBezTo>
                <a:cubicBezTo>
                  <a:pt x="11766" y="1174547"/>
                  <a:pt x="144926" y="1409148"/>
                  <a:pt x="354095" y="1548213"/>
                </a:cubicBezTo>
                <a:cubicBezTo>
                  <a:pt x="542118" y="1673181"/>
                  <a:pt x="772147" y="1708995"/>
                  <a:pt x="991889" y="1761477"/>
                </a:cubicBezTo>
                <a:cubicBezTo>
                  <a:pt x="1201153" y="1811484"/>
                  <a:pt x="1419371" y="1886445"/>
                  <a:pt x="1558912" y="2048370"/>
                </a:cubicBezTo>
                <a:cubicBezTo>
                  <a:pt x="1565865" y="2056467"/>
                  <a:pt x="1572628" y="2064753"/>
                  <a:pt x="1579201" y="2073231"/>
                </a:cubicBezTo>
                <a:cubicBezTo>
                  <a:pt x="1710550" y="2243633"/>
                  <a:pt x="1733886" y="2468423"/>
                  <a:pt x="1769605" y="2680354"/>
                </a:cubicBezTo>
                <a:cubicBezTo>
                  <a:pt x="1805229" y="2891905"/>
                  <a:pt x="1870761" y="3123362"/>
                  <a:pt x="2045259" y="3242139"/>
                </a:cubicBezTo>
                <a:cubicBezTo>
                  <a:pt x="2202136" y="3348914"/>
                  <a:pt x="2409971" y="3334626"/>
                  <a:pt x="2576658" y="3428924"/>
                </a:cubicBezTo>
                <a:cubicBezTo>
                  <a:pt x="2736869" y="3519792"/>
                  <a:pt x="2831643" y="3692862"/>
                  <a:pt x="2930131" y="3847548"/>
                </a:cubicBezTo>
                <a:cubicBezTo>
                  <a:pt x="3029001" y="4002520"/>
                  <a:pt x="3157874" y="4161778"/>
                  <a:pt x="3341230" y="4189972"/>
                </a:cubicBezTo>
                <a:close/>
              </a:path>
            </a:pathLst>
          </a:custGeom>
          <a:solidFill>
            <a:srgbClr val="66FFFF">
              <a:alpha val="10656"/>
            </a:srgbClr>
          </a:solidFill>
          <a:ln w="9525" cap="flat">
            <a:noFill/>
            <a:prstDash val="solid"/>
            <a:miter/>
          </a:ln>
          <a:effectLst>
            <a:outerShdw blurRad="1016000" sx="87000" sy="87000" algn="ctr" rotWithShape="0">
              <a:prstClr val="black">
                <a:alpha val="20000"/>
              </a:prstClr>
            </a:outerShdw>
            <a:softEdge rad="508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41" name="Freeform: Shape 240">
            <a:extLst>
              <a:ext uri="{FF2B5EF4-FFF2-40B4-BE49-F238E27FC236}">
                <a16:creationId xmlns="" xmlns:a16="http://schemas.microsoft.com/office/drawing/2014/main" id="{661BF380-1830-4A3B-8964-D8D945679641}"/>
              </a:ext>
            </a:extLst>
          </p:cNvPr>
          <p:cNvSpPr/>
          <p:nvPr/>
        </p:nvSpPr>
        <p:spPr>
          <a:xfrm rot="6300000" flipH="1">
            <a:off x="10102113" y="-463909"/>
            <a:ext cx="3295650" cy="3429000"/>
          </a:xfrm>
          <a:custGeom>
            <a:avLst/>
            <a:gdLst>
              <a:gd name="connsiteX0" fmla="*/ 2620098 w 3295650"/>
              <a:gd name="connsiteY0" fmla="*/ 3428305 h 3429000"/>
              <a:gd name="connsiteX1" fmla="*/ 3013194 w 3295650"/>
              <a:gd name="connsiteY1" fmla="*/ 3231233 h 3429000"/>
              <a:gd name="connsiteX2" fmla="*/ 3173595 w 3295650"/>
              <a:gd name="connsiteY2" fmla="*/ 2923194 h 3429000"/>
              <a:gd name="connsiteX3" fmla="*/ 3275894 w 3295650"/>
              <a:gd name="connsiteY3" fmla="*/ 2467328 h 3429000"/>
              <a:gd name="connsiteX4" fmla="*/ 3186644 w 3295650"/>
              <a:gd name="connsiteY4" fmla="*/ 1298801 h 3429000"/>
              <a:gd name="connsiteX5" fmla="*/ 3035864 w 3295650"/>
              <a:gd name="connsiteY5" fmla="*/ 798833 h 3429000"/>
              <a:gd name="connsiteX6" fmla="*/ 2923183 w 3295650"/>
              <a:gd name="connsiteY6" fmla="*/ 265814 h 3429000"/>
              <a:gd name="connsiteX7" fmla="*/ 2438837 w 3295650"/>
              <a:gd name="connsiteY7" fmla="*/ 2258 h 3429000"/>
              <a:gd name="connsiteX8" fmla="*/ 1879814 w 3295650"/>
              <a:gd name="connsiteY8" fmla="*/ 95698 h 3429000"/>
              <a:gd name="connsiteX9" fmla="*/ 1385371 w 3295650"/>
              <a:gd name="connsiteY9" fmla="*/ 219904 h 3429000"/>
              <a:gd name="connsiteX10" fmla="*/ 976654 w 3295650"/>
              <a:gd name="connsiteY10" fmla="*/ 159325 h 3429000"/>
              <a:gd name="connsiteX11" fmla="*/ 267327 w 3295650"/>
              <a:gd name="connsiteY11" fmla="*/ 254861 h 3429000"/>
              <a:gd name="connsiteX12" fmla="*/ 341 w 3295650"/>
              <a:gd name="connsiteY12" fmla="*/ 802358 h 3429000"/>
              <a:gd name="connsiteX13" fmla="*/ 275804 w 3295650"/>
              <a:gd name="connsiteY13" fmla="*/ 1300801 h 3429000"/>
              <a:gd name="connsiteX14" fmla="*/ 776819 w 3295650"/>
              <a:gd name="connsiteY14" fmla="*/ 1493111 h 3429000"/>
              <a:gd name="connsiteX15" fmla="*/ 1228114 w 3295650"/>
              <a:gd name="connsiteY15" fmla="*/ 1730950 h 3429000"/>
              <a:gd name="connsiteX16" fmla="*/ 1244687 w 3295650"/>
              <a:gd name="connsiteY16" fmla="*/ 1750571 h 3429000"/>
              <a:gd name="connsiteX17" fmla="*/ 1416709 w 3295650"/>
              <a:gd name="connsiteY17" fmla="*/ 2229107 h 3429000"/>
              <a:gd name="connsiteX18" fmla="*/ 1630831 w 3295650"/>
              <a:gd name="connsiteY18" fmla="*/ 2685069 h 3429000"/>
              <a:gd name="connsiteX19" fmla="*/ 2014212 w 3295650"/>
              <a:gd name="connsiteY19" fmla="*/ 2862901 h 3429000"/>
              <a:gd name="connsiteX20" fmla="*/ 2291199 w 3295650"/>
              <a:gd name="connsiteY20" fmla="*/ 3182941 h 3429000"/>
              <a:gd name="connsiteX21" fmla="*/ 2620098 w 3295650"/>
              <a:gd name="connsiteY21" fmla="*/ 3428305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95650" h="3429000">
                <a:moveTo>
                  <a:pt x="2620098" y="3428305"/>
                </a:moveTo>
                <a:cubicBezTo>
                  <a:pt x="2773069" y="3446593"/>
                  <a:pt x="2917563" y="3350105"/>
                  <a:pt x="3013194" y="3231233"/>
                </a:cubicBezTo>
                <a:cubicBezTo>
                  <a:pt x="3085870" y="3140936"/>
                  <a:pt x="3136352" y="3033970"/>
                  <a:pt x="3173595" y="2923194"/>
                </a:cubicBezTo>
                <a:cubicBezTo>
                  <a:pt x="3223220" y="2775557"/>
                  <a:pt x="3255986" y="2622109"/>
                  <a:pt x="3275894" y="2467328"/>
                </a:cubicBezTo>
                <a:cubicBezTo>
                  <a:pt x="3326567" y="2074898"/>
                  <a:pt x="3301040" y="1669228"/>
                  <a:pt x="3186644" y="1298801"/>
                </a:cubicBezTo>
                <a:cubicBezTo>
                  <a:pt x="3135400" y="1132970"/>
                  <a:pt x="3062248" y="973141"/>
                  <a:pt x="3035864" y="798833"/>
                </a:cubicBezTo>
                <a:cubicBezTo>
                  <a:pt x="3008432" y="617192"/>
                  <a:pt x="3022148" y="418881"/>
                  <a:pt x="2923183" y="265814"/>
                </a:cubicBezTo>
                <a:cubicBezTo>
                  <a:pt x="2816312" y="100556"/>
                  <a:pt x="2627051" y="15497"/>
                  <a:pt x="2438837" y="2258"/>
                </a:cubicBezTo>
                <a:cubicBezTo>
                  <a:pt x="2251861" y="-10315"/>
                  <a:pt x="2063361" y="30833"/>
                  <a:pt x="1879814" y="95698"/>
                </a:cubicBezTo>
                <a:cubicBezTo>
                  <a:pt x="1728367" y="149228"/>
                  <a:pt x="1561108" y="214189"/>
                  <a:pt x="1385371" y="219904"/>
                </a:cubicBezTo>
                <a:cubicBezTo>
                  <a:pt x="1244021" y="224476"/>
                  <a:pt x="1108670" y="189519"/>
                  <a:pt x="976654" y="159325"/>
                </a:cubicBezTo>
                <a:cubicBezTo>
                  <a:pt x="728337" y="102556"/>
                  <a:pt x="497261" y="104461"/>
                  <a:pt x="267327" y="254861"/>
                </a:cubicBezTo>
                <a:cubicBezTo>
                  <a:pt x="90257" y="370589"/>
                  <a:pt x="-6517" y="603190"/>
                  <a:pt x="341" y="802358"/>
                </a:cubicBezTo>
                <a:cubicBezTo>
                  <a:pt x="7199" y="991810"/>
                  <a:pt x="107307" y="1178500"/>
                  <a:pt x="275804" y="1300801"/>
                </a:cubicBezTo>
                <a:cubicBezTo>
                  <a:pt x="421727" y="1406719"/>
                  <a:pt x="602798" y="1444152"/>
                  <a:pt x="776819" y="1493111"/>
                </a:cubicBezTo>
                <a:cubicBezTo>
                  <a:pt x="942459" y="1539688"/>
                  <a:pt x="1114100" y="1602934"/>
                  <a:pt x="1228114" y="1730950"/>
                </a:cubicBezTo>
                <a:cubicBezTo>
                  <a:pt x="1233829" y="1737332"/>
                  <a:pt x="1239353" y="1743904"/>
                  <a:pt x="1244687" y="1750571"/>
                </a:cubicBezTo>
                <a:cubicBezTo>
                  <a:pt x="1352701" y="1884969"/>
                  <a:pt x="1381752" y="2060515"/>
                  <a:pt x="1416709" y="2229107"/>
                </a:cubicBezTo>
                <a:cubicBezTo>
                  <a:pt x="1451380" y="2396843"/>
                  <a:pt x="1502529" y="2580485"/>
                  <a:pt x="1630831" y="2685069"/>
                </a:cubicBezTo>
                <a:cubicBezTo>
                  <a:pt x="1741892" y="2775652"/>
                  <a:pt x="1891149" y="2783558"/>
                  <a:pt x="2014212" y="2862901"/>
                </a:cubicBezTo>
                <a:cubicBezTo>
                  <a:pt x="2132703" y="2939768"/>
                  <a:pt x="2209760" y="3069498"/>
                  <a:pt x="2291199" y="3182941"/>
                </a:cubicBezTo>
                <a:cubicBezTo>
                  <a:pt x="2373400" y="3297146"/>
                  <a:pt x="2477508" y="3411255"/>
                  <a:pt x="2620098" y="3428305"/>
                </a:cubicBezTo>
                <a:close/>
              </a:path>
            </a:pathLst>
          </a:custGeom>
          <a:solidFill>
            <a:srgbClr val="66FFFF">
              <a:alpha val="10656"/>
            </a:srgbClr>
          </a:solidFill>
          <a:ln w="9525" cap="flat">
            <a:noFill/>
            <a:prstDash val="solid"/>
            <a:miter/>
          </a:ln>
          <a:effectLst>
            <a:outerShdw blurRad="1016000" sx="87000" sy="87000" algn="ctr" rotWithShape="0">
              <a:prstClr val="black">
                <a:alpha val="20000"/>
              </a:prstClr>
            </a:outerShdw>
            <a:softEdge rad="508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42" name="Freeform: Shape 241">
            <a:extLst>
              <a:ext uri="{FF2B5EF4-FFF2-40B4-BE49-F238E27FC236}">
                <a16:creationId xmlns="" xmlns:a16="http://schemas.microsoft.com/office/drawing/2014/main" id="{E410BAF4-D6FC-41DD-92F1-158EA940ABB3}"/>
              </a:ext>
            </a:extLst>
          </p:cNvPr>
          <p:cNvSpPr/>
          <p:nvPr/>
        </p:nvSpPr>
        <p:spPr>
          <a:xfrm rot="6300000" flipH="1">
            <a:off x="10399494" y="-1648467"/>
            <a:ext cx="3295650" cy="3429000"/>
          </a:xfrm>
          <a:custGeom>
            <a:avLst/>
            <a:gdLst>
              <a:gd name="connsiteX0" fmla="*/ 2620098 w 3295650"/>
              <a:gd name="connsiteY0" fmla="*/ 3428305 h 3429000"/>
              <a:gd name="connsiteX1" fmla="*/ 3013194 w 3295650"/>
              <a:gd name="connsiteY1" fmla="*/ 3231233 h 3429000"/>
              <a:gd name="connsiteX2" fmla="*/ 3173595 w 3295650"/>
              <a:gd name="connsiteY2" fmla="*/ 2923194 h 3429000"/>
              <a:gd name="connsiteX3" fmla="*/ 3275894 w 3295650"/>
              <a:gd name="connsiteY3" fmla="*/ 2467328 h 3429000"/>
              <a:gd name="connsiteX4" fmla="*/ 3186644 w 3295650"/>
              <a:gd name="connsiteY4" fmla="*/ 1298801 h 3429000"/>
              <a:gd name="connsiteX5" fmla="*/ 3035864 w 3295650"/>
              <a:gd name="connsiteY5" fmla="*/ 798833 h 3429000"/>
              <a:gd name="connsiteX6" fmla="*/ 2923183 w 3295650"/>
              <a:gd name="connsiteY6" fmla="*/ 265814 h 3429000"/>
              <a:gd name="connsiteX7" fmla="*/ 2438837 w 3295650"/>
              <a:gd name="connsiteY7" fmla="*/ 2258 h 3429000"/>
              <a:gd name="connsiteX8" fmla="*/ 1879814 w 3295650"/>
              <a:gd name="connsiteY8" fmla="*/ 95698 h 3429000"/>
              <a:gd name="connsiteX9" fmla="*/ 1385371 w 3295650"/>
              <a:gd name="connsiteY9" fmla="*/ 219904 h 3429000"/>
              <a:gd name="connsiteX10" fmla="*/ 976654 w 3295650"/>
              <a:gd name="connsiteY10" fmla="*/ 159325 h 3429000"/>
              <a:gd name="connsiteX11" fmla="*/ 267327 w 3295650"/>
              <a:gd name="connsiteY11" fmla="*/ 254861 h 3429000"/>
              <a:gd name="connsiteX12" fmla="*/ 341 w 3295650"/>
              <a:gd name="connsiteY12" fmla="*/ 802358 h 3429000"/>
              <a:gd name="connsiteX13" fmla="*/ 275804 w 3295650"/>
              <a:gd name="connsiteY13" fmla="*/ 1300801 h 3429000"/>
              <a:gd name="connsiteX14" fmla="*/ 776819 w 3295650"/>
              <a:gd name="connsiteY14" fmla="*/ 1493111 h 3429000"/>
              <a:gd name="connsiteX15" fmla="*/ 1228114 w 3295650"/>
              <a:gd name="connsiteY15" fmla="*/ 1730950 h 3429000"/>
              <a:gd name="connsiteX16" fmla="*/ 1244687 w 3295650"/>
              <a:gd name="connsiteY16" fmla="*/ 1750571 h 3429000"/>
              <a:gd name="connsiteX17" fmla="*/ 1416709 w 3295650"/>
              <a:gd name="connsiteY17" fmla="*/ 2229107 h 3429000"/>
              <a:gd name="connsiteX18" fmla="*/ 1630831 w 3295650"/>
              <a:gd name="connsiteY18" fmla="*/ 2685069 h 3429000"/>
              <a:gd name="connsiteX19" fmla="*/ 2014212 w 3295650"/>
              <a:gd name="connsiteY19" fmla="*/ 2862901 h 3429000"/>
              <a:gd name="connsiteX20" fmla="*/ 2291199 w 3295650"/>
              <a:gd name="connsiteY20" fmla="*/ 3182941 h 3429000"/>
              <a:gd name="connsiteX21" fmla="*/ 2620098 w 3295650"/>
              <a:gd name="connsiteY21" fmla="*/ 3428305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95650" h="3429000">
                <a:moveTo>
                  <a:pt x="2620098" y="3428305"/>
                </a:moveTo>
                <a:cubicBezTo>
                  <a:pt x="2773069" y="3446593"/>
                  <a:pt x="2917563" y="3350105"/>
                  <a:pt x="3013194" y="3231233"/>
                </a:cubicBezTo>
                <a:cubicBezTo>
                  <a:pt x="3085870" y="3140936"/>
                  <a:pt x="3136352" y="3033970"/>
                  <a:pt x="3173595" y="2923194"/>
                </a:cubicBezTo>
                <a:cubicBezTo>
                  <a:pt x="3223220" y="2775557"/>
                  <a:pt x="3255986" y="2622109"/>
                  <a:pt x="3275894" y="2467328"/>
                </a:cubicBezTo>
                <a:cubicBezTo>
                  <a:pt x="3326567" y="2074898"/>
                  <a:pt x="3301040" y="1669228"/>
                  <a:pt x="3186644" y="1298801"/>
                </a:cubicBezTo>
                <a:cubicBezTo>
                  <a:pt x="3135400" y="1132970"/>
                  <a:pt x="3062248" y="973141"/>
                  <a:pt x="3035864" y="798833"/>
                </a:cubicBezTo>
                <a:cubicBezTo>
                  <a:pt x="3008432" y="617192"/>
                  <a:pt x="3022148" y="418881"/>
                  <a:pt x="2923183" y="265814"/>
                </a:cubicBezTo>
                <a:cubicBezTo>
                  <a:pt x="2816312" y="100556"/>
                  <a:pt x="2627051" y="15497"/>
                  <a:pt x="2438837" y="2258"/>
                </a:cubicBezTo>
                <a:cubicBezTo>
                  <a:pt x="2251861" y="-10315"/>
                  <a:pt x="2063361" y="30833"/>
                  <a:pt x="1879814" y="95698"/>
                </a:cubicBezTo>
                <a:cubicBezTo>
                  <a:pt x="1728367" y="149228"/>
                  <a:pt x="1561108" y="214189"/>
                  <a:pt x="1385371" y="219904"/>
                </a:cubicBezTo>
                <a:cubicBezTo>
                  <a:pt x="1244021" y="224476"/>
                  <a:pt x="1108670" y="189519"/>
                  <a:pt x="976654" y="159325"/>
                </a:cubicBezTo>
                <a:cubicBezTo>
                  <a:pt x="728337" y="102556"/>
                  <a:pt x="497261" y="104461"/>
                  <a:pt x="267327" y="254861"/>
                </a:cubicBezTo>
                <a:cubicBezTo>
                  <a:pt x="90257" y="370589"/>
                  <a:pt x="-6517" y="603190"/>
                  <a:pt x="341" y="802358"/>
                </a:cubicBezTo>
                <a:cubicBezTo>
                  <a:pt x="7199" y="991810"/>
                  <a:pt x="107307" y="1178500"/>
                  <a:pt x="275804" y="1300801"/>
                </a:cubicBezTo>
                <a:cubicBezTo>
                  <a:pt x="421727" y="1406719"/>
                  <a:pt x="602798" y="1444152"/>
                  <a:pt x="776819" y="1493111"/>
                </a:cubicBezTo>
                <a:cubicBezTo>
                  <a:pt x="942459" y="1539688"/>
                  <a:pt x="1114100" y="1602934"/>
                  <a:pt x="1228114" y="1730950"/>
                </a:cubicBezTo>
                <a:cubicBezTo>
                  <a:pt x="1233829" y="1737332"/>
                  <a:pt x="1239353" y="1743904"/>
                  <a:pt x="1244687" y="1750571"/>
                </a:cubicBezTo>
                <a:cubicBezTo>
                  <a:pt x="1352701" y="1884969"/>
                  <a:pt x="1381752" y="2060515"/>
                  <a:pt x="1416709" y="2229107"/>
                </a:cubicBezTo>
                <a:cubicBezTo>
                  <a:pt x="1451380" y="2396843"/>
                  <a:pt x="1502529" y="2580485"/>
                  <a:pt x="1630831" y="2685069"/>
                </a:cubicBezTo>
                <a:cubicBezTo>
                  <a:pt x="1741892" y="2775652"/>
                  <a:pt x="1891149" y="2783558"/>
                  <a:pt x="2014212" y="2862901"/>
                </a:cubicBezTo>
                <a:cubicBezTo>
                  <a:pt x="2132703" y="2939768"/>
                  <a:pt x="2209760" y="3069498"/>
                  <a:pt x="2291199" y="3182941"/>
                </a:cubicBezTo>
                <a:cubicBezTo>
                  <a:pt x="2373400" y="3297146"/>
                  <a:pt x="2477508" y="3411255"/>
                  <a:pt x="2620098" y="3428305"/>
                </a:cubicBezTo>
                <a:close/>
              </a:path>
            </a:pathLst>
          </a:custGeom>
          <a:solidFill>
            <a:srgbClr val="66FFFF">
              <a:alpha val="10656"/>
            </a:srgbClr>
          </a:solidFill>
          <a:ln w="9525" cap="flat">
            <a:noFill/>
            <a:prstDash val="solid"/>
            <a:miter/>
          </a:ln>
          <a:effectLst>
            <a:outerShdw blurRad="1016000" sx="87000" sy="87000" algn="ctr" rotWithShape="0">
              <a:prstClr val="black">
                <a:alpha val="20000"/>
              </a:prstClr>
            </a:outerShdw>
            <a:softEdge rad="127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178" name="Rectangle: Rounded Corners 177">
            <a:extLst>
              <a:ext uri="{FF2B5EF4-FFF2-40B4-BE49-F238E27FC236}">
                <a16:creationId xmlns="" xmlns:a16="http://schemas.microsoft.com/office/drawing/2014/main" id="{142D5DD0-2C1E-4E2D-AB69-160074F7F592}"/>
              </a:ext>
            </a:extLst>
          </p:cNvPr>
          <p:cNvSpPr/>
          <p:nvPr/>
        </p:nvSpPr>
        <p:spPr>
          <a:xfrm>
            <a:off x="4890245" y="1933117"/>
            <a:ext cx="2411512" cy="3247925"/>
          </a:xfrm>
          <a:prstGeom prst="roundRect">
            <a:avLst>
              <a:gd name="adj" fmla="val 50000"/>
            </a:avLst>
          </a:prstGeom>
          <a:blipFill dpi="0" rotWithShape="1">
            <a:blip r:embed="rId3">
              <a:extLst>
                <a:ext uri="{28A0092B-C50C-407E-A947-70E740481C1C}">
                  <a14:useLocalDpi xmlns:a14="http://schemas.microsoft.com/office/drawing/2010/main" val="0"/>
                </a:ext>
              </a:extLst>
            </a:blip>
            <a:srcRect/>
            <a:stretch>
              <a:fillRect l="-14257" r="-14257"/>
            </a:stretch>
          </a:blip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 xmlns:a16="http://schemas.microsoft.com/office/drawing/2014/main" id="{177D5387-6648-456B-8B00-00264C365082}"/>
              </a:ext>
            </a:extLst>
          </p:cNvPr>
          <p:cNvSpPr txBox="1"/>
          <p:nvPr/>
        </p:nvSpPr>
        <p:spPr>
          <a:xfrm flipH="1">
            <a:off x="5048249" y="5732856"/>
            <a:ext cx="2095500" cy="400110"/>
          </a:xfrm>
          <a:prstGeom prst="rect">
            <a:avLst/>
          </a:prstGeom>
        </p:spPr>
        <p:txBody>
          <a:bodyPr wrap="square">
            <a:spAutoFit/>
          </a:bodyPr>
          <a:lstStyle>
            <a:defPPr>
              <a:defRPr lang="en-US"/>
            </a:defPPr>
            <a:lvl1pPr>
              <a:defRPr sz="1600" b="1">
                <a:solidFill>
                  <a:schemeClr val="tx1">
                    <a:lumMod val="85000"/>
                    <a:lumOff val="15000"/>
                  </a:schemeClr>
                </a:solidFill>
                <a:latin typeface="+mj-lt"/>
                <a:ea typeface="Open Sans" panose="020B0606030504020204" pitchFamily="34" charset="0"/>
                <a:cs typeface="Segoe UI" panose="020B0502040204020203" pitchFamily="34" charset="0"/>
              </a:defRPr>
            </a:lvl1pPr>
          </a:lstStyle>
          <a:p>
            <a:pPr lvl="0" algn="ctr">
              <a:defRPr/>
            </a:pPr>
            <a:r>
              <a:rPr lang="en-US" sz="2000" kern="0" dirty="0">
                <a:solidFill>
                  <a:schemeClr val="bg1"/>
                </a:solidFill>
                <a:latin typeface="Century Gothic" panose="020B0502020202020204" pitchFamily="34" charset="0"/>
              </a:rPr>
              <a:t>Martin Hawkins</a:t>
            </a:r>
          </a:p>
        </p:txBody>
      </p:sp>
      <p:sp>
        <p:nvSpPr>
          <p:cNvPr id="180" name="TextBox 179">
            <a:extLst>
              <a:ext uri="{FF2B5EF4-FFF2-40B4-BE49-F238E27FC236}">
                <a16:creationId xmlns="" xmlns:a16="http://schemas.microsoft.com/office/drawing/2014/main" id="{4024F7DA-3607-4175-9512-2F3D125067F5}"/>
              </a:ext>
            </a:extLst>
          </p:cNvPr>
          <p:cNvSpPr txBox="1"/>
          <p:nvPr/>
        </p:nvSpPr>
        <p:spPr>
          <a:xfrm flipH="1">
            <a:off x="5345431" y="6088198"/>
            <a:ext cx="1501138" cy="305981"/>
          </a:xfrm>
          <a:prstGeom prst="rect">
            <a:avLst/>
          </a:prstGeom>
        </p:spPr>
        <p:txBody>
          <a:bodyPr wrap="square">
            <a:sp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b="1" kern="0" dirty="0">
                <a:solidFill>
                  <a:srgbClr val="66FFFF"/>
                </a:solidFill>
                <a:latin typeface="Century Gothic" panose="020B0502020202020204" pitchFamily="34" charset="0"/>
              </a:rPr>
              <a:t>Product Manager</a:t>
            </a:r>
          </a:p>
        </p:txBody>
      </p:sp>
      <p:sp>
        <p:nvSpPr>
          <p:cNvPr id="144" name="Freeform: Shape 143">
            <a:extLst>
              <a:ext uri="{FF2B5EF4-FFF2-40B4-BE49-F238E27FC236}">
                <a16:creationId xmlns="" xmlns:a16="http://schemas.microsoft.com/office/drawing/2014/main" id="{4AA549F3-743C-4062-A8E5-9DA64B506AA3}"/>
              </a:ext>
            </a:extLst>
          </p:cNvPr>
          <p:cNvSpPr/>
          <p:nvPr/>
        </p:nvSpPr>
        <p:spPr>
          <a:xfrm>
            <a:off x="5972805" y="5357010"/>
            <a:ext cx="246387" cy="250361"/>
          </a:xfrm>
          <a:custGeom>
            <a:avLst/>
            <a:gdLst>
              <a:gd name="connsiteX0" fmla="*/ 0 w 415132"/>
              <a:gd name="connsiteY0" fmla="*/ 0 h 742252"/>
              <a:gd name="connsiteX1" fmla="*/ 415132 w 415132"/>
              <a:gd name="connsiteY1" fmla="*/ 0 h 742252"/>
              <a:gd name="connsiteX2" fmla="*/ 415132 w 415132"/>
              <a:gd name="connsiteY2" fmla="*/ 741597 h 742252"/>
              <a:gd name="connsiteX3" fmla="*/ 207955 w 415132"/>
              <a:gd name="connsiteY3" fmla="*/ 567099 h 742252"/>
              <a:gd name="connsiteX4" fmla="*/ 0 w 415132"/>
              <a:gd name="connsiteY4" fmla="*/ 742252 h 742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132" h="742252">
                <a:moveTo>
                  <a:pt x="0" y="0"/>
                </a:moveTo>
                <a:lnTo>
                  <a:pt x="415132" y="0"/>
                </a:lnTo>
                <a:lnTo>
                  <a:pt x="415132" y="741597"/>
                </a:lnTo>
                <a:lnTo>
                  <a:pt x="207955" y="567099"/>
                </a:lnTo>
                <a:lnTo>
                  <a:pt x="0" y="74225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1" name="Freeform 9">
            <a:extLst>
              <a:ext uri="{FF2B5EF4-FFF2-40B4-BE49-F238E27FC236}">
                <a16:creationId xmlns="" xmlns:a16="http://schemas.microsoft.com/office/drawing/2014/main" id="{256D1B98-CE5B-4488-8BEC-3C8AC6568BFF}"/>
              </a:ext>
            </a:extLst>
          </p:cNvPr>
          <p:cNvSpPr>
            <a:spLocks/>
          </p:cNvSpPr>
          <p:nvPr/>
        </p:nvSpPr>
        <p:spPr bwMode="auto">
          <a:xfrm>
            <a:off x="5818160" y="4885013"/>
            <a:ext cx="555680" cy="555429"/>
          </a:xfrm>
          <a:custGeom>
            <a:avLst/>
            <a:gdLst>
              <a:gd name="T0" fmla="*/ 133 w 133"/>
              <a:gd name="T1" fmla="*/ 65 h 131"/>
              <a:gd name="T2" fmla="*/ 121 w 133"/>
              <a:gd name="T3" fmla="*/ 83 h 131"/>
              <a:gd name="T4" fmla="*/ 120 w 133"/>
              <a:gd name="T5" fmla="*/ 104 h 131"/>
              <a:gd name="T6" fmla="*/ 100 w 133"/>
              <a:gd name="T7" fmla="*/ 111 h 131"/>
              <a:gd name="T8" fmla="*/ 87 w 133"/>
              <a:gd name="T9" fmla="*/ 129 h 131"/>
              <a:gd name="T10" fmla="*/ 67 w 133"/>
              <a:gd name="T11" fmla="*/ 122 h 131"/>
              <a:gd name="T12" fmla="*/ 46 w 133"/>
              <a:gd name="T13" fmla="*/ 129 h 131"/>
              <a:gd name="T14" fmla="*/ 33 w 133"/>
              <a:gd name="T15" fmla="*/ 111 h 131"/>
              <a:gd name="T16" fmla="*/ 13 w 133"/>
              <a:gd name="T17" fmla="*/ 104 h 131"/>
              <a:gd name="T18" fmla="*/ 13 w 133"/>
              <a:gd name="T19" fmla="*/ 83 h 131"/>
              <a:gd name="T20" fmla="*/ 0 w 133"/>
              <a:gd name="T21" fmla="*/ 65 h 131"/>
              <a:gd name="T22" fmla="*/ 13 w 133"/>
              <a:gd name="T23" fmla="*/ 48 h 131"/>
              <a:gd name="T24" fmla="*/ 13 w 133"/>
              <a:gd name="T25" fmla="*/ 26 h 131"/>
              <a:gd name="T26" fmla="*/ 33 w 133"/>
              <a:gd name="T27" fmla="*/ 20 h 131"/>
              <a:gd name="T28" fmla="*/ 46 w 133"/>
              <a:gd name="T29" fmla="*/ 2 h 131"/>
              <a:gd name="T30" fmla="*/ 67 w 133"/>
              <a:gd name="T31" fmla="*/ 9 h 131"/>
              <a:gd name="T32" fmla="*/ 87 w 133"/>
              <a:gd name="T33" fmla="*/ 2 h 131"/>
              <a:gd name="T34" fmla="*/ 100 w 133"/>
              <a:gd name="T35" fmla="*/ 20 h 131"/>
              <a:gd name="T36" fmla="*/ 120 w 133"/>
              <a:gd name="T37" fmla="*/ 26 h 131"/>
              <a:gd name="T38" fmla="*/ 121 w 133"/>
              <a:gd name="T39" fmla="*/ 48 h 131"/>
              <a:gd name="T40" fmla="*/ 133 w 133"/>
              <a:gd name="T4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3" h="131">
                <a:moveTo>
                  <a:pt x="133" y="65"/>
                </a:moveTo>
                <a:cubicBezTo>
                  <a:pt x="133" y="72"/>
                  <a:pt x="123" y="77"/>
                  <a:pt x="121" y="83"/>
                </a:cubicBezTo>
                <a:cubicBezTo>
                  <a:pt x="119" y="89"/>
                  <a:pt x="124" y="99"/>
                  <a:pt x="120" y="104"/>
                </a:cubicBezTo>
                <a:cubicBezTo>
                  <a:pt x="117" y="110"/>
                  <a:pt x="105" y="107"/>
                  <a:pt x="100" y="111"/>
                </a:cubicBezTo>
                <a:cubicBezTo>
                  <a:pt x="95" y="115"/>
                  <a:pt x="93" y="127"/>
                  <a:pt x="87" y="129"/>
                </a:cubicBezTo>
                <a:cubicBezTo>
                  <a:pt x="81" y="131"/>
                  <a:pt x="73" y="122"/>
                  <a:pt x="67" y="122"/>
                </a:cubicBezTo>
                <a:cubicBezTo>
                  <a:pt x="60" y="122"/>
                  <a:pt x="52" y="131"/>
                  <a:pt x="46" y="129"/>
                </a:cubicBezTo>
                <a:cubicBezTo>
                  <a:pt x="40" y="127"/>
                  <a:pt x="38" y="115"/>
                  <a:pt x="33" y="111"/>
                </a:cubicBezTo>
                <a:cubicBezTo>
                  <a:pt x="28" y="107"/>
                  <a:pt x="17" y="110"/>
                  <a:pt x="13" y="104"/>
                </a:cubicBezTo>
                <a:cubicBezTo>
                  <a:pt x="9" y="99"/>
                  <a:pt x="15" y="89"/>
                  <a:pt x="13" y="83"/>
                </a:cubicBezTo>
                <a:cubicBezTo>
                  <a:pt x="11" y="77"/>
                  <a:pt x="0" y="72"/>
                  <a:pt x="0" y="65"/>
                </a:cubicBezTo>
                <a:cubicBezTo>
                  <a:pt x="0" y="59"/>
                  <a:pt x="11" y="54"/>
                  <a:pt x="13" y="48"/>
                </a:cubicBezTo>
                <a:cubicBezTo>
                  <a:pt x="15" y="42"/>
                  <a:pt x="9" y="31"/>
                  <a:pt x="13" y="26"/>
                </a:cubicBezTo>
                <a:cubicBezTo>
                  <a:pt x="17" y="21"/>
                  <a:pt x="28" y="23"/>
                  <a:pt x="33" y="20"/>
                </a:cubicBezTo>
                <a:cubicBezTo>
                  <a:pt x="38" y="16"/>
                  <a:pt x="40" y="4"/>
                  <a:pt x="46" y="2"/>
                </a:cubicBezTo>
                <a:cubicBezTo>
                  <a:pt x="52" y="0"/>
                  <a:pt x="60" y="9"/>
                  <a:pt x="67" y="9"/>
                </a:cubicBezTo>
                <a:cubicBezTo>
                  <a:pt x="73" y="9"/>
                  <a:pt x="81" y="0"/>
                  <a:pt x="87" y="2"/>
                </a:cubicBezTo>
                <a:cubicBezTo>
                  <a:pt x="93" y="4"/>
                  <a:pt x="95" y="16"/>
                  <a:pt x="100" y="20"/>
                </a:cubicBezTo>
                <a:cubicBezTo>
                  <a:pt x="105" y="23"/>
                  <a:pt x="117" y="21"/>
                  <a:pt x="120" y="26"/>
                </a:cubicBezTo>
                <a:cubicBezTo>
                  <a:pt x="124" y="31"/>
                  <a:pt x="119" y="42"/>
                  <a:pt x="121" y="48"/>
                </a:cubicBezTo>
                <a:cubicBezTo>
                  <a:pt x="123" y="54"/>
                  <a:pt x="133" y="59"/>
                  <a:pt x="133" y="65"/>
                </a:cubicBezTo>
                <a:close/>
              </a:path>
            </a:pathLst>
          </a:custGeom>
          <a:gradFill flip="none" rotWithShape="1">
            <a:gsLst>
              <a:gs pos="100000">
                <a:srgbClr val="6E86D6"/>
              </a:gs>
              <a:gs pos="0">
                <a:srgbClr val="66FFFF"/>
              </a:gs>
              <a:gs pos="50000">
                <a:srgbClr val="4FB9E9"/>
              </a:gs>
            </a:gsLst>
            <a:path path="circle">
              <a:fillToRect l="100000" b="100000"/>
            </a:path>
            <a:tileRect t="-100000" r="-100000"/>
          </a:gradFill>
          <a:ln w="25400" cap="flat" cmpd="sng" algn="ctr">
            <a:solidFill>
              <a:schemeClr val="bg1"/>
            </a:solidFill>
            <a:prstDash val="solid"/>
            <a:miter lim="800000"/>
          </a:ln>
          <a:effectLst>
            <a:outerShdw blurRad="279400" sx="102000" sy="102000" algn="ctr" rotWithShape="0">
              <a:prstClr val="black">
                <a:alpha val="20000"/>
              </a:prstClr>
            </a:outerShdw>
          </a:effectLst>
        </p:spPr>
        <p:txBody>
          <a:bodyPr rtlCol="0" anchor="ctr"/>
          <a:lstStyle/>
          <a:p>
            <a:pPr algn="ctr"/>
            <a:r>
              <a:rPr lang="en-US" sz="1500" b="1" kern="0" dirty="0">
                <a:solidFill>
                  <a:schemeClr val="bg1"/>
                </a:solidFill>
                <a:latin typeface="Century Gothic" panose="020B0502020202020204" pitchFamily="34" charset="0"/>
              </a:rPr>
              <a:t>1</a:t>
            </a:r>
          </a:p>
        </p:txBody>
      </p:sp>
      <p:sp>
        <p:nvSpPr>
          <p:cNvPr id="181" name="Freeform: Shape 180">
            <a:extLst>
              <a:ext uri="{FF2B5EF4-FFF2-40B4-BE49-F238E27FC236}">
                <a16:creationId xmlns="" xmlns:a16="http://schemas.microsoft.com/office/drawing/2014/main" id="{27A39A31-3899-44E2-92AE-B9CBE72CFDEC}"/>
              </a:ext>
            </a:extLst>
          </p:cNvPr>
          <p:cNvSpPr/>
          <p:nvPr/>
        </p:nvSpPr>
        <p:spPr>
          <a:xfrm>
            <a:off x="4753960" y="4046100"/>
            <a:ext cx="207992" cy="207992"/>
          </a:xfrm>
          <a:custGeom>
            <a:avLst/>
            <a:gdLst>
              <a:gd name="connsiteX0" fmla="*/ 101537 w 95250"/>
              <a:gd name="connsiteY0" fmla="*/ 50768 h 95250"/>
              <a:gd name="connsiteX1" fmla="*/ 50768 w 95250"/>
              <a:gd name="connsiteY1" fmla="*/ 101537 h 95250"/>
              <a:gd name="connsiteX2" fmla="*/ 0 w 95250"/>
              <a:gd name="connsiteY2" fmla="*/ 50768 h 95250"/>
              <a:gd name="connsiteX3" fmla="*/ 50768 w 95250"/>
              <a:gd name="connsiteY3" fmla="*/ 0 h 95250"/>
              <a:gd name="connsiteX4" fmla="*/ 101537 w 95250"/>
              <a:gd name="connsiteY4" fmla="*/ 50768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101537" y="50768"/>
                </a:moveTo>
                <a:cubicBezTo>
                  <a:pt x="101537" y="78867"/>
                  <a:pt x="78772" y="101537"/>
                  <a:pt x="50768" y="101537"/>
                </a:cubicBezTo>
                <a:cubicBezTo>
                  <a:pt x="22670" y="101537"/>
                  <a:pt x="0" y="78772"/>
                  <a:pt x="0" y="50768"/>
                </a:cubicBezTo>
                <a:cubicBezTo>
                  <a:pt x="0" y="22765"/>
                  <a:pt x="22765" y="0"/>
                  <a:pt x="50768" y="0"/>
                </a:cubicBezTo>
                <a:cubicBezTo>
                  <a:pt x="78772" y="0"/>
                  <a:pt x="101537" y="22670"/>
                  <a:pt x="101537" y="50768"/>
                </a:cubicBezTo>
                <a:close/>
              </a:path>
            </a:pathLst>
          </a:custGeom>
          <a:noFill/>
          <a:ln w="19050" cap="rnd">
            <a:solidFill>
              <a:srgbClr val="FFFFFF">
                <a:alpha val="50000"/>
              </a:srgbClr>
            </a:solidFill>
            <a:prstDash val="solid"/>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5" name="Freeform: Shape 184">
            <a:extLst>
              <a:ext uri="{FF2B5EF4-FFF2-40B4-BE49-F238E27FC236}">
                <a16:creationId xmlns="" xmlns:a16="http://schemas.microsoft.com/office/drawing/2014/main" id="{10CD9CEC-23B8-4F26-A377-4C9B0C4111CD}"/>
              </a:ext>
            </a:extLst>
          </p:cNvPr>
          <p:cNvSpPr/>
          <p:nvPr/>
        </p:nvSpPr>
        <p:spPr>
          <a:xfrm>
            <a:off x="5343357" y="1665761"/>
            <a:ext cx="152173" cy="152173"/>
          </a:xfrm>
          <a:custGeom>
            <a:avLst/>
            <a:gdLst>
              <a:gd name="connsiteX0" fmla="*/ 101537 w 95250"/>
              <a:gd name="connsiteY0" fmla="*/ 50768 h 95250"/>
              <a:gd name="connsiteX1" fmla="*/ 50768 w 95250"/>
              <a:gd name="connsiteY1" fmla="*/ 101537 h 95250"/>
              <a:gd name="connsiteX2" fmla="*/ 0 w 95250"/>
              <a:gd name="connsiteY2" fmla="*/ 50768 h 95250"/>
              <a:gd name="connsiteX3" fmla="*/ 50768 w 95250"/>
              <a:gd name="connsiteY3" fmla="*/ 0 h 95250"/>
              <a:gd name="connsiteX4" fmla="*/ 101537 w 95250"/>
              <a:gd name="connsiteY4" fmla="*/ 50768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101537" y="50768"/>
                </a:moveTo>
                <a:cubicBezTo>
                  <a:pt x="101537" y="78867"/>
                  <a:pt x="78772" y="101537"/>
                  <a:pt x="50768" y="101537"/>
                </a:cubicBezTo>
                <a:cubicBezTo>
                  <a:pt x="22670" y="101537"/>
                  <a:pt x="0" y="78772"/>
                  <a:pt x="0" y="50768"/>
                </a:cubicBezTo>
                <a:cubicBezTo>
                  <a:pt x="0" y="22765"/>
                  <a:pt x="22765" y="0"/>
                  <a:pt x="50768" y="0"/>
                </a:cubicBezTo>
                <a:cubicBezTo>
                  <a:pt x="78772" y="0"/>
                  <a:pt x="101537" y="22670"/>
                  <a:pt x="101537" y="50768"/>
                </a:cubicBezTo>
                <a:close/>
              </a:path>
            </a:pathLst>
          </a:custGeom>
          <a:noFill/>
          <a:ln w="19050" cap="rnd">
            <a:solidFill>
              <a:srgbClr val="FFFFFF">
                <a:alpha val="50000"/>
              </a:srgbClr>
            </a:solidFill>
            <a:prstDash val="solid"/>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6" name="Freeform: Shape 185">
            <a:extLst>
              <a:ext uri="{FF2B5EF4-FFF2-40B4-BE49-F238E27FC236}">
                <a16:creationId xmlns="" xmlns:a16="http://schemas.microsoft.com/office/drawing/2014/main" id="{DF0F221D-0DC6-4E05-9ADC-2CE81E17C7DB}"/>
              </a:ext>
            </a:extLst>
          </p:cNvPr>
          <p:cNvSpPr/>
          <p:nvPr/>
        </p:nvSpPr>
        <p:spPr>
          <a:xfrm>
            <a:off x="7831534" y="3330451"/>
            <a:ext cx="152173" cy="152173"/>
          </a:xfrm>
          <a:custGeom>
            <a:avLst/>
            <a:gdLst>
              <a:gd name="connsiteX0" fmla="*/ 101537 w 95250"/>
              <a:gd name="connsiteY0" fmla="*/ 50768 h 95250"/>
              <a:gd name="connsiteX1" fmla="*/ 50768 w 95250"/>
              <a:gd name="connsiteY1" fmla="*/ 101537 h 95250"/>
              <a:gd name="connsiteX2" fmla="*/ 0 w 95250"/>
              <a:gd name="connsiteY2" fmla="*/ 50768 h 95250"/>
              <a:gd name="connsiteX3" fmla="*/ 50768 w 95250"/>
              <a:gd name="connsiteY3" fmla="*/ 0 h 95250"/>
              <a:gd name="connsiteX4" fmla="*/ 101537 w 95250"/>
              <a:gd name="connsiteY4" fmla="*/ 50768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101537" y="50768"/>
                </a:moveTo>
                <a:cubicBezTo>
                  <a:pt x="101537" y="78867"/>
                  <a:pt x="78772" y="101537"/>
                  <a:pt x="50768" y="101537"/>
                </a:cubicBezTo>
                <a:cubicBezTo>
                  <a:pt x="22670" y="101537"/>
                  <a:pt x="0" y="78772"/>
                  <a:pt x="0" y="50768"/>
                </a:cubicBezTo>
                <a:cubicBezTo>
                  <a:pt x="0" y="22765"/>
                  <a:pt x="22765" y="0"/>
                  <a:pt x="50768" y="0"/>
                </a:cubicBezTo>
                <a:cubicBezTo>
                  <a:pt x="78772" y="0"/>
                  <a:pt x="101537" y="22670"/>
                  <a:pt x="101537" y="50768"/>
                </a:cubicBezTo>
                <a:close/>
              </a:path>
            </a:pathLst>
          </a:custGeom>
          <a:noFill/>
          <a:ln w="19050" cap="rnd">
            <a:solidFill>
              <a:srgbClr val="FFFFFF">
                <a:alpha val="50000"/>
              </a:srgbClr>
            </a:solidFill>
            <a:prstDash val="solid"/>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7" name="Freeform: Shape 186">
            <a:extLst>
              <a:ext uri="{FF2B5EF4-FFF2-40B4-BE49-F238E27FC236}">
                <a16:creationId xmlns="" xmlns:a16="http://schemas.microsoft.com/office/drawing/2014/main" id="{D220BF7D-FECE-4AFB-9A9B-0780DF6A0F19}"/>
              </a:ext>
            </a:extLst>
          </p:cNvPr>
          <p:cNvSpPr/>
          <p:nvPr/>
        </p:nvSpPr>
        <p:spPr>
          <a:xfrm>
            <a:off x="7313485" y="2196883"/>
            <a:ext cx="70159" cy="70159"/>
          </a:xfrm>
          <a:custGeom>
            <a:avLst/>
            <a:gdLst>
              <a:gd name="connsiteX0" fmla="*/ 101537 w 95250"/>
              <a:gd name="connsiteY0" fmla="*/ 50768 h 95250"/>
              <a:gd name="connsiteX1" fmla="*/ 50768 w 95250"/>
              <a:gd name="connsiteY1" fmla="*/ 101537 h 95250"/>
              <a:gd name="connsiteX2" fmla="*/ 0 w 95250"/>
              <a:gd name="connsiteY2" fmla="*/ 50768 h 95250"/>
              <a:gd name="connsiteX3" fmla="*/ 50768 w 95250"/>
              <a:gd name="connsiteY3" fmla="*/ 0 h 95250"/>
              <a:gd name="connsiteX4" fmla="*/ 101537 w 95250"/>
              <a:gd name="connsiteY4" fmla="*/ 50768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101537" y="50768"/>
                </a:moveTo>
                <a:cubicBezTo>
                  <a:pt x="101537" y="78867"/>
                  <a:pt x="78772" y="101537"/>
                  <a:pt x="50768" y="101537"/>
                </a:cubicBezTo>
                <a:cubicBezTo>
                  <a:pt x="22670" y="101537"/>
                  <a:pt x="0" y="78772"/>
                  <a:pt x="0" y="50768"/>
                </a:cubicBezTo>
                <a:cubicBezTo>
                  <a:pt x="0" y="22765"/>
                  <a:pt x="22765" y="0"/>
                  <a:pt x="50768" y="0"/>
                </a:cubicBezTo>
                <a:cubicBezTo>
                  <a:pt x="78772" y="0"/>
                  <a:pt x="101537" y="22670"/>
                  <a:pt x="101537" y="50768"/>
                </a:cubicBezTo>
                <a:close/>
              </a:path>
            </a:pathLst>
          </a:custGeom>
          <a:noFill/>
          <a:ln w="12700" cap="rnd">
            <a:solidFill>
              <a:srgbClr val="FFFFFF">
                <a:alpha val="50000"/>
              </a:srgbClr>
            </a:solidFill>
            <a:prstDash val="solid"/>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4" name="Rectangle: Rounded Corners 193">
            <a:extLst>
              <a:ext uri="{FF2B5EF4-FFF2-40B4-BE49-F238E27FC236}">
                <a16:creationId xmlns="" xmlns:a16="http://schemas.microsoft.com/office/drawing/2014/main" id="{E5699396-82B2-4B30-B0A7-308F89B1A1E1}"/>
              </a:ext>
            </a:extLst>
          </p:cNvPr>
          <p:cNvSpPr/>
          <p:nvPr/>
        </p:nvSpPr>
        <p:spPr>
          <a:xfrm>
            <a:off x="8969004" y="2498964"/>
            <a:ext cx="1845452" cy="2485529"/>
          </a:xfrm>
          <a:prstGeom prst="roundRect">
            <a:avLst>
              <a:gd name="adj" fmla="val 50000"/>
            </a:avLst>
          </a:prstGeom>
          <a:blipFill dpi="0" rotWithShape="1">
            <a:blip r:embed="rId4">
              <a:extLst>
                <a:ext uri="{28A0092B-C50C-407E-A947-70E740481C1C}">
                  <a14:useLocalDpi xmlns:a14="http://schemas.microsoft.com/office/drawing/2010/main" val="0"/>
                </a:ext>
              </a:extLst>
            </a:blip>
            <a:srcRect/>
            <a:stretch>
              <a:fillRect l="-17342" r="-17342"/>
            </a:stretch>
          </a:blip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TextBox 195">
            <a:extLst>
              <a:ext uri="{FF2B5EF4-FFF2-40B4-BE49-F238E27FC236}">
                <a16:creationId xmlns="" xmlns:a16="http://schemas.microsoft.com/office/drawing/2014/main" id="{A32936E9-C8C4-4608-B291-F8E04881D8D8}"/>
              </a:ext>
            </a:extLst>
          </p:cNvPr>
          <p:cNvSpPr txBox="1"/>
          <p:nvPr/>
        </p:nvSpPr>
        <p:spPr>
          <a:xfrm flipH="1">
            <a:off x="9219811" y="5406778"/>
            <a:ext cx="1343838" cy="323165"/>
          </a:xfrm>
          <a:prstGeom prst="rect">
            <a:avLst/>
          </a:prstGeom>
        </p:spPr>
        <p:txBody>
          <a:bodyPr wrap="square">
            <a:spAutoFit/>
          </a:bodyPr>
          <a:lstStyle>
            <a:defPPr>
              <a:defRPr lang="en-US"/>
            </a:defPPr>
            <a:lvl1pPr>
              <a:defRPr sz="1600" b="1">
                <a:solidFill>
                  <a:schemeClr val="tx1">
                    <a:lumMod val="85000"/>
                    <a:lumOff val="15000"/>
                  </a:schemeClr>
                </a:solidFill>
                <a:latin typeface="+mj-lt"/>
                <a:ea typeface="Open Sans" panose="020B0606030504020204" pitchFamily="34" charset="0"/>
                <a:cs typeface="Segoe UI" panose="020B0502040204020203" pitchFamily="34" charset="0"/>
              </a:defRPr>
            </a:lvl1pPr>
          </a:lstStyle>
          <a:p>
            <a:pPr lvl="0" algn="ctr">
              <a:defRPr/>
            </a:pPr>
            <a:r>
              <a:rPr lang="en-US" sz="1500" kern="0" dirty="0">
                <a:solidFill>
                  <a:schemeClr val="bg1"/>
                </a:solidFill>
                <a:latin typeface="Century Gothic" panose="020B0502020202020204" pitchFamily="34" charset="0"/>
              </a:rPr>
              <a:t>Jessie Jones</a:t>
            </a:r>
          </a:p>
        </p:txBody>
      </p:sp>
      <p:sp>
        <p:nvSpPr>
          <p:cNvPr id="197" name="TextBox 196">
            <a:extLst>
              <a:ext uri="{FF2B5EF4-FFF2-40B4-BE49-F238E27FC236}">
                <a16:creationId xmlns="" xmlns:a16="http://schemas.microsoft.com/office/drawing/2014/main" id="{60D01734-AF0B-4B85-8966-9A755CA9B6DA}"/>
              </a:ext>
            </a:extLst>
          </p:cNvPr>
          <p:cNvSpPr txBox="1"/>
          <p:nvPr/>
        </p:nvSpPr>
        <p:spPr>
          <a:xfrm flipH="1">
            <a:off x="9219811" y="5717586"/>
            <a:ext cx="1343838" cy="270330"/>
          </a:xfrm>
          <a:prstGeom prst="rect">
            <a:avLst/>
          </a:prstGeom>
        </p:spPr>
        <p:txBody>
          <a:bodyPr wrap="square">
            <a:sp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1000" b="1" kern="0" dirty="0">
                <a:solidFill>
                  <a:srgbClr val="66FFFF"/>
                </a:solidFill>
                <a:latin typeface="Century Gothic" panose="020B0502020202020204" pitchFamily="34" charset="0"/>
              </a:rPr>
              <a:t>Design Researcher</a:t>
            </a:r>
          </a:p>
        </p:txBody>
      </p:sp>
      <p:sp>
        <p:nvSpPr>
          <p:cNvPr id="206" name="Freeform: Shape 205">
            <a:extLst>
              <a:ext uri="{FF2B5EF4-FFF2-40B4-BE49-F238E27FC236}">
                <a16:creationId xmlns="" xmlns:a16="http://schemas.microsoft.com/office/drawing/2014/main" id="{3CEB37B6-B64C-4F92-AF18-53570D9355C4}"/>
              </a:ext>
            </a:extLst>
          </p:cNvPr>
          <p:cNvSpPr/>
          <p:nvPr/>
        </p:nvSpPr>
        <p:spPr>
          <a:xfrm>
            <a:off x="9797453" y="5119157"/>
            <a:ext cx="188552" cy="191593"/>
          </a:xfrm>
          <a:custGeom>
            <a:avLst/>
            <a:gdLst>
              <a:gd name="connsiteX0" fmla="*/ 0 w 415132"/>
              <a:gd name="connsiteY0" fmla="*/ 0 h 742252"/>
              <a:gd name="connsiteX1" fmla="*/ 415132 w 415132"/>
              <a:gd name="connsiteY1" fmla="*/ 0 h 742252"/>
              <a:gd name="connsiteX2" fmla="*/ 415132 w 415132"/>
              <a:gd name="connsiteY2" fmla="*/ 741597 h 742252"/>
              <a:gd name="connsiteX3" fmla="*/ 207955 w 415132"/>
              <a:gd name="connsiteY3" fmla="*/ 567099 h 742252"/>
              <a:gd name="connsiteX4" fmla="*/ 0 w 415132"/>
              <a:gd name="connsiteY4" fmla="*/ 742252 h 742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132" h="742252">
                <a:moveTo>
                  <a:pt x="0" y="0"/>
                </a:moveTo>
                <a:lnTo>
                  <a:pt x="415132" y="0"/>
                </a:lnTo>
                <a:lnTo>
                  <a:pt x="415132" y="741597"/>
                </a:lnTo>
                <a:lnTo>
                  <a:pt x="207955" y="567099"/>
                </a:lnTo>
                <a:lnTo>
                  <a:pt x="0" y="74225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7" name="Freeform 9">
            <a:extLst>
              <a:ext uri="{FF2B5EF4-FFF2-40B4-BE49-F238E27FC236}">
                <a16:creationId xmlns="" xmlns:a16="http://schemas.microsoft.com/office/drawing/2014/main" id="{CBDC735B-6902-4BE8-A71F-B8537AB13B94}"/>
              </a:ext>
            </a:extLst>
          </p:cNvPr>
          <p:cNvSpPr>
            <a:spLocks/>
          </p:cNvSpPr>
          <p:nvPr/>
        </p:nvSpPr>
        <p:spPr bwMode="auto">
          <a:xfrm>
            <a:off x="9679108" y="4757953"/>
            <a:ext cx="425244" cy="425052"/>
          </a:xfrm>
          <a:custGeom>
            <a:avLst/>
            <a:gdLst>
              <a:gd name="T0" fmla="*/ 133 w 133"/>
              <a:gd name="T1" fmla="*/ 65 h 131"/>
              <a:gd name="T2" fmla="*/ 121 w 133"/>
              <a:gd name="T3" fmla="*/ 83 h 131"/>
              <a:gd name="T4" fmla="*/ 120 w 133"/>
              <a:gd name="T5" fmla="*/ 104 h 131"/>
              <a:gd name="T6" fmla="*/ 100 w 133"/>
              <a:gd name="T7" fmla="*/ 111 h 131"/>
              <a:gd name="T8" fmla="*/ 87 w 133"/>
              <a:gd name="T9" fmla="*/ 129 h 131"/>
              <a:gd name="T10" fmla="*/ 67 w 133"/>
              <a:gd name="T11" fmla="*/ 122 h 131"/>
              <a:gd name="T12" fmla="*/ 46 w 133"/>
              <a:gd name="T13" fmla="*/ 129 h 131"/>
              <a:gd name="T14" fmla="*/ 33 w 133"/>
              <a:gd name="T15" fmla="*/ 111 h 131"/>
              <a:gd name="T16" fmla="*/ 13 w 133"/>
              <a:gd name="T17" fmla="*/ 104 h 131"/>
              <a:gd name="T18" fmla="*/ 13 w 133"/>
              <a:gd name="T19" fmla="*/ 83 h 131"/>
              <a:gd name="T20" fmla="*/ 0 w 133"/>
              <a:gd name="T21" fmla="*/ 65 h 131"/>
              <a:gd name="T22" fmla="*/ 13 w 133"/>
              <a:gd name="T23" fmla="*/ 48 h 131"/>
              <a:gd name="T24" fmla="*/ 13 w 133"/>
              <a:gd name="T25" fmla="*/ 26 h 131"/>
              <a:gd name="T26" fmla="*/ 33 w 133"/>
              <a:gd name="T27" fmla="*/ 20 h 131"/>
              <a:gd name="T28" fmla="*/ 46 w 133"/>
              <a:gd name="T29" fmla="*/ 2 h 131"/>
              <a:gd name="T30" fmla="*/ 67 w 133"/>
              <a:gd name="T31" fmla="*/ 9 h 131"/>
              <a:gd name="T32" fmla="*/ 87 w 133"/>
              <a:gd name="T33" fmla="*/ 2 h 131"/>
              <a:gd name="T34" fmla="*/ 100 w 133"/>
              <a:gd name="T35" fmla="*/ 20 h 131"/>
              <a:gd name="T36" fmla="*/ 120 w 133"/>
              <a:gd name="T37" fmla="*/ 26 h 131"/>
              <a:gd name="T38" fmla="*/ 121 w 133"/>
              <a:gd name="T39" fmla="*/ 48 h 131"/>
              <a:gd name="T40" fmla="*/ 133 w 133"/>
              <a:gd name="T4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3" h="131">
                <a:moveTo>
                  <a:pt x="133" y="65"/>
                </a:moveTo>
                <a:cubicBezTo>
                  <a:pt x="133" y="72"/>
                  <a:pt x="123" y="77"/>
                  <a:pt x="121" y="83"/>
                </a:cubicBezTo>
                <a:cubicBezTo>
                  <a:pt x="119" y="89"/>
                  <a:pt x="124" y="99"/>
                  <a:pt x="120" y="104"/>
                </a:cubicBezTo>
                <a:cubicBezTo>
                  <a:pt x="117" y="110"/>
                  <a:pt x="105" y="107"/>
                  <a:pt x="100" y="111"/>
                </a:cubicBezTo>
                <a:cubicBezTo>
                  <a:pt x="95" y="115"/>
                  <a:pt x="93" y="127"/>
                  <a:pt x="87" y="129"/>
                </a:cubicBezTo>
                <a:cubicBezTo>
                  <a:pt x="81" y="131"/>
                  <a:pt x="73" y="122"/>
                  <a:pt x="67" y="122"/>
                </a:cubicBezTo>
                <a:cubicBezTo>
                  <a:pt x="60" y="122"/>
                  <a:pt x="52" y="131"/>
                  <a:pt x="46" y="129"/>
                </a:cubicBezTo>
                <a:cubicBezTo>
                  <a:pt x="40" y="127"/>
                  <a:pt x="38" y="115"/>
                  <a:pt x="33" y="111"/>
                </a:cubicBezTo>
                <a:cubicBezTo>
                  <a:pt x="28" y="107"/>
                  <a:pt x="17" y="110"/>
                  <a:pt x="13" y="104"/>
                </a:cubicBezTo>
                <a:cubicBezTo>
                  <a:pt x="9" y="99"/>
                  <a:pt x="15" y="89"/>
                  <a:pt x="13" y="83"/>
                </a:cubicBezTo>
                <a:cubicBezTo>
                  <a:pt x="11" y="77"/>
                  <a:pt x="0" y="72"/>
                  <a:pt x="0" y="65"/>
                </a:cubicBezTo>
                <a:cubicBezTo>
                  <a:pt x="0" y="59"/>
                  <a:pt x="11" y="54"/>
                  <a:pt x="13" y="48"/>
                </a:cubicBezTo>
                <a:cubicBezTo>
                  <a:pt x="15" y="42"/>
                  <a:pt x="9" y="31"/>
                  <a:pt x="13" y="26"/>
                </a:cubicBezTo>
                <a:cubicBezTo>
                  <a:pt x="17" y="21"/>
                  <a:pt x="28" y="23"/>
                  <a:pt x="33" y="20"/>
                </a:cubicBezTo>
                <a:cubicBezTo>
                  <a:pt x="38" y="16"/>
                  <a:pt x="40" y="4"/>
                  <a:pt x="46" y="2"/>
                </a:cubicBezTo>
                <a:cubicBezTo>
                  <a:pt x="52" y="0"/>
                  <a:pt x="60" y="9"/>
                  <a:pt x="67" y="9"/>
                </a:cubicBezTo>
                <a:cubicBezTo>
                  <a:pt x="73" y="9"/>
                  <a:pt x="81" y="0"/>
                  <a:pt x="87" y="2"/>
                </a:cubicBezTo>
                <a:cubicBezTo>
                  <a:pt x="93" y="4"/>
                  <a:pt x="95" y="16"/>
                  <a:pt x="100" y="20"/>
                </a:cubicBezTo>
                <a:cubicBezTo>
                  <a:pt x="105" y="23"/>
                  <a:pt x="117" y="21"/>
                  <a:pt x="120" y="26"/>
                </a:cubicBezTo>
                <a:cubicBezTo>
                  <a:pt x="124" y="31"/>
                  <a:pt x="119" y="42"/>
                  <a:pt x="121" y="48"/>
                </a:cubicBezTo>
                <a:cubicBezTo>
                  <a:pt x="123" y="54"/>
                  <a:pt x="133" y="59"/>
                  <a:pt x="133" y="65"/>
                </a:cubicBezTo>
                <a:close/>
              </a:path>
            </a:pathLst>
          </a:custGeom>
          <a:gradFill flip="none" rotWithShape="1">
            <a:gsLst>
              <a:gs pos="100000">
                <a:srgbClr val="6E86D6"/>
              </a:gs>
              <a:gs pos="0">
                <a:srgbClr val="66FFFF"/>
              </a:gs>
              <a:gs pos="50000">
                <a:srgbClr val="4FB9E9"/>
              </a:gs>
            </a:gsLst>
            <a:path path="circle">
              <a:fillToRect l="100000" b="100000"/>
            </a:path>
            <a:tileRect t="-100000" r="-100000"/>
          </a:gradFill>
          <a:ln w="12700" cap="flat" cmpd="sng" algn="ctr">
            <a:solidFill>
              <a:schemeClr val="bg1"/>
            </a:solidFill>
            <a:prstDash val="solid"/>
            <a:miter lim="800000"/>
          </a:ln>
          <a:effectLst>
            <a:outerShdw blurRad="279400" sx="102000" sy="102000" algn="ctr" rotWithShape="0">
              <a:prstClr val="black">
                <a:alpha val="20000"/>
              </a:prstClr>
            </a:outerShdw>
          </a:effectLst>
        </p:spPr>
        <p:txBody>
          <a:bodyPr rtlCol="0" anchor="ctr"/>
          <a:lstStyle/>
          <a:p>
            <a:pPr algn="ctr"/>
            <a:r>
              <a:rPr lang="en-US" sz="1100" b="1" kern="0" dirty="0">
                <a:solidFill>
                  <a:schemeClr val="bg1"/>
                </a:solidFill>
                <a:latin typeface="Century Gothic" panose="020B0502020202020204" pitchFamily="34" charset="0"/>
              </a:rPr>
              <a:t>3</a:t>
            </a:r>
          </a:p>
        </p:txBody>
      </p:sp>
      <p:sp>
        <p:nvSpPr>
          <p:cNvPr id="204" name="Freeform: Shape 203">
            <a:extLst>
              <a:ext uri="{FF2B5EF4-FFF2-40B4-BE49-F238E27FC236}">
                <a16:creationId xmlns="" xmlns:a16="http://schemas.microsoft.com/office/drawing/2014/main" id="{1CFB1771-7304-42F6-8BF0-AB3D4227AD96}"/>
              </a:ext>
            </a:extLst>
          </p:cNvPr>
          <p:cNvSpPr/>
          <p:nvPr/>
        </p:nvSpPr>
        <p:spPr>
          <a:xfrm>
            <a:off x="10823432" y="2700815"/>
            <a:ext cx="53690" cy="53690"/>
          </a:xfrm>
          <a:custGeom>
            <a:avLst/>
            <a:gdLst>
              <a:gd name="connsiteX0" fmla="*/ 101537 w 95250"/>
              <a:gd name="connsiteY0" fmla="*/ 50768 h 95250"/>
              <a:gd name="connsiteX1" fmla="*/ 50768 w 95250"/>
              <a:gd name="connsiteY1" fmla="*/ 101537 h 95250"/>
              <a:gd name="connsiteX2" fmla="*/ 0 w 95250"/>
              <a:gd name="connsiteY2" fmla="*/ 50768 h 95250"/>
              <a:gd name="connsiteX3" fmla="*/ 50768 w 95250"/>
              <a:gd name="connsiteY3" fmla="*/ 0 h 95250"/>
              <a:gd name="connsiteX4" fmla="*/ 101537 w 95250"/>
              <a:gd name="connsiteY4" fmla="*/ 50768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101537" y="50768"/>
                </a:moveTo>
                <a:cubicBezTo>
                  <a:pt x="101537" y="78867"/>
                  <a:pt x="78772" y="101537"/>
                  <a:pt x="50768" y="101537"/>
                </a:cubicBezTo>
                <a:cubicBezTo>
                  <a:pt x="22670" y="101537"/>
                  <a:pt x="0" y="78772"/>
                  <a:pt x="0" y="50768"/>
                </a:cubicBezTo>
                <a:cubicBezTo>
                  <a:pt x="0" y="22765"/>
                  <a:pt x="22765" y="0"/>
                  <a:pt x="50768" y="0"/>
                </a:cubicBezTo>
                <a:cubicBezTo>
                  <a:pt x="78772" y="0"/>
                  <a:pt x="101537" y="22670"/>
                  <a:pt x="101537" y="50768"/>
                </a:cubicBezTo>
                <a:close/>
              </a:path>
            </a:pathLst>
          </a:custGeom>
          <a:noFill/>
          <a:ln w="12700" cap="rnd">
            <a:solidFill>
              <a:srgbClr val="FFFFFF">
                <a:alpha val="50000"/>
              </a:srgbClr>
            </a:solidFill>
            <a:prstDash val="solid"/>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8" name="Rectangle: Rounded Corners 217">
            <a:extLst>
              <a:ext uri="{FF2B5EF4-FFF2-40B4-BE49-F238E27FC236}">
                <a16:creationId xmlns="" xmlns:a16="http://schemas.microsoft.com/office/drawing/2014/main" id="{FEB961BF-35D6-4FC6-AA72-09BA8BF1574A}"/>
              </a:ext>
            </a:extLst>
          </p:cNvPr>
          <p:cNvSpPr/>
          <p:nvPr/>
        </p:nvSpPr>
        <p:spPr>
          <a:xfrm>
            <a:off x="1377546" y="2498964"/>
            <a:ext cx="1845452" cy="2485529"/>
          </a:xfrm>
          <a:prstGeom prst="roundRect">
            <a:avLst>
              <a:gd name="adj" fmla="val 50000"/>
            </a:avLst>
          </a:prstGeom>
          <a:blipFill dpi="0" rotWithShape="1">
            <a:blip r:embed="rId5"/>
            <a:srcRect/>
            <a:stretch>
              <a:fillRect t="-7000"/>
            </a:stretch>
          </a:blip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TextBox 218">
            <a:extLst>
              <a:ext uri="{FF2B5EF4-FFF2-40B4-BE49-F238E27FC236}">
                <a16:creationId xmlns="" xmlns:a16="http://schemas.microsoft.com/office/drawing/2014/main" id="{7852271A-601A-48F8-9139-62E696786526}"/>
              </a:ext>
            </a:extLst>
          </p:cNvPr>
          <p:cNvSpPr txBox="1"/>
          <p:nvPr/>
        </p:nvSpPr>
        <p:spPr>
          <a:xfrm flipH="1">
            <a:off x="1540246" y="5406778"/>
            <a:ext cx="1520052" cy="323165"/>
          </a:xfrm>
          <a:prstGeom prst="rect">
            <a:avLst/>
          </a:prstGeom>
        </p:spPr>
        <p:txBody>
          <a:bodyPr wrap="square">
            <a:spAutoFit/>
          </a:bodyPr>
          <a:lstStyle>
            <a:defPPr>
              <a:defRPr lang="en-US"/>
            </a:defPPr>
            <a:lvl1pPr>
              <a:defRPr sz="1600" b="1">
                <a:solidFill>
                  <a:schemeClr val="tx1">
                    <a:lumMod val="85000"/>
                    <a:lumOff val="15000"/>
                  </a:schemeClr>
                </a:solidFill>
                <a:latin typeface="+mj-lt"/>
                <a:ea typeface="Open Sans" panose="020B0606030504020204" pitchFamily="34" charset="0"/>
                <a:cs typeface="Segoe UI" panose="020B0502040204020203" pitchFamily="34" charset="0"/>
              </a:defRPr>
            </a:lvl1pPr>
          </a:lstStyle>
          <a:p>
            <a:pPr lvl="0" algn="ctr">
              <a:defRPr/>
            </a:pPr>
            <a:r>
              <a:rPr lang="en-US" sz="1500" kern="0" dirty="0">
                <a:solidFill>
                  <a:schemeClr val="bg1"/>
                </a:solidFill>
                <a:latin typeface="Century Gothic" panose="020B0502020202020204" pitchFamily="34" charset="0"/>
              </a:rPr>
              <a:t>Grace Collins</a:t>
            </a:r>
          </a:p>
        </p:txBody>
      </p:sp>
      <p:sp>
        <p:nvSpPr>
          <p:cNvPr id="220" name="TextBox 219">
            <a:extLst>
              <a:ext uri="{FF2B5EF4-FFF2-40B4-BE49-F238E27FC236}">
                <a16:creationId xmlns="" xmlns:a16="http://schemas.microsoft.com/office/drawing/2014/main" id="{E306F907-4FAB-43EB-830C-46BCDE19E69F}"/>
              </a:ext>
            </a:extLst>
          </p:cNvPr>
          <p:cNvSpPr txBox="1"/>
          <p:nvPr/>
        </p:nvSpPr>
        <p:spPr>
          <a:xfrm flipH="1">
            <a:off x="1677004" y="5717586"/>
            <a:ext cx="1246536" cy="270330"/>
          </a:xfrm>
          <a:prstGeom prst="rect">
            <a:avLst/>
          </a:prstGeom>
        </p:spPr>
        <p:txBody>
          <a:bodyPr wrap="square">
            <a:sp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1000" b="1" kern="0" dirty="0">
                <a:solidFill>
                  <a:srgbClr val="66FFFF"/>
                </a:solidFill>
                <a:latin typeface="Century Gothic" panose="020B0502020202020204" pitchFamily="34" charset="0"/>
              </a:rPr>
              <a:t>Product Designer</a:t>
            </a:r>
          </a:p>
        </p:txBody>
      </p:sp>
      <p:sp>
        <p:nvSpPr>
          <p:cNvPr id="224" name="Freeform: Shape 223">
            <a:extLst>
              <a:ext uri="{FF2B5EF4-FFF2-40B4-BE49-F238E27FC236}">
                <a16:creationId xmlns="" xmlns:a16="http://schemas.microsoft.com/office/drawing/2014/main" id="{DB6CA71B-747A-4120-8F0F-CF568D07C452}"/>
              </a:ext>
            </a:extLst>
          </p:cNvPr>
          <p:cNvSpPr/>
          <p:nvPr/>
        </p:nvSpPr>
        <p:spPr>
          <a:xfrm>
            <a:off x="2205995" y="5119157"/>
            <a:ext cx="188552" cy="191593"/>
          </a:xfrm>
          <a:custGeom>
            <a:avLst/>
            <a:gdLst>
              <a:gd name="connsiteX0" fmla="*/ 0 w 415132"/>
              <a:gd name="connsiteY0" fmla="*/ 0 h 742252"/>
              <a:gd name="connsiteX1" fmla="*/ 415132 w 415132"/>
              <a:gd name="connsiteY1" fmla="*/ 0 h 742252"/>
              <a:gd name="connsiteX2" fmla="*/ 415132 w 415132"/>
              <a:gd name="connsiteY2" fmla="*/ 741597 h 742252"/>
              <a:gd name="connsiteX3" fmla="*/ 207955 w 415132"/>
              <a:gd name="connsiteY3" fmla="*/ 567099 h 742252"/>
              <a:gd name="connsiteX4" fmla="*/ 0 w 415132"/>
              <a:gd name="connsiteY4" fmla="*/ 742252 h 742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132" h="742252">
                <a:moveTo>
                  <a:pt x="0" y="0"/>
                </a:moveTo>
                <a:lnTo>
                  <a:pt x="415132" y="0"/>
                </a:lnTo>
                <a:lnTo>
                  <a:pt x="415132" y="741597"/>
                </a:lnTo>
                <a:lnTo>
                  <a:pt x="207955" y="567099"/>
                </a:lnTo>
                <a:lnTo>
                  <a:pt x="0" y="74225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5" name="Freeform 9">
            <a:extLst>
              <a:ext uri="{FF2B5EF4-FFF2-40B4-BE49-F238E27FC236}">
                <a16:creationId xmlns="" xmlns:a16="http://schemas.microsoft.com/office/drawing/2014/main" id="{FFD563EF-87E7-4414-906F-6A7D78F4C8A4}"/>
              </a:ext>
            </a:extLst>
          </p:cNvPr>
          <p:cNvSpPr>
            <a:spLocks/>
          </p:cNvSpPr>
          <p:nvPr/>
        </p:nvSpPr>
        <p:spPr bwMode="auto">
          <a:xfrm>
            <a:off x="2087650" y="4757953"/>
            <a:ext cx="425244" cy="425052"/>
          </a:xfrm>
          <a:custGeom>
            <a:avLst/>
            <a:gdLst>
              <a:gd name="T0" fmla="*/ 133 w 133"/>
              <a:gd name="T1" fmla="*/ 65 h 131"/>
              <a:gd name="T2" fmla="*/ 121 w 133"/>
              <a:gd name="T3" fmla="*/ 83 h 131"/>
              <a:gd name="T4" fmla="*/ 120 w 133"/>
              <a:gd name="T5" fmla="*/ 104 h 131"/>
              <a:gd name="T6" fmla="*/ 100 w 133"/>
              <a:gd name="T7" fmla="*/ 111 h 131"/>
              <a:gd name="T8" fmla="*/ 87 w 133"/>
              <a:gd name="T9" fmla="*/ 129 h 131"/>
              <a:gd name="T10" fmla="*/ 67 w 133"/>
              <a:gd name="T11" fmla="*/ 122 h 131"/>
              <a:gd name="T12" fmla="*/ 46 w 133"/>
              <a:gd name="T13" fmla="*/ 129 h 131"/>
              <a:gd name="T14" fmla="*/ 33 w 133"/>
              <a:gd name="T15" fmla="*/ 111 h 131"/>
              <a:gd name="T16" fmla="*/ 13 w 133"/>
              <a:gd name="T17" fmla="*/ 104 h 131"/>
              <a:gd name="T18" fmla="*/ 13 w 133"/>
              <a:gd name="T19" fmla="*/ 83 h 131"/>
              <a:gd name="T20" fmla="*/ 0 w 133"/>
              <a:gd name="T21" fmla="*/ 65 h 131"/>
              <a:gd name="T22" fmla="*/ 13 w 133"/>
              <a:gd name="T23" fmla="*/ 48 h 131"/>
              <a:gd name="T24" fmla="*/ 13 w 133"/>
              <a:gd name="T25" fmla="*/ 26 h 131"/>
              <a:gd name="T26" fmla="*/ 33 w 133"/>
              <a:gd name="T27" fmla="*/ 20 h 131"/>
              <a:gd name="T28" fmla="*/ 46 w 133"/>
              <a:gd name="T29" fmla="*/ 2 h 131"/>
              <a:gd name="T30" fmla="*/ 67 w 133"/>
              <a:gd name="T31" fmla="*/ 9 h 131"/>
              <a:gd name="T32" fmla="*/ 87 w 133"/>
              <a:gd name="T33" fmla="*/ 2 h 131"/>
              <a:gd name="T34" fmla="*/ 100 w 133"/>
              <a:gd name="T35" fmla="*/ 20 h 131"/>
              <a:gd name="T36" fmla="*/ 120 w 133"/>
              <a:gd name="T37" fmla="*/ 26 h 131"/>
              <a:gd name="T38" fmla="*/ 121 w 133"/>
              <a:gd name="T39" fmla="*/ 48 h 131"/>
              <a:gd name="T40" fmla="*/ 133 w 133"/>
              <a:gd name="T4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3" h="131">
                <a:moveTo>
                  <a:pt x="133" y="65"/>
                </a:moveTo>
                <a:cubicBezTo>
                  <a:pt x="133" y="72"/>
                  <a:pt x="123" y="77"/>
                  <a:pt x="121" y="83"/>
                </a:cubicBezTo>
                <a:cubicBezTo>
                  <a:pt x="119" y="89"/>
                  <a:pt x="124" y="99"/>
                  <a:pt x="120" y="104"/>
                </a:cubicBezTo>
                <a:cubicBezTo>
                  <a:pt x="117" y="110"/>
                  <a:pt x="105" y="107"/>
                  <a:pt x="100" y="111"/>
                </a:cubicBezTo>
                <a:cubicBezTo>
                  <a:pt x="95" y="115"/>
                  <a:pt x="93" y="127"/>
                  <a:pt x="87" y="129"/>
                </a:cubicBezTo>
                <a:cubicBezTo>
                  <a:pt x="81" y="131"/>
                  <a:pt x="73" y="122"/>
                  <a:pt x="67" y="122"/>
                </a:cubicBezTo>
                <a:cubicBezTo>
                  <a:pt x="60" y="122"/>
                  <a:pt x="52" y="131"/>
                  <a:pt x="46" y="129"/>
                </a:cubicBezTo>
                <a:cubicBezTo>
                  <a:pt x="40" y="127"/>
                  <a:pt x="38" y="115"/>
                  <a:pt x="33" y="111"/>
                </a:cubicBezTo>
                <a:cubicBezTo>
                  <a:pt x="28" y="107"/>
                  <a:pt x="17" y="110"/>
                  <a:pt x="13" y="104"/>
                </a:cubicBezTo>
                <a:cubicBezTo>
                  <a:pt x="9" y="99"/>
                  <a:pt x="15" y="89"/>
                  <a:pt x="13" y="83"/>
                </a:cubicBezTo>
                <a:cubicBezTo>
                  <a:pt x="11" y="77"/>
                  <a:pt x="0" y="72"/>
                  <a:pt x="0" y="65"/>
                </a:cubicBezTo>
                <a:cubicBezTo>
                  <a:pt x="0" y="59"/>
                  <a:pt x="11" y="54"/>
                  <a:pt x="13" y="48"/>
                </a:cubicBezTo>
                <a:cubicBezTo>
                  <a:pt x="15" y="42"/>
                  <a:pt x="9" y="31"/>
                  <a:pt x="13" y="26"/>
                </a:cubicBezTo>
                <a:cubicBezTo>
                  <a:pt x="17" y="21"/>
                  <a:pt x="28" y="23"/>
                  <a:pt x="33" y="20"/>
                </a:cubicBezTo>
                <a:cubicBezTo>
                  <a:pt x="38" y="16"/>
                  <a:pt x="40" y="4"/>
                  <a:pt x="46" y="2"/>
                </a:cubicBezTo>
                <a:cubicBezTo>
                  <a:pt x="52" y="0"/>
                  <a:pt x="60" y="9"/>
                  <a:pt x="67" y="9"/>
                </a:cubicBezTo>
                <a:cubicBezTo>
                  <a:pt x="73" y="9"/>
                  <a:pt x="81" y="0"/>
                  <a:pt x="87" y="2"/>
                </a:cubicBezTo>
                <a:cubicBezTo>
                  <a:pt x="93" y="4"/>
                  <a:pt x="95" y="16"/>
                  <a:pt x="100" y="20"/>
                </a:cubicBezTo>
                <a:cubicBezTo>
                  <a:pt x="105" y="23"/>
                  <a:pt x="117" y="21"/>
                  <a:pt x="120" y="26"/>
                </a:cubicBezTo>
                <a:cubicBezTo>
                  <a:pt x="124" y="31"/>
                  <a:pt x="119" y="42"/>
                  <a:pt x="121" y="48"/>
                </a:cubicBezTo>
                <a:cubicBezTo>
                  <a:pt x="123" y="54"/>
                  <a:pt x="133" y="59"/>
                  <a:pt x="133" y="65"/>
                </a:cubicBezTo>
                <a:close/>
              </a:path>
            </a:pathLst>
          </a:custGeom>
          <a:gradFill flip="none" rotWithShape="1">
            <a:gsLst>
              <a:gs pos="100000">
                <a:srgbClr val="6E86D6"/>
              </a:gs>
              <a:gs pos="0">
                <a:srgbClr val="66FFFF"/>
              </a:gs>
              <a:gs pos="50000">
                <a:srgbClr val="4FB9E9"/>
              </a:gs>
            </a:gsLst>
            <a:path path="circle">
              <a:fillToRect l="100000" b="100000"/>
            </a:path>
            <a:tileRect t="-100000" r="-100000"/>
          </a:gradFill>
          <a:ln w="12700" cap="flat" cmpd="sng" algn="ctr">
            <a:solidFill>
              <a:schemeClr val="bg1"/>
            </a:solidFill>
            <a:prstDash val="solid"/>
            <a:miter lim="800000"/>
          </a:ln>
          <a:effectLst>
            <a:outerShdw blurRad="279400" sx="102000" sy="102000" algn="ctr" rotWithShape="0">
              <a:prstClr val="black">
                <a:alpha val="20000"/>
              </a:prstClr>
            </a:outerShdw>
          </a:effectLst>
        </p:spPr>
        <p:txBody>
          <a:bodyPr rtlCol="0" anchor="ctr"/>
          <a:lstStyle/>
          <a:p>
            <a:pPr algn="ctr"/>
            <a:r>
              <a:rPr lang="en-US" sz="1100" b="1" kern="0" dirty="0">
                <a:solidFill>
                  <a:schemeClr val="bg1"/>
                </a:solidFill>
                <a:latin typeface="Century Gothic" panose="020B0502020202020204" pitchFamily="34" charset="0"/>
              </a:rPr>
              <a:t>2</a:t>
            </a:r>
          </a:p>
        </p:txBody>
      </p:sp>
      <p:sp>
        <p:nvSpPr>
          <p:cNvPr id="222" name="Freeform: Shape 221">
            <a:extLst>
              <a:ext uri="{FF2B5EF4-FFF2-40B4-BE49-F238E27FC236}">
                <a16:creationId xmlns="" xmlns:a16="http://schemas.microsoft.com/office/drawing/2014/main" id="{1B803FC8-394C-46E3-8D25-032BF3BF9D8C}"/>
              </a:ext>
            </a:extLst>
          </p:cNvPr>
          <p:cNvSpPr/>
          <p:nvPr/>
        </p:nvSpPr>
        <p:spPr>
          <a:xfrm>
            <a:off x="1273252" y="4115960"/>
            <a:ext cx="159169" cy="159169"/>
          </a:xfrm>
          <a:custGeom>
            <a:avLst/>
            <a:gdLst>
              <a:gd name="connsiteX0" fmla="*/ 101537 w 95250"/>
              <a:gd name="connsiteY0" fmla="*/ 50768 h 95250"/>
              <a:gd name="connsiteX1" fmla="*/ 50768 w 95250"/>
              <a:gd name="connsiteY1" fmla="*/ 101537 h 95250"/>
              <a:gd name="connsiteX2" fmla="*/ 0 w 95250"/>
              <a:gd name="connsiteY2" fmla="*/ 50768 h 95250"/>
              <a:gd name="connsiteX3" fmla="*/ 50768 w 95250"/>
              <a:gd name="connsiteY3" fmla="*/ 0 h 95250"/>
              <a:gd name="connsiteX4" fmla="*/ 101537 w 95250"/>
              <a:gd name="connsiteY4" fmla="*/ 50768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101537" y="50768"/>
                </a:moveTo>
                <a:cubicBezTo>
                  <a:pt x="101537" y="78867"/>
                  <a:pt x="78772" y="101537"/>
                  <a:pt x="50768" y="101537"/>
                </a:cubicBezTo>
                <a:cubicBezTo>
                  <a:pt x="22670" y="101537"/>
                  <a:pt x="0" y="78772"/>
                  <a:pt x="0" y="50768"/>
                </a:cubicBezTo>
                <a:cubicBezTo>
                  <a:pt x="0" y="22765"/>
                  <a:pt x="22765" y="0"/>
                  <a:pt x="50768" y="0"/>
                </a:cubicBezTo>
                <a:cubicBezTo>
                  <a:pt x="78772" y="0"/>
                  <a:pt x="101537" y="22670"/>
                  <a:pt x="101537" y="50768"/>
                </a:cubicBezTo>
                <a:close/>
              </a:path>
            </a:pathLst>
          </a:custGeom>
          <a:noFill/>
          <a:ln w="19050" cap="rnd">
            <a:solidFill>
              <a:srgbClr val="FFFFFF">
                <a:alpha val="50000"/>
              </a:srgbClr>
            </a:solidFill>
            <a:prstDash val="solid"/>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 name="TextBox 62">
            <a:extLst>
              <a:ext uri="{FF2B5EF4-FFF2-40B4-BE49-F238E27FC236}">
                <a16:creationId xmlns="" xmlns:a16="http://schemas.microsoft.com/office/drawing/2014/main" id="{DD3AED53-2750-4C8E-80B1-259CBF9C456D}"/>
              </a:ext>
            </a:extLst>
          </p:cNvPr>
          <p:cNvSpPr txBox="1"/>
          <p:nvPr/>
        </p:nvSpPr>
        <p:spPr>
          <a:xfrm>
            <a:off x="1807807" y="35278"/>
            <a:ext cx="8576387" cy="1323439"/>
          </a:xfrm>
          <a:prstGeom prst="rect">
            <a:avLst/>
          </a:prstGeom>
          <a:noFill/>
          <a:ln>
            <a:noFill/>
          </a:ln>
        </p:spPr>
        <p:txBody>
          <a:bodyPr wrap="none" rtlCol="0">
            <a:spAutoFit/>
          </a:bodyPr>
          <a:lstStyle>
            <a:defPPr>
              <a:defRPr lang="en-US"/>
            </a:defPPr>
            <a:lvl1pPr algn="ctr">
              <a:defRPr sz="8000" b="1">
                <a:ln w="6350">
                  <a:noFill/>
                </a:ln>
                <a:gradFill flip="none" rotWithShape="1">
                  <a:gsLst>
                    <a:gs pos="76000">
                      <a:schemeClr val="bg1">
                        <a:alpha val="0"/>
                      </a:schemeClr>
                    </a:gs>
                    <a:gs pos="0">
                      <a:srgbClr val="66FFFF">
                        <a:alpha val="25000"/>
                      </a:srgbClr>
                    </a:gs>
                  </a:gsLst>
                  <a:lin ang="5400000" scaled="0"/>
                  <a:tileRect/>
                </a:gradFill>
                <a:latin typeface="Century Gothic" panose="020B0502020202020204" pitchFamily="34" charset="0"/>
              </a:defRPr>
            </a:lvl1pPr>
          </a:lstStyle>
          <a:p>
            <a:r>
              <a:rPr lang="en-US" dirty="0"/>
              <a:t>TOP PERFORMERS</a:t>
            </a:r>
          </a:p>
        </p:txBody>
      </p:sp>
      <p:sp>
        <p:nvSpPr>
          <p:cNvPr id="64" name="TextBox 63">
            <a:extLst>
              <a:ext uri="{FF2B5EF4-FFF2-40B4-BE49-F238E27FC236}">
                <a16:creationId xmlns="" xmlns:a16="http://schemas.microsoft.com/office/drawing/2014/main" id="{CF4D823C-AF5D-4206-935C-1247C4049546}"/>
              </a:ext>
            </a:extLst>
          </p:cNvPr>
          <p:cNvSpPr txBox="1"/>
          <p:nvPr/>
        </p:nvSpPr>
        <p:spPr>
          <a:xfrm>
            <a:off x="4430320" y="692614"/>
            <a:ext cx="3331361" cy="553998"/>
          </a:xfrm>
          <a:prstGeom prst="rect">
            <a:avLst/>
          </a:prstGeom>
          <a:noFill/>
          <a:ln>
            <a:noFill/>
          </a:ln>
        </p:spPr>
        <p:txBody>
          <a:bodyPr wrap="none" rtlCol="0">
            <a:spAutoFit/>
          </a:bodyPr>
          <a:lstStyle>
            <a:defPPr>
              <a:defRPr lang="en-US"/>
            </a:defPPr>
            <a:lvl1pPr algn="ctr">
              <a:defRPr sz="3000" b="1">
                <a:ln w="6350">
                  <a:noFill/>
                </a:ln>
                <a:solidFill>
                  <a:schemeClr val="bg1"/>
                </a:solidFill>
                <a:latin typeface="Century Gothic" panose="020B0502020202020204" pitchFamily="34" charset="0"/>
              </a:defRPr>
            </a:lvl1pPr>
          </a:lstStyle>
          <a:p>
            <a:r>
              <a:rPr lang="en-US" dirty="0"/>
              <a:t>TOP PERFORMERS</a:t>
            </a:r>
          </a:p>
        </p:txBody>
      </p:sp>
    </p:spTree>
    <p:extLst>
      <p:ext uri="{BB962C8B-B14F-4D97-AF65-F5344CB8AC3E}">
        <p14:creationId xmlns:p14="http://schemas.microsoft.com/office/powerpoint/2010/main" val="241987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500"/>
                                        <p:tgtEl>
                                          <p:spTgt spid="63"/>
                                        </p:tgtEl>
                                      </p:cBhvr>
                                    </p:animEffect>
                                  </p:childTnLst>
                                </p:cTn>
                              </p:par>
                              <p:par>
                                <p:cTn id="8" presetID="42" presetClass="path" presetSubtype="0" accel="50000" decel="50000" fill="hold" grpId="1" nodeType="withEffect">
                                  <p:stCondLst>
                                    <p:cond delay="0"/>
                                  </p:stCondLst>
                                  <p:childTnLst>
                                    <p:animMotion origin="layout" path="M 0 0.03588 L 0 -4.81481E-6 " pathEditMode="relative" rAng="0" ptsTypes="AA">
                                      <p:cBhvr>
                                        <p:cTn id="9" dur="1500" fill="hold"/>
                                        <p:tgtEl>
                                          <p:spTgt spid="63"/>
                                        </p:tgtEl>
                                        <p:attrNameLst>
                                          <p:attrName>ppt_x</p:attrName>
                                          <p:attrName>ppt_y</p:attrName>
                                        </p:attrNameLst>
                                      </p:cBhvr>
                                      <p:rCtr x="0" y="-1806"/>
                                    </p:animMotion>
                                  </p:childTnLst>
                                </p:cTn>
                              </p:par>
                              <p:par>
                                <p:cTn id="10" presetID="10" presetClass="entr" presetSubtype="0" fill="hold" grpId="0" nodeType="withEffect">
                                  <p:stCondLst>
                                    <p:cond delay="0"/>
                                  </p:stCondLst>
                                  <p:childTnLst>
                                    <p:set>
                                      <p:cBhvr>
                                        <p:cTn id="11" dur="1" fill="hold">
                                          <p:stCondLst>
                                            <p:cond delay="0"/>
                                          </p:stCondLst>
                                        </p:cTn>
                                        <p:tgtEl>
                                          <p:spTgt spid="240"/>
                                        </p:tgtEl>
                                        <p:attrNameLst>
                                          <p:attrName>style.visibility</p:attrName>
                                        </p:attrNameLst>
                                      </p:cBhvr>
                                      <p:to>
                                        <p:strVal val="visible"/>
                                      </p:to>
                                    </p:set>
                                    <p:animEffect transition="in" filter="fade">
                                      <p:cBhvr>
                                        <p:cTn id="12" dur="1000"/>
                                        <p:tgtEl>
                                          <p:spTgt spid="240"/>
                                        </p:tgtEl>
                                      </p:cBhvr>
                                    </p:animEffect>
                                  </p:childTnLst>
                                </p:cTn>
                              </p:par>
                              <p:par>
                                <p:cTn id="13" presetID="23" presetClass="entr" presetSubtype="288" fill="hold" grpId="1" nodeType="withEffect">
                                  <p:stCondLst>
                                    <p:cond delay="0"/>
                                  </p:stCondLst>
                                  <p:childTnLst>
                                    <p:set>
                                      <p:cBhvr>
                                        <p:cTn id="14" dur="1" fill="hold">
                                          <p:stCondLst>
                                            <p:cond delay="0"/>
                                          </p:stCondLst>
                                        </p:cTn>
                                        <p:tgtEl>
                                          <p:spTgt spid="240"/>
                                        </p:tgtEl>
                                        <p:attrNameLst>
                                          <p:attrName>style.visibility</p:attrName>
                                        </p:attrNameLst>
                                      </p:cBhvr>
                                      <p:to>
                                        <p:strVal val="visible"/>
                                      </p:to>
                                    </p:set>
                                    <p:anim calcmode="lin" valueType="num">
                                      <p:cBhvr>
                                        <p:cTn id="15" dur="1000" fill="hold"/>
                                        <p:tgtEl>
                                          <p:spTgt spid="240"/>
                                        </p:tgtEl>
                                        <p:attrNameLst>
                                          <p:attrName>ppt_w</p:attrName>
                                        </p:attrNameLst>
                                      </p:cBhvr>
                                      <p:tavLst>
                                        <p:tav tm="0">
                                          <p:val>
                                            <p:strVal val="4/3*#ppt_w"/>
                                          </p:val>
                                        </p:tav>
                                        <p:tav tm="100000">
                                          <p:val>
                                            <p:strVal val="#ppt_w"/>
                                          </p:val>
                                        </p:tav>
                                      </p:tavLst>
                                    </p:anim>
                                    <p:anim calcmode="lin" valueType="num">
                                      <p:cBhvr>
                                        <p:cTn id="16" dur="1000" fill="hold"/>
                                        <p:tgtEl>
                                          <p:spTgt spid="240"/>
                                        </p:tgtEl>
                                        <p:attrNameLst>
                                          <p:attrName>ppt_h</p:attrName>
                                        </p:attrNameLst>
                                      </p:cBhvr>
                                      <p:tavLst>
                                        <p:tav tm="0">
                                          <p:val>
                                            <p:strVal val="4/3*#ppt_h"/>
                                          </p:val>
                                        </p:tav>
                                        <p:tav tm="100000">
                                          <p:val>
                                            <p:strVal val="#ppt_h"/>
                                          </p:val>
                                        </p:tav>
                                      </p:tavLst>
                                    </p:anim>
                                  </p:childTnLst>
                                </p:cTn>
                              </p:par>
                              <p:par>
                                <p:cTn id="17" presetID="10" presetClass="entr" presetSubtype="0" fill="hold" grpId="0" nodeType="withEffect">
                                  <p:stCondLst>
                                    <p:cond delay="250"/>
                                  </p:stCondLst>
                                  <p:childTnLst>
                                    <p:set>
                                      <p:cBhvr>
                                        <p:cTn id="18" dur="1" fill="hold">
                                          <p:stCondLst>
                                            <p:cond delay="0"/>
                                          </p:stCondLst>
                                        </p:cTn>
                                        <p:tgtEl>
                                          <p:spTgt spid="241"/>
                                        </p:tgtEl>
                                        <p:attrNameLst>
                                          <p:attrName>style.visibility</p:attrName>
                                        </p:attrNameLst>
                                      </p:cBhvr>
                                      <p:to>
                                        <p:strVal val="visible"/>
                                      </p:to>
                                    </p:set>
                                    <p:animEffect transition="in" filter="fade">
                                      <p:cBhvr>
                                        <p:cTn id="19" dur="1000"/>
                                        <p:tgtEl>
                                          <p:spTgt spid="241"/>
                                        </p:tgtEl>
                                      </p:cBhvr>
                                    </p:animEffect>
                                  </p:childTnLst>
                                </p:cTn>
                              </p:par>
                              <p:par>
                                <p:cTn id="20" presetID="23" presetClass="entr" presetSubtype="288" fill="hold" grpId="1" nodeType="withEffect">
                                  <p:stCondLst>
                                    <p:cond delay="250"/>
                                  </p:stCondLst>
                                  <p:childTnLst>
                                    <p:set>
                                      <p:cBhvr>
                                        <p:cTn id="21" dur="1" fill="hold">
                                          <p:stCondLst>
                                            <p:cond delay="0"/>
                                          </p:stCondLst>
                                        </p:cTn>
                                        <p:tgtEl>
                                          <p:spTgt spid="241"/>
                                        </p:tgtEl>
                                        <p:attrNameLst>
                                          <p:attrName>style.visibility</p:attrName>
                                        </p:attrNameLst>
                                      </p:cBhvr>
                                      <p:to>
                                        <p:strVal val="visible"/>
                                      </p:to>
                                    </p:set>
                                    <p:anim calcmode="lin" valueType="num">
                                      <p:cBhvr>
                                        <p:cTn id="22" dur="1000" fill="hold"/>
                                        <p:tgtEl>
                                          <p:spTgt spid="241"/>
                                        </p:tgtEl>
                                        <p:attrNameLst>
                                          <p:attrName>ppt_w</p:attrName>
                                        </p:attrNameLst>
                                      </p:cBhvr>
                                      <p:tavLst>
                                        <p:tav tm="0">
                                          <p:val>
                                            <p:strVal val="4/3*#ppt_w"/>
                                          </p:val>
                                        </p:tav>
                                        <p:tav tm="100000">
                                          <p:val>
                                            <p:strVal val="#ppt_w"/>
                                          </p:val>
                                        </p:tav>
                                      </p:tavLst>
                                    </p:anim>
                                    <p:anim calcmode="lin" valueType="num">
                                      <p:cBhvr>
                                        <p:cTn id="23" dur="1000" fill="hold"/>
                                        <p:tgtEl>
                                          <p:spTgt spid="241"/>
                                        </p:tgtEl>
                                        <p:attrNameLst>
                                          <p:attrName>ppt_h</p:attrName>
                                        </p:attrNameLst>
                                      </p:cBhvr>
                                      <p:tavLst>
                                        <p:tav tm="0">
                                          <p:val>
                                            <p:strVal val="4/3*#ppt_h"/>
                                          </p:val>
                                        </p:tav>
                                        <p:tav tm="100000">
                                          <p:val>
                                            <p:strVal val="#ppt_h"/>
                                          </p:val>
                                        </p:tav>
                                      </p:tavLst>
                                    </p:anim>
                                  </p:childTnLst>
                                </p:cTn>
                              </p:par>
                              <p:par>
                                <p:cTn id="24" presetID="10" presetClass="entr" presetSubtype="0" fill="hold" grpId="0" nodeType="withEffect">
                                  <p:stCondLst>
                                    <p:cond delay="500"/>
                                  </p:stCondLst>
                                  <p:childTnLst>
                                    <p:set>
                                      <p:cBhvr>
                                        <p:cTn id="25" dur="1" fill="hold">
                                          <p:stCondLst>
                                            <p:cond delay="0"/>
                                          </p:stCondLst>
                                        </p:cTn>
                                        <p:tgtEl>
                                          <p:spTgt spid="242"/>
                                        </p:tgtEl>
                                        <p:attrNameLst>
                                          <p:attrName>style.visibility</p:attrName>
                                        </p:attrNameLst>
                                      </p:cBhvr>
                                      <p:to>
                                        <p:strVal val="visible"/>
                                      </p:to>
                                    </p:set>
                                    <p:animEffect transition="in" filter="fade">
                                      <p:cBhvr>
                                        <p:cTn id="26" dur="1000"/>
                                        <p:tgtEl>
                                          <p:spTgt spid="242"/>
                                        </p:tgtEl>
                                      </p:cBhvr>
                                    </p:animEffect>
                                  </p:childTnLst>
                                </p:cTn>
                              </p:par>
                              <p:par>
                                <p:cTn id="27" presetID="23" presetClass="entr" presetSubtype="288" fill="hold" grpId="1" nodeType="withEffect">
                                  <p:stCondLst>
                                    <p:cond delay="500"/>
                                  </p:stCondLst>
                                  <p:childTnLst>
                                    <p:set>
                                      <p:cBhvr>
                                        <p:cTn id="28" dur="1" fill="hold">
                                          <p:stCondLst>
                                            <p:cond delay="0"/>
                                          </p:stCondLst>
                                        </p:cTn>
                                        <p:tgtEl>
                                          <p:spTgt spid="242"/>
                                        </p:tgtEl>
                                        <p:attrNameLst>
                                          <p:attrName>style.visibility</p:attrName>
                                        </p:attrNameLst>
                                      </p:cBhvr>
                                      <p:to>
                                        <p:strVal val="visible"/>
                                      </p:to>
                                    </p:set>
                                    <p:anim calcmode="lin" valueType="num">
                                      <p:cBhvr>
                                        <p:cTn id="29" dur="1000" fill="hold"/>
                                        <p:tgtEl>
                                          <p:spTgt spid="242"/>
                                        </p:tgtEl>
                                        <p:attrNameLst>
                                          <p:attrName>ppt_w</p:attrName>
                                        </p:attrNameLst>
                                      </p:cBhvr>
                                      <p:tavLst>
                                        <p:tav tm="0">
                                          <p:val>
                                            <p:strVal val="4/3*#ppt_w"/>
                                          </p:val>
                                        </p:tav>
                                        <p:tav tm="100000">
                                          <p:val>
                                            <p:strVal val="#ppt_w"/>
                                          </p:val>
                                        </p:tav>
                                      </p:tavLst>
                                    </p:anim>
                                    <p:anim calcmode="lin" valueType="num">
                                      <p:cBhvr>
                                        <p:cTn id="30" dur="1000" fill="hold"/>
                                        <p:tgtEl>
                                          <p:spTgt spid="242"/>
                                        </p:tgtEl>
                                        <p:attrNameLst>
                                          <p:attrName>ppt_h</p:attrName>
                                        </p:attrNameLst>
                                      </p:cBhvr>
                                      <p:tavLst>
                                        <p:tav tm="0">
                                          <p:val>
                                            <p:strVal val="4/3*#ppt_h"/>
                                          </p:val>
                                        </p:tav>
                                        <p:tav tm="100000">
                                          <p:val>
                                            <p:strVal val="#ppt_h"/>
                                          </p:val>
                                        </p:tav>
                                      </p:tavLst>
                                    </p:anim>
                                  </p:childTnLst>
                                </p:cTn>
                              </p:par>
                              <p:par>
                                <p:cTn id="31" presetID="10" presetClass="entr" presetSubtype="0" fill="hold" grpId="0" nodeType="withEffect">
                                  <p:stCondLst>
                                    <p:cond delay="0"/>
                                  </p:stCondLst>
                                  <p:childTnLst>
                                    <p:set>
                                      <p:cBhvr>
                                        <p:cTn id="32" dur="1" fill="hold">
                                          <p:stCondLst>
                                            <p:cond delay="0"/>
                                          </p:stCondLst>
                                        </p:cTn>
                                        <p:tgtEl>
                                          <p:spTgt spid="237"/>
                                        </p:tgtEl>
                                        <p:attrNameLst>
                                          <p:attrName>style.visibility</p:attrName>
                                        </p:attrNameLst>
                                      </p:cBhvr>
                                      <p:to>
                                        <p:strVal val="visible"/>
                                      </p:to>
                                    </p:set>
                                    <p:animEffect transition="in" filter="fade">
                                      <p:cBhvr>
                                        <p:cTn id="33" dur="1000"/>
                                        <p:tgtEl>
                                          <p:spTgt spid="237"/>
                                        </p:tgtEl>
                                      </p:cBhvr>
                                    </p:animEffect>
                                  </p:childTnLst>
                                </p:cTn>
                              </p:par>
                              <p:par>
                                <p:cTn id="34" presetID="23" presetClass="entr" presetSubtype="288" fill="hold" grpId="1" nodeType="withEffect">
                                  <p:stCondLst>
                                    <p:cond delay="0"/>
                                  </p:stCondLst>
                                  <p:childTnLst>
                                    <p:set>
                                      <p:cBhvr>
                                        <p:cTn id="35" dur="1" fill="hold">
                                          <p:stCondLst>
                                            <p:cond delay="0"/>
                                          </p:stCondLst>
                                        </p:cTn>
                                        <p:tgtEl>
                                          <p:spTgt spid="237"/>
                                        </p:tgtEl>
                                        <p:attrNameLst>
                                          <p:attrName>style.visibility</p:attrName>
                                        </p:attrNameLst>
                                      </p:cBhvr>
                                      <p:to>
                                        <p:strVal val="visible"/>
                                      </p:to>
                                    </p:set>
                                    <p:anim calcmode="lin" valueType="num">
                                      <p:cBhvr>
                                        <p:cTn id="36" dur="1000" fill="hold"/>
                                        <p:tgtEl>
                                          <p:spTgt spid="237"/>
                                        </p:tgtEl>
                                        <p:attrNameLst>
                                          <p:attrName>ppt_w</p:attrName>
                                        </p:attrNameLst>
                                      </p:cBhvr>
                                      <p:tavLst>
                                        <p:tav tm="0">
                                          <p:val>
                                            <p:strVal val="4/3*#ppt_w"/>
                                          </p:val>
                                        </p:tav>
                                        <p:tav tm="100000">
                                          <p:val>
                                            <p:strVal val="#ppt_w"/>
                                          </p:val>
                                        </p:tav>
                                      </p:tavLst>
                                    </p:anim>
                                    <p:anim calcmode="lin" valueType="num">
                                      <p:cBhvr>
                                        <p:cTn id="37" dur="1000" fill="hold"/>
                                        <p:tgtEl>
                                          <p:spTgt spid="237"/>
                                        </p:tgtEl>
                                        <p:attrNameLst>
                                          <p:attrName>ppt_h</p:attrName>
                                        </p:attrNameLst>
                                      </p:cBhvr>
                                      <p:tavLst>
                                        <p:tav tm="0">
                                          <p:val>
                                            <p:strVal val="4/3*#ppt_h"/>
                                          </p:val>
                                        </p:tav>
                                        <p:tav tm="100000">
                                          <p:val>
                                            <p:strVal val="#ppt_h"/>
                                          </p:val>
                                        </p:tav>
                                      </p:tavLst>
                                    </p:anim>
                                  </p:childTnLst>
                                </p:cTn>
                              </p:par>
                              <p:par>
                                <p:cTn id="38" presetID="10" presetClass="entr" presetSubtype="0" fill="hold" grpId="0" nodeType="withEffect">
                                  <p:stCondLst>
                                    <p:cond delay="500"/>
                                  </p:stCondLst>
                                  <p:childTnLst>
                                    <p:set>
                                      <p:cBhvr>
                                        <p:cTn id="39" dur="1" fill="hold">
                                          <p:stCondLst>
                                            <p:cond delay="0"/>
                                          </p:stCondLst>
                                        </p:cTn>
                                        <p:tgtEl>
                                          <p:spTgt spid="238"/>
                                        </p:tgtEl>
                                        <p:attrNameLst>
                                          <p:attrName>style.visibility</p:attrName>
                                        </p:attrNameLst>
                                      </p:cBhvr>
                                      <p:to>
                                        <p:strVal val="visible"/>
                                      </p:to>
                                    </p:set>
                                    <p:animEffect transition="in" filter="fade">
                                      <p:cBhvr>
                                        <p:cTn id="40" dur="1000"/>
                                        <p:tgtEl>
                                          <p:spTgt spid="238"/>
                                        </p:tgtEl>
                                      </p:cBhvr>
                                    </p:animEffect>
                                  </p:childTnLst>
                                </p:cTn>
                              </p:par>
                              <p:par>
                                <p:cTn id="41" presetID="23" presetClass="entr" presetSubtype="288" fill="hold" grpId="1" nodeType="withEffect">
                                  <p:stCondLst>
                                    <p:cond delay="500"/>
                                  </p:stCondLst>
                                  <p:childTnLst>
                                    <p:set>
                                      <p:cBhvr>
                                        <p:cTn id="42" dur="1" fill="hold">
                                          <p:stCondLst>
                                            <p:cond delay="0"/>
                                          </p:stCondLst>
                                        </p:cTn>
                                        <p:tgtEl>
                                          <p:spTgt spid="238"/>
                                        </p:tgtEl>
                                        <p:attrNameLst>
                                          <p:attrName>style.visibility</p:attrName>
                                        </p:attrNameLst>
                                      </p:cBhvr>
                                      <p:to>
                                        <p:strVal val="visible"/>
                                      </p:to>
                                    </p:set>
                                    <p:anim calcmode="lin" valueType="num">
                                      <p:cBhvr>
                                        <p:cTn id="43" dur="1000" fill="hold"/>
                                        <p:tgtEl>
                                          <p:spTgt spid="238"/>
                                        </p:tgtEl>
                                        <p:attrNameLst>
                                          <p:attrName>ppt_w</p:attrName>
                                        </p:attrNameLst>
                                      </p:cBhvr>
                                      <p:tavLst>
                                        <p:tav tm="0">
                                          <p:val>
                                            <p:strVal val="4/3*#ppt_w"/>
                                          </p:val>
                                        </p:tav>
                                        <p:tav tm="100000">
                                          <p:val>
                                            <p:strVal val="#ppt_w"/>
                                          </p:val>
                                        </p:tav>
                                      </p:tavLst>
                                    </p:anim>
                                    <p:anim calcmode="lin" valueType="num">
                                      <p:cBhvr>
                                        <p:cTn id="44" dur="1000" fill="hold"/>
                                        <p:tgtEl>
                                          <p:spTgt spid="238"/>
                                        </p:tgtEl>
                                        <p:attrNameLst>
                                          <p:attrName>ppt_h</p:attrName>
                                        </p:attrNameLst>
                                      </p:cBhvr>
                                      <p:tavLst>
                                        <p:tav tm="0">
                                          <p:val>
                                            <p:strVal val="4/3*#ppt_h"/>
                                          </p:val>
                                        </p:tav>
                                        <p:tav tm="100000">
                                          <p:val>
                                            <p:strVal val="#ppt_h"/>
                                          </p:val>
                                        </p:tav>
                                      </p:tavLst>
                                    </p:anim>
                                  </p:childTnLst>
                                </p:cTn>
                              </p:par>
                              <p:par>
                                <p:cTn id="45" presetID="10" presetClass="entr" presetSubtype="0" fill="hold" grpId="0" nodeType="withEffect">
                                  <p:stCondLst>
                                    <p:cond delay="500"/>
                                  </p:stCondLst>
                                  <p:childTnLst>
                                    <p:set>
                                      <p:cBhvr>
                                        <p:cTn id="46" dur="1" fill="hold">
                                          <p:stCondLst>
                                            <p:cond delay="0"/>
                                          </p:stCondLst>
                                        </p:cTn>
                                        <p:tgtEl>
                                          <p:spTgt spid="178"/>
                                        </p:tgtEl>
                                        <p:attrNameLst>
                                          <p:attrName>style.visibility</p:attrName>
                                        </p:attrNameLst>
                                      </p:cBhvr>
                                      <p:to>
                                        <p:strVal val="visible"/>
                                      </p:to>
                                    </p:set>
                                    <p:animEffect transition="in" filter="fade">
                                      <p:cBhvr>
                                        <p:cTn id="47" dur="1000"/>
                                        <p:tgtEl>
                                          <p:spTgt spid="178"/>
                                        </p:tgtEl>
                                      </p:cBhvr>
                                    </p:animEffect>
                                  </p:childTnLst>
                                </p:cTn>
                              </p:par>
                              <p:par>
                                <p:cTn id="48" presetID="42" presetClass="path" presetSubtype="0" accel="50000" decel="50000" fill="hold" grpId="1" nodeType="withEffect">
                                  <p:stCondLst>
                                    <p:cond delay="500"/>
                                  </p:stCondLst>
                                  <p:childTnLst>
                                    <p:animMotion origin="layout" path="M 0 0.03403 L 0 0 " pathEditMode="relative" rAng="0" ptsTypes="AA">
                                      <p:cBhvr>
                                        <p:cTn id="49" dur="1000" fill="hold"/>
                                        <p:tgtEl>
                                          <p:spTgt spid="178"/>
                                        </p:tgtEl>
                                        <p:attrNameLst>
                                          <p:attrName>ppt_x</p:attrName>
                                          <p:attrName>ppt_y</p:attrName>
                                        </p:attrNameLst>
                                      </p:cBhvr>
                                      <p:rCtr x="0" y="-1713"/>
                                    </p:animMotion>
                                  </p:childTnLst>
                                </p:cTn>
                              </p:par>
                              <p:par>
                                <p:cTn id="50" presetID="10" presetClass="entr" presetSubtype="0" fill="hold" grpId="0" nodeType="withEffect">
                                  <p:stCondLst>
                                    <p:cond delay="1000"/>
                                  </p:stCondLst>
                                  <p:childTnLst>
                                    <p:set>
                                      <p:cBhvr>
                                        <p:cTn id="51" dur="1" fill="hold">
                                          <p:stCondLst>
                                            <p:cond delay="0"/>
                                          </p:stCondLst>
                                        </p:cTn>
                                        <p:tgtEl>
                                          <p:spTgt spid="218"/>
                                        </p:tgtEl>
                                        <p:attrNameLst>
                                          <p:attrName>style.visibility</p:attrName>
                                        </p:attrNameLst>
                                      </p:cBhvr>
                                      <p:to>
                                        <p:strVal val="visible"/>
                                      </p:to>
                                    </p:set>
                                    <p:animEffect transition="in" filter="fade">
                                      <p:cBhvr>
                                        <p:cTn id="52" dur="1000"/>
                                        <p:tgtEl>
                                          <p:spTgt spid="218"/>
                                        </p:tgtEl>
                                      </p:cBhvr>
                                    </p:animEffect>
                                  </p:childTnLst>
                                </p:cTn>
                              </p:par>
                              <p:par>
                                <p:cTn id="53" presetID="42" presetClass="path" presetSubtype="0" accel="50000" decel="50000" fill="hold" grpId="1" nodeType="withEffect">
                                  <p:stCondLst>
                                    <p:cond delay="1000"/>
                                  </p:stCondLst>
                                  <p:childTnLst>
                                    <p:animMotion origin="layout" path="M 0 0.03403 L 0 0 " pathEditMode="relative" rAng="0" ptsTypes="AA">
                                      <p:cBhvr>
                                        <p:cTn id="54" dur="1000" fill="hold"/>
                                        <p:tgtEl>
                                          <p:spTgt spid="218"/>
                                        </p:tgtEl>
                                        <p:attrNameLst>
                                          <p:attrName>ppt_x</p:attrName>
                                          <p:attrName>ppt_y</p:attrName>
                                        </p:attrNameLst>
                                      </p:cBhvr>
                                      <p:rCtr x="0" y="-1713"/>
                                    </p:animMotion>
                                  </p:childTnLst>
                                </p:cTn>
                              </p:par>
                              <p:par>
                                <p:cTn id="55" presetID="10" presetClass="entr" presetSubtype="0" fill="hold" grpId="0" nodeType="withEffect">
                                  <p:stCondLst>
                                    <p:cond delay="1000"/>
                                  </p:stCondLst>
                                  <p:childTnLst>
                                    <p:set>
                                      <p:cBhvr>
                                        <p:cTn id="56" dur="1" fill="hold">
                                          <p:stCondLst>
                                            <p:cond delay="0"/>
                                          </p:stCondLst>
                                        </p:cTn>
                                        <p:tgtEl>
                                          <p:spTgt spid="194"/>
                                        </p:tgtEl>
                                        <p:attrNameLst>
                                          <p:attrName>style.visibility</p:attrName>
                                        </p:attrNameLst>
                                      </p:cBhvr>
                                      <p:to>
                                        <p:strVal val="visible"/>
                                      </p:to>
                                    </p:set>
                                    <p:animEffect transition="in" filter="fade">
                                      <p:cBhvr>
                                        <p:cTn id="57" dur="1000"/>
                                        <p:tgtEl>
                                          <p:spTgt spid="194"/>
                                        </p:tgtEl>
                                      </p:cBhvr>
                                    </p:animEffect>
                                  </p:childTnLst>
                                </p:cTn>
                              </p:par>
                              <p:par>
                                <p:cTn id="58" presetID="42" presetClass="path" presetSubtype="0" accel="50000" decel="50000" fill="hold" grpId="1" nodeType="withEffect">
                                  <p:stCondLst>
                                    <p:cond delay="1000"/>
                                  </p:stCondLst>
                                  <p:childTnLst>
                                    <p:animMotion origin="layout" path="M 0 0.03403 L 0 0 " pathEditMode="relative" rAng="0" ptsTypes="AA">
                                      <p:cBhvr>
                                        <p:cTn id="59" dur="1000" fill="hold"/>
                                        <p:tgtEl>
                                          <p:spTgt spid="194"/>
                                        </p:tgtEl>
                                        <p:attrNameLst>
                                          <p:attrName>ppt_x</p:attrName>
                                          <p:attrName>ppt_y</p:attrName>
                                        </p:attrNameLst>
                                      </p:cBhvr>
                                      <p:rCtr x="0" y="-1713"/>
                                    </p:animMotion>
                                  </p:childTnLst>
                                </p:cTn>
                              </p:par>
                              <p:par>
                                <p:cTn id="60" presetID="6" presetClass="entr" presetSubtype="32" fill="hold" nodeType="withEffect">
                                  <p:stCondLst>
                                    <p:cond delay="1500"/>
                                  </p:stCondLst>
                                  <p:childTnLst>
                                    <p:set>
                                      <p:cBhvr>
                                        <p:cTn id="61" dur="1" fill="hold">
                                          <p:stCondLst>
                                            <p:cond delay="0"/>
                                          </p:stCondLst>
                                        </p:cTn>
                                        <p:tgtEl>
                                          <p:spTgt spid="3"/>
                                        </p:tgtEl>
                                        <p:attrNameLst>
                                          <p:attrName>style.visibility</p:attrName>
                                        </p:attrNameLst>
                                      </p:cBhvr>
                                      <p:to>
                                        <p:strVal val="visible"/>
                                      </p:to>
                                    </p:set>
                                    <p:animEffect transition="in" filter="circle(out)">
                                      <p:cBhvr>
                                        <p:cTn id="62" dur="2000"/>
                                        <p:tgtEl>
                                          <p:spTgt spid="3"/>
                                        </p:tgtEl>
                                      </p:cBhvr>
                                    </p:animEffect>
                                  </p:childTnLst>
                                </p:cTn>
                              </p:par>
                              <p:par>
                                <p:cTn id="63" presetID="42" presetClass="path" presetSubtype="0" accel="50000" decel="50000" fill="hold" nodeType="withEffect">
                                  <p:stCondLst>
                                    <p:cond delay="1500"/>
                                  </p:stCondLst>
                                  <p:childTnLst>
                                    <p:animMotion origin="layout" path="M 0 0.12592 L 0 1.11111E-6 " pathEditMode="relative" rAng="0" ptsTypes="AA">
                                      <p:cBhvr>
                                        <p:cTn id="64" dur="2000" fill="hold"/>
                                        <p:tgtEl>
                                          <p:spTgt spid="3"/>
                                        </p:tgtEl>
                                        <p:attrNameLst>
                                          <p:attrName>ppt_x</p:attrName>
                                          <p:attrName>ppt_y</p:attrName>
                                        </p:attrNameLst>
                                      </p:cBhvr>
                                      <p:rCtr x="0" y="-6296"/>
                                    </p:animMotion>
                                  </p:childTnLst>
                                </p:cTn>
                              </p:par>
                              <p:par>
                                <p:cTn id="65" presetID="6" presetClass="entr" presetSubtype="32" fill="hold" nodeType="withEffect">
                                  <p:stCondLst>
                                    <p:cond delay="2000"/>
                                  </p:stCondLst>
                                  <p:childTnLst>
                                    <p:set>
                                      <p:cBhvr>
                                        <p:cTn id="66" dur="1" fill="hold">
                                          <p:stCondLst>
                                            <p:cond delay="0"/>
                                          </p:stCondLst>
                                        </p:cTn>
                                        <p:tgtEl>
                                          <p:spTgt spid="2"/>
                                        </p:tgtEl>
                                        <p:attrNameLst>
                                          <p:attrName>style.visibility</p:attrName>
                                        </p:attrNameLst>
                                      </p:cBhvr>
                                      <p:to>
                                        <p:strVal val="visible"/>
                                      </p:to>
                                    </p:set>
                                    <p:animEffect transition="in" filter="circle(out)">
                                      <p:cBhvr>
                                        <p:cTn id="67" dur="2000"/>
                                        <p:tgtEl>
                                          <p:spTgt spid="2"/>
                                        </p:tgtEl>
                                      </p:cBhvr>
                                    </p:animEffect>
                                  </p:childTnLst>
                                </p:cTn>
                              </p:par>
                              <p:par>
                                <p:cTn id="68" presetID="42" presetClass="path" presetSubtype="0" accel="50000" decel="50000" fill="hold" nodeType="withEffect">
                                  <p:stCondLst>
                                    <p:cond delay="2000"/>
                                  </p:stCondLst>
                                  <p:childTnLst>
                                    <p:animMotion origin="layout" path="M 0 0.12592 L 0 1.11111E-6 " pathEditMode="relative" rAng="0" ptsTypes="AA">
                                      <p:cBhvr>
                                        <p:cTn id="69" dur="2000" fill="hold"/>
                                        <p:tgtEl>
                                          <p:spTgt spid="2"/>
                                        </p:tgtEl>
                                        <p:attrNameLst>
                                          <p:attrName>ppt_x</p:attrName>
                                          <p:attrName>ppt_y</p:attrName>
                                        </p:attrNameLst>
                                      </p:cBhvr>
                                      <p:rCtr x="0" y="-6296"/>
                                    </p:animMotion>
                                  </p:childTnLst>
                                </p:cTn>
                              </p:par>
                              <p:par>
                                <p:cTn id="70" presetID="6" presetClass="entr" presetSubtype="32" fill="hold" nodeType="withEffect">
                                  <p:stCondLst>
                                    <p:cond delay="2000"/>
                                  </p:stCondLst>
                                  <p:childTnLst>
                                    <p:set>
                                      <p:cBhvr>
                                        <p:cTn id="71" dur="1" fill="hold">
                                          <p:stCondLst>
                                            <p:cond delay="0"/>
                                          </p:stCondLst>
                                        </p:cTn>
                                        <p:tgtEl>
                                          <p:spTgt spid="46"/>
                                        </p:tgtEl>
                                        <p:attrNameLst>
                                          <p:attrName>style.visibility</p:attrName>
                                        </p:attrNameLst>
                                      </p:cBhvr>
                                      <p:to>
                                        <p:strVal val="visible"/>
                                      </p:to>
                                    </p:set>
                                    <p:animEffect transition="in" filter="circle(out)">
                                      <p:cBhvr>
                                        <p:cTn id="72" dur="2000"/>
                                        <p:tgtEl>
                                          <p:spTgt spid="46"/>
                                        </p:tgtEl>
                                      </p:cBhvr>
                                    </p:animEffect>
                                  </p:childTnLst>
                                </p:cTn>
                              </p:par>
                              <p:par>
                                <p:cTn id="73" presetID="42" presetClass="path" presetSubtype="0" accel="50000" decel="50000" fill="hold" nodeType="withEffect">
                                  <p:stCondLst>
                                    <p:cond delay="2000"/>
                                  </p:stCondLst>
                                  <p:childTnLst>
                                    <p:animMotion origin="layout" path="M 0 0.12592 L 0 1.11111E-6 " pathEditMode="relative" rAng="0" ptsTypes="AA">
                                      <p:cBhvr>
                                        <p:cTn id="74" dur="2000" fill="hold"/>
                                        <p:tgtEl>
                                          <p:spTgt spid="46"/>
                                        </p:tgtEl>
                                        <p:attrNameLst>
                                          <p:attrName>ppt_x</p:attrName>
                                          <p:attrName>ppt_y</p:attrName>
                                        </p:attrNameLst>
                                      </p:cBhvr>
                                      <p:rCtr x="0" y="-6296"/>
                                    </p:animMotion>
                                  </p:childTnLst>
                                </p:cTn>
                              </p:par>
                              <p:par>
                                <p:cTn id="75" presetID="6" presetClass="entr" presetSubtype="32" fill="hold" grpId="0" nodeType="withEffect">
                                  <p:stCondLst>
                                    <p:cond delay="1500"/>
                                  </p:stCondLst>
                                  <p:childTnLst>
                                    <p:set>
                                      <p:cBhvr>
                                        <p:cTn id="76" dur="1" fill="hold">
                                          <p:stCondLst>
                                            <p:cond delay="0"/>
                                          </p:stCondLst>
                                        </p:cTn>
                                        <p:tgtEl>
                                          <p:spTgt spid="141"/>
                                        </p:tgtEl>
                                        <p:attrNameLst>
                                          <p:attrName>style.visibility</p:attrName>
                                        </p:attrNameLst>
                                      </p:cBhvr>
                                      <p:to>
                                        <p:strVal val="visible"/>
                                      </p:to>
                                    </p:set>
                                    <p:animEffect transition="in" filter="circle(out)">
                                      <p:cBhvr>
                                        <p:cTn id="77" dur="2000"/>
                                        <p:tgtEl>
                                          <p:spTgt spid="141"/>
                                        </p:tgtEl>
                                      </p:cBhvr>
                                    </p:animEffect>
                                  </p:childTnLst>
                                </p:cTn>
                              </p:par>
                              <p:par>
                                <p:cTn id="78" presetID="22" presetClass="entr" presetSubtype="1" fill="hold" grpId="0" nodeType="withEffect">
                                  <p:stCondLst>
                                    <p:cond delay="1500"/>
                                  </p:stCondLst>
                                  <p:childTnLst>
                                    <p:set>
                                      <p:cBhvr>
                                        <p:cTn id="79" dur="1" fill="hold">
                                          <p:stCondLst>
                                            <p:cond delay="0"/>
                                          </p:stCondLst>
                                        </p:cTn>
                                        <p:tgtEl>
                                          <p:spTgt spid="144"/>
                                        </p:tgtEl>
                                        <p:attrNameLst>
                                          <p:attrName>style.visibility</p:attrName>
                                        </p:attrNameLst>
                                      </p:cBhvr>
                                      <p:to>
                                        <p:strVal val="visible"/>
                                      </p:to>
                                    </p:set>
                                    <p:animEffect transition="in" filter="wipe(up)">
                                      <p:cBhvr>
                                        <p:cTn id="80" dur="2000"/>
                                        <p:tgtEl>
                                          <p:spTgt spid="144"/>
                                        </p:tgtEl>
                                      </p:cBhvr>
                                    </p:animEffect>
                                  </p:childTnLst>
                                </p:cTn>
                              </p:par>
                              <p:par>
                                <p:cTn id="81" presetID="6" presetClass="entr" presetSubtype="32" fill="hold" grpId="0" nodeType="withEffect">
                                  <p:stCondLst>
                                    <p:cond delay="2000"/>
                                  </p:stCondLst>
                                  <p:childTnLst>
                                    <p:set>
                                      <p:cBhvr>
                                        <p:cTn id="82" dur="1" fill="hold">
                                          <p:stCondLst>
                                            <p:cond delay="0"/>
                                          </p:stCondLst>
                                        </p:cTn>
                                        <p:tgtEl>
                                          <p:spTgt spid="207"/>
                                        </p:tgtEl>
                                        <p:attrNameLst>
                                          <p:attrName>style.visibility</p:attrName>
                                        </p:attrNameLst>
                                      </p:cBhvr>
                                      <p:to>
                                        <p:strVal val="visible"/>
                                      </p:to>
                                    </p:set>
                                    <p:animEffect transition="in" filter="circle(out)">
                                      <p:cBhvr>
                                        <p:cTn id="83" dur="2000"/>
                                        <p:tgtEl>
                                          <p:spTgt spid="207"/>
                                        </p:tgtEl>
                                      </p:cBhvr>
                                    </p:animEffect>
                                  </p:childTnLst>
                                </p:cTn>
                              </p:par>
                              <p:par>
                                <p:cTn id="84" presetID="22" presetClass="entr" presetSubtype="1" fill="hold" grpId="0" nodeType="withEffect">
                                  <p:stCondLst>
                                    <p:cond delay="2000"/>
                                  </p:stCondLst>
                                  <p:childTnLst>
                                    <p:set>
                                      <p:cBhvr>
                                        <p:cTn id="85" dur="1" fill="hold">
                                          <p:stCondLst>
                                            <p:cond delay="0"/>
                                          </p:stCondLst>
                                        </p:cTn>
                                        <p:tgtEl>
                                          <p:spTgt spid="206"/>
                                        </p:tgtEl>
                                        <p:attrNameLst>
                                          <p:attrName>style.visibility</p:attrName>
                                        </p:attrNameLst>
                                      </p:cBhvr>
                                      <p:to>
                                        <p:strVal val="visible"/>
                                      </p:to>
                                    </p:set>
                                    <p:animEffect transition="in" filter="wipe(up)">
                                      <p:cBhvr>
                                        <p:cTn id="86" dur="2000"/>
                                        <p:tgtEl>
                                          <p:spTgt spid="206"/>
                                        </p:tgtEl>
                                      </p:cBhvr>
                                    </p:animEffect>
                                  </p:childTnLst>
                                </p:cTn>
                              </p:par>
                              <p:par>
                                <p:cTn id="87" presetID="6" presetClass="entr" presetSubtype="32" fill="hold" grpId="0" nodeType="withEffect">
                                  <p:stCondLst>
                                    <p:cond delay="2000"/>
                                  </p:stCondLst>
                                  <p:childTnLst>
                                    <p:set>
                                      <p:cBhvr>
                                        <p:cTn id="88" dur="1" fill="hold">
                                          <p:stCondLst>
                                            <p:cond delay="0"/>
                                          </p:stCondLst>
                                        </p:cTn>
                                        <p:tgtEl>
                                          <p:spTgt spid="225"/>
                                        </p:tgtEl>
                                        <p:attrNameLst>
                                          <p:attrName>style.visibility</p:attrName>
                                        </p:attrNameLst>
                                      </p:cBhvr>
                                      <p:to>
                                        <p:strVal val="visible"/>
                                      </p:to>
                                    </p:set>
                                    <p:animEffect transition="in" filter="circle(out)">
                                      <p:cBhvr>
                                        <p:cTn id="89" dur="2000"/>
                                        <p:tgtEl>
                                          <p:spTgt spid="225"/>
                                        </p:tgtEl>
                                      </p:cBhvr>
                                    </p:animEffect>
                                  </p:childTnLst>
                                </p:cTn>
                              </p:par>
                              <p:par>
                                <p:cTn id="90" presetID="22" presetClass="entr" presetSubtype="1" fill="hold" grpId="0" nodeType="withEffect">
                                  <p:stCondLst>
                                    <p:cond delay="2000"/>
                                  </p:stCondLst>
                                  <p:childTnLst>
                                    <p:set>
                                      <p:cBhvr>
                                        <p:cTn id="91" dur="1" fill="hold">
                                          <p:stCondLst>
                                            <p:cond delay="0"/>
                                          </p:stCondLst>
                                        </p:cTn>
                                        <p:tgtEl>
                                          <p:spTgt spid="224"/>
                                        </p:tgtEl>
                                        <p:attrNameLst>
                                          <p:attrName>style.visibility</p:attrName>
                                        </p:attrNameLst>
                                      </p:cBhvr>
                                      <p:to>
                                        <p:strVal val="visible"/>
                                      </p:to>
                                    </p:set>
                                    <p:animEffect transition="in" filter="wipe(up)">
                                      <p:cBhvr>
                                        <p:cTn id="92" dur="2000"/>
                                        <p:tgtEl>
                                          <p:spTgt spid="224"/>
                                        </p:tgtEl>
                                      </p:cBhvr>
                                    </p:animEffect>
                                  </p:childTnLst>
                                </p:cTn>
                              </p:par>
                              <p:par>
                                <p:cTn id="93" presetID="16" presetClass="entr" presetSubtype="37" fill="hold" grpId="0" nodeType="withEffect">
                                  <p:stCondLst>
                                    <p:cond delay="2000"/>
                                  </p:stCondLst>
                                  <p:childTnLst>
                                    <p:set>
                                      <p:cBhvr>
                                        <p:cTn id="94" dur="1" fill="hold">
                                          <p:stCondLst>
                                            <p:cond delay="0"/>
                                          </p:stCondLst>
                                        </p:cTn>
                                        <p:tgtEl>
                                          <p:spTgt spid="179"/>
                                        </p:tgtEl>
                                        <p:attrNameLst>
                                          <p:attrName>style.visibility</p:attrName>
                                        </p:attrNameLst>
                                      </p:cBhvr>
                                      <p:to>
                                        <p:strVal val="visible"/>
                                      </p:to>
                                    </p:set>
                                    <p:animEffect transition="in" filter="barn(outVertical)">
                                      <p:cBhvr>
                                        <p:cTn id="95" dur="1000"/>
                                        <p:tgtEl>
                                          <p:spTgt spid="179"/>
                                        </p:tgtEl>
                                      </p:cBhvr>
                                    </p:animEffect>
                                  </p:childTnLst>
                                </p:cTn>
                              </p:par>
                              <p:par>
                                <p:cTn id="96" presetID="12" presetClass="entr" presetSubtype="1" fill="hold" grpId="0" nodeType="withEffect">
                                  <p:stCondLst>
                                    <p:cond delay="2000"/>
                                  </p:stCondLst>
                                  <p:childTnLst>
                                    <p:set>
                                      <p:cBhvr>
                                        <p:cTn id="97" dur="1" fill="hold">
                                          <p:stCondLst>
                                            <p:cond delay="0"/>
                                          </p:stCondLst>
                                        </p:cTn>
                                        <p:tgtEl>
                                          <p:spTgt spid="180"/>
                                        </p:tgtEl>
                                        <p:attrNameLst>
                                          <p:attrName>style.visibility</p:attrName>
                                        </p:attrNameLst>
                                      </p:cBhvr>
                                      <p:to>
                                        <p:strVal val="visible"/>
                                      </p:to>
                                    </p:set>
                                    <p:anim calcmode="lin" valueType="num">
                                      <p:cBhvr additive="base">
                                        <p:cTn id="98" dur="1000"/>
                                        <p:tgtEl>
                                          <p:spTgt spid="180"/>
                                        </p:tgtEl>
                                        <p:attrNameLst>
                                          <p:attrName>ppt_y</p:attrName>
                                        </p:attrNameLst>
                                      </p:cBhvr>
                                      <p:tavLst>
                                        <p:tav tm="0">
                                          <p:val>
                                            <p:strVal val="#ppt_y-#ppt_h*1.125000"/>
                                          </p:val>
                                        </p:tav>
                                        <p:tav tm="100000">
                                          <p:val>
                                            <p:strVal val="#ppt_y"/>
                                          </p:val>
                                        </p:tav>
                                      </p:tavLst>
                                    </p:anim>
                                    <p:animEffect transition="in" filter="wipe(down)">
                                      <p:cBhvr>
                                        <p:cTn id="99" dur="1000"/>
                                        <p:tgtEl>
                                          <p:spTgt spid="180"/>
                                        </p:tgtEl>
                                      </p:cBhvr>
                                    </p:animEffect>
                                  </p:childTnLst>
                                </p:cTn>
                              </p:par>
                              <p:par>
                                <p:cTn id="100" presetID="16" presetClass="entr" presetSubtype="37" fill="hold" grpId="0" nodeType="withEffect">
                                  <p:stCondLst>
                                    <p:cond delay="2500"/>
                                  </p:stCondLst>
                                  <p:childTnLst>
                                    <p:set>
                                      <p:cBhvr>
                                        <p:cTn id="101" dur="1" fill="hold">
                                          <p:stCondLst>
                                            <p:cond delay="0"/>
                                          </p:stCondLst>
                                        </p:cTn>
                                        <p:tgtEl>
                                          <p:spTgt spid="219"/>
                                        </p:tgtEl>
                                        <p:attrNameLst>
                                          <p:attrName>style.visibility</p:attrName>
                                        </p:attrNameLst>
                                      </p:cBhvr>
                                      <p:to>
                                        <p:strVal val="visible"/>
                                      </p:to>
                                    </p:set>
                                    <p:animEffect transition="in" filter="barn(outVertical)">
                                      <p:cBhvr>
                                        <p:cTn id="102" dur="1000"/>
                                        <p:tgtEl>
                                          <p:spTgt spid="219"/>
                                        </p:tgtEl>
                                      </p:cBhvr>
                                    </p:animEffect>
                                  </p:childTnLst>
                                </p:cTn>
                              </p:par>
                              <p:par>
                                <p:cTn id="103" presetID="12" presetClass="entr" presetSubtype="1" fill="hold" grpId="0" nodeType="withEffect">
                                  <p:stCondLst>
                                    <p:cond delay="2500"/>
                                  </p:stCondLst>
                                  <p:childTnLst>
                                    <p:set>
                                      <p:cBhvr>
                                        <p:cTn id="104" dur="1" fill="hold">
                                          <p:stCondLst>
                                            <p:cond delay="0"/>
                                          </p:stCondLst>
                                        </p:cTn>
                                        <p:tgtEl>
                                          <p:spTgt spid="220"/>
                                        </p:tgtEl>
                                        <p:attrNameLst>
                                          <p:attrName>style.visibility</p:attrName>
                                        </p:attrNameLst>
                                      </p:cBhvr>
                                      <p:to>
                                        <p:strVal val="visible"/>
                                      </p:to>
                                    </p:set>
                                    <p:anim calcmode="lin" valueType="num">
                                      <p:cBhvr additive="base">
                                        <p:cTn id="105" dur="1000"/>
                                        <p:tgtEl>
                                          <p:spTgt spid="220"/>
                                        </p:tgtEl>
                                        <p:attrNameLst>
                                          <p:attrName>ppt_y</p:attrName>
                                        </p:attrNameLst>
                                      </p:cBhvr>
                                      <p:tavLst>
                                        <p:tav tm="0">
                                          <p:val>
                                            <p:strVal val="#ppt_y-#ppt_h*1.125000"/>
                                          </p:val>
                                        </p:tav>
                                        <p:tav tm="100000">
                                          <p:val>
                                            <p:strVal val="#ppt_y"/>
                                          </p:val>
                                        </p:tav>
                                      </p:tavLst>
                                    </p:anim>
                                    <p:animEffect transition="in" filter="wipe(down)">
                                      <p:cBhvr>
                                        <p:cTn id="106" dur="1000"/>
                                        <p:tgtEl>
                                          <p:spTgt spid="220"/>
                                        </p:tgtEl>
                                      </p:cBhvr>
                                    </p:animEffect>
                                  </p:childTnLst>
                                </p:cTn>
                              </p:par>
                              <p:par>
                                <p:cTn id="107" presetID="16" presetClass="entr" presetSubtype="37" fill="hold" grpId="0" nodeType="withEffect">
                                  <p:stCondLst>
                                    <p:cond delay="2500"/>
                                  </p:stCondLst>
                                  <p:childTnLst>
                                    <p:set>
                                      <p:cBhvr>
                                        <p:cTn id="108" dur="1" fill="hold">
                                          <p:stCondLst>
                                            <p:cond delay="0"/>
                                          </p:stCondLst>
                                        </p:cTn>
                                        <p:tgtEl>
                                          <p:spTgt spid="196"/>
                                        </p:tgtEl>
                                        <p:attrNameLst>
                                          <p:attrName>style.visibility</p:attrName>
                                        </p:attrNameLst>
                                      </p:cBhvr>
                                      <p:to>
                                        <p:strVal val="visible"/>
                                      </p:to>
                                    </p:set>
                                    <p:animEffect transition="in" filter="barn(outVertical)">
                                      <p:cBhvr>
                                        <p:cTn id="109" dur="1000"/>
                                        <p:tgtEl>
                                          <p:spTgt spid="196"/>
                                        </p:tgtEl>
                                      </p:cBhvr>
                                    </p:animEffect>
                                  </p:childTnLst>
                                </p:cTn>
                              </p:par>
                              <p:par>
                                <p:cTn id="110" presetID="12" presetClass="entr" presetSubtype="1" fill="hold" grpId="0" nodeType="withEffect">
                                  <p:stCondLst>
                                    <p:cond delay="2500"/>
                                  </p:stCondLst>
                                  <p:childTnLst>
                                    <p:set>
                                      <p:cBhvr>
                                        <p:cTn id="111" dur="1" fill="hold">
                                          <p:stCondLst>
                                            <p:cond delay="0"/>
                                          </p:stCondLst>
                                        </p:cTn>
                                        <p:tgtEl>
                                          <p:spTgt spid="197"/>
                                        </p:tgtEl>
                                        <p:attrNameLst>
                                          <p:attrName>style.visibility</p:attrName>
                                        </p:attrNameLst>
                                      </p:cBhvr>
                                      <p:to>
                                        <p:strVal val="visible"/>
                                      </p:to>
                                    </p:set>
                                    <p:anim calcmode="lin" valueType="num">
                                      <p:cBhvr additive="base">
                                        <p:cTn id="112" dur="1000"/>
                                        <p:tgtEl>
                                          <p:spTgt spid="197"/>
                                        </p:tgtEl>
                                        <p:attrNameLst>
                                          <p:attrName>ppt_y</p:attrName>
                                        </p:attrNameLst>
                                      </p:cBhvr>
                                      <p:tavLst>
                                        <p:tav tm="0">
                                          <p:val>
                                            <p:strVal val="#ppt_y-#ppt_h*1.125000"/>
                                          </p:val>
                                        </p:tav>
                                        <p:tav tm="100000">
                                          <p:val>
                                            <p:strVal val="#ppt_y"/>
                                          </p:val>
                                        </p:tav>
                                      </p:tavLst>
                                    </p:anim>
                                    <p:animEffect transition="in" filter="wipe(down)">
                                      <p:cBhvr>
                                        <p:cTn id="113" dur="1000"/>
                                        <p:tgtEl>
                                          <p:spTgt spid="197"/>
                                        </p:tgtEl>
                                      </p:cBhvr>
                                    </p:animEffect>
                                  </p:childTnLst>
                                </p:cTn>
                              </p:par>
                              <p:par>
                                <p:cTn id="114" presetID="6" presetClass="entr" presetSubtype="32" fill="hold" grpId="0" nodeType="withEffect">
                                  <p:stCondLst>
                                    <p:cond delay="2000"/>
                                  </p:stCondLst>
                                  <p:childTnLst>
                                    <p:set>
                                      <p:cBhvr>
                                        <p:cTn id="115" dur="1" fill="hold">
                                          <p:stCondLst>
                                            <p:cond delay="0"/>
                                          </p:stCondLst>
                                        </p:cTn>
                                        <p:tgtEl>
                                          <p:spTgt spid="181"/>
                                        </p:tgtEl>
                                        <p:attrNameLst>
                                          <p:attrName>style.visibility</p:attrName>
                                        </p:attrNameLst>
                                      </p:cBhvr>
                                      <p:to>
                                        <p:strVal val="visible"/>
                                      </p:to>
                                    </p:set>
                                    <p:animEffect transition="in" filter="circle(out)">
                                      <p:cBhvr>
                                        <p:cTn id="116" dur="2000"/>
                                        <p:tgtEl>
                                          <p:spTgt spid="181"/>
                                        </p:tgtEl>
                                      </p:cBhvr>
                                    </p:animEffect>
                                  </p:childTnLst>
                                </p:cTn>
                              </p:par>
                              <p:par>
                                <p:cTn id="117" presetID="42" presetClass="path" presetSubtype="0" accel="50000" decel="50000" fill="hold" grpId="1" nodeType="withEffect">
                                  <p:stCondLst>
                                    <p:cond delay="2000"/>
                                  </p:stCondLst>
                                  <p:childTnLst>
                                    <p:animMotion origin="layout" path="M 0 0.12592 L 0 1.11111E-6 " pathEditMode="relative" rAng="0" ptsTypes="AA">
                                      <p:cBhvr>
                                        <p:cTn id="118" dur="2000" fill="hold"/>
                                        <p:tgtEl>
                                          <p:spTgt spid="181"/>
                                        </p:tgtEl>
                                        <p:attrNameLst>
                                          <p:attrName>ppt_x</p:attrName>
                                          <p:attrName>ppt_y</p:attrName>
                                        </p:attrNameLst>
                                      </p:cBhvr>
                                      <p:rCtr x="0" y="-6296"/>
                                    </p:animMotion>
                                  </p:childTnLst>
                                </p:cTn>
                              </p:par>
                              <p:par>
                                <p:cTn id="119" presetID="6" presetClass="entr" presetSubtype="32" fill="hold" grpId="0" nodeType="withEffect">
                                  <p:stCondLst>
                                    <p:cond delay="2200"/>
                                  </p:stCondLst>
                                  <p:childTnLst>
                                    <p:set>
                                      <p:cBhvr>
                                        <p:cTn id="120" dur="1" fill="hold">
                                          <p:stCondLst>
                                            <p:cond delay="0"/>
                                          </p:stCondLst>
                                        </p:cTn>
                                        <p:tgtEl>
                                          <p:spTgt spid="186"/>
                                        </p:tgtEl>
                                        <p:attrNameLst>
                                          <p:attrName>style.visibility</p:attrName>
                                        </p:attrNameLst>
                                      </p:cBhvr>
                                      <p:to>
                                        <p:strVal val="visible"/>
                                      </p:to>
                                    </p:set>
                                    <p:animEffect transition="in" filter="circle(out)">
                                      <p:cBhvr>
                                        <p:cTn id="121" dur="2000"/>
                                        <p:tgtEl>
                                          <p:spTgt spid="186"/>
                                        </p:tgtEl>
                                      </p:cBhvr>
                                    </p:animEffect>
                                  </p:childTnLst>
                                </p:cTn>
                              </p:par>
                              <p:par>
                                <p:cTn id="122" presetID="42" presetClass="path" presetSubtype="0" accel="50000" decel="50000" fill="hold" grpId="1" nodeType="withEffect">
                                  <p:stCondLst>
                                    <p:cond delay="2200"/>
                                  </p:stCondLst>
                                  <p:childTnLst>
                                    <p:animMotion origin="layout" path="M 0 0.12592 L 0 1.11111E-6 " pathEditMode="relative" rAng="0" ptsTypes="AA">
                                      <p:cBhvr>
                                        <p:cTn id="123" dur="2000" fill="hold"/>
                                        <p:tgtEl>
                                          <p:spTgt spid="186"/>
                                        </p:tgtEl>
                                        <p:attrNameLst>
                                          <p:attrName>ppt_x</p:attrName>
                                          <p:attrName>ppt_y</p:attrName>
                                        </p:attrNameLst>
                                      </p:cBhvr>
                                      <p:rCtr x="0" y="-6296"/>
                                    </p:animMotion>
                                  </p:childTnLst>
                                </p:cTn>
                              </p:par>
                              <p:par>
                                <p:cTn id="124" presetID="6" presetClass="entr" presetSubtype="32" fill="hold" grpId="0" nodeType="withEffect">
                                  <p:stCondLst>
                                    <p:cond delay="2300"/>
                                  </p:stCondLst>
                                  <p:childTnLst>
                                    <p:set>
                                      <p:cBhvr>
                                        <p:cTn id="125" dur="1" fill="hold">
                                          <p:stCondLst>
                                            <p:cond delay="0"/>
                                          </p:stCondLst>
                                        </p:cTn>
                                        <p:tgtEl>
                                          <p:spTgt spid="185"/>
                                        </p:tgtEl>
                                        <p:attrNameLst>
                                          <p:attrName>style.visibility</p:attrName>
                                        </p:attrNameLst>
                                      </p:cBhvr>
                                      <p:to>
                                        <p:strVal val="visible"/>
                                      </p:to>
                                    </p:set>
                                    <p:animEffect transition="in" filter="circle(out)">
                                      <p:cBhvr>
                                        <p:cTn id="126" dur="2000"/>
                                        <p:tgtEl>
                                          <p:spTgt spid="185"/>
                                        </p:tgtEl>
                                      </p:cBhvr>
                                    </p:animEffect>
                                  </p:childTnLst>
                                </p:cTn>
                              </p:par>
                              <p:par>
                                <p:cTn id="127" presetID="42" presetClass="path" presetSubtype="0" accel="50000" decel="50000" fill="hold" grpId="1" nodeType="withEffect">
                                  <p:stCondLst>
                                    <p:cond delay="2300"/>
                                  </p:stCondLst>
                                  <p:childTnLst>
                                    <p:animMotion origin="layout" path="M 0 0.12592 L 0 1.11111E-6 " pathEditMode="relative" rAng="0" ptsTypes="AA">
                                      <p:cBhvr>
                                        <p:cTn id="128" dur="2000" fill="hold"/>
                                        <p:tgtEl>
                                          <p:spTgt spid="185"/>
                                        </p:tgtEl>
                                        <p:attrNameLst>
                                          <p:attrName>ppt_x</p:attrName>
                                          <p:attrName>ppt_y</p:attrName>
                                        </p:attrNameLst>
                                      </p:cBhvr>
                                      <p:rCtr x="0" y="-6296"/>
                                    </p:animMotion>
                                  </p:childTnLst>
                                </p:cTn>
                              </p:par>
                              <p:par>
                                <p:cTn id="129" presetID="6" presetClass="entr" presetSubtype="32" fill="hold" grpId="0" nodeType="withEffect">
                                  <p:stCondLst>
                                    <p:cond delay="2400"/>
                                  </p:stCondLst>
                                  <p:childTnLst>
                                    <p:set>
                                      <p:cBhvr>
                                        <p:cTn id="130" dur="1" fill="hold">
                                          <p:stCondLst>
                                            <p:cond delay="0"/>
                                          </p:stCondLst>
                                        </p:cTn>
                                        <p:tgtEl>
                                          <p:spTgt spid="222"/>
                                        </p:tgtEl>
                                        <p:attrNameLst>
                                          <p:attrName>style.visibility</p:attrName>
                                        </p:attrNameLst>
                                      </p:cBhvr>
                                      <p:to>
                                        <p:strVal val="visible"/>
                                      </p:to>
                                    </p:set>
                                    <p:animEffect transition="in" filter="circle(out)">
                                      <p:cBhvr>
                                        <p:cTn id="131" dur="2000"/>
                                        <p:tgtEl>
                                          <p:spTgt spid="222"/>
                                        </p:tgtEl>
                                      </p:cBhvr>
                                    </p:animEffect>
                                  </p:childTnLst>
                                </p:cTn>
                              </p:par>
                              <p:par>
                                <p:cTn id="132" presetID="42" presetClass="path" presetSubtype="0" accel="50000" decel="50000" fill="hold" grpId="1" nodeType="withEffect">
                                  <p:stCondLst>
                                    <p:cond delay="2400"/>
                                  </p:stCondLst>
                                  <p:childTnLst>
                                    <p:animMotion origin="layout" path="M 0 0.12592 L 0 1.11111E-6 " pathEditMode="relative" rAng="0" ptsTypes="AA">
                                      <p:cBhvr>
                                        <p:cTn id="133" dur="2000" fill="hold"/>
                                        <p:tgtEl>
                                          <p:spTgt spid="222"/>
                                        </p:tgtEl>
                                        <p:attrNameLst>
                                          <p:attrName>ppt_x</p:attrName>
                                          <p:attrName>ppt_y</p:attrName>
                                        </p:attrNameLst>
                                      </p:cBhvr>
                                      <p:rCtr x="0" y="-6296"/>
                                    </p:animMotion>
                                  </p:childTnLst>
                                </p:cTn>
                              </p:par>
                              <p:par>
                                <p:cTn id="134" presetID="6" presetClass="entr" presetSubtype="32" fill="hold" grpId="0" nodeType="withEffect">
                                  <p:stCondLst>
                                    <p:cond delay="2500"/>
                                  </p:stCondLst>
                                  <p:childTnLst>
                                    <p:set>
                                      <p:cBhvr>
                                        <p:cTn id="135" dur="1" fill="hold">
                                          <p:stCondLst>
                                            <p:cond delay="0"/>
                                          </p:stCondLst>
                                        </p:cTn>
                                        <p:tgtEl>
                                          <p:spTgt spid="204"/>
                                        </p:tgtEl>
                                        <p:attrNameLst>
                                          <p:attrName>style.visibility</p:attrName>
                                        </p:attrNameLst>
                                      </p:cBhvr>
                                      <p:to>
                                        <p:strVal val="visible"/>
                                      </p:to>
                                    </p:set>
                                    <p:animEffect transition="in" filter="circle(out)">
                                      <p:cBhvr>
                                        <p:cTn id="136" dur="2000"/>
                                        <p:tgtEl>
                                          <p:spTgt spid="204"/>
                                        </p:tgtEl>
                                      </p:cBhvr>
                                    </p:animEffect>
                                  </p:childTnLst>
                                </p:cTn>
                              </p:par>
                              <p:par>
                                <p:cTn id="137" presetID="42" presetClass="path" presetSubtype="0" accel="50000" decel="50000" fill="hold" grpId="1" nodeType="withEffect">
                                  <p:stCondLst>
                                    <p:cond delay="2500"/>
                                  </p:stCondLst>
                                  <p:childTnLst>
                                    <p:animMotion origin="layout" path="M 0 0.12592 L 0 1.11111E-6 " pathEditMode="relative" rAng="0" ptsTypes="AA">
                                      <p:cBhvr>
                                        <p:cTn id="138" dur="2000" fill="hold"/>
                                        <p:tgtEl>
                                          <p:spTgt spid="204"/>
                                        </p:tgtEl>
                                        <p:attrNameLst>
                                          <p:attrName>ppt_x</p:attrName>
                                          <p:attrName>ppt_y</p:attrName>
                                        </p:attrNameLst>
                                      </p:cBhvr>
                                      <p:rCtr x="0" y="-6296"/>
                                    </p:animMotion>
                                  </p:childTnLst>
                                </p:cTn>
                              </p:par>
                              <p:par>
                                <p:cTn id="139" presetID="6" presetClass="entr" presetSubtype="32" fill="hold" grpId="0" nodeType="withEffect">
                                  <p:stCondLst>
                                    <p:cond delay="2100"/>
                                  </p:stCondLst>
                                  <p:childTnLst>
                                    <p:set>
                                      <p:cBhvr>
                                        <p:cTn id="140" dur="1" fill="hold">
                                          <p:stCondLst>
                                            <p:cond delay="0"/>
                                          </p:stCondLst>
                                        </p:cTn>
                                        <p:tgtEl>
                                          <p:spTgt spid="187"/>
                                        </p:tgtEl>
                                        <p:attrNameLst>
                                          <p:attrName>style.visibility</p:attrName>
                                        </p:attrNameLst>
                                      </p:cBhvr>
                                      <p:to>
                                        <p:strVal val="visible"/>
                                      </p:to>
                                    </p:set>
                                    <p:animEffect transition="in" filter="circle(out)">
                                      <p:cBhvr>
                                        <p:cTn id="141" dur="2000"/>
                                        <p:tgtEl>
                                          <p:spTgt spid="187"/>
                                        </p:tgtEl>
                                      </p:cBhvr>
                                    </p:animEffect>
                                  </p:childTnLst>
                                </p:cTn>
                              </p:par>
                              <p:par>
                                <p:cTn id="142" presetID="42" presetClass="path" presetSubtype="0" accel="50000" decel="50000" fill="hold" grpId="1" nodeType="withEffect">
                                  <p:stCondLst>
                                    <p:cond delay="2100"/>
                                  </p:stCondLst>
                                  <p:childTnLst>
                                    <p:animMotion origin="layout" path="M 0 0.12592 L 0 1.11111E-6 " pathEditMode="relative" rAng="0" ptsTypes="AA">
                                      <p:cBhvr>
                                        <p:cTn id="143" dur="2000" fill="hold"/>
                                        <p:tgtEl>
                                          <p:spTgt spid="187"/>
                                        </p:tgtEl>
                                        <p:attrNameLst>
                                          <p:attrName>ppt_x</p:attrName>
                                          <p:attrName>ppt_y</p:attrName>
                                        </p:attrNameLst>
                                      </p:cBhvr>
                                      <p:rCtr x="0" y="-62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 grpId="0" animBg="1"/>
      <p:bldP spid="237" grpId="1" animBg="1"/>
      <p:bldP spid="238" grpId="0" animBg="1"/>
      <p:bldP spid="238" grpId="1" animBg="1"/>
      <p:bldP spid="240" grpId="0" animBg="1"/>
      <p:bldP spid="240" grpId="1" animBg="1"/>
      <p:bldP spid="241" grpId="0" animBg="1"/>
      <p:bldP spid="241" grpId="1" animBg="1"/>
      <p:bldP spid="242" grpId="0" animBg="1"/>
      <p:bldP spid="242" grpId="1" animBg="1"/>
      <p:bldP spid="178" grpId="0" animBg="1"/>
      <p:bldP spid="178" grpId="1" animBg="1"/>
      <p:bldP spid="179" grpId="0"/>
      <p:bldP spid="180" grpId="0"/>
      <p:bldP spid="144" grpId="0" animBg="1"/>
      <p:bldP spid="141" grpId="0" animBg="1"/>
      <p:bldP spid="181" grpId="0" animBg="1"/>
      <p:bldP spid="181" grpId="1" animBg="1"/>
      <p:bldP spid="185" grpId="0" animBg="1"/>
      <p:bldP spid="185" grpId="1" animBg="1"/>
      <p:bldP spid="186" grpId="0" animBg="1"/>
      <p:bldP spid="186" grpId="1" animBg="1"/>
      <p:bldP spid="187" grpId="0" animBg="1"/>
      <p:bldP spid="187" grpId="1" animBg="1"/>
      <p:bldP spid="194" grpId="0" animBg="1"/>
      <p:bldP spid="194" grpId="1" animBg="1"/>
      <p:bldP spid="196" grpId="0"/>
      <p:bldP spid="197" grpId="0"/>
      <p:bldP spid="206" grpId="0" animBg="1"/>
      <p:bldP spid="207" grpId="0" animBg="1"/>
      <p:bldP spid="204" grpId="0" animBg="1"/>
      <p:bldP spid="204" grpId="1" animBg="1"/>
      <p:bldP spid="218" grpId="0" animBg="1"/>
      <p:bldP spid="218" grpId="1" animBg="1"/>
      <p:bldP spid="219" grpId="0"/>
      <p:bldP spid="220" grpId="0"/>
      <p:bldP spid="224" grpId="0" animBg="1"/>
      <p:bldP spid="225" grpId="0" animBg="1"/>
      <p:bldP spid="222" grpId="0" animBg="1"/>
      <p:bldP spid="222" grpId="1" animBg="1"/>
      <p:bldP spid="63" grpId="0"/>
      <p:bldP spid="6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Imagen 58"/>
          <p:cNvPicPr>
            <a:picLocks noChangeAspect="1"/>
          </p:cNvPicPr>
          <p:nvPr/>
        </p:nvPicPr>
        <p:blipFill rotWithShape="1">
          <a:blip r:embed="rId2"/>
          <a:srcRect t="18519"/>
          <a:stretch/>
        </p:blipFill>
        <p:spPr>
          <a:xfrm>
            <a:off x="0" y="0"/>
            <a:ext cx="12192000" cy="6858000"/>
          </a:xfrm>
          <a:prstGeom prst="rect">
            <a:avLst/>
          </a:prstGeom>
        </p:spPr>
      </p:pic>
      <p:grpSp>
        <p:nvGrpSpPr>
          <p:cNvPr id="145" name="Group 144">
            <a:extLst>
              <a:ext uri="{FF2B5EF4-FFF2-40B4-BE49-F238E27FC236}">
                <a16:creationId xmlns="" xmlns:a16="http://schemas.microsoft.com/office/drawing/2014/main" id="{358BF655-0F75-4ADC-B5B2-4673C23B191F}"/>
              </a:ext>
            </a:extLst>
          </p:cNvPr>
          <p:cNvGrpSpPr/>
          <p:nvPr/>
        </p:nvGrpSpPr>
        <p:grpSpPr>
          <a:xfrm>
            <a:off x="-1309517" y="-1766633"/>
            <a:ext cx="4193197" cy="5295762"/>
            <a:chOff x="-1441389" y="-1782890"/>
            <a:chExt cx="4193197" cy="5295762"/>
          </a:xfrm>
        </p:grpSpPr>
        <p:sp>
          <p:nvSpPr>
            <p:cNvPr id="146" name="Freeform: Shape 145">
              <a:extLst>
                <a:ext uri="{FF2B5EF4-FFF2-40B4-BE49-F238E27FC236}">
                  <a16:creationId xmlns="" xmlns:a16="http://schemas.microsoft.com/office/drawing/2014/main" id="{D138D0DB-A5F2-4CEF-AD43-E143415BBB8E}"/>
                </a:ext>
              </a:extLst>
            </p:cNvPr>
            <p:cNvSpPr/>
            <p:nvPr/>
          </p:nvSpPr>
          <p:spPr>
            <a:xfrm rot="15300000">
              <a:off x="-1424905" y="-663840"/>
              <a:ext cx="4162425" cy="4191000"/>
            </a:xfrm>
            <a:custGeom>
              <a:avLst/>
              <a:gdLst>
                <a:gd name="connsiteX0" fmla="*/ 3341230 w 4162425"/>
                <a:gd name="connsiteY0" fmla="*/ 4189972 h 4191000"/>
                <a:gd name="connsiteX1" fmla="*/ 3778904 w 4162425"/>
                <a:gd name="connsiteY1" fmla="*/ 4004710 h 4191000"/>
                <a:gd name="connsiteX2" fmla="*/ 3993407 w 4162425"/>
                <a:gd name="connsiteY2" fmla="*/ 3623043 h 4191000"/>
                <a:gd name="connsiteX3" fmla="*/ 4133329 w 4162425"/>
                <a:gd name="connsiteY3" fmla="*/ 3051448 h 4191000"/>
                <a:gd name="connsiteX4" fmla="*/ 3976643 w 4162425"/>
                <a:gd name="connsiteY4" fmla="*/ 1584408 h 4191000"/>
                <a:gd name="connsiteX5" fmla="*/ 3745662 w 4162425"/>
                <a:gd name="connsiteY5" fmla="*/ 935755 h 4191000"/>
                <a:gd name="connsiteX6" fmla="*/ 3592023 w 4162425"/>
                <a:gd name="connsiteY6" fmla="*/ 240240 h 4191000"/>
                <a:gd name="connsiteX7" fmla="*/ 2999092 w 4162425"/>
                <a:gd name="connsiteY7" fmla="*/ 2115 h 4191000"/>
                <a:gd name="connsiteX8" fmla="*/ 2363394 w 4162425"/>
                <a:gd name="connsiteY8" fmla="*/ 190995 h 4191000"/>
                <a:gd name="connsiteX9" fmla="*/ 1748364 w 4162425"/>
                <a:gd name="connsiteY9" fmla="*/ 350253 h 4191000"/>
                <a:gd name="connsiteX10" fmla="*/ 1236777 w 4162425"/>
                <a:gd name="connsiteY10" fmla="*/ 217761 h 4191000"/>
                <a:gd name="connsiteX11" fmla="*/ 331997 w 4162425"/>
                <a:gd name="connsiteY11" fmla="*/ 251574 h 4191000"/>
                <a:gd name="connsiteX12" fmla="*/ 717 w 4162425"/>
                <a:gd name="connsiteY12" fmla="*/ 932802 h 4191000"/>
                <a:gd name="connsiteX13" fmla="*/ 354095 w 4162425"/>
                <a:gd name="connsiteY13" fmla="*/ 1548213 h 4191000"/>
                <a:gd name="connsiteX14" fmla="*/ 991889 w 4162425"/>
                <a:gd name="connsiteY14" fmla="*/ 1761477 h 4191000"/>
                <a:gd name="connsiteX15" fmla="*/ 1558912 w 4162425"/>
                <a:gd name="connsiteY15" fmla="*/ 2048370 h 4191000"/>
                <a:gd name="connsiteX16" fmla="*/ 1579201 w 4162425"/>
                <a:gd name="connsiteY16" fmla="*/ 2073231 h 4191000"/>
                <a:gd name="connsiteX17" fmla="*/ 1769605 w 4162425"/>
                <a:gd name="connsiteY17" fmla="*/ 2680354 h 4191000"/>
                <a:gd name="connsiteX18" fmla="*/ 2045259 w 4162425"/>
                <a:gd name="connsiteY18" fmla="*/ 3242139 h 4191000"/>
                <a:gd name="connsiteX19" fmla="*/ 2576658 w 4162425"/>
                <a:gd name="connsiteY19" fmla="*/ 3428924 h 4191000"/>
                <a:gd name="connsiteX20" fmla="*/ 2930131 w 4162425"/>
                <a:gd name="connsiteY20" fmla="*/ 3847548 h 4191000"/>
                <a:gd name="connsiteX21" fmla="*/ 3341230 w 4162425"/>
                <a:gd name="connsiteY21" fmla="*/ 41899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62425" h="4191000">
                  <a:moveTo>
                    <a:pt x="3341230" y="4189972"/>
                  </a:moveTo>
                  <a:cubicBezTo>
                    <a:pt x="3504965" y="4215118"/>
                    <a:pt x="3667747" y="4126154"/>
                    <a:pt x="3778904" y="4004710"/>
                  </a:cubicBezTo>
                  <a:cubicBezTo>
                    <a:pt x="3877964" y="3896601"/>
                    <a:pt x="3943210" y="3761442"/>
                    <a:pt x="3993407" y="3623043"/>
                  </a:cubicBezTo>
                  <a:cubicBezTo>
                    <a:pt x="4060463" y="3438354"/>
                    <a:pt x="4106373" y="3246234"/>
                    <a:pt x="4133329" y="3051448"/>
                  </a:cubicBezTo>
                  <a:cubicBezTo>
                    <a:pt x="4201719" y="2558053"/>
                    <a:pt x="4151522" y="2045894"/>
                    <a:pt x="3976643" y="1584408"/>
                  </a:cubicBezTo>
                  <a:cubicBezTo>
                    <a:pt x="3895299" y="1369714"/>
                    <a:pt x="3784809" y="1163593"/>
                    <a:pt x="3745662" y="935755"/>
                  </a:cubicBezTo>
                  <a:cubicBezTo>
                    <a:pt x="3704990" y="698678"/>
                    <a:pt x="3733470" y="433788"/>
                    <a:pt x="3592023" y="240240"/>
                  </a:cubicBezTo>
                  <a:cubicBezTo>
                    <a:pt x="3458483" y="57550"/>
                    <a:pt x="3219596" y="-13602"/>
                    <a:pt x="2999092" y="2115"/>
                  </a:cubicBezTo>
                  <a:cubicBezTo>
                    <a:pt x="2779255" y="18117"/>
                    <a:pt x="2570182" y="102318"/>
                    <a:pt x="2363394" y="190995"/>
                  </a:cubicBezTo>
                  <a:cubicBezTo>
                    <a:pt x="2171846" y="273196"/>
                    <a:pt x="1964201" y="356349"/>
                    <a:pt x="1748364" y="350253"/>
                  </a:cubicBezTo>
                  <a:cubicBezTo>
                    <a:pt x="1569294" y="345205"/>
                    <a:pt x="1401083" y="278816"/>
                    <a:pt x="1236777" y="217761"/>
                  </a:cubicBezTo>
                  <a:cubicBezTo>
                    <a:pt x="924261" y="101841"/>
                    <a:pt x="635749" y="70695"/>
                    <a:pt x="331997" y="251574"/>
                  </a:cubicBezTo>
                  <a:cubicBezTo>
                    <a:pt x="108636" y="384543"/>
                    <a:pt x="-10427" y="684581"/>
                    <a:pt x="717" y="932802"/>
                  </a:cubicBezTo>
                  <a:cubicBezTo>
                    <a:pt x="11766" y="1174547"/>
                    <a:pt x="144926" y="1409148"/>
                    <a:pt x="354095" y="1548213"/>
                  </a:cubicBezTo>
                  <a:cubicBezTo>
                    <a:pt x="542118" y="1673181"/>
                    <a:pt x="772147" y="1708995"/>
                    <a:pt x="991889" y="1761477"/>
                  </a:cubicBezTo>
                  <a:cubicBezTo>
                    <a:pt x="1201153" y="1811484"/>
                    <a:pt x="1419371" y="1886445"/>
                    <a:pt x="1558912" y="2048370"/>
                  </a:cubicBezTo>
                  <a:cubicBezTo>
                    <a:pt x="1565865" y="2056467"/>
                    <a:pt x="1572628" y="2064753"/>
                    <a:pt x="1579201" y="2073231"/>
                  </a:cubicBezTo>
                  <a:cubicBezTo>
                    <a:pt x="1710550" y="2243633"/>
                    <a:pt x="1733886" y="2468423"/>
                    <a:pt x="1769605" y="2680354"/>
                  </a:cubicBezTo>
                  <a:cubicBezTo>
                    <a:pt x="1805229" y="2891905"/>
                    <a:pt x="1870761" y="3123362"/>
                    <a:pt x="2045259" y="3242139"/>
                  </a:cubicBezTo>
                  <a:cubicBezTo>
                    <a:pt x="2202136" y="3348914"/>
                    <a:pt x="2409971" y="3334626"/>
                    <a:pt x="2576658" y="3428924"/>
                  </a:cubicBezTo>
                  <a:cubicBezTo>
                    <a:pt x="2736869" y="3519792"/>
                    <a:pt x="2831643" y="3692862"/>
                    <a:pt x="2930131" y="3847548"/>
                  </a:cubicBezTo>
                  <a:cubicBezTo>
                    <a:pt x="3029001" y="4002520"/>
                    <a:pt x="3157874" y="4161778"/>
                    <a:pt x="3341230" y="4189972"/>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508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147" name="Freeform: Shape 146">
              <a:extLst>
                <a:ext uri="{FF2B5EF4-FFF2-40B4-BE49-F238E27FC236}">
                  <a16:creationId xmlns="" xmlns:a16="http://schemas.microsoft.com/office/drawing/2014/main" id="{8CFD0339-CF39-4435-AE40-F3C971460120}"/>
                </a:ext>
              </a:extLst>
            </p:cNvPr>
            <p:cNvSpPr/>
            <p:nvPr/>
          </p:nvSpPr>
          <p:spPr>
            <a:xfrm rot="15300000">
              <a:off x="-1077333" y="-665007"/>
              <a:ext cx="3295650" cy="3429000"/>
            </a:xfrm>
            <a:custGeom>
              <a:avLst/>
              <a:gdLst>
                <a:gd name="connsiteX0" fmla="*/ 2620098 w 3295650"/>
                <a:gd name="connsiteY0" fmla="*/ 3428305 h 3429000"/>
                <a:gd name="connsiteX1" fmla="*/ 3013194 w 3295650"/>
                <a:gd name="connsiteY1" fmla="*/ 3231233 h 3429000"/>
                <a:gd name="connsiteX2" fmla="*/ 3173595 w 3295650"/>
                <a:gd name="connsiteY2" fmla="*/ 2923194 h 3429000"/>
                <a:gd name="connsiteX3" fmla="*/ 3275894 w 3295650"/>
                <a:gd name="connsiteY3" fmla="*/ 2467328 h 3429000"/>
                <a:gd name="connsiteX4" fmla="*/ 3186644 w 3295650"/>
                <a:gd name="connsiteY4" fmla="*/ 1298801 h 3429000"/>
                <a:gd name="connsiteX5" fmla="*/ 3035864 w 3295650"/>
                <a:gd name="connsiteY5" fmla="*/ 798833 h 3429000"/>
                <a:gd name="connsiteX6" fmla="*/ 2923183 w 3295650"/>
                <a:gd name="connsiteY6" fmla="*/ 265814 h 3429000"/>
                <a:gd name="connsiteX7" fmla="*/ 2438837 w 3295650"/>
                <a:gd name="connsiteY7" fmla="*/ 2258 h 3429000"/>
                <a:gd name="connsiteX8" fmla="*/ 1879814 w 3295650"/>
                <a:gd name="connsiteY8" fmla="*/ 95698 h 3429000"/>
                <a:gd name="connsiteX9" fmla="*/ 1385371 w 3295650"/>
                <a:gd name="connsiteY9" fmla="*/ 219904 h 3429000"/>
                <a:gd name="connsiteX10" fmla="*/ 976654 w 3295650"/>
                <a:gd name="connsiteY10" fmla="*/ 159325 h 3429000"/>
                <a:gd name="connsiteX11" fmla="*/ 267327 w 3295650"/>
                <a:gd name="connsiteY11" fmla="*/ 254861 h 3429000"/>
                <a:gd name="connsiteX12" fmla="*/ 341 w 3295650"/>
                <a:gd name="connsiteY12" fmla="*/ 802358 h 3429000"/>
                <a:gd name="connsiteX13" fmla="*/ 275804 w 3295650"/>
                <a:gd name="connsiteY13" fmla="*/ 1300801 h 3429000"/>
                <a:gd name="connsiteX14" fmla="*/ 776819 w 3295650"/>
                <a:gd name="connsiteY14" fmla="*/ 1493111 h 3429000"/>
                <a:gd name="connsiteX15" fmla="*/ 1228114 w 3295650"/>
                <a:gd name="connsiteY15" fmla="*/ 1730950 h 3429000"/>
                <a:gd name="connsiteX16" fmla="*/ 1244687 w 3295650"/>
                <a:gd name="connsiteY16" fmla="*/ 1750571 h 3429000"/>
                <a:gd name="connsiteX17" fmla="*/ 1416709 w 3295650"/>
                <a:gd name="connsiteY17" fmla="*/ 2229107 h 3429000"/>
                <a:gd name="connsiteX18" fmla="*/ 1630831 w 3295650"/>
                <a:gd name="connsiteY18" fmla="*/ 2685069 h 3429000"/>
                <a:gd name="connsiteX19" fmla="*/ 2014212 w 3295650"/>
                <a:gd name="connsiteY19" fmla="*/ 2862901 h 3429000"/>
                <a:gd name="connsiteX20" fmla="*/ 2291199 w 3295650"/>
                <a:gd name="connsiteY20" fmla="*/ 3182941 h 3429000"/>
                <a:gd name="connsiteX21" fmla="*/ 2620098 w 3295650"/>
                <a:gd name="connsiteY21" fmla="*/ 3428305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95650" h="3429000">
                  <a:moveTo>
                    <a:pt x="2620098" y="3428305"/>
                  </a:moveTo>
                  <a:cubicBezTo>
                    <a:pt x="2773069" y="3446593"/>
                    <a:pt x="2917563" y="3350105"/>
                    <a:pt x="3013194" y="3231233"/>
                  </a:cubicBezTo>
                  <a:cubicBezTo>
                    <a:pt x="3085870" y="3140936"/>
                    <a:pt x="3136352" y="3033970"/>
                    <a:pt x="3173595" y="2923194"/>
                  </a:cubicBezTo>
                  <a:cubicBezTo>
                    <a:pt x="3223220" y="2775557"/>
                    <a:pt x="3255986" y="2622109"/>
                    <a:pt x="3275894" y="2467328"/>
                  </a:cubicBezTo>
                  <a:cubicBezTo>
                    <a:pt x="3326567" y="2074898"/>
                    <a:pt x="3301040" y="1669228"/>
                    <a:pt x="3186644" y="1298801"/>
                  </a:cubicBezTo>
                  <a:cubicBezTo>
                    <a:pt x="3135400" y="1132970"/>
                    <a:pt x="3062248" y="973141"/>
                    <a:pt x="3035864" y="798833"/>
                  </a:cubicBezTo>
                  <a:cubicBezTo>
                    <a:pt x="3008432" y="617192"/>
                    <a:pt x="3022148" y="418881"/>
                    <a:pt x="2923183" y="265814"/>
                  </a:cubicBezTo>
                  <a:cubicBezTo>
                    <a:pt x="2816312" y="100556"/>
                    <a:pt x="2627051" y="15497"/>
                    <a:pt x="2438837" y="2258"/>
                  </a:cubicBezTo>
                  <a:cubicBezTo>
                    <a:pt x="2251861" y="-10315"/>
                    <a:pt x="2063361" y="30833"/>
                    <a:pt x="1879814" y="95698"/>
                  </a:cubicBezTo>
                  <a:cubicBezTo>
                    <a:pt x="1728367" y="149228"/>
                    <a:pt x="1561108" y="214189"/>
                    <a:pt x="1385371" y="219904"/>
                  </a:cubicBezTo>
                  <a:cubicBezTo>
                    <a:pt x="1244021" y="224476"/>
                    <a:pt x="1108670" y="189519"/>
                    <a:pt x="976654" y="159325"/>
                  </a:cubicBezTo>
                  <a:cubicBezTo>
                    <a:pt x="728337" y="102556"/>
                    <a:pt x="497261" y="104461"/>
                    <a:pt x="267327" y="254861"/>
                  </a:cubicBezTo>
                  <a:cubicBezTo>
                    <a:pt x="90257" y="370589"/>
                    <a:pt x="-6517" y="603190"/>
                    <a:pt x="341" y="802358"/>
                  </a:cubicBezTo>
                  <a:cubicBezTo>
                    <a:pt x="7199" y="991810"/>
                    <a:pt x="107307" y="1178500"/>
                    <a:pt x="275804" y="1300801"/>
                  </a:cubicBezTo>
                  <a:cubicBezTo>
                    <a:pt x="421727" y="1406719"/>
                    <a:pt x="602798" y="1444152"/>
                    <a:pt x="776819" y="1493111"/>
                  </a:cubicBezTo>
                  <a:cubicBezTo>
                    <a:pt x="942459" y="1539688"/>
                    <a:pt x="1114100" y="1602934"/>
                    <a:pt x="1228114" y="1730950"/>
                  </a:cubicBezTo>
                  <a:cubicBezTo>
                    <a:pt x="1233829" y="1737332"/>
                    <a:pt x="1239353" y="1743904"/>
                    <a:pt x="1244687" y="1750571"/>
                  </a:cubicBezTo>
                  <a:cubicBezTo>
                    <a:pt x="1352701" y="1884969"/>
                    <a:pt x="1381752" y="2060515"/>
                    <a:pt x="1416709" y="2229107"/>
                  </a:cubicBezTo>
                  <a:cubicBezTo>
                    <a:pt x="1451380" y="2396843"/>
                    <a:pt x="1502529" y="2580485"/>
                    <a:pt x="1630831" y="2685069"/>
                  </a:cubicBezTo>
                  <a:cubicBezTo>
                    <a:pt x="1741892" y="2775652"/>
                    <a:pt x="1891149" y="2783558"/>
                    <a:pt x="2014212" y="2862901"/>
                  </a:cubicBezTo>
                  <a:cubicBezTo>
                    <a:pt x="2132703" y="2939768"/>
                    <a:pt x="2209760" y="3069498"/>
                    <a:pt x="2291199" y="3182941"/>
                  </a:cubicBezTo>
                  <a:cubicBezTo>
                    <a:pt x="2373400" y="3297146"/>
                    <a:pt x="2477508" y="3411255"/>
                    <a:pt x="2620098" y="3428305"/>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508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148" name="Freeform: Shape 147">
              <a:extLst>
                <a:ext uri="{FF2B5EF4-FFF2-40B4-BE49-F238E27FC236}">
                  <a16:creationId xmlns="" xmlns:a16="http://schemas.microsoft.com/office/drawing/2014/main" id="{6C07833A-8BA3-4176-8A50-D1328F78BE4B}"/>
                </a:ext>
              </a:extLst>
            </p:cNvPr>
            <p:cNvSpPr/>
            <p:nvPr/>
          </p:nvSpPr>
          <p:spPr>
            <a:xfrm rot="15300000">
              <a:off x="-1374714" y="-1849565"/>
              <a:ext cx="3295650" cy="3429000"/>
            </a:xfrm>
            <a:custGeom>
              <a:avLst/>
              <a:gdLst>
                <a:gd name="connsiteX0" fmla="*/ 2620098 w 3295650"/>
                <a:gd name="connsiteY0" fmla="*/ 3428305 h 3429000"/>
                <a:gd name="connsiteX1" fmla="*/ 3013194 w 3295650"/>
                <a:gd name="connsiteY1" fmla="*/ 3231233 h 3429000"/>
                <a:gd name="connsiteX2" fmla="*/ 3173595 w 3295650"/>
                <a:gd name="connsiteY2" fmla="*/ 2923194 h 3429000"/>
                <a:gd name="connsiteX3" fmla="*/ 3275894 w 3295650"/>
                <a:gd name="connsiteY3" fmla="*/ 2467328 h 3429000"/>
                <a:gd name="connsiteX4" fmla="*/ 3186644 w 3295650"/>
                <a:gd name="connsiteY4" fmla="*/ 1298801 h 3429000"/>
                <a:gd name="connsiteX5" fmla="*/ 3035864 w 3295650"/>
                <a:gd name="connsiteY5" fmla="*/ 798833 h 3429000"/>
                <a:gd name="connsiteX6" fmla="*/ 2923183 w 3295650"/>
                <a:gd name="connsiteY6" fmla="*/ 265814 h 3429000"/>
                <a:gd name="connsiteX7" fmla="*/ 2438837 w 3295650"/>
                <a:gd name="connsiteY7" fmla="*/ 2258 h 3429000"/>
                <a:gd name="connsiteX8" fmla="*/ 1879814 w 3295650"/>
                <a:gd name="connsiteY8" fmla="*/ 95698 h 3429000"/>
                <a:gd name="connsiteX9" fmla="*/ 1385371 w 3295650"/>
                <a:gd name="connsiteY9" fmla="*/ 219904 h 3429000"/>
                <a:gd name="connsiteX10" fmla="*/ 976654 w 3295650"/>
                <a:gd name="connsiteY10" fmla="*/ 159325 h 3429000"/>
                <a:gd name="connsiteX11" fmla="*/ 267327 w 3295650"/>
                <a:gd name="connsiteY11" fmla="*/ 254861 h 3429000"/>
                <a:gd name="connsiteX12" fmla="*/ 341 w 3295650"/>
                <a:gd name="connsiteY12" fmla="*/ 802358 h 3429000"/>
                <a:gd name="connsiteX13" fmla="*/ 275804 w 3295650"/>
                <a:gd name="connsiteY13" fmla="*/ 1300801 h 3429000"/>
                <a:gd name="connsiteX14" fmla="*/ 776819 w 3295650"/>
                <a:gd name="connsiteY14" fmla="*/ 1493111 h 3429000"/>
                <a:gd name="connsiteX15" fmla="*/ 1228114 w 3295650"/>
                <a:gd name="connsiteY15" fmla="*/ 1730950 h 3429000"/>
                <a:gd name="connsiteX16" fmla="*/ 1244687 w 3295650"/>
                <a:gd name="connsiteY16" fmla="*/ 1750571 h 3429000"/>
                <a:gd name="connsiteX17" fmla="*/ 1416709 w 3295650"/>
                <a:gd name="connsiteY17" fmla="*/ 2229107 h 3429000"/>
                <a:gd name="connsiteX18" fmla="*/ 1630831 w 3295650"/>
                <a:gd name="connsiteY18" fmla="*/ 2685069 h 3429000"/>
                <a:gd name="connsiteX19" fmla="*/ 2014212 w 3295650"/>
                <a:gd name="connsiteY19" fmla="*/ 2862901 h 3429000"/>
                <a:gd name="connsiteX20" fmla="*/ 2291199 w 3295650"/>
                <a:gd name="connsiteY20" fmla="*/ 3182941 h 3429000"/>
                <a:gd name="connsiteX21" fmla="*/ 2620098 w 3295650"/>
                <a:gd name="connsiteY21" fmla="*/ 3428305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95650" h="3429000">
                  <a:moveTo>
                    <a:pt x="2620098" y="3428305"/>
                  </a:moveTo>
                  <a:cubicBezTo>
                    <a:pt x="2773069" y="3446593"/>
                    <a:pt x="2917563" y="3350105"/>
                    <a:pt x="3013194" y="3231233"/>
                  </a:cubicBezTo>
                  <a:cubicBezTo>
                    <a:pt x="3085870" y="3140936"/>
                    <a:pt x="3136352" y="3033970"/>
                    <a:pt x="3173595" y="2923194"/>
                  </a:cubicBezTo>
                  <a:cubicBezTo>
                    <a:pt x="3223220" y="2775557"/>
                    <a:pt x="3255986" y="2622109"/>
                    <a:pt x="3275894" y="2467328"/>
                  </a:cubicBezTo>
                  <a:cubicBezTo>
                    <a:pt x="3326567" y="2074898"/>
                    <a:pt x="3301040" y="1669228"/>
                    <a:pt x="3186644" y="1298801"/>
                  </a:cubicBezTo>
                  <a:cubicBezTo>
                    <a:pt x="3135400" y="1132970"/>
                    <a:pt x="3062248" y="973141"/>
                    <a:pt x="3035864" y="798833"/>
                  </a:cubicBezTo>
                  <a:cubicBezTo>
                    <a:pt x="3008432" y="617192"/>
                    <a:pt x="3022148" y="418881"/>
                    <a:pt x="2923183" y="265814"/>
                  </a:cubicBezTo>
                  <a:cubicBezTo>
                    <a:pt x="2816312" y="100556"/>
                    <a:pt x="2627051" y="15497"/>
                    <a:pt x="2438837" y="2258"/>
                  </a:cubicBezTo>
                  <a:cubicBezTo>
                    <a:pt x="2251861" y="-10315"/>
                    <a:pt x="2063361" y="30833"/>
                    <a:pt x="1879814" y="95698"/>
                  </a:cubicBezTo>
                  <a:cubicBezTo>
                    <a:pt x="1728367" y="149228"/>
                    <a:pt x="1561108" y="214189"/>
                    <a:pt x="1385371" y="219904"/>
                  </a:cubicBezTo>
                  <a:cubicBezTo>
                    <a:pt x="1244021" y="224476"/>
                    <a:pt x="1108670" y="189519"/>
                    <a:pt x="976654" y="159325"/>
                  </a:cubicBezTo>
                  <a:cubicBezTo>
                    <a:pt x="728337" y="102556"/>
                    <a:pt x="497261" y="104461"/>
                    <a:pt x="267327" y="254861"/>
                  </a:cubicBezTo>
                  <a:cubicBezTo>
                    <a:pt x="90257" y="370589"/>
                    <a:pt x="-6517" y="603190"/>
                    <a:pt x="341" y="802358"/>
                  </a:cubicBezTo>
                  <a:cubicBezTo>
                    <a:pt x="7199" y="991810"/>
                    <a:pt x="107307" y="1178500"/>
                    <a:pt x="275804" y="1300801"/>
                  </a:cubicBezTo>
                  <a:cubicBezTo>
                    <a:pt x="421727" y="1406719"/>
                    <a:pt x="602798" y="1444152"/>
                    <a:pt x="776819" y="1493111"/>
                  </a:cubicBezTo>
                  <a:cubicBezTo>
                    <a:pt x="942459" y="1539688"/>
                    <a:pt x="1114100" y="1602934"/>
                    <a:pt x="1228114" y="1730950"/>
                  </a:cubicBezTo>
                  <a:cubicBezTo>
                    <a:pt x="1233829" y="1737332"/>
                    <a:pt x="1239353" y="1743904"/>
                    <a:pt x="1244687" y="1750571"/>
                  </a:cubicBezTo>
                  <a:cubicBezTo>
                    <a:pt x="1352701" y="1884969"/>
                    <a:pt x="1381752" y="2060515"/>
                    <a:pt x="1416709" y="2229107"/>
                  </a:cubicBezTo>
                  <a:cubicBezTo>
                    <a:pt x="1451380" y="2396843"/>
                    <a:pt x="1502529" y="2580485"/>
                    <a:pt x="1630831" y="2685069"/>
                  </a:cubicBezTo>
                  <a:cubicBezTo>
                    <a:pt x="1741892" y="2775652"/>
                    <a:pt x="1891149" y="2783558"/>
                    <a:pt x="2014212" y="2862901"/>
                  </a:cubicBezTo>
                  <a:cubicBezTo>
                    <a:pt x="2132703" y="2939768"/>
                    <a:pt x="2209760" y="3069498"/>
                    <a:pt x="2291199" y="3182941"/>
                  </a:cubicBezTo>
                  <a:cubicBezTo>
                    <a:pt x="2373400" y="3297146"/>
                    <a:pt x="2477508" y="3411255"/>
                    <a:pt x="2620098" y="3428305"/>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127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49" name="Group 148">
            <a:extLst>
              <a:ext uri="{FF2B5EF4-FFF2-40B4-BE49-F238E27FC236}">
                <a16:creationId xmlns="" xmlns:a16="http://schemas.microsoft.com/office/drawing/2014/main" id="{5834B15B-C590-4462-A9BF-C1F68CA3693D}"/>
              </a:ext>
            </a:extLst>
          </p:cNvPr>
          <p:cNvGrpSpPr/>
          <p:nvPr/>
        </p:nvGrpSpPr>
        <p:grpSpPr>
          <a:xfrm rot="10800000" flipH="1">
            <a:off x="9511202" y="1627352"/>
            <a:ext cx="3872231" cy="5955133"/>
            <a:chOff x="8997878" y="-761729"/>
            <a:chExt cx="4408565" cy="6779964"/>
          </a:xfrm>
        </p:grpSpPr>
        <p:sp>
          <p:nvSpPr>
            <p:cNvPr id="151" name="Freeform: Shape 150">
              <a:extLst>
                <a:ext uri="{FF2B5EF4-FFF2-40B4-BE49-F238E27FC236}">
                  <a16:creationId xmlns="" xmlns:a16="http://schemas.microsoft.com/office/drawing/2014/main" id="{304DEFA7-3D19-4828-8579-0C4D8EC9AB13}"/>
                </a:ext>
              </a:extLst>
            </p:cNvPr>
            <p:cNvSpPr/>
            <p:nvPr/>
          </p:nvSpPr>
          <p:spPr>
            <a:xfrm>
              <a:off x="8997878" y="-736824"/>
              <a:ext cx="4408565" cy="6755059"/>
            </a:xfrm>
            <a:custGeom>
              <a:avLst/>
              <a:gdLst>
                <a:gd name="connsiteX0" fmla="*/ 51 w 3543300"/>
                <a:gd name="connsiteY0" fmla="*/ 458818 h 5429250"/>
                <a:gd name="connsiteX1" fmla="*/ 421533 w 3543300"/>
                <a:gd name="connsiteY1" fmla="*/ 1017268 h 5429250"/>
                <a:gd name="connsiteX2" fmla="*/ 1394987 w 3543300"/>
                <a:gd name="connsiteY2" fmla="*/ 1131283 h 5429250"/>
                <a:gd name="connsiteX3" fmla="*/ 1980775 w 3543300"/>
                <a:gd name="connsiteY3" fmla="*/ 1563242 h 5429250"/>
                <a:gd name="connsiteX4" fmla="*/ 2088979 w 3543300"/>
                <a:gd name="connsiteY4" fmla="*/ 2283046 h 5429250"/>
                <a:gd name="connsiteX5" fmla="*/ 1962582 w 3543300"/>
                <a:gd name="connsiteY5" fmla="*/ 2670428 h 5429250"/>
                <a:gd name="connsiteX6" fmla="*/ 2006683 w 3543300"/>
                <a:gd name="connsiteY6" fmla="*/ 3063048 h 5429250"/>
                <a:gd name="connsiteX7" fmla="*/ 2443595 w 3543300"/>
                <a:gd name="connsiteY7" fmla="*/ 3487006 h 5429250"/>
                <a:gd name="connsiteX8" fmla="*/ 2346059 w 3543300"/>
                <a:gd name="connsiteY8" fmla="*/ 4066602 h 5429250"/>
                <a:gd name="connsiteX9" fmla="*/ 2769540 w 3543300"/>
                <a:gd name="connsiteY9" fmla="*/ 4352066 h 5429250"/>
                <a:gd name="connsiteX10" fmla="*/ 2722486 w 3543300"/>
                <a:gd name="connsiteY10" fmla="*/ 4649818 h 5429250"/>
                <a:gd name="connsiteX11" fmla="*/ 2550656 w 3543300"/>
                <a:gd name="connsiteY11" fmla="*/ 4914899 h 5429250"/>
                <a:gd name="connsiteX12" fmla="*/ 2888888 w 3543300"/>
                <a:gd name="connsiteY12" fmla="*/ 5430106 h 5429250"/>
                <a:gd name="connsiteX13" fmla="*/ 3461722 w 3543300"/>
                <a:gd name="connsiteY13" fmla="*/ 5105589 h 5429250"/>
                <a:gd name="connsiteX14" fmla="*/ 3499060 w 3543300"/>
                <a:gd name="connsiteY14" fmla="*/ 4419408 h 5429250"/>
                <a:gd name="connsiteX15" fmla="*/ 3284271 w 3543300"/>
                <a:gd name="connsiteY15" fmla="*/ 3715130 h 5429250"/>
                <a:gd name="connsiteX16" fmla="*/ 3455817 w 3543300"/>
                <a:gd name="connsiteY16" fmla="*/ 2957130 h 5429250"/>
                <a:gd name="connsiteX17" fmla="*/ 3456388 w 3543300"/>
                <a:gd name="connsiteY17" fmla="*/ 2197416 h 5429250"/>
                <a:gd name="connsiteX18" fmla="*/ 3084913 w 3543300"/>
                <a:gd name="connsiteY18" fmla="*/ 1727929 h 5429250"/>
                <a:gd name="connsiteX19" fmla="*/ 3103868 w 3543300"/>
                <a:gd name="connsiteY19" fmla="*/ 1079943 h 5429250"/>
                <a:gd name="connsiteX20" fmla="*/ 3039479 w 3543300"/>
                <a:gd name="connsiteY20" fmla="*/ 445864 h 5429250"/>
                <a:gd name="connsiteX21" fmla="*/ 2298815 w 3543300"/>
                <a:gd name="connsiteY21" fmla="*/ 318800 h 5429250"/>
                <a:gd name="connsiteX22" fmla="*/ 1685786 w 3543300"/>
                <a:gd name="connsiteY22" fmla="*/ 404620 h 5429250"/>
                <a:gd name="connsiteX23" fmla="*/ 1115809 w 3543300"/>
                <a:gd name="connsiteY23" fmla="*/ 167543 h 5429250"/>
                <a:gd name="connsiteX24" fmla="*/ 123781 w 3543300"/>
                <a:gd name="connsiteY24" fmla="*/ 149446 h 5429250"/>
                <a:gd name="connsiteX25" fmla="*/ 51 w 3543300"/>
                <a:gd name="connsiteY25" fmla="*/ 458818 h 542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543300" h="5429250">
                  <a:moveTo>
                    <a:pt x="51" y="458818"/>
                  </a:moveTo>
                  <a:cubicBezTo>
                    <a:pt x="3480" y="694085"/>
                    <a:pt x="193694" y="925257"/>
                    <a:pt x="421533" y="1017268"/>
                  </a:cubicBezTo>
                  <a:cubicBezTo>
                    <a:pt x="725951" y="1140141"/>
                    <a:pt x="1076376" y="1052511"/>
                    <a:pt x="1394987" y="1131283"/>
                  </a:cubicBezTo>
                  <a:cubicBezTo>
                    <a:pt x="1636732" y="1191005"/>
                    <a:pt x="1852282" y="1349977"/>
                    <a:pt x="1980775" y="1563242"/>
                  </a:cubicBezTo>
                  <a:cubicBezTo>
                    <a:pt x="2109267" y="1776506"/>
                    <a:pt x="2149082" y="2041397"/>
                    <a:pt x="2088979" y="2283046"/>
                  </a:cubicBezTo>
                  <a:cubicBezTo>
                    <a:pt x="2056213" y="2414872"/>
                    <a:pt x="1995443" y="2538506"/>
                    <a:pt x="1962582" y="2670428"/>
                  </a:cubicBezTo>
                  <a:cubicBezTo>
                    <a:pt x="1929721" y="2802254"/>
                    <a:pt x="1928578" y="2951891"/>
                    <a:pt x="2006683" y="3063048"/>
                  </a:cubicBezTo>
                  <a:cubicBezTo>
                    <a:pt x="2126126" y="3232974"/>
                    <a:pt x="2404637" y="3282980"/>
                    <a:pt x="2443595" y="3487006"/>
                  </a:cubicBezTo>
                  <a:cubicBezTo>
                    <a:pt x="2481504" y="3685221"/>
                    <a:pt x="2250333" y="3888961"/>
                    <a:pt x="2346059" y="4066602"/>
                  </a:cubicBezTo>
                  <a:cubicBezTo>
                    <a:pt x="2428736" y="4219955"/>
                    <a:pt x="2686387" y="4199000"/>
                    <a:pt x="2769540" y="4352066"/>
                  </a:cubicBezTo>
                  <a:cubicBezTo>
                    <a:pt x="2820023" y="4444935"/>
                    <a:pt x="2780875" y="4561712"/>
                    <a:pt x="2722486" y="4649818"/>
                  </a:cubicBezTo>
                  <a:cubicBezTo>
                    <a:pt x="2664099" y="4737924"/>
                    <a:pt x="2586184" y="4815362"/>
                    <a:pt x="2550656" y="4914899"/>
                  </a:cubicBezTo>
                  <a:cubicBezTo>
                    <a:pt x="2471789" y="5135783"/>
                    <a:pt x="2657145" y="5393911"/>
                    <a:pt x="2888888" y="5430106"/>
                  </a:cubicBezTo>
                  <a:cubicBezTo>
                    <a:pt x="3120632" y="5466301"/>
                    <a:pt x="3355137" y="5314568"/>
                    <a:pt x="3461722" y="5105589"/>
                  </a:cubicBezTo>
                  <a:cubicBezTo>
                    <a:pt x="3568307" y="4896611"/>
                    <a:pt x="3563449" y="4644960"/>
                    <a:pt x="3499060" y="4419408"/>
                  </a:cubicBezTo>
                  <a:cubicBezTo>
                    <a:pt x="3431527" y="4182616"/>
                    <a:pt x="3301797" y="3960779"/>
                    <a:pt x="3284271" y="3715130"/>
                  </a:cubicBezTo>
                  <a:cubicBezTo>
                    <a:pt x="3265793" y="3454907"/>
                    <a:pt x="3375426" y="3205352"/>
                    <a:pt x="3455817" y="2957130"/>
                  </a:cubicBezTo>
                  <a:cubicBezTo>
                    <a:pt x="3536208" y="2708908"/>
                    <a:pt x="3585261" y="2424302"/>
                    <a:pt x="3456388" y="2197416"/>
                  </a:cubicBezTo>
                  <a:cubicBezTo>
                    <a:pt x="3357423" y="2023109"/>
                    <a:pt x="3167209" y="1910714"/>
                    <a:pt x="3084913" y="1727929"/>
                  </a:cubicBezTo>
                  <a:cubicBezTo>
                    <a:pt x="2994520" y="1527047"/>
                    <a:pt x="3055576" y="1294827"/>
                    <a:pt x="3103868" y="1079943"/>
                  </a:cubicBezTo>
                  <a:cubicBezTo>
                    <a:pt x="3152160" y="865059"/>
                    <a:pt x="3178925" y="616456"/>
                    <a:pt x="3039479" y="445864"/>
                  </a:cubicBezTo>
                  <a:cubicBezTo>
                    <a:pt x="2871839" y="240886"/>
                    <a:pt x="2555990" y="255745"/>
                    <a:pt x="2298815" y="318800"/>
                  </a:cubicBezTo>
                  <a:cubicBezTo>
                    <a:pt x="2102314" y="366997"/>
                    <a:pt x="1887620" y="448531"/>
                    <a:pt x="1685786" y="404620"/>
                  </a:cubicBezTo>
                  <a:cubicBezTo>
                    <a:pt x="1483570" y="360520"/>
                    <a:pt x="1300404" y="256983"/>
                    <a:pt x="1115809" y="167543"/>
                  </a:cubicBezTo>
                  <a:cubicBezTo>
                    <a:pt x="835870" y="31907"/>
                    <a:pt x="374479" y="-120779"/>
                    <a:pt x="123781" y="149446"/>
                  </a:cubicBezTo>
                  <a:cubicBezTo>
                    <a:pt x="35103" y="244981"/>
                    <a:pt x="-1568" y="352328"/>
                    <a:pt x="51" y="458818"/>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1143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152" name="Freeform: Shape 151">
              <a:extLst>
                <a:ext uri="{FF2B5EF4-FFF2-40B4-BE49-F238E27FC236}">
                  <a16:creationId xmlns="" xmlns:a16="http://schemas.microsoft.com/office/drawing/2014/main" id="{9CDF5731-6A1A-436E-8795-C0A6B0126DD4}"/>
                </a:ext>
              </a:extLst>
            </p:cNvPr>
            <p:cNvSpPr/>
            <p:nvPr/>
          </p:nvSpPr>
          <p:spPr>
            <a:xfrm>
              <a:off x="10500856" y="-761729"/>
              <a:ext cx="2749428" cy="2713874"/>
            </a:xfrm>
            <a:custGeom>
              <a:avLst/>
              <a:gdLst>
                <a:gd name="connsiteX0" fmla="*/ 498 w 2209800"/>
                <a:gd name="connsiteY0" fmla="*/ 473596 h 2181225"/>
                <a:gd name="connsiteX1" fmla="*/ 190427 w 2209800"/>
                <a:gd name="connsiteY1" fmla="*/ 796017 h 2181225"/>
                <a:gd name="connsiteX2" fmla="*/ 531517 w 2209800"/>
                <a:gd name="connsiteY2" fmla="*/ 899173 h 2181225"/>
                <a:gd name="connsiteX3" fmla="*/ 842699 w 2209800"/>
                <a:gd name="connsiteY3" fmla="*/ 1060336 h 2181225"/>
                <a:gd name="connsiteX4" fmla="*/ 934615 w 2209800"/>
                <a:gd name="connsiteY4" fmla="*/ 1384281 h 2181225"/>
                <a:gd name="connsiteX5" fmla="*/ 1083110 w 2209800"/>
                <a:gd name="connsiteY5" fmla="*/ 1678223 h 2181225"/>
                <a:gd name="connsiteX6" fmla="*/ 1382290 w 2209800"/>
                <a:gd name="connsiteY6" fmla="*/ 1764424 h 2181225"/>
                <a:gd name="connsiteX7" fmla="*/ 1571647 w 2209800"/>
                <a:gd name="connsiteY7" fmla="*/ 1992167 h 2181225"/>
                <a:gd name="connsiteX8" fmla="*/ 1788817 w 2209800"/>
                <a:gd name="connsiteY8" fmla="*/ 2185715 h 2181225"/>
                <a:gd name="connsiteX9" fmla="*/ 2001129 w 2209800"/>
                <a:gd name="connsiteY9" fmla="*/ 2109324 h 2181225"/>
                <a:gd name="connsiteX10" fmla="*/ 2119429 w 2209800"/>
                <a:gd name="connsiteY10" fmla="*/ 1908918 h 2181225"/>
                <a:gd name="connsiteX11" fmla="*/ 2098951 w 2209800"/>
                <a:gd name="connsiteY11" fmla="*/ 828878 h 2181225"/>
                <a:gd name="connsiteX12" fmla="*/ 1961981 w 2209800"/>
                <a:gd name="connsiteY12" fmla="*/ 477787 h 2181225"/>
                <a:gd name="connsiteX13" fmla="*/ 1876352 w 2209800"/>
                <a:gd name="connsiteY13" fmla="*/ 100025 h 2181225"/>
                <a:gd name="connsiteX14" fmla="*/ 1567456 w 2209800"/>
                <a:gd name="connsiteY14" fmla="*/ 6299 h 2181225"/>
                <a:gd name="connsiteX15" fmla="*/ 1253797 w 2209800"/>
                <a:gd name="connsiteY15" fmla="*/ 131553 h 2181225"/>
                <a:gd name="connsiteX16" fmla="*/ 929853 w 2209800"/>
                <a:gd name="connsiteY16" fmla="*/ 217088 h 2181225"/>
                <a:gd name="connsiteX17" fmla="*/ 659247 w 2209800"/>
                <a:gd name="connsiteY17" fmla="*/ 127076 h 2181225"/>
                <a:gd name="connsiteX18" fmla="*/ 174710 w 2209800"/>
                <a:gd name="connsiteY18" fmla="*/ 114599 h 2181225"/>
                <a:gd name="connsiteX19" fmla="*/ 498 w 2209800"/>
                <a:gd name="connsiteY19" fmla="*/ 473596 h 2181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09800" h="2181225">
                  <a:moveTo>
                    <a:pt x="498" y="473596"/>
                  </a:moveTo>
                  <a:cubicBezTo>
                    <a:pt x="7261" y="603136"/>
                    <a:pt x="80413" y="727342"/>
                    <a:pt x="190427" y="796017"/>
                  </a:cubicBezTo>
                  <a:cubicBezTo>
                    <a:pt x="291772" y="859263"/>
                    <a:pt x="414550" y="874503"/>
                    <a:pt x="531517" y="899173"/>
                  </a:cubicBezTo>
                  <a:cubicBezTo>
                    <a:pt x="648388" y="923843"/>
                    <a:pt x="771070" y="964705"/>
                    <a:pt x="842699" y="1060336"/>
                  </a:cubicBezTo>
                  <a:cubicBezTo>
                    <a:pt x="910803" y="1151205"/>
                    <a:pt x="918518" y="1271886"/>
                    <a:pt x="934615" y="1384281"/>
                  </a:cubicBezTo>
                  <a:cubicBezTo>
                    <a:pt x="950712" y="1496676"/>
                    <a:pt x="985859" y="1619453"/>
                    <a:pt x="1083110" y="1678223"/>
                  </a:cubicBezTo>
                  <a:cubicBezTo>
                    <a:pt x="1172454" y="1732230"/>
                    <a:pt x="1289707" y="1716323"/>
                    <a:pt x="1382290" y="1764424"/>
                  </a:cubicBezTo>
                  <a:cubicBezTo>
                    <a:pt x="1471158" y="1810620"/>
                    <a:pt x="1520783" y="1905870"/>
                    <a:pt x="1571647" y="1992167"/>
                  </a:cubicBezTo>
                  <a:cubicBezTo>
                    <a:pt x="1622510" y="2078463"/>
                    <a:pt x="1690328" y="2167903"/>
                    <a:pt x="1788817" y="2185715"/>
                  </a:cubicBezTo>
                  <a:cubicBezTo>
                    <a:pt x="1865779" y="2199621"/>
                    <a:pt x="1945503" y="2164284"/>
                    <a:pt x="2001129" y="2109324"/>
                  </a:cubicBezTo>
                  <a:cubicBezTo>
                    <a:pt x="2056755" y="2054365"/>
                    <a:pt x="2091617" y="1981975"/>
                    <a:pt x="2119429" y="1908918"/>
                  </a:cubicBezTo>
                  <a:cubicBezTo>
                    <a:pt x="2250684" y="1564018"/>
                    <a:pt x="2243159" y="1168540"/>
                    <a:pt x="2098951" y="828878"/>
                  </a:cubicBezTo>
                  <a:cubicBezTo>
                    <a:pt x="2049706" y="712959"/>
                    <a:pt x="1984746" y="601707"/>
                    <a:pt x="1961981" y="477787"/>
                  </a:cubicBezTo>
                  <a:cubicBezTo>
                    <a:pt x="1938264" y="349009"/>
                    <a:pt x="1957790" y="202514"/>
                    <a:pt x="1876352" y="100025"/>
                  </a:cubicBezTo>
                  <a:cubicBezTo>
                    <a:pt x="1806057" y="11538"/>
                    <a:pt x="1678708" y="-13322"/>
                    <a:pt x="1567456" y="6299"/>
                  </a:cubicBezTo>
                  <a:cubicBezTo>
                    <a:pt x="1456204" y="25921"/>
                    <a:pt x="1355430" y="82214"/>
                    <a:pt x="1253797" y="131553"/>
                  </a:cubicBezTo>
                  <a:cubicBezTo>
                    <a:pt x="1152166" y="180893"/>
                    <a:pt x="1042628" y="224898"/>
                    <a:pt x="929853" y="217088"/>
                  </a:cubicBezTo>
                  <a:cubicBezTo>
                    <a:pt x="834412" y="210515"/>
                    <a:pt x="745924" y="167558"/>
                    <a:pt x="659247" y="127076"/>
                  </a:cubicBezTo>
                  <a:cubicBezTo>
                    <a:pt x="493512" y="49733"/>
                    <a:pt x="341112" y="21825"/>
                    <a:pt x="174710" y="114599"/>
                  </a:cubicBezTo>
                  <a:cubicBezTo>
                    <a:pt x="56029" y="180988"/>
                    <a:pt x="-6265" y="342722"/>
                    <a:pt x="498" y="473596"/>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127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2" name="TextBox 31">
            <a:extLst>
              <a:ext uri="{FF2B5EF4-FFF2-40B4-BE49-F238E27FC236}">
                <a16:creationId xmlns="" xmlns:a16="http://schemas.microsoft.com/office/drawing/2014/main" id="{8F05C420-2D15-4835-BB49-3F0CF2EDB1B9}"/>
              </a:ext>
            </a:extLst>
          </p:cNvPr>
          <p:cNvSpPr txBox="1"/>
          <p:nvPr/>
        </p:nvSpPr>
        <p:spPr>
          <a:xfrm>
            <a:off x="3489358" y="167352"/>
            <a:ext cx="5213287" cy="1323439"/>
          </a:xfrm>
          <a:prstGeom prst="rect">
            <a:avLst/>
          </a:prstGeom>
          <a:noFill/>
          <a:ln>
            <a:noFill/>
          </a:ln>
        </p:spPr>
        <p:txBody>
          <a:bodyPr wrap="none" rtlCol="0">
            <a:spAutoFit/>
          </a:bodyPr>
          <a:lstStyle>
            <a:defPPr>
              <a:defRPr lang="en-US"/>
            </a:defPPr>
            <a:lvl1pPr algn="ctr">
              <a:defRPr sz="3000" b="1">
                <a:ln w="6350">
                  <a:noFill/>
                </a:ln>
                <a:solidFill>
                  <a:schemeClr val="bg1"/>
                </a:solidFill>
                <a:latin typeface="Century Gothic" panose="020B0502020202020204" pitchFamily="34" charset="0"/>
              </a:defRPr>
            </a:lvl1pPr>
          </a:lstStyle>
          <a:p>
            <a:r>
              <a:rPr lang="en-US" sz="8000" dirty="0">
                <a:gradFill flip="none" rotWithShape="1">
                  <a:gsLst>
                    <a:gs pos="76000">
                      <a:schemeClr val="bg1">
                        <a:alpha val="0"/>
                      </a:schemeClr>
                    </a:gs>
                    <a:gs pos="0">
                      <a:srgbClr val="66FFFF">
                        <a:alpha val="25000"/>
                      </a:srgbClr>
                    </a:gs>
                  </a:gsLst>
                  <a:lin ang="5400000" scaled="0"/>
                  <a:tileRect/>
                </a:gradFill>
              </a:rPr>
              <a:t>WELCOME</a:t>
            </a:r>
          </a:p>
        </p:txBody>
      </p:sp>
      <p:sp>
        <p:nvSpPr>
          <p:cNvPr id="33" name="TextBox 32">
            <a:extLst>
              <a:ext uri="{FF2B5EF4-FFF2-40B4-BE49-F238E27FC236}">
                <a16:creationId xmlns="" xmlns:a16="http://schemas.microsoft.com/office/drawing/2014/main" id="{3DC59541-8738-4CF0-870D-D1F8887A81BD}"/>
              </a:ext>
            </a:extLst>
          </p:cNvPr>
          <p:cNvSpPr txBox="1"/>
          <p:nvPr/>
        </p:nvSpPr>
        <p:spPr>
          <a:xfrm>
            <a:off x="3847632" y="824688"/>
            <a:ext cx="4496744" cy="553998"/>
          </a:xfrm>
          <a:prstGeom prst="rect">
            <a:avLst/>
          </a:prstGeom>
          <a:noFill/>
          <a:ln>
            <a:noFill/>
          </a:ln>
        </p:spPr>
        <p:txBody>
          <a:bodyPr wrap="none" rtlCol="0">
            <a:spAutoFit/>
          </a:bodyPr>
          <a:lstStyle>
            <a:defPPr>
              <a:defRPr lang="en-US"/>
            </a:defPPr>
            <a:lvl1pPr algn="ctr">
              <a:defRPr sz="3000" b="1">
                <a:ln w="6350">
                  <a:noFill/>
                </a:ln>
                <a:solidFill>
                  <a:schemeClr val="bg1"/>
                </a:solidFill>
                <a:latin typeface="Century Gothic" panose="020B0502020202020204" pitchFamily="34" charset="0"/>
              </a:defRPr>
            </a:lvl1pPr>
          </a:lstStyle>
          <a:p>
            <a:r>
              <a:rPr lang="en-US" dirty="0"/>
              <a:t>WELCOME TO THE TEAM</a:t>
            </a:r>
          </a:p>
        </p:txBody>
      </p:sp>
      <p:grpSp>
        <p:nvGrpSpPr>
          <p:cNvPr id="76" name="Group 75">
            <a:extLst>
              <a:ext uri="{FF2B5EF4-FFF2-40B4-BE49-F238E27FC236}">
                <a16:creationId xmlns="" xmlns:a16="http://schemas.microsoft.com/office/drawing/2014/main" id="{CD129A56-7D22-462F-B2DF-55802FC1EF27}"/>
              </a:ext>
            </a:extLst>
          </p:cNvPr>
          <p:cNvGrpSpPr/>
          <p:nvPr/>
        </p:nvGrpSpPr>
        <p:grpSpPr>
          <a:xfrm>
            <a:off x="643355" y="1618382"/>
            <a:ext cx="2359027" cy="4148135"/>
            <a:chOff x="835023" y="1829529"/>
            <a:chExt cx="2359027" cy="4148135"/>
          </a:xfrm>
        </p:grpSpPr>
        <p:grpSp>
          <p:nvGrpSpPr>
            <p:cNvPr id="52" name="Group 51">
              <a:extLst>
                <a:ext uri="{FF2B5EF4-FFF2-40B4-BE49-F238E27FC236}">
                  <a16:creationId xmlns="" xmlns:a16="http://schemas.microsoft.com/office/drawing/2014/main" id="{2F8BCD02-3AF2-4A8A-960A-149F512DE4D6}"/>
                </a:ext>
              </a:extLst>
            </p:cNvPr>
            <p:cNvGrpSpPr/>
            <p:nvPr/>
          </p:nvGrpSpPr>
          <p:grpSpPr>
            <a:xfrm>
              <a:off x="835023" y="1829529"/>
              <a:ext cx="2359027" cy="4148135"/>
              <a:chOff x="835023" y="2065271"/>
              <a:chExt cx="2359027" cy="4148135"/>
            </a:xfrm>
          </p:grpSpPr>
          <p:sp>
            <p:nvSpPr>
              <p:cNvPr id="74" name="Rectangle: Rounded Corners 73">
                <a:extLst>
                  <a:ext uri="{FF2B5EF4-FFF2-40B4-BE49-F238E27FC236}">
                    <a16:creationId xmlns="" xmlns:a16="http://schemas.microsoft.com/office/drawing/2014/main" id="{46BC3357-56E3-4E74-9D27-3A37223B6308}"/>
                  </a:ext>
                </a:extLst>
              </p:cNvPr>
              <p:cNvSpPr/>
              <p:nvPr/>
            </p:nvSpPr>
            <p:spPr>
              <a:xfrm>
                <a:off x="835023" y="3206682"/>
                <a:ext cx="2235200" cy="3006724"/>
              </a:xfrm>
              <a:prstGeom prst="roundRect">
                <a:avLst>
                  <a:gd name="adj" fmla="val 14418"/>
                </a:avLst>
              </a:prstGeom>
              <a:noFill/>
              <a:ln w="6350">
                <a:gradFill flip="none" rotWithShape="1">
                  <a:gsLst>
                    <a:gs pos="0">
                      <a:schemeClr val="bg1">
                        <a:alpha val="0"/>
                      </a:schemeClr>
                    </a:gs>
                    <a:gs pos="100000">
                      <a:schemeClr val="bg1">
                        <a:alpha val="3500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Rectangle: Rounded Corners 50">
                <a:extLst>
                  <a:ext uri="{FF2B5EF4-FFF2-40B4-BE49-F238E27FC236}">
                    <a16:creationId xmlns="" xmlns:a16="http://schemas.microsoft.com/office/drawing/2014/main" id="{71CD7F02-55D0-4FFE-9488-C9546D4D57DF}"/>
                  </a:ext>
                </a:extLst>
              </p:cNvPr>
              <p:cNvSpPr/>
              <p:nvPr/>
            </p:nvSpPr>
            <p:spPr>
              <a:xfrm>
                <a:off x="958850" y="3076576"/>
                <a:ext cx="2235200" cy="3006724"/>
              </a:xfrm>
              <a:prstGeom prst="roundRect">
                <a:avLst>
                  <a:gd name="adj" fmla="val 11861"/>
                </a:avLst>
              </a:prstGeom>
              <a:solidFill>
                <a:schemeClr val="tx1">
                  <a:alpha val="11000"/>
                </a:schemeClr>
              </a:solidFill>
              <a:ln>
                <a:gradFill flip="none" rotWithShape="1">
                  <a:gsLst>
                    <a:gs pos="0">
                      <a:schemeClr val="bg1">
                        <a:alpha val="0"/>
                      </a:schemeClr>
                    </a:gs>
                    <a:gs pos="100000">
                      <a:schemeClr val="bg1"/>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9" name="Group 48">
                <a:extLst>
                  <a:ext uri="{FF2B5EF4-FFF2-40B4-BE49-F238E27FC236}">
                    <a16:creationId xmlns="" xmlns:a16="http://schemas.microsoft.com/office/drawing/2014/main" id="{BA9FBADD-2561-42D1-AC7C-A460B44E5D97}"/>
                  </a:ext>
                </a:extLst>
              </p:cNvPr>
              <p:cNvGrpSpPr/>
              <p:nvPr/>
            </p:nvGrpSpPr>
            <p:grpSpPr>
              <a:xfrm>
                <a:off x="1157287" y="2065271"/>
                <a:ext cx="1838326" cy="1838326"/>
                <a:chOff x="1157287" y="2065271"/>
                <a:chExt cx="1838326" cy="1838326"/>
              </a:xfrm>
            </p:grpSpPr>
            <p:grpSp>
              <p:nvGrpSpPr>
                <p:cNvPr id="34" name="Group 33">
                  <a:extLst>
                    <a:ext uri="{FF2B5EF4-FFF2-40B4-BE49-F238E27FC236}">
                      <a16:creationId xmlns="" xmlns:a16="http://schemas.microsoft.com/office/drawing/2014/main" id="{1C2A8BFC-10D2-4785-9487-01ECD5862041}"/>
                    </a:ext>
                  </a:extLst>
                </p:cNvPr>
                <p:cNvGrpSpPr/>
                <p:nvPr/>
              </p:nvGrpSpPr>
              <p:grpSpPr>
                <a:xfrm>
                  <a:off x="1157287" y="2065271"/>
                  <a:ext cx="1838326" cy="1838326"/>
                  <a:chOff x="1157287" y="2065271"/>
                  <a:chExt cx="1838326" cy="1838326"/>
                </a:xfrm>
              </p:grpSpPr>
              <p:sp>
                <p:nvSpPr>
                  <p:cNvPr id="31" name="Circle: Hollow 30">
                    <a:extLst>
                      <a:ext uri="{FF2B5EF4-FFF2-40B4-BE49-F238E27FC236}">
                        <a16:creationId xmlns="" xmlns:a16="http://schemas.microsoft.com/office/drawing/2014/main" id="{A1E4AB29-7D9B-485E-BC55-AF7A5148C067}"/>
                      </a:ext>
                    </a:extLst>
                  </p:cNvPr>
                  <p:cNvSpPr/>
                  <p:nvPr/>
                </p:nvSpPr>
                <p:spPr>
                  <a:xfrm>
                    <a:off x="1276350" y="2184334"/>
                    <a:ext cx="1600200" cy="1600200"/>
                  </a:xfrm>
                  <a:prstGeom prst="donut">
                    <a:avLst>
                      <a:gd name="adj" fmla="val 120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ircle: Hollow 37">
                    <a:extLst>
                      <a:ext uri="{FF2B5EF4-FFF2-40B4-BE49-F238E27FC236}">
                        <a16:creationId xmlns="" xmlns:a16="http://schemas.microsoft.com/office/drawing/2014/main" id="{FA5EB635-6A1F-4322-9DD1-9440FDCA5715}"/>
                      </a:ext>
                    </a:extLst>
                  </p:cNvPr>
                  <p:cNvSpPr/>
                  <p:nvPr/>
                </p:nvSpPr>
                <p:spPr>
                  <a:xfrm>
                    <a:off x="1157287" y="2065271"/>
                    <a:ext cx="1838326" cy="1838326"/>
                  </a:xfrm>
                  <a:prstGeom prst="donut">
                    <a:avLst>
                      <a:gd name="adj" fmla="val 23321"/>
                    </a:avLst>
                  </a:prstGeom>
                  <a:gradFill flip="none" rotWithShape="1">
                    <a:gsLst>
                      <a:gs pos="100000">
                        <a:srgbClr val="6E87D6"/>
                      </a:gs>
                      <a:gs pos="50000">
                        <a:srgbClr val="48C4EE">
                          <a:alpha val="85000"/>
                        </a:srgbClr>
                      </a:gs>
                      <a:gs pos="0">
                        <a:srgbClr val="00FFCC">
                          <a:alpha val="70000"/>
                        </a:srgbClr>
                      </a:gs>
                    </a:gsLst>
                    <a:lin ang="5400000" scaled="1"/>
                    <a:tileRect/>
                  </a:gra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9" name="Oval 38">
                  <a:extLst>
                    <a:ext uri="{FF2B5EF4-FFF2-40B4-BE49-F238E27FC236}">
                      <a16:creationId xmlns="" xmlns:a16="http://schemas.microsoft.com/office/drawing/2014/main" id="{A4A33D7A-A925-4DC6-8683-5CAD15B045F0}"/>
                    </a:ext>
                  </a:extLst>
                </p:cNvPr>
                <p:cNvSpPr/>
                <p:nvPr/>
              </p:nvSpPr>
              <p:spPr>
                <a:xfrm>
                  <a:off x="1419225" y="2327209"/>
                  <a:ext cx="1314450" cy="1314450"/>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9" name="TextBox 78">
              <a:extLst>
                <a:ext uri="{FF2B5EF4-FFF2-40B4-BE49-F238E27FC236}">
                  <a16:creationId xmlns="" xmlns:a16="http://schemas.microsoft.com/office/drawing/2014/main" id="{54C7A7DE-EC52-45B1-A862-5D5D99C14F06}"/>
                </a:ext>
              </a:extLst>
            </p:cNvPr>
            <p:cNvSpPr txBox="1"/>
            <p:nvPr/>
          </p:nvSpPr>
          <p:spPr>
            <a:xfrm flipH="1">
              <a:off x="958850" y="3744079"/>
              <a:ext cx="2235200" cy="323165"/>
            </a:xfrm>
            <a:prstGeom prst="rect">
              <a:avLst/>
            </a:prstGeom>
          </p:spPr>
          <p:txBody>
            <a:bodyPr wrap="square">
              <a:spAutoFit/>
            </a:bodyPr>
            <a:lstStyle>
              <a:defPPr>
                <a:defRPr lang="en-US"/>
              </a:defPPr>
              <a:lvl1pPr>
                <a:defRPr sz="1600" b="1">
                  <a:solidFill>
                    <a:schemeClr val="tx1">
                      <a:lumMod val="85000"/>
                      <a:lumOff val="15000"/>
                    </a:schemeClr>
                  </a:solidFill>
                  <a:latin typeface="+mj-lt"/>
                  <a:ea typeface="Open Sans" panose="020B0606030504020204" pitchFamily="34" charset="0"/>
                  <a:cs typeface="Segoe UI" panose="020B0502040204020203" pitchFamily="34" charset="0"/>
                </a:defRPr>
              </a:lvl1pPr>
            </a:lstStyle>
            <a:p>
              <a:pPr lvl="0" algn="ctr">
                <a:defRPr/>
              </a:pPr>
              <a:r>
                <a:rPr lang="en-US" sz="1500" kern="0" dirty="0">
                  <a:solidFill>
                    <a:schemeClr val="bg1"/>
                  </a:solidFill>
                  <a:latin typeface="Century Gothic" panose="020B0502020202020204" pitchFamily="34" charset="0"/>
                </a:rPr>
                <a:t>Isaac Johnson</a:t>
              </a:r>
            </a:p>
          </p:txBody>
        </p:sp>
        <p:sp>
          <p:nvSpPr>
            <p:cNvPr id="80" name="TextBox 79">
              <a:extLst>
                <a:ext uri="{FF2B5EF4-FFF2-40B4-BE49-F238E27FC236}">
                  <a16:creationId xmlns="" xmlns:a16="http://schemas.microsoft.com/office/drawing/2014/main" id="{EA23BE83-00AC-4113-968C-F0DE0A045821}"/>
                </a:ext>
              </a:extLst>
            </p:cNvPr>
            <p:cNvSpPr txBox="1"/>
            <p:nvPr/>
          </p:nvSpPr>
          <p:spPr>
            <a:xfrm flipH="1">
              <a:off x="958850" y="4006126"/>
              <a:ext cx="2235200" cy="270330"/>
            </a:xfrm>
            <a:prstGeom prst="rect">
              <a:avLst/>
            </a:prstGeom>
          </p:spPr>
          <p:txBody>
            <a:bodyPr wrap="square">
              <a:sp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1000" i="1" kern="0" dirty="0">
                  <a:solidFill>
                    <a:srgbClr val="66FFFF"/>
                  </a:solidFill>
                  <a:latin typeface="Century Gothic" panose="020B0502020202020204" pitchFamily="34" charset="0"/>
                </a:rPr>
                <a:t>Marketer</a:t>
              </a:r>
            </a:p>
          </p:txBody>
        </p:sp>
        <p:sp>
          <p:nvSpPr>
            <p:cNvPr id="81" name="TextBox 80">
              <a:extLst>
                <a:ext uri="{FF2B5EF4-FFF2-40B4-BE49-F238E27FC236}">
                  <a16:creationId xmlns="" xmlns:a16="http://schemas.microsoft.com/office/drawing/2014/main" id="{0A20C3F2-BFEB-4EEF-8208-6D3B76054D2C}"/>
                </a:ext>
              </a:extLst>
            </p:cNvPr>
            <p:cNvSpPr txBox="1"/>
            <p:nvPr/>
          </p:nvSpPr>
          <p:spPr>
            <a:xfrm flipH="1">
              <a:off x="1071563" y="4453263"/>
              <a:ext cx="2009772" cy="1025068"/>
            </a:xfrm>
            <a:prstGeom prst="rect">
              <a:avLst/>
            </a:prstGeom>
          </p:spPr>
          <p:txBody>
            <a:bodyPr wrap="square" anchor="ctr" anchorCtr="0">
              <a:no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800" kern="0" dirty="0">
                  <a:solidFill>
                    <a:schemeClr val="bg1"/>
                  </a:solidFill>
                  <a:latin typeface="Century Gothic" panose="020B0502020202020204" pitchFamily="34" charset="0"/>
                </a:rPr>
                <a:t>Accomplished product development professional with extensive experience leading teams by example. Contributed to new hire training by helping the training department develop new materials.</a:t>
              </a:r>
            </a:p>
          </p:txBody>
        </p:sp>
      </p:grpSp>
      <p:grpSp>
        <p:nvGrpSpPr>
          <p:cNvPr id="107" name="Group 106">
            <a:extLst>
              <a:ext uri="{FF2B5EF4-FFF2-40B4-BE49-F238E27FC236}">
                <a16:creationId xmlns="" xmlns:a16="http://schemas.microsoft.com/office/drawing/2014/main" id="{0BC93553-E8DF-46B4-A2F9-119AF3D551D2}"/>
              </a:ext>
            </a:extLst>
          </p:cNvPr>
          <p:cNvGrpSpPr/>
          <p:nvPr/>
        </p:nvGrpSpPr>
        <p:grpSpPr>
          <a:xfrm>
            <a:off x="3492110" y="2168048"/>
            <a:ext cx="2359027" cy="4148135"/>
            <a:chOff x="835023" y="1829529"/>
            <a:chExt cx="2359027" cy="4148135"/>
          </a:xfrm>
        </p:grpSpPr>
        <p:grpSp>
          <p:nvGrpSpPr>
            <p:cNvPr id="108" name="Group 107">
              <a:extLst>
                <a:ext uri="{FF2B5EF4-FFF2-40B4-BE49-F238E27FC236}">
                  <a16:creationId xmlns="" xmlns:a16="http://schemas.microsoft.com/office/drawing/2014/main" id="{067BB0B3-1C21-4F41-BCA1-094E4A9CD1B5}"/>
                </a:ext>
              </a:extLst>
            </p:cNvPr>
            <p:cNvGrpSpPr/>
            <p:nvPr/>
          </p:nvGrpSpPr>
          <p:grpSpPr>
            <a:xfrm>
              <a:off x="835023" y="1829529"/>
              <a:ext cx="2359027" cy="4148135"/>
              <a:chOff x="835023" y="2065271"/>
              <a:chExt cx="2359027" cy="4148135"/>
            </a:xfrm>
          </p:grpSpPr>
          <p:sp>
            <p:nvSpPr>
              <p:cNvPr id="112" name="Rectangle: Rounded Corners 111">
                <a:extLst>
                  <a:ext uri="{FF2B5EF4-FFF2-40B4-BE49-F238E27FC236}">
                    <a16:creationId xmlns="" xmlns:a16="http://schemas.microsoft.com/office/drawing/2014/main" id="{45825290-DCD8-4079-B6B4-D9D283837CB3}"/>
                  </a:ext>
                </a:extLst>
              </p:cNvPr>
              <p:cNvSpPr/>
              <p:nvPr/>
            </p:nvSpPr>
            <p:spPr>
              <a:xfrm>
                <a:off x="835023" y="3206682"/>
                <a:ext cx="2235200" cy="3006724"/>
              </a:xfrm>
              <a:prstGeom prst="roundRect">
                <a:avLst>
                  <a:gd name="adj" fmla="val 14418"/>
                </a:avLst>
              </a:prstGeom>
              <a:noFill/>
              <a:ln w="6350">
                <a:gradFill flip="none" rotWithShape="1">
                  <a:gsLst>
                    <a:gs pos="0">
                      <a:schemeClr val="bg1">
                        <a:alpha val="0"/>
                      </a:schemeClr>
                    </a:gs>
                    <a:gs pos="100000">
                      <a:schemeClr val="bg1">
                        <a:alpha val="3500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3" name="Rectangle: Rounded Corners 112">
                <a:extLst>
                  <a:ext uri="{FF2B5EF4-FFF2-40B4-BE49-F238E27FC236}">
                    <a16:creationId xmlns="" xmlns:a16="http://schemas.microsoft.com/office/drawing/2014/main" id="{6E806230-2186-4AE0-9026-7AA4A116C89D}"/>
                  </a:ext>
                </a:extLst>
              </p:cNvPr>
              <p:cNvSpPr/>
              <p:nvPr/>
            </p:nvSpPr>
            <p:spPr>
              <a:xfrm>
                <a:off x="958850" y="3076576"/>
                <a:ext cx="2235200" cy="3006724"/>
              </a:xfrm>
              <a:prstGeom prst="roundRect">
                <a:avLst>
                  <a:gd name="adj" fmla="val 11861"/>
                </a:avLst>
              </a:prstGeom>
              <a:solidFill>
                <a:schemeClr val="tx1">
                  <a:alpha val="11000"/>
                </a:schemeClr>
              </a:solidFill>
              <a:ln>
                <a:gradFill flip="none" rotWithShape="1">
                  <a:gsLst>
                    <a:gs pos="0">
                      <a:schemeClr val="bg1">
                        <a:alpha val="0"/>
                      </a:schemeClr>
                    </a:gs>
                    <a:gs pos="100000">
                      <a:schemeClr val="bg1"/>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14" name="Group 113">
                <a:extLst>
                  <a:ext uri="{FF2B5EF4-FFF2-40B4-BE49-F238E27FC236}">
                    <a16:creationId xmlns="" xmlns:a16="http://schemas.microsoft.com/office/drawing/2014/main" id="{763F77ED-D6E5-418B-9D79-F62E43F76D32}"/>
                  </a:ext>
                </a:extLst>
              </p:cNvPr>
              <p:cNvGrpSpPr/>
              <p:nvPr/>
            </p:nvGrpSpPr>
            <p:grpSpPr>
              <a:xfrm>
                <a:off x="1157287" y="2065271"/>
                <a:ext cx="1838326" cy="1838326"/>
                <a:chOff x="1157287" y="2065271"/>
                <a:chExt cx="1838326" cy="1838326"/>
              </a:xfrm>
            </p:grpSpPr>
            <p:grpSp>
              <p:nvGrpSpPr>
                <p:cNvPr id="115" name="Group 114">
                  <a:extLst>
                    <a:ext uri="{FF2B5EF4-FFF2-40B4-BE49-F238E27FC236}">
                      <a16:creationId xmlns="" xmlns:a16="http://schemas.microsoft.com/office/drawing/2014/main" id="{91642217-2B2B-490A-A510-83DF5D8469FF}"/>
                    </a:ext>
                  </a:extLst>
                </p:cNvPr>
                <p:cNvGrpSpPr/>
                <p:nvPr/>
              </p:nvGrpSpPr>
              <p:grpSpPr>
                <a:xfrm>
                  <a:off x="1157287" y="2065271"/>
                  <a:ext cx="1838326" cy="1838326"/>
                  <a:chOff x="1157287" y="2065271"/>
                  <a:chExt cx="1838326" cy="1838326"/>
                </a:xfrm>
              </p:grpSpPr>
              <p:sp>
                <p:nvSpPr>
                  <p:cNvPr id="117" name="Circle: Hollow 116">
                    <a:extLst>
                      <a:ext uri="{FF2B5EF4-FFF2-40B4-BE49-F238E27FC236}">
                        <a16:creationId xmlns="" xmlns:a16="http://schemas.microsoft.com/office/drawing/2014/main" id="{1358F348-BA75-47A7-AD16-00B3184C9F84}"/>
                      </a:ext>
                    </a:extLst>
                  </p:cNvPr>
                  <p:cNvSpPr/>
                  <p:nvPr/>
                </p:nvSpPr>
                <p:spPr>
                  <a:xfrm>
                    <a:off x="1276350" y="2184334"/>
                    <a:ext cx="1600200" cy="1600200"/>
                  </a:xfrm>
                  <a:prstGeom prst="donut">
                    <a:avLst>
                      <a:gd name="adj" fmla="val 120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Circle: Hollow 117">
                    <a:extLst>
                      <a:ext uri="{FF2B5EF4-FFF2-40B4-BE49-F238E27FC236}">
                        <a16:creationId xmlns="" xmlns:a16="http://schemas.microsoft.com/office/drawing/2014/main" id="{466057A6-17B5-4F35-9FE4-ABFFACEA708D}"/>
                      </a:ext>
                    </a:extLst>
                  </p:cNvPr>
                  <p:cNvSpPr/>
                  <p:nvPr/>
                </p:nvSpPr>
                <p:spPr>
                  <a:xfrm>
                    <a:off x="1157287" y="2065271"/>
                    <a:ext cx="1838326" cy="1838326"/>
                  </a:xfrm>
                  <a:prstGeom prst="donut">
                    <a:avLst>
                      <a:gd name="adj" fmla="val 23321"/>
                    </a:avLst>
                  </a:prstGeom>
                  <a:gradFill flip="none" rotWithShape="1">
                    <a:gsLst>
                      <a:gs pos="100000">
                        <a:srgbClr val="6E87D6"/>
                      </a:gs>
                      <a:gs pos="50000">
                        <a:srgbClr val="48C4EE">
                          <a:alpha val="85000"/>
                        </a:srgbClr>
                      </a:gs>
                      <a:gs pos="0">
                        <a:srgbClr val="00FFCC">
                          <a:alpha val="70000"/>
                        </a:srgbClr>
                      </a:gs>
                    </a:gsLst>
                    <a:lin ang="5400000" scaled="1"/>
                    <a:tileRect/>
                  </a:gra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16" name="Oval 115">
                  <a:extLst>
                    <a:ext uri="{FF2B5EF4-FFF2-40B4-BE49-F238E27FC236}">
                      <a16:creationId xmlns="" xmlns:a16="http://schemas.microsoft.com/office/drawing/2014/main" id="{EC268816-AEB9-4B31-B9DD-4DBF42E8CA82}"/>
                    </a:ext>
                  </a:extLst>
                </p:cNvPr>
                <p:cNvSpPr/>
                <p:nvPr/>
              </p:nvSpPr>
              <p:spPr>
                <a:xfrm>
                  <a:off x="1419225" y="2327209"/>
                  <a:ext cx="1314450" cy="1314450"/>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9" name="TextBox 108">
              <a:extLst>
                <a:ext uri="{FF2B5EF4-FFF2-40B4-BE49-F238E27FC236}">
                  <a16:creationId xmlns="" xmlns:a16="http://schemas.microsoft.com/office/drawing/2014/main" id="{CD36E804-EA63-4084-913A-3B1CD8FE5268}"/>
                </a:ext>
              </a:extLst>
            </p:cNvPr>
            <p:cNvSpPr txBox="1"/>
            <p:nvPr/>
          </p:nvSpPr>
          <p:spPr>
            <a:xfrm flipH="1">
              <a:off x="958850" y="3744079"/>
              <a:ext cx="2235200" cy="323165"/>
            </a:xfrm>
            <a:prstGeom prst="rect">
              <a:avLst/>
            </a:prstGeom>
          </p:spPr>
          <p:txBody>
            <a:bodyPr wrap="square">
              <a:spAutoFit/>
            </a:bodyPr>
            <a:lstStyle>
              <a:defPPr>
                <a:defRPr lang="en-US"/>
              </a:defPPr>
              <a:lvl1pPr>
                <a:defRPr sz="1600" b="1">
                  <a:solidFill>
                    <a:schemeClr val="tx1">
                      <a:lumMod val="85000"/>
                      <a:lumOff val="15000"/>
                    </a:schemeClr>
                  </a:solidFill>
                  <a:latin typeface="+mj-lt"/>
                  <a:ea typeface="Open Sans" panose="020B0606030504020204" pitchFamily="34" charset="0"/>
                  <a:cs typeface="Segoe UI" panose="020B0502040204020203" pitchFamily="34" charset="0"/>
                </a:defRPr>
              </a:lvl1pPr>
            </a:lstStyle>
            <a:p>
              <a:pPr lvl="0" algn="ctr">
                <a:defRPr/>
              </a:pPr>
              <a:r>
                <a:rPr lang="en-US" sz="1500" kern="0" dirty="0">
                  <a:solidFill>
                    <a:schemeClr val="bg1"/>
                  </a:solidFill>
                  <a:latin typeface="Century Gothic" panose="020B0502020202020204" pitchFamily="34" charset="0"/>
                </a:rPr>
                <a:t>Patricia Smith</a:t>
              </a:r>
            </a:p>
          </p:txBody>
        </p:sp>
        <p:sp>
          <p:nvSpPr>
            <p:cNvPr id="110" name="TextBox 109">
              <a:extLst>
                <a:ext uri="{FF2B5EF4-FFF2-40B4-BE49-F238E27FC236}">
                  <a16:creationId xmlns="" xmlns:a16="http://schemas.microsoft.com/office/drawing/2014/main" id="{D8F77059-48B3-4B59-B1E3-12D4C9E40228}"/>
                </a:ext>
              </a:extLst>
            </p:cNvPr>
            <p:cNvSpPr txBox="1"/>
            <p:nvPr/>
          </p:nvSpPr>
          <p:spPr>
            <a:xfrm flipH="1">
              <a:off x="958850" y="4006126"/>
              <a:ext cx="2235200" cy="270330"/>
            </a:xfrm>
            <a:prstGeom prst="rect">
              <a:avLst/>
            </a:prstGeom>
          </p:spPr>
          <p:txBody>
            <a:bodyPr wrap="square">
              <a:sp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1000" i="1" kern="0" dirty="0">
                  <a:solidFill>
                    <a:srgbClr val="66FFFF"/>
                  </a:solidFill>
                  <a:latin typeface="Century Gothic" panose="020B0502020202020204" pitchFamily="34" charset="0"/>
                </a:rPr>
                <a:t>Engineer</a:t>
              </a:r>
            </a:p>
          </p:txBody>
        </p:sp>
        <p:sp>
          <p:nvSpPr>
            <p:cNvPr id="111" name="TextBox 110">
              <a:extLst>
                <a:ext uri="{FF2B5EF4-FFF2-40B4-BE49-F238E27FC236}">
                  <a16:creationId xmlns="" xmlns:a16="http://schemas.microsoft.com/office/drawing/2014/main" id="{7F957347-3CAD-45F9-B987-54267B7D1186}"/>
                </a:ext>
              </a:extLst>
            </p:cNvPr>
            <p:cNvSpPr txBox="1"/>
            <p:nvPr/>
          </p:nvSpPr>
          <p:spPr>
            <a:xfrm flipH="1">
              <a:off x="1071563" y="4453263"/>
              <a:ext cx="2009772" cy="1025068"/>
            </a:xfrm>
            <a:prstGeom prst="rect">
              <a:avLst/>
            </a:prstGeom>
          </p:spPr>
          <p:txBody>
            <a:bodyPr wrap="square" anchor="ctr" anchorCtr="0">
              <a:no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800" kern="0" dirty="0">
                  <a:solidFill>
                    <a:schemeClr val="bg1"/>
                  </a:solidFill>
                  <a:latin typeface="Century Gothic" panose="020B0502020202020204" pitchFamily="34" charset="0"/>
                </a:rPr>
                <a:t>Accomplished product development professional with extensive experience leading teams by example. Contributed to new hire training by helping the training department develop new materials.</a:t>
              </a:r>
            </a:p>
          </p:txBody>
        </p:sp>
      </p:grpSp>
      <p:grpSp>
        <p:nvGrpSpPr>
          <p:cNvPr id="119" name="Group 118">
            <a:extLst>
              <a:ext uri="{FF2B5EF4-FFF2-40B4-BE49-F238E27FC236}">
                <a16:creationId xmlns="" xmlns:a16="http://schemas.microsoft.com/office/drawing/2014/main" id="{693D7E3C-4F47-440D-A47F-72923D7A928D}"/>
              </a:ext>
            </a:extLst>
          </p:cNvPr>
          <p:cNvGrpSpPr/>
          <p:nvPr/>
        </p:nvGrpSpPr>
        <p:grpSpPr>
          <a:xfrm>
            <a:off x="6340865" y="1618382"/>
            <a:ext cx="2359027" cy="4148135"/>
            <a:chOff x="835023" y="1829529"/>
            <a:chExt cx="2359027" cy="4148135"/>
          </a:xfrm>
        </p:grpSpPr>
        <p:grpSp>
          <p:nvGrpSpPr>
            <p:cNvPr id="120" name="Group 119">
              <a:extLst>
                <a:ext uri="{FF2B5EF4-FFF2-40B4-BE49-F238E27FC236}">
                  <a16:creationId xmlns="" xmlns:a16="http://schemas.microsoft.com/office/drawing/2014/main" id="{25DE4AAC-D2FD-48A7-9CA8-268BA6FDB49A}"/>
                </a:ext>
              </a:extLst>
            </p:cNvPr>
            <p:cNvGrpSpPr/>
            <p:nvPr/>
          </p:nvGrpSpPr>
          <p:grpSpPr>
            <a:xfrm>
              <a:off x="835023" y="1829529"/>
              <a:ext cx="2359027" cy="4148135"/>
              <a:chOff x="835023" y="2065271"/>
              <a:chExt cx="2359027" cy="4148135"/>
            </a:xfrm>
          </p:grpSpPr>
          <p:sp>
            <p:nvSpPr>
              <p:cNvPr id="124" name="Rectangle: Rounded Corners 123">
                <a:extLst>
                  <a:ext uri="{FF2B5EF4-FFF2-40B4-BE49-F238E27FC236}">
                    <a16:creationId xmlns="" xmlns:a16="http://schemas.microsoft.com/office/drawing/2014/main" id="{3A395D79-0D5C-40A7-B912-9A8DED9818AD}"/>
                  </a:ext>
                </a:extLst>
              </p:cNvPr>
              <p:cNvSpPr/>
              <p:nvPr/>
            </p:nvSpPr>
            <p:spPr>
              <a:xfrm>
                <a:off x="835023" y="3206682"/>
                <a:ext cx="2235200" cy="3006724"/>
              </a:xfrm>
              <a:prstGeom prst="roundRect">
                <a:avLst>
                  <a:gd name="adj" fmla="val 14418"/>
                </a:avLst>
              </a:prstGeom>
              <a:noFill/>
              <a:ln w="6350">
                <a:gradFill flip="none" rotWithShape="1">
                  <a:gsLst>
                    <a:gs pos="0">
                      <a:schemeClr val="bg1">
                        <a:alpha val="0"/>
                      </a:schemeClr>
                    </a:gs>
                    <a:gs pos="100000">
                      <a:schemeClr val="bg1">
                        <a:alpha val="3500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5" name="Rectangle: Rounded Corners 124">
                <a:extLst>
                  <a:ext uri="{FF2B5EF4-FFF2-40B4-BE49-F238E27FC236}">
                    <a16:creationId xmlns="" xmlns:a16="http://schemas.microsoft.com/office/drawing/2014/main" id="{A7072ADA-13DE-4A89-8869-0A00A1444BE4}"/>
                  </a:ext>
                </a:extLst>
              </p:cNvPr>
              <p:cNvSpPr/>
              <p:nvPr/>
            </p:nvSpPr>
            <p:spPr>
              <a:xfrm>
                <a:off x="958850" y="3076576"/>
                <a:ext cx="2235200" cy="3006724"/>
              </a:xfrm>
              <a:prstGeom prst="roundRect">
                <a:avLst>
                  <a:gd name="adj" fmla="val 11861"/>
                </a:avLst>
              </a:prstGeom>
              <a:solidFill>
                <a:schemeClr val="tx1">
                  <a:alpha val="11000"/>
                </a:schemeClr>
              </a:solidFill>
              <a:ln>
                <a:gradFill flip="none" rotWithShape="1">
                  <a:gsLst>
                    <a:gs pos="0">
                      <a:schemeClr val="bg1">
                        <a:alpha val="0"/>
                      </a:schemeClr>
                    </a:gs>
                    <a:gs pos="100000">
                      <a:schemeClr val="bg1"/>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26" name="Group 125">
                <a:extLst>
                  <a:ext uri="{FF2B5EF4-FFF2-40B4-BE49-F238E27FC236}">
                    <a16:creationId xmlns="" xmlns:a16="http://schemas.microsoft.com/office/drawing/2014/main" id="{94B0CD87-DCC7-4703-81C1-A4BEC1A8C28F}"/>
                  </a:ext>
                </a:extLst>
              </p:cNvPr>
              <p:cNvGrpSpPr/>
              <p:nvPr/>
            </p:nvGrpSpPr>
            <p:grpSpPr>
              <a:xfrm>
                <a:off x="1157287" y="2065271"/>
                <a:ext cx="1838326" cy="1838326"/>
                <a:chOff x="1157287" y="2065271"/>
                <a:chExt cx="1838326" cy="1838326"/>
              </a:xfrm>
            </p:grpSpPr>
            <p:grpSp>
              <p:nvGrpSpPr>
                <p:cNvPr id="127" name="Group 126">
                  <a:extLst>
                    <a:ext uri="{FF2B5EF4-FFF2-40B4-BE49-F238E27FC236}">
                      <a16:creationId xmlns="" xmlns:a16="http://schemas.microsoft.com/office/drawing/2014/main" id="{0A132DFD-6428-47D9-AE08-C0E717C37265}"/>
                    </a:ext>
                  </a:extLst>
                </p:cNvPr>
                <p:cNvGrpSpPr/>
                <p:nvPr/>
              </p:nvGrpSpPr>
              <p:grpSpPr>
                <a:xfrm>
                  <a:off x="1157287" y="2065271"/>
                  <a:ext cx="1838326" cy="1838326"/>
                  <a:chOff x="1157287" y="2065271"/>
                  <a:chExt cx="1838326" cy="1838326"/>
                </a:xfrm>
              </p:grpSpPr>
              <p:sp>
                <p:nvSpPr>
                  <p:cNvPr id="129" name="Circle: Hollow 128">
                    <a:extLst>
                      <a:ext uri="{FF2B5EF4-FFF2-40B4-BE49-F238E27FC236}">
                        <a16:creationId xmlns="" xmlns:a16="http://schemas.microsoft.com/office/drawing/2014/main" id="{080EE680-BE7D-40B0-A26B-6B7627DF9D10}"/>
                      </a:ext>
                    </a:extLst>
                  </p:cNvPr>
                  <p:cNvSpPr/>
                  <p:nvPr/>
                </p:nvSpPr>
                <p:spPr>
                  <a:xfrm>
                    <a:off x="1276350" y="2184334"/>
                    <a:ext cx="1600200" cy="1600200"/>
                  </a:xfrm>
                  <a:prstGeom prst="donut">
                    <a:avLst>
                      <a:gd name="adj" fmla="val 120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0" name="Circle: Hollow 129">
                    <a:extLst>
                      <a:ext uri="{FF2B5EF4-FFF2-40B4-BE49-F238E27FC236}">
                        <a16:creationId xmlns="" xmlns:a16="http://schemas.microsoft.com/office/drawing/2014/main" id="{0C142432-D194-48CD-982F-23C0A85379DF}"/>
                      </a:ext>
                    </a:extLst>
                  </p:cNvPr>
                  <p:cNvSpPr/>
                  <p:nvPr/>
                </p:nvSpPr>
                <p:spPr>
                  <a:xfrm>
                    <a:off x="1157287" y="2065271"/>
                    <a:ext cx="1838326" cy="1838326"/>
                  </a:xfrm>
                  <a:prstGeom prst="donut">
                    <a:avLst>
                      <a:gd name="adj" fmla="val 23321"/>
                    </a:avLst>
                  </a:prstGeom>
                  <a:gradFill flip="none" rotWithShape="1">
                    <a:gsLst>
                      <a:gs pos="100000">
                        <a:srgbClr val="6E87D6"/>
                      </a:gs>
                      <a:gs pos="50000">
                        <a:srgbClr val="48C4EE">
                          <a:alpha val="85000"/>
                        </a:srgbClr>
                      </a:gs>
                      <a:gs pos="0">
                        <a:srgbClr val="00FFCC">
                          <a:alpha val="70000"/>
                        </a:srgbClr>
                      </a:gs>
                    </a:gsLst>
                    <a:lin ang="5400000" scaled="1"/>
                    <a:tileRect/>
                  </a:gra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8" name="Oval 127">
                  <a:extLst>
                    <a:ext uri="{FF2B5EF4-FFF2-40B4-BE49-F238E27FC236}">
                      <a16:creationId xmlns="" xmlns:a16="http://schemas.microsoft.com/office/drawing/2014/main" id="{DBF2A8AE-6888-45A9-A061-4E394082B59B}"/>
                    </a:ext>
                  </a:extLst>
                </p:cNvPr>
                <p:cNvSpPr/>
                <p:nvPr/>
              </p:nvSpPr>
              <p:spPr>
                <a:xfrm>
                  <a:off x="1419225" y="2327209"/>
                  <a:ext cx="1314450" cy="1314450"/>
                </a:xfrm>
                <a:prstGeom prst="ellipse">
                  <a:avLst/>
                </a:prstGeom>
                <a:blipFill dpi="0" rotWithShape="1">
                  <a:blip r:embed="rId5" cstate="print">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1" name="TextBox 120">
              <a:extLst>
                <a:ext uri="{FF2B5EF4-FFF2-40B4-BE49-F238E27FC236}">
                  <a16:creationId xmlns="" xmlns:a16="http://schemas.microsoft.com/office/drawing/2014/main" id="{5ADA7BC4-2540-4F0B-AD29-B2FDB61B6C1F}"/>
                </a:ext>
              </a:extLst>
            </p:cNvPr>
            <p:cNvSpPr txBox="1"/>
            <p:nvPr/>
          </p:nvSpPr>
          <p:spPr>
            <a:xfrm flipH="1">
              <a:off x="958850" y="3744079"/>
              <a:ext cx="2235200" cy="323165"/>
            </a:xfrm>
            <a:prstGeom prst="rect">
              <a:avLst/>
            </a:prstGeom>
          </p:spPr>
          <p:txBody>
            <a:bodyPr wrap="square">
              <a:spAutoFit/>
            </a:bodyPr>
            <a:lstStyle>
              <a:defPPr>
                <a:defRPr lang="en-US"/>
              </a:defPPr>
              <a:lvl1pPr>
                <a:defRPr sz="1600" b="1">
                  <a:solidFill>
                    <a:schemeClr val="tx1">
                      <a:lumMod val="85000"/>
                      <a:lumOff val="15000"/>
                    </a:schemeClr>
                  </a:solidFill>
                  <a:latin typeface="+mj-lt"/>
                  <a:ea typeface="Open Sans" panose="020B0606030504020204" pitchFamily="34" charset="0"/>
                  <a:cs typeface="Segoe UI" panose="020B0502040204020203" pitchFamily="34" charset="0"/>
                </a:defRPr>
              </a:lvl1pPr>
            </a:lstStyle>
            <a:p>
              <a:pPr lvl="0" algn="ctr">
                <a:defRPr/>
              </a:pPr>
              <a:r>
                <a:rPr lang="en-US" sz="1500" kern="0" dirty="0">
                  <a:solidFill>
                    <a:schemeClr val="bg1"/>
                  </a:solidFill>
                  <a:latin typeface="Century Gothic" panose="020B0502020202020204" pitchFamily="34" charset="0"/>
                </a:rPr>
                <a:t>Caroline Martins</a:t>
              </a:r>
            </a:p>
          </p:txBody>
        </p:sp>
        <p:sp>
          <p:nvSpPr>
            <p:cNvPr id="122" name="TextBox 121">
              <a:extLst>
                <a:ext uri="{FF2B5EF4-FFF2-40B4-BE49-F238E27FC236}">
                  <a16:creationId xmlns="" xmlns:a16="http://schemas.microsoft.com/office/drawing/2014/main" id="{353456DE-C7CC-4361-AC8D-BAD6816D04C2}"/>
                </a:ext>
              </a:extLst>
            </p:cNvPr>
            <p:cNvSpPr txBox="1"/>
            <p:nvPr/>
          </p:nvSpPr>
          <p:spPr>
            <a:xfrm flipH="1">
              <a:off x="958850" y="4006126"/>
              <a:ext cx="2235200" cy="270330"/>
            </a:xfrm>
            <a:prstGeom prst="rect">
              <a:avLst/>
            </a:prstGeom>
          </p:spPr>
          <p:txBody>
            <a:bodyPr wrap="square">
              <a:sp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1000" i="1" kern="0" dirty="0">
                  <a:solidFill>
                    <a:srgbClr val="66FFFF"/>
                  </a:solidFill>
                  <a:latin typeface="Century Gothic" panose="020B0502020202020204" pitchFamily="34" charset="0"/>
                </a:rPr>
                <a:t>Web Designer</a:t>
              </a:r>
            </a:p>
          </p:txBody>
        </p:sp>
        <p:sp>
          <p:nvSpPr>
            <p:cNvPr id="123" name="TextBox 122">
              <a:extLst>
                <a:ext uri="{FF2B5EF4-FFF2-40B4-BE49-F238E27FC236}">
                  <a16:creationId xmlns="" xmlns:a16="http://schemas.microsoft.com/office/drawing/2014/main" id="{6B876B10-42A4-4031-8C73-E5F8FB76E9DA}"/>
                </a:ext>
              </a:extLst>
            </p:cNvPr>
            <p:cNvSpPr txBox="1"/>
            <p:nvPr/>
          </p:nvSpPr>
          <p:spPr>
            <a:xfrm flipH="1">
              <a:off x="1071563" y="4453263"/>
              <a:ext cx="2009772" cy="1025068"/>
            </a:xfrm>
            <a:prstGeom prst="rect">
              <a:avLst/>
            </a:prstGeom>
          </p:spPr>
          <p:txBody>
            <a:bodyPr wrap="square" anchor="ctr" anchorCtr="0">
              <a:no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800" kern="0" dirty="0">
                  <a:solidFill>
                    <a:schemeClr val="bg1"/>
                  </a:solidFill>
                  <a:latin typeface="Century Gothic" panose="020B0502020202020204" pitchFamily="34" charset="0"/>
                </a:rPr>
                <a:t>Accomplished product development professional with extensive experience leading teams by example. Contributed to new hire training by helping the training department develop new materials.</a:t>
              </a:r>
            </a:p>
          </p:txBody>
        </p:sp>
      </p:grpSp>
      <p:grpSp>
        <p:nvGrpSpPr>
          <p:cNvPr id="131" name="Group 130">
            <a:extLst>
              <a:ext uri="{FF2B5EF4-FFF2-40B4-BE49-F238E27FC236}">
                <a16:creationId xmlns="" xmlns:a16="http://schemas.microsoft.com/office/drawing/2014/main" id="{22421FDB-BB27-41A2-9751-D5234887498A}"/>
              </a:ext>
            </a:extLst>
          </p:cNvPr>
          <p:cNvGrpSpPr/>
          <p:nvPr/>
        </p:nvGrpSpPr>
        <p:grpSpPr>
          <a:xfrm>
            <a:off x="9189619" y="2168048"/>
            <a:ext cx="2359027" cy="4148135"/>
            <a:chOff x="835023" y="1829529"/>
            <a:chExt cx="2359027" cy="4148135"/>
          </a:xfrm>
        </p:grpSpPr>
        <p:grpSp>
          <p:nvGrpSpPr>
            <p:cNvPr id="132" name="Group 131">
              <a:extLst>
                <a:ext uri="{FF2B5EF4-FFF2-40B4-BE49-F238E27FC236}">
                  <a16:creationId xmlns="" xmlns:a16="http://schemas.microsoft.com/office/drawing/2014/main" id="{839E0A87-1398-4F00-AB0E-653B0732975B}"/>
                </a:ext>
              </a:extLst>
            </p:cNvPr>
            <p:cNvGrpSpPr/>
            <p:nvPr/>
          </p:nvGrpSpPr>
          <p:grpSpPr>
            <a:xfrm>
              <a:off x="835023" y="1829529"/>
              <a:ext cx="2359027" cy="4148135"/>
              <a:chOff x="835023" y="2065271"/>
              <a:chExt cx="2359027" cy="4148135"/>
            </a:xfrm>
          </p:grpSpPr>
          <p:sp>
            <p:nvSpPr>
              <p:cNvPr id="136" name="Rectangle: Rounded Corners 135">
                <a:extLst>
                  <a:ext uri="{FF2B5EF4-FFF2-40B4-BE49-F238E27FC236}">
                    <a16:creationId xmlns="" xmlns:a16="http://schemas.microsoft.com/office/drawing/2014/main" id="{34D93F90-8C7D-4F08-BB2B-F349F117BC18}"/>
                  </a:ext>
                </a:extLst>
              </p:cNvPr>
              <p:cNvSpPr/>
              <p:nvPr/>
            </p:nvSpPr>
            <p:spPr>
              <a:xfrm>
                <a:off x="835023" y="3206682"/>
                <a:ext cx="2235200" cy="3006724"/>
              </a:xfrm>
              <a:prstGeom prst="roundRect">
                <a:avLst>
                  <a:gd name="adj" fmla="val 14418"/>
                </a:avLst>
              </a:prstGeom>
              <a:noFill/>
              <a:ln w="6350">
                <a:gradFill flip="none" rotWithShape="1">
                  <a:gsLst>
                    <a:gs pos="0">
                      <a:schemeClr val="bg1">
                        <a:alpha val="0"/>
                      </a:schemeClr>
                    </a:gs>
                    <a:gs pos="100000">
                      <a:schemeClr val="bg1">
                        <a:alpha val="35000"/>
                      </a:schemeClr>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7" name="Rectangle: Rounded Corners 136">
                <a:extLst>
                  <a:ext uri="{FF2B5EF4-FFF2-40B4-BE49-F238E27FC236}">
                    <a16:creationId xmlns="" xmlns:a16="http://schemas.microsoft.com/office/drawing/2014/main" id="{AF2EE4E5-84E6-48BB-A5AC-F6CE837CC97D}"/>
                  </a:ext>
                </a:extLst>
              </p:cNvPr>
              <p:cNvSpPr/>
              <p:nvPr/>
            </p:nvSpPr>
            <p:spPr>
              <a:xfrm>
                <a:off x="958850" y="3076576"/>
                <a:ext cx="2235200" cy="3006724"/>
              </a:xfrm>
              <a:prstGeom prst="roundRect">
                <a:avLst>
                  <a:gd name="adj" fmla="val 11861"/>
                </a:avLst>
              </a:prstGeom>
              <a:solidFill>
                <a:schemeClr val="tx1">
                  <a:alpha val="11000"/>
                </a:schemeClr>
              </a:solidFill>
              <a:ln>
                <a:gradFill flip="none" rotWithShape="1">
                  <a:gsLst>
                    <a:gs pos="0">
                      <a:schemeClr val="bg1">
                        <a:alpha val="0"/>
                      </a:schemeClr>
                    </a:gs>
                    <a:gs pos="100000">
                      <a:schemeClr val="bg1"/>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8" name="Group 137">
                <a:extLst>
                  <a:ext uri="{FF2B5EF4-FFF2-40B4-BE49-F238E27FC236}">
                    <a16:creationId xmlns="" xmlns:a16="http://schemas.microsoft.com/office/drawing/2014/main" id="{15515013-5D22-4CEC-B5B2-E387885D5A80}"/>
                  </a:ext>
                </a:extLst>
              </p:cNvPr>
              <p:cNvGrpSpPr/>
              <p:nvPr/>
            </p:nvGrpSpPr>
            <p:grpSpPr>
              <a:xfrm>
                <a:off x="1157287" y="2065271"/>
                <a:ext cx="1838326" cy="1838326"/>
                <a:chOff x="1157287" y="2065271"/>
                <a:chExt cx="1838326" cy="1838326"/>
              </a:xfrm>
            </p:grpSpPr>
            <p:grpSp>
              <p:nvGrpSpPr>
                <p:cNvPr id="139" name="Group 138">
                  <a:extLst>
                    <a:ext uri="{FF2B5EF4-FFF2-40B4-BE49-F238E27FC236}">
                      <a16:creationId xmlns="" xmlns:a16="http://schemas.microsoft.com/office/drawing/2014/main" id="{405696DA-79C8-44A5-8A84-15B1B4916135}"/>
                    </a:ext>
                  </a:extLst>
                </p:cNvPr>
                <p:cNvGrpSpPr/>
                <p:nvPr/>
              </p:nvGrpSpPr>
              <p:grpSpPr>
                <a:xfrm>
                  <a:off x="1157287" y="2065271"/>
                  <a:ext cx="1838326" cy="1838326"/>
                  <a:chOff x="1157287" y="2065271"/>
                  <a:chExt cx="1838326" cy="1838326"/>
                </a:xfrm>
              </p:grpSpPr>
              <p:sp>
                <p:nvSpPr>
                  <p:cNvPr id="141" name="Circle: Hollow 140">
                    <a:extLst>
                      <a:ext uri="{FF2B5EF4-FFF2-40B4-BE49-F238E27FC236}">
                        <a16:creationId xmlns="" xmlns:a16="http://schemas.microsoft.com/office/drawing/2014/main" id="{6688C79D-0BD3-43B1-8AF8-AD61E879C8BE}"/>
                      </a:ext>
                    </a:extLst>
                  </p:cNvPr>
                  <p:cNvSpPr/>
                  <p:nvPr/>
                </p:nvSpPr>
                <p:spPr>
                  <a:xfrm>
                    <a:off x="1276350" y="2184334"/>
                    <a:ext cx="1600200" cy="1600200"/>
                  </a:xfrm>
                  <a:prstGeom prst="donut">
                    <a:avLst>
                      <a:gd name="adj" fmla="val 120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2" name="Circle: Hollow 141">
                    <a:extLst>
                      <a:ext uri="{FF2B5EF4-FFF2-40B4-BE49-F238E27FC236}">
                        <a16:creationId xmlns="" xmlns:a16="http://schemas.microsoft.com/office/drawing/2014/main" id="{D21AB32B-44D9-42CC-8A8B-029CA741EBA4}"/>
                      </a:ext>
                    </a:extLst>
                  </p:cNvPr>
                  <p:cNvSpPr/>
                  <p:nvPr/>
                </p:nvSpPr>
                <p:spPr>
                  <a:xfrm>
                    <a:off x="1157287" y="2065271"/>
                    <a:ext cx="1838326" cy="1838326"/>
                  </a:xfrm>
                  <a:prstGeom prst="donut">
                    <a:avLst>
                      <a:gd name="adj" fmla="val 23321"/>
                    </a:avLst>
                  </a:prstGeom>
                  <a:gradFill flip="none" rotWithShape="1">
                    <a:gsLst>
                      <a:gs pos="100000">
                        <a:srgbClr val="6E87D6"/>
                      </a:gs>
                      <a:gs pos="50000">
                        <a:srgbClr val="48C4EE">
                          <a:alpha val="85000"/>
                        </a:srgbClr>
                      </a:gs>
                      <a:gs pos="0">
                        <a:srgbClr val="00FFCC">
                          <a:alpha val="70000"/>
                        </a:srgbClr>
                      </a:gs>
                    </a:gsLst>
                    <a:lin ang="5400000" scaled="1"/>
                    <a:tileRect/>
                  </a:gra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40" name="Oval 139">
                  <a:extLst>
                    <a:ext uri="{FF2B5EF4-FFF2-40B4-BE49-F238E27FC236}">
                      <a16:creationId xmlns="" xmlns:a16="http://schemas.microsoft.com/office/drawing/2014/main" id="{3A87BE0F-E2DA-4A04-BE84-ECA9B3B21370}"/>
                    </a:ext>
                  </a:extLst>
                </p:cNvPr>
                <p:cNvSpPr/>
                <p:nvPr/>
              </p:nvSpPr>
              <p:spPr>
                <a:xfrm>
                  <a:off x="1419225" y="2327209"/>
                  <a:ext cx="1314450" cy="1314450"/>
                </a:xfrm>
                <a:prstGeom prst="ellipse">
                  <a:avLst/>
                </a:prstGeom>
                <a:blipFill dpi="0" rotWithShape="1">
                  <a:blip r:embed="rId6">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3" name="TextBox 132">
              <a:extLst>
                <a:ext uri="{FF2B5EF4-FFF2-40B4-BE49-F238E27FC236}">
                  <a16:creationId xmlns="" xmlns:a16="http://schemas.microsoft.com/office/drawing/2014/main" id="{6AFC7FE4-8D54-47EC-8D95-E50037082064}"/>
                </a:ext>
              </a:extLst>
            </p:cNvPr>
            <p:cNvSpPr txBox="1"/>
            <p:nvPr/>
          </p:nvSpPr>
          <p:spPr>
            <a:xfrm flipH="1">
              <a:off x="958850" y="3744079"/>
              <a:ext cx="2235200" cy="323165"/>
            </a:xfrm>
            <a:prstGeom prst="rect">
              <a:avLst/>
            </a:prstGeom>
          </p:spPr>
          <p:txBody>
            <a:bodyPr wrap="square">
              <a:spAutoFit/>
            </a:bodyPr>
            <a:lstStyle>
              <a:defPPr>
                <a:defRPr lang="en-US"/>
              </a:defPPr>
              <a:lvl1pPr>
                <a:defRPr sz="1600" b="1">
                  <a:solidFill>
                    <a:schemeClr val="tx1">
                      <a:lumMod val="85000"/>
                      <a:lumOff val="15000"/>
                    </a:schemeClr>
                  </a:solidFill>
                  <a:latin typeface="+mj-lt"/>
                  <a:ea typeface="Open Sans" panose="020B0606030504020204" pitchFamily="34" charset="0"/>
                  <a:cs typeface="Segoe UI" panose="020B0502040204020203" pitchFamily="34" charset="0"/>
                </a:defRPr>
              </a:lvl1pPr>
            </a:lstStyle>
            <a:p>
              <a:pPr lvl="0" algn="ctr">
                <a:defRPr/>
              </a:pPr>
              <a:r>
                <a:rPr lang="en-US" sz="1500" kern="0" dirty="0">
                  <a:solidFill>
                    <a:schemeClr val="bg1"/>
                  </a:solidFill>
                  <a:latin typeface="Century Gothic" panose="020B0502020202020204" pitchFamily="34" charset="0"/>
                </a:rPr>
                <a:t>Oscar Collins</a:t>
              </a:r>
            </a:p>
          </p:txBody>
        </p:sp>
        <p:sp>
          <p:nvSpPr>
            <p:cNvPr id="134" name="TextBox 133">
              <a:extLst>
                <a:ext uri="{FF2B5EF4-FFF2-40B4-BE49-F238E27FC236}">
                  <a16:creationId xmlns="" xmlns:a16="http://schemas.microsoft.com/office/drawing/2014/main" id="{051F4797-CBA5-4E99-80AE-48DC33578182}"/>
                </a:ext>
              </a:extLst>
            </p:cNvPr>
            <p:cNvSpPr txBox="1"/>
            <p:nvPr/>
          </p:nvSpPr>
          <p:spPr>
            <a:xfrm flipH="1">
              <a:off x="958850" y="4006126"/>
              <a:ext cx="2235200" cy="270330"/>
            </a:xfrm>
            <a:prstGeom prst="rect">
              <a:avLst/>
            </a:prstGeom>
          </p:spPr>
          <p:txBody>
            <a:bodyPr wrap="square">
              <a:sp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1000" i="1" kern="0" dirty="0">
                  <a:solidFill>
                    <a:srgbClr val="66FFFF"/>
                  </a:solidFill>
                  <a:latin typeface="Century Gothic" panose="020B0502020202020204" pitchFamily="34" charset="0"/>
                </a:rPr>
                <a:t>Director</a:t>
              </a:r>
            </a:p>
          </p:txBody>
        </p:sp>
        <p:sp>
          <p:nvSpPr>
            <p:cNvPr id="135" name="TextBox 134">
              <a:extLst>
                <a:ext uri="{FF2B5EF4-FFF2-40B4-BE49-F238E27FC236}">
                  <a16:creationId xmlns="" xmlns:a16="http://schemas.microsoft.com/office/drawing/2014/main" id="{05BD59CB-0B36-45C0-BD95-B9B1AEA5926D}"/>
                </a:ext>
              </a:extLst>
            </p:cNvPr>
            <p:cNvSpPr txBox="1"/>
            <p:nvPr/>
          </p:nvSpPr>
          <p:spPr>
            <a:xfrm flipH="1">
              <a:off x="1071563" y="4453263"/>
              <a:ext cx="2009772" cy="1025068"/>
            </a:xfrm>
            <a:prstGeom prst="rect">
              <a:avLst/>
            </a:prstGeom>
          </p:spPr>
          <p:txBody>
            <a:bodyPr wrap="square" anchor="ctr" anchorCtr="0">
              <a:noAutofit/>
            </a:bodyPr>
            <a:lstStyle>
              <a:defPPr>
                <a:defRPr lang="en-US"/>
              </a:defPPr>
              <a:lvl1pPr>
                <a:lnSpc>
                  <a:spcPct val="130000"/>
                </a:lnSpc>
                <a:defRPr sz="1200">
                  <a:solidFill>
                    <a:schemeClr val="tx1">
                      <a:lumMod val="50000"/>
                      <a:lumOff val="50000"/>
                    </a:schemeClr>
                  </a:solidFill>
                  <a:ea typeface="Open Sans" panose="020B0606030504020204" pitchFamily="34" charset="0"/>
                  <a:cs typeface="Segoe UI" panose="020B0502040204020203" pitchFamily="34" charset="0"/>
                </a:defRPr>
              </a:lvl1pPr>
            </a:lstStyle>
            <a:p>
              <a:pPr lvl="0" algn="ctr">
                <a:defRPr/>
              </a:pPr>
              <a:r>
                <a:rPr lang="en-US" sz="800" kern="0" dirty="0">
                  <a:solidFill>
                    <a:schemeClr val="bg1"/>
                  </a:solidFill>
                  <a:latin typeface="Century Gothic" panose="020B0502020202020204" pitchFamily="34" charset="0"/>
                </a:rPr>
                <a:t>Accomplished product development professional with extensive experience leading teams by example. Contributed to new hire training by helping the training department develop new materials.</a:t>
              </a:r>
            </a:p>
          </p:txBody>
        </p:sp>
      </p:grpSp>
    </p:spTree>
    <p:extLst>
      <p:ext uri="{BB962C8B-B14F-4D97-AF65-F5344CB8AC3E}">
        <p14:creationId xmlns:p14="http://schemas.microsoft.com/office/powerpoint/2010/main" val="3587620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4AC2405-3D6F-684F-825A-0AF4701F338B}"/>
              </a:ext>
            </a:extLst>
          </p:cNvPr>
          <p:cNvSpPr txBox="1"/>
          <p:nvPr/>
        </p:nvSpPr>
        <p:spPr>
          <a:xfrm>
            <a:off x="4732645" y="411733"/>
            <a:ext cx="2726708" cy="430887"/>
          </a:xfrm>
          <a:prstGeom prst="rect">
            <a:avLst/>
          </a:prstGeom>
          <a:noFill/>
        </p:spPr>
        <p:txBody>
          <a:bodyPr wrap="none" lIns="0" tIns="0" rIns="0" bIns="0" rtlCol="0" anchor="ctr">
            <a:spAutoFit/>
          </a:bodyPr>
          <a:lstStyle>
            <a:defPPr>
              <a:defRPr lang="en-US"/>
            </a:defPPr>
            <a:lvl1pPr algn="ctr">
              <a:defRPr sz="2500" b="1"/>
            </a:lvl1pPr>
          </a:lstStyle>
          <a:p>
            <a:r>
              <a:rPr lang="en-US" sz="2800" dirty="0">
                <a:solidFill>
                  <a:srgbClr val="425570"/>
                </a:solidFill>
                <a:latin typeface="Century Gothic" panose="020B0502020202020204" pitchFamily="34" charset="0"/>
              </a:rPr>
              <a:t>Idea Evaluation</a:t>
            </a:r>
          </a:p>
        </p:txBody>
      </p:sp>
      <p:sp>
        <p:nvSpPr>
          <p:cNvPr id="97" name="Speech Bubble: Rectangle with Corners Rounded 23">
            <a:extLst>
              <a:ext uri="{FF2B5EF4-FFF2-40B4-BE49-F238E27FC236}">
                <a16:creationId xmlns="" xmlns:a16="http://schemas.microsoft.com/office/drawing/2014/main" id="{76CF2BCF-051A-5C45-B0AB-4E963DD75D59}"/>
              </a:ext>
            </a:extLst>
          </p:cNvPr>
          <p:cNvSpPr/>
          <p:nvPr/>
        </p:nvSpPr>
        <p:spPr>
          <a:xfrm rot="16200000">
            <a:off x="5600880" y="-3466817"/>
            <a:ext cx="990239" cy="10423515"/>
          </a:xfrm>
          <a:prstGeom prst="roundRect">
            <a:avLst>
              <a:gd name="adj" fmla="val 16194"/>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99" name="Oval 98">
            <a:extLst>
              <a:ext uri="{FF2B5EF4-FFF2-40B4-BE49-F238E27FC236}">
                <a16:creationId xmlns="" xmlns:a16="http://schemas.microsoft.com/office/drawing/2014/main" id="{76ECD3A1-6959-764D-8467-89DA00786A12}"/>
              </a:ext>
            </a:extLst>
          </p:cNvPr>
          <p:cNvSpPr>
            <a:spLocks/>
          </p:cNvSpPr>
          <p:nvPr/>
        </p:nvSpPr>
        <p:spPr>
          <a:xfrm>
            <a:off x="3491129" y="1880542"/>
            <a:ext cx="194592" cy="180000"/>
          </a:xfrm>
          <a:prstGeom prst="ellipse">
            <a:avLst/>
          </a:prstGeom>
          <a:solidFill>
            <a:schemeClr val="bg1"/>
          </a:solidFill>
          <a:ln w="12700" cap="flat">
            <a:solidFill>
              <a:schemeClr val="bg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100" name="TextBox 99">
            <a:extLst>
              <a:ext uri="{FF2B5EF4-FFF2-40B4-BE49-F238E27FC236}">
                <a16:creationId xmlns="" xmlns:a16="http://schemas.microsoft.com/office/drawing/2014/main" id="{94EE44AA-404E-E74D-855C-F04368CFE9FE}"/>
              </a:ext>
            </a:extLst>
          </p:cNvPr>
          <p:cNvSpPr txBox="1"/>
          <p:nvPr/>
        </p:nvSpPr>
        <p:spPr>
          <a:xfrm>
            <a:off x="3724827" y="1857690"/>
            <a:ext cx="1038746" cy="2257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defTabSz="825500" rtl="0" fontAlgn="auto" latinLnBrk="0" hangingPunct="0">
              <a:lnSpc>
                <a:spcPct val="100000"/>
              </a:lnSpc>
              <a:spcBef>
                <a:spcPts val="0"/>
              </a:spcBef>
              <a:spcAft>
                <a:spcPts val="0"/>
              </a:spcAft>
              <a:buClrTx/>
              <a:buSzTx/>
              <a:buFontTx/>
              <a:buNone/>
              <a:tabLst/>
            </a:pPr>
            <a:r>
              <a:rPr lang="en-US" sz="800" dirty="0">
                <a:latin typeface="Century Gothic" panose="020B0502020202020204" pitchFamily="34" charset="0"/>
                <a:ea typeface="Helvetica Neue"/>
                <a:cs typeface="Helvetica Neue"/>
                <a:sym typeface="Helvetica Neue"/>
              </a:rPr>
              <a:t>Radical innovation</a:t>
            </a:r>
            <a:endParaRPr kumimoji="0" lang="en-US" sz="800" i="0" u="none" strike="noStrike" cap="none" spc="0" normalizeH="0" baseline="0" dirty="0">
              <a:ln>
                <a:noFill/>
              </a:ln>
              <a:effectLst/>
              <a:uFillTx/>
              <a:latin typeface="Century Gothic" panose="020B0502020202020204" pitchFamily="34" charset="0"/>
              <a:ea typeface="Helvetica Neue"/>
              <a:cs typeface="Helvetica Neue"/>
              <a:sym typeface="Helvetica Neue"/>
            </a:endParaRPr>
          </a:p>
        </p:txBody>
      </p:sp>
      <p:sp>
        <p:nvSpPr>
          <p:cNvPr id="102" name="TextBox 101">
            <a:extLst>
              <a:ext uri="{FF2B5EF4-FFF2-40B4-BE49-F238E27FC236}">
                <a16:creationId xmlns="" xmlns:a16="http://schemas.microsoft.com/office/drawing/2014/main" id="{B5285E37-8188-C844-8002-9CCFAB061D54}"/>
              </a:ext>
            </a:extLst>
          </p:cNvPr>
          <p:cNvSpPr txBox="1"/>
          <p:nvPr/>
        </p:nvSpPr>
        <p:spPr>
          <a:xfrm>
            <a:off x="5605512" y="1857690"/>
            <a:ext cx="1328890" cy="2257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defTabSz="825500" rtl="0" fontAlgn="auto" latinLnBrk="0" hangingPunct="0">
              <a:lnSpc>
                <a:spcPct val="100000"/>
              </a:lnSpc>
              <a:spcBef>
                <a:spcPts val="0"/>
              </a:spcBef>
              <a:spcAft>
                <a:spcPts val="0"/>
              </a:spcAft>
              <a:buClrTx/>
              <a:buSzTx/>
              <a:buFontTx/>
              <a:buNone/>
              <a:tabLst/>
            </a:pPr>
            <a:r>
              <a:rPr lang="en-US" sz="800" dirty="0">
                <a:latin typeface="Century Gothic" panose="020B0502020202020204" pitchFamily="34" charset="0"/>
                <a:ea typeface="Helvetica Neue"/>
                <a:cs typeface="Helvetica Neue"/>
                <a:sym typeface="Helvetica Neue"/>
              </a:rPr>
              <a:t>Improvement innovation</a:t>
            </a:r>
            <a:endParaRPr kumimoji="0" lang="en-US" sz="800" i="0" u="none" strike="noStrike" cap="none" spc="0" normalizeH="0" baseline="0" dirty="0">
              <a:ln>
                <a:noFill/>
              </a:ln>
              <a:effectLst/>
              <a:uFillTx/>
              <a:latin typeface="Century Gothic" panose="020B0502020202020204" pitchFamily="34" charset="0"/>
              <a:ea typeface="Helvetica Neue"/>
              <a:cs typeface="Helvetica Neue"/>
              <a:sym typeface="Helvetica Neue"/>
            </a:endParaRPr>
          </a:p>
        </p:txBody>
      </p:sp>
      <p:sp>
        <p:nvSpPr>
          <p:cNvPr id="103" name="Oval 102">
            <a:extLst>
              <a:ext uri="{FF2B5EF4-FFF2-40B4-BE49-F238E27FC236}">
                <a16:creationId xmlns="" xmlns:a16="http://schemas.microsoft.com/office/drawing/2014/main" id="{03B9AE82-659C-E142-BD0A-F84EB5644B6E}"/>
              </a:ext>
            </a:extLst>
          </p:cNvPr>
          <p:cNvSpPr>
            <a:spLocks/>
          </p:cNvSpPr>
          <p:nvPr/>
        </p:nvSpPr>
        <p:spPr>
          <a:xfrm>
            <a:off x="7365046" y="1880542"/>
            <a:ext cx="194592" cy="180000"/>
          </a:xfrm>
          <a:prstGeom prst="ellipse">
            <a:avLst/>
          </a:prstGeom>
          <a:solidFill>
            <a:schemeClr val="bg1"/>
          </a:solidFill>
          <a:ln w="12700" cap="flat">
            <a:solidFill>
              <a:schemeClr val="bg1">
                <a:lumMod val="5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04" name="TextBox 103">
            <a:extLst>
              <a:ext uri="{FF2B5EF4-FFF2-40B4-BE49-F238E27FC236}">
                <a16:creationId xmlns="" xmlns:a16="http://schemas.microsoft.com/office/drawing/2014/main" id="{D9D8F33B-5033-EB4E-87E9-62CAB6D584E5}"/>
              </a:ext>
            </a:extLst>
          </p:cNvPr>
          <p:cNvSpPr txBox="1"/>
          <p:nvPr/>
        </p:nvSpPr>
        <p:spPr>
          <a:xfrm>
            <a:off x="7621329" y="1857690"/>
            <a:ext cx="1035540" cy="2257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defTabSz="825500" rtl="0" fontAlgn="auto" latinLnBrk="0" hangingPunct="0">
              <a:lnSpc>
                <a:spcPct val="100000"/>
              </a:lnSpc>
              <a:spcBef>
                <a:spcPts val="0"/>
              </a:spcBef>
              <a:spcAft>
                <a:spcPts val="0"/>
              </a:spcAft>
              <a:buClrTx/>
              <a:buSzTx/>
              <a:buFontTx/>
              <a:buNone/>
              <a:tabLst/>
            </a:pPr>
            <a:r>
              <a:rPr lang="en-US" sz="800" dirty="0">
                <a:latin typeface="Century Gothic" panose="020B0502020202020204" pitchFamily="34" charset="0"/>
                <a:ea typeface="Helvetica Neue"/>
                <a:cs typeface="Helvetica Neue"/>
                <a:sym typeface="Helvetica Neue"/>
              </a:rPr>
              <a:t>Routine innovation</a:t>
            </a:r>
            <a:endParaRPr kumimoji="0" lang="en-US" sz="800" i="0" u="none" strike="noStrike" cap="none" spc="0" normalizeH="0" baseline="0" dirty="0">
              <a:ln>
                <a:noFill/>
              </a:ln>
              <a:effectLst/>
              <a:uFillTx/>
              <a:latin typeface="Century Gothic" panose="020B0502020202020204" pitchFamily="34" charset="0"/>
              <a:ea typeface="Helvetica Neue"/>
              <a:cs typeface="Helvetica Neue"/>
              <a:sym typeface="Helvetica Neue"/>
            </a:endParaRPr>
          </a:p>
        </p:txBody>
      </p:sp>
      <p:sp>
        <p:nvSpPr>
          <p:cNvPr id="105" name="Rectangle 104">
            <a:extLst>
              <a:ext uri="{FF2B5EF4-FFF2-40B4-BE49-F238E27FC236}">
                <a16:creationId xmlns="" xmlns:a16="http://schemas.microsoft.com/office/drawing/2014/main" id="{A44419C4-FE86-9940-B385-872696EB75A3}"/>
              </a:ext>
            </a:extLst>
          </p:cNvPr>
          <p:cNvSpPr/>
          <p:nvPr/>
        </p:nvSpPr>
        <p:spPr>
          <a:xfrm>
            <a:off x="3391271" y="1420771"/>
            <a:ext cx="1818126" cy="215444"/>
          </a:xfrm>
          <a:prstGeom prst="rect">
            <a:avLst/>
          </a:prstGeom>
        </p:spPr>
        <p:txBody>
          <a:bodyPr wrap="none">
            <a:spAutoFit/>
          </a:bodyPr>
          <a:lstStyle/>
          <a:p>
            <a:r>
              <a:rPr lang="en-US" sz="800" dirty="0">
                <a:latin typeface="Century Gothic" panose="020B0502020202020204" pitchFamily="34" charset="0"/>
                <a:sym typeface="Helvetica Neue Medium"/>
              </a:rPr>
              <a:t>Consulting process improvement</a:t>
            </a:r>
          </a:p>
        </p:txBody>
      </p:sp>
      <p:cxnSp>
        <p:nvCxnSpPr>
          <p:cNvPr id="108" name="Straight Connector 107">
            <a:extLst>
              <a:ext uri="{FF2B5EF4-FFF2-40B4-BE49-F238E27FC236}">
                <a16:creationId xmlns="" xmlns:a16="http://schemas.microsoft.com/office/drawing/2014/main" id="{B5505BC0-833E-2644-A707-5DB27105E97E}"/>
              </a:ext>
            </a:extLst>
          </p:cNvPr>
          <p:cNvCxnSpPr>
            <a:cxnSpLocks/>
          </p:cNvCxnSpPr>
          <p:nvPr/>
        </p:nvCxnSpPr>
        <p:spPr>
          <a:xfrm>
            <a:off x="3340207" y="1737440"/>
            <a:ext cx="7859987" cy="0"/>
          </a:xfrm>
          <a:prstGeom prst="line">
            <a:avLst/>
          </a:prstGeom>
          <a:ln w="25400" cap="rnd">
            <a:solidFill>
              <a:schemeClr val="bg1"/>
            </a:solidFill>
            <a:prstDash val="solid"/>
            <a:round/>
          </a:ln>
        </p:spPr>
        <p:style>
          <a:lnRef idx="1">
            <a:schemeClr val="accent1"/>
          </a:lnRef>
          <a:fillRef idx="0">
            <a:schemeClr val="accent1"/>
          </a:fillRef>
          <a:effectRef idx="0">
            <a:schemeClr val="accent1"/>
          </a:effectRef>
          <a:fontRef idx="minor">
            <a:schemeClr val="tx1"/>
          </a:fontRef>
        </p:style>
      </p:cxnSp>
      <p:sp>
        <p:nvSpPr>
          <p:cNvPr id="111" name="Speech Bubble: Rectangle with Corners Rounded 23">
            <a:extLst>
              <a:ext uri="{FF2B5EF4-FFF2-40B4-BE49-F238E27FC236}">
                <a16:creationId xmlns="" xmlns:a16="http://schemas.microsoft.com/office/drawing/2014/main" id="{5FCE7091-BC48-744A-96D8-E91048D50A75}"/>
              </a:ext>
            </a:extLst>
          </p:cNvPr>
          <p:cNvSpPr/>
          <p:nvPr/>
        </p:nvSpPr>
        <p:spPr>
          <a:xfrm rot="16200000">
            <a:off x="2974313" y="453617"/>
            <a:ext cx="990239" cy="5170379"/>
          </a:xfrm>
          <a:prstGeom prst="roundRect">
            <a:avLst>
              <a:gd name="adj" fmla="val 16194"/>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18" name="Rectangle 117">
            <a:extLst>
              <a:ext uri="{FF2B5EF4-FFF2-40B4-BE49-F238E27FC236}">
                <a16:creationId xmlns="" xmlns:a16="http://schemas.microsoft.com/office/drawing/2014/main" id="{8D18C945-F1B1-7343-8CE0-AE088CF45757}"/>
              </a:ext>
            </a:extLst>
          </p:cNvPr>
          <p:cNvSpPr/>
          <p:nvPr/>
        </p:nvSpPr>
        <p:spPr>
          <a:xfrm>
            <a:off x="3391272" y="2616994"/>
            <a:ext cx="2541385" cy="381515"/>
          </a:xfrm>
          <a:prstGeom prst="rect">
            <a:avLst/>
          </a:prstGeom>
        </p:spPr>
        <p:txBody>
          <a:bodyPr wrap="square" anchor="ctr">
            <a:spAutoFit/>
          </a:bodyPr>
          <a:lstStyle/>
          <a:p>
            <a:pPr>
              <a:lnSpc>
                <a:spcPts val="1160"/>
              </a:lnSpc>
            </a:pPr>
            <a:r>
              <a:rPr lang="en-US" sz="800" dirty="0">
                <a:latin typeface="Century Gothic" panose="020B0502020202020204" pitchFamily="34" charset="0"/>
                <a:sym typeface="Helvetica Neue Medium"/>
              </a:rPr>
              <a:t>Consulting service of supply chain related</a:t>
            </a:r>
          </a:p>
          <a:p>
            <a:pPr>
              <a:lnSpc>
                <a:spcPts val="1160"/>
              </a:lnSpc>
            </a:pPr>
            <a:r>
              <a:rPr lang="en-US" sz="800" dirty="0">
                <a:latin typeface="Century Gothic" panose="020B0502020202020204" pitchFamily="34" charset="0"/>
                <a:sym typeface="Helvetica Neue Medium"/>
              </a:rPr>
              <a:t>problems in the market</a:t>
            </a:r>
          </a:p>
        </p:txBody>
      </p:sp>
      <p:cxnSp>
        <p:nvCxnSpPr>
          <p:cNvPr id="121" name="Straight Connector 120">
            <a:extLst>
              <a:ext uri="{FF2B5EF4-FFF2-40B4-BE49-F238E27FC236}">
                <a16:creationId xmlns="" xmlns:a16="http://schemas.microsoft.com/office/drawing/2014/main" id="{576407B9-C40F-EB44-8D53-FCEC7F528981}"/>
              </a:ext>
            </a:extLst>
          </p:cNvPr>
          <p:cNvCxnSpPr>
            <a:cxnSpLocks/>
          </p:cNvCxnSpPr>
          <p:nvPr/>
        </p:nvCxnSpPr>
        <p:spPr>
          <a:xfrm>
            <a:off x="3340208" y="3042457"/>
            <a:ext cx="2600163" cy="0"/>
          </a:xfrm>
          <a:prstGeom prst="line">
            <a:avLst/>
          </a:prstGeom>
          <a:ln w="25400" cap="rnd">
            <a:solidFill>
              <a:schemeClr val="bg1"/>
            </a:solidFill>
            <a:prstDash val="solid"/>
            <a:round/>
          </a:ln>
        </p:spPr>
        <p:style>
          <a:lnRef idx="1">
            <a:schemeClr val="accent1"/>
          </a:lnRef>
          <a:fillRef idx="0">
            <a:schemeClr val="accent1"/>
          </a:fillRef>
          <a:effectRef idx="0">
            <a:schemeClr val="accent1"/>
          </a:effectRef>
          <a:fontRef idx="minor">
            <a:schemeClr val="tx1"/>
          </a:fontRef>
        </p:style>
      </p:cxnSp>
      <p:sp>
        <p:nvSpPr>
          <p:cNvPr id="123" name="Rectangle 122">
            <a:extLst>
              <a:ext uri="{FF2B5EF4-FFF2-40B4-BE49-F238E27FC236}">
                <a16:creationId xmlns="" xmlns:a16="http://schemas.microsoft.com/office/drawing/2014/main" id="{289AA663-085E-594E-8D51-AF7CCC9B16E5}"/>
              </a:ext>
            </a:extLst>
          </p:cNvPr>
          <p:cNvSpPr/>
          <p:nvPr/>
        </p:nvSpPr>
        <p:spPr>
          <a:xfrm>
            <a:off x="3391272" y="3083253"/>
            <a:ext cx="2492440" cy="381515"/>
          </a:xfrm>
          <a:prstGeom prst="rect">
            <a:avLst/>
          </a:prstGeom>
        </p:spPr>
        <p:txBody>
          <a:bodyPr wrap="square" anchor="ctr">
            <a:spAutoFit/>
          </a:bodyPr>
          <a:lstStyle/>
          <a:p>
            <a:pPr>
              <a:lnSpc>
                <a:spcPts val="1160"/>
              </a:lnSpc>
            </a:pPr>
            <a:r>
              <a:rPr lang="en-US" sz="800" dirty="0">
                <a:latin typeface="Century Gothic" panose="020B0502020202020204" pitchFamily="34" charset="0"/>
                <a:sym typeface="Helvetica Neue Medium"/>
              </a:rPr>
              <a:t>Optimal outcome for both parties &amp; their</a:t>
            </a:r>
          </a:p>
          <a:p>
            <a:pPr>
              <a:lnSpc>
                <a:spcPts val="1160"/>
              </a:lnSpc>
            </a:pPr>
            <a:r>
              <a:rPr lang="en-US" sz="800" dirty="0">
                <a:latin typeface="Century Gothic" panose="020B0502020202020204" pitchFamily="34" charset="0"/>
                <a:sym typeface="Helvetica Neue Medium"/>
              </a:rPr>
              <a:t>mutual growth in the future</a:t>
            </a:r>
          </a:p>
        </p:txBody>
      </p:sp>
      <p:sp>
        <p:nvSpPr>
          <p:cNvPr id="125" name="Speech Bubble: Rectangle with Corners Rounded 23">
            <a:extLst>
              <a:ext uri="{FF2B5EF4-FFF2-40B4-BE49-F238E27FC236}">
                <a16:creationId xmlns="" xmlns:a16="http://schemas.microsoft.com/office/drawing/2014/main" id="{D919A779-DC9D-1C4B-B24E-D75BF4151734}"/>
              </a:ext>
            </a:extLst>
          </p:cNvPr>
          <p:cNvSpPr/>
          <p:nvPr/>
        </p:nvSpPr>
        <p:spPr>
          <a:xfrm rot="16200000">
            <a:off x="8227446" y="461366"/>
            <a:ext cx="990239" cy="5170379"/>
          </a:xfrm>
          <a:prstGeom prst="roundRect">
            <a:avLst>
              <a:gd name="adj" fmla="val 16194"/>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26" name="Rectangle 125">
            <a:extLst>
              <a:ext uri="{FF2B5EF4-FFF2-40B4-BE49-F238E27FC236}">
                <a16:creationId xmlns="" xmlns:a16="http://schemas.microsoft.com/office/drawing/2014/main" id="{861B2954-C22E-334A-BF55-1D8C8A7B0927}"/>
              </a:ext>
            </a:extLst>
          </p:cNvPr>
          <p:cNvSpPr/>
          <p:nvPr/>
        </p:nvSpPr>
        <p:spPr>
          <a:xfrm>
            <a:off x="8644406" y="2614492"/>
            <a:ext cx="2600163" cy="384401"/>
          </a:xfrm>
          <a:prstGeom prst="rect">
            <a:avLst/>
          </a:prstGeom>
        </p:spPr>
        <p:txBody>
          <a:bodyPr wrap="square" anchor="ctr">
            <a:spAutoFit/>
          </a:bodyPr>
          <a:lstStyle/>
          <a:p>
            <a:pPr>
              <a:lnSpc>
                <a:spcPts val="1160"/>
              </a:lnSpc>
            </a:pPr>
            <a:r>
              <a:rPr lang="en-US" sz="800" dirty="0">
                <a:latin typeface="Century Gothic" panose="020B0502020202020204" pitchFamily="34" charset="0"/>
                <a:sym typeface="Helvetica Neue Medium"/>
              </a:rPr>
              <a:t>Quality service with a specific time limit,</a:t>
            </a:r>
            <a:br>
              <a:rPr lang="en-US" sz="800" dirty="0">
                <a:latin typeface="Century Gothic" panose="020B0502020202020204" pitchFamily="34" charset="0"/>
                <a:sym typeface="Helvetica Neue Medium"/>
              </a:rPr>
            </a:br>
            <a:r>
              <a:rPr lang="en-US" sz="800" dirty="0">
                <a:latin typeface="Century Gothic" panose="020B0502020202020204" pitchFamily="34" charset="0"/>
                <a:sym typeface="Helvetica Neue Medium"/>
              </a:rPr>
              <a:t>ensuring low cost</a:t>
            </a:r>
          </a:p>
        </p:txBody>
      </p:sp>
      <p:cxnSp>
        <p:nvCxnSpPr>
          <p:cNvPr id="129" name="Straight Connector 128">
            <a:extLst>
              <a:ext uri="{FF2B5EF4-FFF2-40B4-BE49-F238E27FC236}">
                <a16:creationId xmlns="" xmlns:a16="http://schemas.microsoft.com/office/drawing/2014/main" id="{0E83EE68-FC49-7E4F-9A80-D9D3E9A79DCD}"/>
              </a:ext>
            </a:extLst>
          </p:cNvPr>
          <p:cNvCxnSpPr>
            <a:cxnSpLocks/>
          </p:cNvCxnSpPr>
          <p:nvPr/>
        </p:nvCxnSpPr>
        <p:spPr>
          <a:xfrm>
            <a:off x="8593342" y="3050206"/>
            <a:ext cx="2600163" cy="0"/>
          </a:xfrm>
          <a:prstGeom prst="line">
            <a:avLst/>
          </a:prstGeom>
          <a:ln w="25400" cap="rnd">
            <a:solidFill>
              <a:schemeClr val="bg1"/>
            </a:solidFill>
            <a:prstDash val="solid"/>
            <a:round/>
          </a:ln>
        </p:spPr>
        <p:style>
          <a:lnRef idx="1">
            <a:schemeClr val="accent1"/>
          </a:lnRef>
          <a:fillRef idx="0">
            <a:schemeClr val="accent1"/>
          </a:fillRef>
          <a:effectRef idx="0">
            <a:schemeClr val="accent1"/>
          </a:effectRef>
          <a:fontRef idx="minor">
            <a:schemeClr val="tx1"/>
          </a:fontRef>
        </p:style>
      </p:cxnSp>
      <p:sp>
        <p:nvSpPr>
          <p:cNvPr id="130" name="Rectangle 129">
            <a:extLst>
              <a:ext uri="{FF2B5EF4-FFF2-40B4-BE49-F238E27FC236}">
                <a16:creationId xmlns="" xmlns:a16="http://schemas.microsoft.com/office/drawing/2014/main" id="{76CA97B2-7C51-C346-AED8-A3EF42D9EBA9}"/>
              </a:ext>
            </a:extLst>
          </p:cNvPr>
          <p:cNvSpPr/>
          <p:nvPr/>
        </p:nvSpPr>
        <p:spPr>
          <a:xfrm>
            <a:off x="8644406" y="3079139"/>
            <a:ext cx="2600163" cy="384401"/>
          </a:xfrm>
          <a:prstGeom prst="rect">
            <a:avLst/>
          </a:prstGeom>
        </p:spPr>
        <p:txBody>
          <a:bodyPr wrap="square" anchor="ctr">
            <a:spAutoFit/>
          </a:bodyPr>
          <a:lstStyle/>
          <a:p>
            <a:pPr>
              <a:lnSpc>
                <a:spcPts val="1160"/>
              </a:lnSpc>
            </a:pPr>
            <a:r>
              <a:rPr lang="en-US" sz="800" dirty="0">
                <a:latin typeface="Century Gothic" panose="020B0502020202020204" pitchFamily="34" charset="0"/>
                <a:sym typeface="Helvetica Neue Medium"/>
              </a:rPr>
              <a:t>Unstable  business environment &amp; low cost outsourcing opportunities</a:t>
            </a:r>
          </a:p>
        </p:txBody>
      </p:sp>
      <p:sp>
        <p:nvSpPr>
          <p:cNvPr id="134" name="Rounded Rectangle">
            <a:extLst>
              <a:ext uri="{FF2B5EF4-FFF2-40B4-BE49-F238E27FC236}">
                <a16:creationId xmlns="" xmlns:a16="http://schemas.microsoft.com/office/drawing/2014/main" id="{60794ADF-C355-D648-9559-830F288EB16D}"/>
              </a:ext>
            </a:extLst>
          </p:cNvPr>
          <p:cNvSpPr/>
          <p:nvPr/>
        </p:nvSpPr>
        <p:spPr>
          <a:xfrm>
            <a:off x="1173077" y="4327997"/>
            <a:ext cx="4759580" cy="302343"/>
          </a:xfrm>
          <a:prstGeom prst="roundRect">
            <a:avLst>
              <a:gd name="adj" fmla="val 10259"/>
            </a:avLst>
          </a:prstGeom>
          <a:solidFill>
            <a:schemeClr val="bg1">
              <a:lumMod val="95000"/>
            </a:schemeClr>
          </a:solidFill>
          <a:ln w="6350">
            <a:noFill/>
            <a:miter lim="400000"/>
          </a:ln>
        </p:spPr>
        <p:txBody>
          <a:bodyPr lIns="72000" tIns="0" rIns="0" bIns="0" anchor="ctr"/>
          <a:lstStyle/>
          <a:p>
            <a:endParaRPr lang="en-US" sz="800" dirty="0">
              <a:solidFill>
                <a:schemeClr val="tx1">
                  <a:lumMod val="65000"/>
                  <a:lumOff val="35000"/>
                </a:schemeClr>
              </a:solidFill>
              <a:latin typeface="Century Gothic" panose="020B0502020202020204" pitchFamily="34" charset="0"/>
              <a:sym typeface="Helvetica Neue Medium"/>
            </a:endParaRPr>
          </a:p>
        </p:txBody>
      </p:sp>
      <p:sp>
        <p:nvSpPr>
          <p:cNvPr id="135" name="TextBox 134">
            <a:extLst>
              <a:ext uri="{FF2B5EF4-FFF2-40B4-BE49-F238E27FC236}">
                <a16:creationId xmlns="" xmlns:a16="http://schemas.microsoft.com/office/drawing/2014/main" id="{9E7DDBE3-4814-3C4C-8DBE-F89BCA946317}"/>
              </a:ext>
            </a:extLst>
          </p:cNvPr>
          <p:cNvSpPr txBox="1"/>
          <p:nvPr/>
        </p:nvSpPr>
        <p:spPr>
          <a:xfrm>
            <a:off x="1173077" y="4033337"/>
            <a:ext cx="1762641"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2000" tIns="50800" rIns="50800" bIns="50800" numCol="1" spcCol="38100" rtlCol="0" anchor="ctr">
            <a:spAutoFit/>
          </a:bodyPr>
          <a:lstStyle>
            <a:defPPr>
              <a:defRPr lang="en-US"/>
            </a:defPPr>
            <a:lvl1pPr lvl="0" defTabSz="825500" hangingPunct="0">
              <a:defRPr sz="900" b="0" kern="0">
                <a:solidFill>
                  <a:srgbClr val="80EBA0"/>
                </a:solidFill>
              </a:defRPr>
            </a:lvl1pPr>
          </a:lstStyle>
          <a:p>
            <a:r>
              <a:rPr lang="en-US" sz="1000" b="1" dirty="0">
                <a:solidFill>
                  <a:schemeClr val="accent1"/>
                </a:solidFill>
                <a:latin typeface="Century Gothic" panose="020B0502020202020204" pitchFamily="34" charset="0"/>
                <a:sym typeface="Helvetica Neue Medium"/>
              </a:rPr>
              <a:t>Feasibility</a:t>
            </a:r>
          </a:p>
        </p:txBody>
      </p:sp>
      <p:graphicFrame>
        <p:nvGraphicFramePr>
          <p:cNvPr id="136" name="Table 4">
            <a:extLst>
              <a:ext uri="{FF2B5EF4-FFF2-40B4-BE49-F238E27FC236}">
                <a16:creationId xmlns="" xmlns:a16="http://schemas.microsoft.com/office/drawing/2014/main" id="{A430354B-E791-7F43-B2E4-0E76E1D2196F}"/>
              </a:ext>
            </a:extLst>
          </p:cNvPr>
          <p:cNvGraphicFramePr>
            <a:graphicFrameLocks noGrp="1"/>
          </p:cNvGraphicFramePr>
          <p:nvPr>
            <p:extLst>
              <p:ext uri="{D42A27DB-BD31-4B8C-83A1-F6EECF244321}">
                <p14:modId xmlns:p14="http://schemas.microsoft.com/office/powerpoint/2010/main" val="2098114667"/>
              </p:ext>
            </p:extLst>
          </p:nvPr>
        </p:nvGraphicFramePr>
        <p:xfrm>
          <a:off x="1173077" y="4326769"/>
          <a:ext cx="4759580" cy="304799"/>
        </p:xfrm>
        <a:graphic>
          <a:graphicData uri="http://schemas.openxmlformats.org/drawingml/2006/table">
            <a:tbl>
              <a:tblPr firstRow="1" bandRow="1">
                <a:tableStyleId>{5C22544A-7EE6-4342-B048-85BDC9FD1C3A}</a:tableStyleId>
              </a:tblPr>
              <a:tblGrid>
                <a:gridCol w="951916">
                  <a:extLst>
                    <a:ext uri="{9D8B030D-6E8A-4147-A177-3AD203B41FA5}">
                      <a16:colId xmlns="" xmlns:a16="http://schemas.microsoft.com/office/drawing/2014/main" val="2969072257"/>
                    </a:ext>
                  </a:extLst>
                </a:gridCol>
                <a:gridCol w="951916">
                  <a:extLst>
                    <a:ext uri="{9D8B030D-6E8A-4147-A177-3AD203B41FA5}">
                      <a16:colId xmlns="" xmlns:a16="http://schemas.microsoft.com/office/drawing/2014/main" val="1174457405"/>
                    </a:ext>
                  </a:extLst>
                </a:gridCol>
                <a:gridCol w="951916">
                  <a:extLst>
                    <a:ext uri="{9D8B030D-6E8A-4147-A177-3AD203B41FA5}">
                      <a16:colId xmlns="" xmlns:a16="http://schemas.microsoft.com/office/drawing/2014/main" val="3749021779"/>
                    </a:ext>
                  </a:extLst>
                </a:gridCol>
                <a:gridCol w="951916">
                  <a:extLst>
                    <a:ext uri="{9D8B030D-6E8A-4147-A177-3AD203B41FA5}">
                      <a16:colId xmlns="" xmlns:a16="http://schemas.microsoft.com/office/drawing/2014/main" val="4201714298"/>
                    </a:ext>
                  </a:extLst>
                </a:gridCol>
                <a:gridCol w="951916">
                  <a:extLst>
                    <a:ext uri="{9D8B030D-6E8A-4147-A177-3AD203B41FA5}">
                      <a16:colId xmlns="" xmlns:a16="http://schemas.microsoft.com/office/drawing/2014/main" val="3210824100"/>
                    </a:ext>
                  </a:extLst>
                </a:gridCol>
              </a:tblGrid>
              <a:tr h="304799">
                <a:tc>
                  <a:txBody>
                    <a:bodyPr/>
                    <a:lstStyle/>
                    <a:p>
                      <a:pPr algn="ctr">
                        <a:lnSpc>
                          <a:spcPct val="100000"/>
                        </a:lnSpc>
                      </a:pPr>
                      <a:r>
                        <a:rPr lang="en-US" sz="800" b="0" dirty="0">
                          <a:solidFill>
                            <a:schemeClr val="bg1">
                              <a:lumMod val="50000"/>
                            </a:schemeClr>
                          </a:solidFill>
                          <a:latin typeface="Century Gothic" panose="020B0502020202020204" pitchFamily="34" charset="0"/>
                        </a:rPr>
                        <a:t>Very High</a:t>
                      </a:r>
                    </a:p>
                  </a:txBody>
                  <a:tcPr marL="0" marR="0" marT="0" marB="0"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1" dirty="0">
                          <a:solidFill>
                            <a:schemeClr val="bg1"/>
                          </a:solidFill>
                          <a:latin typeface="Century Gothic" panose="020B0502020202020204" pitchFamily="34" charset="0"/>
                        </a:rPr>
                        <a:t>High</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65000"/>
                      </a:schemeClr>
                    </a:solid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Medium</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Low</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Very Low</a:t>
                      </a:r>
                    </a:p>
                  </a:txBody>
                  <a:tcPr marL="0" marR="0" marT="0" marB="0"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1199344994"/>
                  </a:ext>
                </a:extLst>
              </a:tr>
            </a:tbl>
          </a:graphicData>
        </a:graphic>
      </p:graphicFrame>
      <p:sp>
        <p:nvSpPr>
          <p:cNvPr id="137" name="Rounded Rectangle">
            <a:extLst>
              <a:ext uri="{FF2B5EF4-FFF2-40B4-BE49-F238E27FC236}">
                <a16:creationId xmlns="" xmlns:a16="http://schemas.microsoft.com/office/drawing/2014/main" id="{4F312B31-6FDD-BC47-96B9-1D2352694478}"/>
              </a:ext>
            </a:extLst>
          </p:cNvPr>
          <p:cNvSpPr/>
          <p:nvPr/>
        </p:nvSpPr>
        <p:spPr>
          <a:xfrm>
            <a:off x="1173077" y="5048714"/>
            <a:ext cx="4759580" cy="302343"/>
          </a:xfrm>
          <a:prstGeom prst="roundRect">
            <a:avLst>
              <a:gd name="adj" fmla="val 10259"/>
            </a:avLst>
          </a:prstGeom>
          <a:solidFill>
            <a:schemeClr val="bg1">
              <a:lumMod val="95000"/>
            </a:schemeClr>
          </a:solidFill>
          <a:ln w="6350">
            <a:noFill/>
            <a:miter lim="400000"/>
          </a:ln>
        </p:spPr>
        <p:txBody>
          <a:bodyPr lIns="72000" tIns="0" rIns="0" bIns="0" anchor="ctr"/>
          <a:lstStyle/>
          <a:p>
            <a:endParaRPr lang="en-US" sz="800" dirty="0">
              <a:solidFill>
                <a:schemeClr val="tx1">
                  <a:lumMod val="65000"/>
                  <a:lumOff val="35000"/>
                </a:schemeClr>
              </a:solidFill>
              <a:latin typeface="Century Gothic" panose="020B0502020202020204" pitchFamily="34" charset="0"/>
              <a:sym typeface="Helvetica Neue Medium"/>
            </a:endParaRPr>
          </a:p>
        </p:txBody>
      </p:sp>
      <p:sp>
        <p:nvSpPr>
          <p:cNvPr id="138" name="TextBox 137">
            <a:extLst>
              <a:ext uri="{FF2B5EF4-FFF2-40B4-BE49-F238E27FC236}">
                <a16:creationId xmlns="" xmlns:a16="http://schemas.microsoft.com/office/drawing/2014/main" id="{EC5CADB6-DBDD-8C4B-AA1E-782481CF47B2}"/>
              </a:ext>
            </a:extLst>
          </p:cNvPr>
          <p:cNvSpPr txBox="1"/>
          <p:nvPr/>
        </p:nvSpPr>
        <p:spPr>
          <a:xfrm>
            <a:off x="1173077" y="4754054"/>
            <a:ext cx="1762641"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2000" tIns="50800" rIns="50800" bIns="50800" numCol="1" spcCol="38100" rtlCol="0" anchor="ctr">
            <a:spAutoFit/>
          </a:bodyPr>
          <a:lstStyle>
            <a:defPPr>
              <a:defRPr lang="en-US"/>
            </a:defPPr>
            <a:lvl1pPr lvl="0" defTabSz="825500" hangingPunct="0">
              <a:defRPr sz="900" b="0" kern="0">
                <a:solidFill>
                  <a:srgbClr val="80EBA0"/>
                </a:solidFill>
              </a:defRPr>
            </a:lvl1pPr>
          </a:lstStyle>
          <a:p>
            <a:r>
              <a:rPr lang="en-US" sz="1000" b="1" dirty="0">
                <a:solidFill>
                  <a:schemeClr val="accent1"/>
                </a:solidFill>
                <a:latin typeface="Century Gothic" panose="020B0502020202020204" pitchFamily="34" charset="0"/>
                <a:sym typeface="Helvetica Neue Medium"/>
              </a:rPr>
              <a:t>Necessary Investments</a:t>
            </a:r>
          </a:p>
        </p:txBody>
      </p:sp>
      <p:graphicFrame>
        <p:nvGraphicFramePr>
          <p:cNvPr id="139" name="Table 4">
            <a:extLst>
              <a:ext uri="{FF2B5EF4-FFF2-40B4-BE49-F238E27FC236}">
                <a16:creationId xmlns="" xmlns:a16="http://schemas.microsoft.com/office/drawing/2014/main" id="{ACB923FC-58E8-6E4B-92BB-7B14DFC7C1C4}"/>
              </a:ext>
            </a:extLst>
          </p:cNvPr>
          <p:cNvGraphicFramePr>
            <a:graphicFrameLocks noGrp="1"/>
          </p:cNvGraphicFramePr>
          <p:nvPr>
            <p:extLst>
              <p:ext uri="{D42A27DB-BD31-4B8C-83A1-F6EECF244321}">
                <p14:modId xmlns:p14="http://schemas.microsoft.com/office/powerpoint/2010/main" val="2959224061"/>
              </p:ext>
            </p:extLst>
          </p:nvPr>
        </p:nvGraphicFramePr>
        <p:xfrm>
          <a:off x="1173077" y="5047486"/>
          <a:ext cx="4759580" cy="304799"/>
        </p:xfrm>
        <a:graphic>
          <a:graphicData uri="http://schemas.openxmlformats.org/drawingml/2006/table">
            <a:tbl>
              <a:tblPr firstRow="1" bandRow="1">
                <a:tableStyleId>{5C22544A-7EE6-4342-B048-85BDC9FD1C3A}</a:tableStyleId>
              </a:tblPr>
              <a:tblGrid>
                <a:gridCol w="951916">
                  <a:extLst>
                    <a:ext uri="{9D8B030D-6E8A-4147-A177-3AD203B41FA5}">
                      <a16:colId xmlns="" xmlns:a16="http://schemas.microsoft.com/office/drawing/2014/main" val="2969072257"/>
                    </a:ext>
                  </a:extLst>
                </a:gridCol>
                <a:gridCol w="951916">
                  <a:extLst>
                    <a:ext uri="{9D8B030D-6E8A-4147-A177-3AD203B41FA5}">
                      <a16:colId xmlns="" xmlns:a16="http://schemas.microsoft.com/office/drawing/2014/main" val="1174457405"/>
                    </a:ext>
                  </a:extLst>
                </a:gridCol>
                <a:gridCol w="951916">
                  <a:extLst>
                    <a:ext uri="{9D8B030D-6E8A-4147-A177-3AD203B41FA5}">
                      <a16:colId xmlns="" xmlns:a16="http://schemas.microsoft.com/office/drawing/2014/main" val="3749021779"/>
                    </a:ext>
                  </a:extLst>
                </a:gridCol>
                <a:gridCol w="951916">
                  <a:extLst>
                    <a:ext uri="{9D8B030D-6E8A-4147-A177-3AD203B41FA5}">
                      <a16:colId xmlns="" xmlns:a16="http://schemas.microsoft.com/office/drawing/2014/main" val="4201714298"/>
                    </a:ext>
                  </a:extLst>
                </a:gridCol>
                <a:gridCol w="951916">
                  <a:extLst>
                    <a:ext uri="{9D8B030D-6E8A-4147-A177-3AD203B41FA5}">
                      <a16:colId xmlns="" xmlns:a16="http://schemas.microsoft.com/office/drawing/2014/main" val="3210824100"/>
                    </a:ext>
                  </a:extLst>
                </a:gridCol>
              </a:tblGrid>
              <a:tr h="304799">
                <a:tc>
                  <a:txBody>
                    <a:bodyPr/>
                    <a:lstStyle/>
                    <a:p>
                      <a:pPr algn="ctr">
                        <a:lnSpc>
                          <a:spcPct val="100000"/>
                        </a:lnSpc>
                      </a:pPr>
                      <a:r>
                        <a:rPr lang="en-US" sz="800" b="0" dirty="0">
                          <a:solidFill>
                            <a:schemeClr val="bg1">
                              <a:lumMod val="50000"/>
                            </a:schemeClr>
                          </a:solidFill>
                          <a:latin typeface="Century Gothic" panose="020B0502020202020204" pitchFamily="34" charset="0"/>
                        </a:rPr>
                        <a:t>Very High</a:t>
                      </a:r>
                    </a:p>
                  </a:txBody>
                  <a:tcPr marL="0" marR="0" marT="0" marB="0"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High</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Medium</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1" dirty="0">
                          <a:solidFill>
                            <a:schemeClr val="bg1"/>
                          </a:solidFill>
                          <a:latin typeface="Century Gothic" panose="020B0502020202020204" pitchFamily="34" charset="0"/>
                        </a:rPr>
                        <a:t>Low</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65000"/>
                      </a:schemeClr>
                    </a:solid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Very Low</a:t>
                      </a:r>
                    </a:p>
                  </a:txBody>
                  <a:tcPr marL="0" marR="0" marT="0" marB="0"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1199344994"/>
                  </a:ext>
                </a:extLst>
              </a:tr>
            </a:tbl>
          </a:graphicData>
        </a:graphic>
      </p:graphicFrame>
      <p:sp>
        <p:nvSpPr>
          <p:cNvPr id="140" name="Rounded Rectangle">
            <a:extLst>
              <a:ext uri="{FF2B5EF4-FFF2-40B4-BE49-F238E27FC236}">
                <a16:creationId xmlns="" xmlns:a16="http://schemas.microsoft.com/office/drawing/2014/main" id="{20CCAAD4-D023-C540-AFCC-B07298BFC316}"/>
              </a:ext>
            </a:extLst>
          </p:cNvPr>
          <p:cNvSpPr/>
          <p:nvPr/>
        </p:nvSpPr>
        <p:spPr>
          <a:xfrm>
            <a:off x="1173077" y="5769431"/>
            <a:ext cx="4759580" cy="302343"/>
          </a:xfrm>
          <a:prstGeom prst="roundRect">
            <a:avLst>
              <a:gd name="adj" fmla="val 10259"/>
            </a:avLst>
          </a:prstGeom>
          <a:solidFill>
            <a:schemeClr val="bg1">
              <a:lumMod val="95000"/>
            </a:schemeClr>
          </a:solidFill>
          <a:ln w="6350">
            <a:noFill/>
            <a:miter lim="400000"/>
          </a:ln>
        </p:spPr>
        <p:txBody>
          <a:bodyPr lIns="72000" tIns="0" rIns="0" bIns="0" anchor="ctr"/>
          <a:lstStyle/>
          <a:p>
            <a:endParaRPr lang="en-US" sz="800" dirty="0">
              <a:solidFill>
                <a:schemeClr val="tx1">
                  <a:lumMod val="65000"/>
                  <a:lumOff val="35000"/>
                </a:schemeClr>
              </a:solidFill>
              <a:latin typeface="Century Gothic" panose="020B0502020202020204" pitchFamily="34" charset="0"/>
              <a:sym typeface="Helvetica Neue Medium"/>
            </a:endParaRPr>
          </a:p>
        </p:txBody>
      </p:sp>
      <p:sp>
        <p:nvSpPr>
          <p:cNvPr id="141" name="TextBox 140">
            <a:extLst>
              <a:ext uri="{FF2B5EF4-FFF2-40B4-BE49-F238E27FC236}">
                <a16:creationId xmlns="" xmlns:a16="http://schemas.microsoft.com/office/drawing/2014/main" id="{A03E2605-EF4D-2447-BB60-E09165EDEDF0}"/>
              </a:ext>
            </a:extLst>
          </p:cNvPr>
          <p:cNvSpPr txBox="1"/>
          <p:nvPr/>
        </p:nvSpPr>
        <p:spPr>
          <a:xfrm>
            <a:off x="1173077" y="5474771"/>
            <a:ext cx="1762641"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2000" tIns="50800" rIns="50800" bIns="50800" numCol="1" spcCol="38100" rtlCol="0" anchor="ctr">
            <a:spAutoFit/>
          </a:bodyPr>
          <a:lstStyle>
            <a:defPPr>
              <a:defRPr lang="en-US"/>
            </a:defPPr>
            <a:lvl1pPr lvl="0" defTabSz="825500" hangingPunct="0">
              <a:defRPr sz="900" b="0" kern="0">
                <a:solidFill>
                  <a:srgbClr val="80EBA0"/>
                </a:solidFill>
              </a:defRPr>
            </a:lvl1pPr>
          </a:lstStyle>
          <a:p>
            <a:r>
              <a:rPr lang="en-US" sz="1000" b="1" dirty="0">
                <a:solidFill>
                  <a:schemeClr val="accent1"/>
                </a:solidFill>
                <a:latin typeface="Century Gothic" panose="020B0502020202020204" pitchFamily="34" charset="0"/>
                <a:sym typeface="Helvetica Neue Medium"/>
              </a:rPr>
              <a:t>Conclusion</a:t>
            </a:r>
          </a:p>
        </p:txBody>
      </p:sp>
      <p:sp>
        <p:nvSpPr>
          <p:cNvPr id="143" name="Rounded Rectangle">
            <a:extLst>
              <a:ext uri="{FF2B5EF4-FFF2-40B4-BE49-F238E27FC236}">
                <a16:creationId xmlns="" xmlns:a16="http://schemas.microsoft.com/office/drawing/2014/main" id="{18501628-CEDD-394D-B50F-451074C5ED8E}"/>
              </a:ext>
            </a:extLst>
          </p:cNvPr>
          <p:cNvSpPr/>
          <p:nvPr/>
        </p:nvSpPr>
        <p:spPr>
          <a:xfrm>
            <a:off x="6248210" y="4327997"/>
            <a:ext cx="4759580" cy="302343"/>
          </a:xfrm>
          <a:prstGeom prst="roundRect">
            <a:avLst>
              <a:gd name="adj" fmla="val 10259"/>
            </a:avLst>
          </a:prstGeom>
          <a:solidFill>
            <a:schemeClr val="bg1">
              <a:lumMod val="95000"/>
            </a:schemeClr>
          </a:solidFill>
          <a:ln w="6350">
            <a:noFill/>
            <a:miter lim="400000"/>
          </a:ln>
        </p:spPr>
        <p:txBody>
          <a:bodyPr lIns="72000" tIns="0" rIns="0" bIns="0" anchor="ctr"/>
          <a:lstStyle/>
          <a:p>
            <a:endParaRPr lang="en-US" sz="800" dirty="0">
              <a:solidFill>
                <a:schemeClr val="tx1">
                  <a:lumMod val="65000"/>
                  <a:lumOff val="35000"/>
                </a:schemeClr>
              </a:solidFill>
              <a:latin typeface="Century Gothic" panose="020B0502020202020204" pitchFamily="34" charset="0"/>
              <a:sym typeface="Helvetica Neue Medium"/>
            </a:endParaRPr>
          </a:p>
        </p:txBody>
      </p:sp>
      <p:sp>
        <p:nvSpPr>
          <p:cNvPr id="144" name="TextBox 143">
            <a:extLst>
              <a:ext uri="{FF2B5EF4-FFF2-40B4-BE49-F238E27FC236}">
                <a16:creationId xmlns="" xmlns:a16="http://schemas.microsoft.com/office/drawing/2014/main" id="{06246C4D-A201-7D43-B1E4-3786A26EEE65}"/>
              </a:ext>
            </a:extLst>
          </p:cNvPr>
          <p:cNvSpPr txBox="1"/>
          <p:nvPr/>
        </p:nvSpPr>
        <p:spPr>
          <a:xfrm>
            <a:off x="6248210" y="4033337"/>
            <a:ext cx="1762641"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2000" tIns="50800" rIns="50800" bIns="50800" numCol="1" spcCol="38100" rtlCol="0" anchor="ctr">
            <a:spAutoFit/>
          </a:bodyPr>
          <a:lstStyle>
            <a:defPPr>
              <a:defRPr lang="en-US"/>
            </a:defPPr>
            <a:lvl1pPr lvl="0" defTabSz="825500" hangingPunct="0">
              <a:defRPr sz="900" b="0" kern="0">
                <a:solidFill>
                  <a:srgbClr val="80EBA0"/>
                </a:solidFill>
              </a:defRPr>
            </a:lvl1pPr>
          </a:lstStyle>
          <a:p>
            <a:r>
              <a:rPr lang="en-US" sz="1000" b="1" dirty="0">
                <a:solidFill>
                  <a:schemeClr val="accent1"/>
                </a:solidFill>
                <a:latin typeface="Century Gothic" panose="020B0502020202020204" pitchFamily="34" charset="0"/>
                <a:sym typeface="Helvetica Neue Medium"/>
              </a:rPr>
              <a:t>Market Potential</a:t>
            </a:r>
          </a:p>
        </p:txBody>
      </p:sp>
      <p:graphicFrame>
        <p:nvGraphicFramePr>
          <p:cNvPr id="145" name="Table 4">
            <a:extLst>
              <a:ext uri="{FF2B5EF4-FFF2-40B4-BE49-F238E27FC236}">
                <a16:creationId xmlns="" xmlns:a16="http://schemas.microsoft.com/office/drawing/2014/main" id="{E7C17C66-5AAD-934C-B148-7C2F2F20A74E}"/>
              </a:ext>
            </a:extLst>
          </p:cNvPr>
          <p:cNvGraphicFramePr>
            <a:graphicFrameLocks noGrp="1"/>
          </p:cNvGraphicFramePr>
          <p:nvPr>
            <p:extLst>
              <p:ext uri="{D42A27DB-BD31-4B8C-83A1-F6EECF244321}">
                <p14:modId xmlns:p14="http://schemas.microsoft.com/office/powerpoint/2010/main" val="1267606982"/>
              </p:ext>
            </p:extLst>
          </p:nvPr>
        </p:nvGraphicFramePr>
        <p:xfrm>
          <a:off x="6248210" y="4326769"/>
          <a:ext cx="4759580" cy="304799"/>
        </p:xfrm>
        <a:graphic>
          <a:graphicData uri="http://schemas.openxmlformats.org/drawingml/2006/table">
            <a:tbl>
              <a:tblPr firstRow="1" bandRow="1">
                <a:tableStyleId>{5C22544A-7EE6-4342-B048-85BDC9FD1C3A}</a:tableStyleId>
              </a:tblPr>
              <a:tblGrid>
                <a:gridCol w="951916">
                  <a:extLst>
                    <a:ext uri="{9D8B030D-6E8A-4147-A177-3AD203B41FA5}">
                      <a16:colId xmlns="" xmlns:a16="http://schemas.microsoft.com/office/drawing/2014/main" val="2969072257"/>
                    </a:ext>
                  </a:extLst>
                </a:gridCol>
                <a:gridCol w="951916">
                  <a:extLst>
                    <a:ext uri="{9D8B030D-6E8A-4147-A177-3AD203B41FA5}">
                      <a16:colId xmlns="" xmlns:a16="http://schemas.microsoft.com/office/drawing/2014/main" val="1174457405"/>
                    </a:ext>
                  </a:extLst>
                </a:gridCol>
                <a:gridCol w="951916">
                  <a:extLst>
                    <a:ext uri="{9D8B030D-6E8A-4147-A177-3AD203B41FA5}">
                      <a16:colId xmlns="" xmlns:a16="http://schemas.microsoft.com/office/drawing/2014/main" val="3749021779"/>
                    </a:ext>
                  </a:extLst>
                </a:gridCol>
                <a:gridCol w="951916">
                  <a:extLst>
                    <a:ext uri="{9D8B030D-6E8A-4147-A177-3AD203B41FA5}">
                      <a16:colId xmlns="" xmlns:a16="http://schemas.microsoft.com/office/drawing/2014/main" val="4201714298"/>
                    </a:ext>
                  </a:extLst>
                </a:gridCol>
                <a:gridCol w="951916">
                  <a:extLst>
                    <a:ext uri="{9D8B030D-6E8A-4147-A177-3AD203B41FA5}">
                      <a16:colId xmlns="" xmlns:a16="http://schemas.microsoft.com/office/drawing/2014/main" val="3210824100"/>
                    </a:ext>
                  </a:extLst>
                </a:gridCol>
              </a:tblGrid>
              <a:tr h="304799">
                <a:tc>
                  <a:txBody>
                    <a:bodyPr/>
                    <a:lstStyle/>
                    <a:p>
                      <a:pPr algn="ctr">
                        <a:lnSpc>
                          <a:spcPct val="100000"/>
                        </a:lnSpc>
                      </a:pPr>
                      <a:r>
                        <a:rPr lang="en-US" sz="800" b="0" dirty="0">
                          <a:solidFill>
                            <a:schemeClr val="bg1">
                              <a:lumMod val="50000"/>
                            </a:schemeClr>
                          </a:solidFill>
                          <a:latin typeface="Century Gothic" panose="020B0502020202020204" pitchFamily="34" charset="0"/>
                        </a:rPr>
                        <a:t>Very High</a:t>
                      </a:r>
                    </a:p>
                  </a:txBody>
                  <a:tcPr marL="0" marR="0" marT="0" marB="0"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High</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Medium</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1" dirty="0">
                          <a:solidFill>
                            <a:schemeClr val="bg1"/>
                          </a:solidFill>
                          <a:latin typeface="Century Gothic" panose="020B0502020202020204" pitchFamily="34" charset="0"/>
                        </a:rPr>
                        <a:t>Low</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65000"/>
                      </a:schemeClr>
                    </a:solid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Very Low</a:t>
                      </a:r>
                    </a:p>
                  </a:txBody>
                  <a:tcPr marL="0" marR="0" marT="0" marB="0"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1199344994"/>
                  </a:ext>
                </a:extLst>
              </a:tr>
            </a:tbl>
          </a:graphicData>
        </a:graphic>
      </p:graphicFrame>
      <p:sp>
        <p:nvSpPr>
          <p:cNvPr id="146" name="Rounded Rectangle">
            <a:extLst>
              <a:ext uri="{FF2B5EF4-FFF2-40B4-BE49-F238E27FC236}">
                <a16:creationId xmlns="" xmlns:a16="http://schemas.microsoft.com/office/drawing/2014/main" id="{01B8CD6C-CF6C-4044-B547-2F19B74F2AD9}"/>
              </a:ext>
            </a:extLst>
          </p:cNvPr>
          <p:cNvSpPr/>
          <p:nvPr/>
        </p:nvSpPr>
        <p:spPr>
          <a:xfrm>
            <a:off x="6248210" y="5048714"/>
            <a:ext cx="4759580" cy="302343"/>
          </a:xfrm>
          <a:prstGeom prst="roundRect">
            <a:avLst>
              <a:gd name="adj" fmla="val 10259"/>
            </a:avLst>
          </a:prstGeom>
          <a:solidFill>
            <a:schemeClr val="bg1">
              <a:lumMod val="95000"/>
            </a:schemeClr>
          </a:solidFill>
          <a:ln w="6350">
            <a:noFill/>
            <a:miter lim="400000"/>
          </a:ln>
        </p:spPr>
        <p:txBody>
          <a:bodyPr lIns="72000" tIns="0" rIns="0" bIns="0" anchor="ctr"/>
          <a:lstStyle/>
          <a:p>
            <a:endParaRPr lang="en-US" sz="800" dirty="0">
              <a:solidFill>
                <a:schemeClr val="tx1">
                  <a:lumMod val="65000"/>
                  <a:lumOff val="35000"/>
                </a:schemeClr>
              </a:solidFill>
              <a:latin typeface="Century Gothic" panose="020B0502020202020204" pitchFamily="34" charset="0"/>
              <a:sym typeface="Helvetica Neue Medium"/>
            </a:endParaRPr>
          </a:p>
        </p:txBody>
      </p:sp>
      <p:sp>
        <p:nvSpPr>
          <p:cNvPr id="147" name="TextBox 146">
            <a:extLst>
              <a:ext uri="{FF2B5EF4-FFF2-40B4-BE49-F238E27FC236}">
                <a16:creationId xmlns="" xmlns:a16="http://schemas.microsoft.com/office/drawing/2014/main" id="{FBA3141D-371D-F943-BC27-1A9ADC23A946}"/>
              </a:ext>
            </a:extLst>
          </p:cNvPr>
          <p:cNvSpPr txBox="1"/>
          <p:nvPr/>
        </p:nvSpPr>
        <p:spPr>
          <a:xfrm>
            <a:off x="6248210" y="4754054"/>
            <a:ext cx="1762641"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2000" tIns="50800" rIns="50800" bIns="50800" numCol="1" spcCol="38100" rtlCol="0" anchor="ctr">
            <a:spAutoFit/>
          </a:bodyPr>
          <a:lstStyle>
            <a:defPPr>
              <a:defRPr lang="en-US"/>
            </a:defPPr>
            <a:lvl1pPr lvl="0" defTabSz="825500" hangingPunct="0">
              <a:defRPr sz="900" b="0" kern="0">
                <a:solidFill>
                  <a:srgbClr val="80EBA0"/>
                </a:solidFill>
              </a:defRPr>
            </a:lvl1pPr>
          </a:lstStyle>
          <a:p>
            <a:r>
              <a:rPr lang="en-US" sz="1000" b="1" dirty="0">
                <a:solidFill>
                  <a:schemeClr val="accent1"/>
                </a:solidFill>
                <a:latin typeface="Century Gothic" panose="020B0502020202020204" pitchFamily="34" charset="0"/>
                <a:sym typeface="Helvetica Neue Medium"/>
              </a:rPr>
              <a:t>Strategic Fit</a:t>
            </a:r>
          </a:p>
        </p:txBody>
      </p:sp>
      <p:graphicFrame>
        <p:nvGraphicFramePr>
          <p:cNvPr id="148" name="Table 4">
            <a:extLst>
              <a:ext uri="{FF2B5EF4-FFF2-40B4-BE49-F238E27FC236}">
                <a16:creationId xmlns="" xmlns:a16="http://schemas.microsoft.com/office/drawing/2014/main" id="{743388CC-6392-DD41-BADA-AB23F99D466C}"/>
              </a:ext>
            </a:extLst>
          </p:cNvPr>
          <p:cNvGraphicFramePr>
            <a:graphicFrameLocks noGrp="1"/>
          </p:cNvGraphicFramePr>
          <p:nvPr>
            <p:extLst>
              <p:ext uri="{D42A27DB-BD31-4B8C-83A1-F6EECF244321}">
                <p14:modId xmlns:p14="http://schemas.microsoft.com/office/powerpoint/2010/main" val="2328361660"/>
              </p:ext>
            </p:extLst>
          </p:nvPr>
        </p:nvGraphicFramePr>
        <p:xfrm>
          <a:off x="6248210" y="5047486"/>
          <a:ext cx="4759580" cy="304799"/>
        </p:xfrm>
        <a:graphic>
          <a:graphicData uri="http://schemas.openxmlformats.org/drawingml/2006/table">
            <a:tbl>
              <a:tblPr firstRow="1" bandRow="1">
                <a:tableStyleId>{5C22544A-7EE6-4342-B048-85BDC9FD1C3A}</a:tableStyleId>
              </a:tblPr>
              <a:tblGrid>
                <a:gridCol w="951916">
                  <a:extLst>
                    <a:ext uri="{9D8B030D-6E8A-4147-A177-3AD203B41FA5}">
                      <a16:colId xmlns="" xmlns:a16="http://schemas.microsoft.com/office/drawing/2014/main" val="2969072257"/>
                    </a:ext>
                  </a:extLst>
                </a:gridCol>
                <a:gridCol w="951916">
                  <a:extLst>
                    <a:ext uri="{9D8B030D-6E8A-4147-A177-3AD203B41FA5}">
                      <a16:colId xmlns="" xmlns:a16="http://schemas.microsoft.com/office/drawing/2014/main" val="1174457405"/>
                    </a:ext>
                  </a:extLst>
                </a:gridCol>
                <a:gridCol w="951916">
                  <a:extLst>
                    <a:ext uri="{9D8B030D-6E8A-4147-A177-3AD203B41FA5}">
                      <a16:colId xmlns="" xmlns:a16="http://schemas.microsoft.com/office/drawing/2014/main" val="3749021779"/>
                    </a:ext>
                  </a:extLst>
                </a:gridCol>
                <a:gridCol w="951916">
                  <a:extLst>
                    <a:ext uri="{9D8B030D-6E8A-4147-A177-3AD203B41FA5}">
                      <a16:colId xmlns="" xmlns:a16="http://schemas.microsoft.com/office/drawing/2014/main" val="4201714298"/>
                    </a:ext>
                  </a:extLst>
                </a:gridCol>
                <a:gridCol w="951916">
                  <a:extLst>
                    <a:ext uri="{9D8B030D-6E8A-4147-A177-3AD203B41FA5}">
                      <a16:colId xmlns="" xmlns:a16="http://schemas.microsoft.com/office/drawing/2014/main" val="3210824100"/>
                    </a:ext>
                  </a:extLst>
                </a:gridCol>
              </a:tblGrid>
              <a:tr h="304799">
                <a:tc>
                  <a:txBody>
                    <a:bodyPr/>
                    <a:lstStyle/>
                    <a:p>
                      <a:pPr algn="ctr">
                        <a:lnSpc>
                          <a:spcPct val="100000"/>
                        </a:lnSpc>
                      </a:pPr>
                      <a:r>
                        <a:rPr lang="en-US" sz="800" b="0" dirty="0">
                          <a:solidFill>
                            <a:schemeClr val="bg1">
                              <a:lumMod val="50000"/>
                            </a:schemeClr>
                          </a:solidFill>
                          <a:latin typeface="Century Gothic" panose="020B0502020202020204" pitchFamily="34" charset="0"/>
                        </a:rPr>
                        <a:t>Very High</a:t>
                      </a:r>
                    </a:p>
                  </a:txBody>
                  <a:tcPr marL="0" marR="0" marT="0" marB="0"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High</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1" dirty="0">
                          <a:solidFill>
                            <a:schemeClr val="bg1"/>
                          </a:solidFill>
                          <a:latin typeface="Century Gothic" panose="020B0502020202020204" pitchFamily="34" charset="0"/>
                        </a:rPr>
                        <a:t>Medium</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65000"/>
                      </a:schemeClr>
                    </a:solid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Low</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Very Low</a:t>
                      </a:r>
                    </a:p>
                  </a:txBody>
                  <a:tcPr marL="0" marR="0" marT="0" marB="0"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1199344994"/>
                  </a:ext>
                </a:extLst>
              </a:tr>
            </a:tbl>
          </a:graphicData>
        </a:graphic>
      </p:graphicFrame>
      <p:sp>
        <p:nvSpPr>
          <p:cNvPr id="149" name="Rounded Rectangle">
            <a:extLst>
              <a:ext uri="{FF2B5EF4-FFF2-40B4-BE49-F238E27FC236}">
                <a16:creationId xmlns="" xmlns:a16="http://schemas.microsoft.com/office/drawing/2014/main" id="{B6D9F6DC-2DBE-5D4D-85F6-E93BE84BCA79}"/>
              </a:ext>
            </a:extLst>
          </p:cNvPr>
          <p:cNvSpPr/>
          <p:nvPr/>
        </p:nvSpPr>
        <p:spPr>
          <a:xfrm>
            <a:off x="6248210" y="5769431"/>
            <a:ext cx="4759580" cy="302343"/>
          </a:xfrm>
          <a:prstGeom prst="roundRect">
            <a:avLst>
              <a:gd name="adj" fmla="val 10259"/>
            </a:avLst>
          </a:prstGeom>
          <a:solidFill>
            <a:schemeClr val="bg1">
              <a:lumMod val="95000"/>
            </a:schemeClr>
          </a:solidFill>
          <a:ln w="6350">
            <a:noFill/>
            <a:miter lim="400000"/>
          </a:ln>
        </p:spPr>
        <p:txBody>
          <a:bodyPr lIns="72000" tIns="0" rIns="0" bIns="0" anchor="ctr"/>
          <a:lstStyle/>
          <a:p>
            <a:endParaRPr lang="en-US" sz="800" dirty="0">
              <a:solidFill>
                <a:schemeClr val="tx1">
                  <a:lumMod val="65000"/>
                  <a:lumOff val="35000"/>
                </a:schemeClr>
              </a:solidFill>
              <a:latin typeface="Century Gothic" panose="020B0502020202020204" pitchFamily="34" charset="0"/>
              <a:sym typeface="Helvetica Neue Medium"/>
            </a:endParaRPr>
          </a:p>
        </p:txBody>
      </p:sp>
      <p:sp>
        <p:nvSpPr>
          <p:cNvPr id="150" name="TextBox 149">
            <a:extLst>
              <a:ext uri="{FF2B5EF4-FFF2-40B4-BE49-F238E27FC236}">
                <a16:creationId xmlns="" xmlns:a16="http://schemas.microsoft.com/office/drawing/2014/main" id="{071DAE13-EC0F-2148-990C-59FA29A2BDD7}"/>
              </a:ext>
            </a:extLst>
          </p:cNvPr>
          <p:cNvSpPr txBox="1"/>
          <p:nvPr/>
        </p:nvSpPr>
        <p:spPr>
          <a:xfrm>
            <a:off x="6248210" y="5474771"/>
            <a:ext cx="1762641"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2000" tIns="50800" rIns="50800" bIns="50800" numCol="1" spcCol="38100" rtlCol="0" anchor="ctr">
            <a:spAutoFit/>
          </a:bodyPr>
          <a:lstStyle>
            <a:defPPr>
              <a:defRPr lang="en-US"/>
            </a:defPPr>
            <a:lvl1pPr lvl="0" defTabSz="825500" hangingPunct="0">
              <a:defRPr sz="900" b="0" kern="0">
                <a:solidFill>
                  <a:srgbClr val="80EBA0"/>
                </a:solidFill>
              </a:defRPr>
            </a:lvl1pPr>
          </a:lstStyle>
          <a:p>
            <a:r>
              <a:rPr lang="en-US" sz="1000" b="1" dirty="0">
                <a:solidFill>
                  <a:schemeClr val="accent1"/>
                </a:solidFill>
                <a:latin typeface="Century Gothic" panose="020B0502020202020204" pitchFamily="34" charset="0"/>
                <a:sym typeface="Helvetica Neue Medium"/>
              </a:rPr>
              <a:t>Overall Evaluation</a:t>
            </a:r>
          </a:p>
        </p:txBody>
      </p:sp>
      <p:graphicFrame>
        <p:nvGraphicFramePr>
          <p:cNvPr id="151" name="Table 4">
            <a:extLst>
              <a:ext uri="{FF2B5EF4-FFF2-40B4-BE49-F238E27FC236}">
                <a16:creationId xmlns="" xmlns:a16="http://schemas.microsoft.com/office/drawing/2014/main" id="{9C55FB0B-A2C5-A649-B2FD-8E2CE9D0FFE3}"/>
              </a:ext>
            </a:extLst>
          </p:cNvPr>
          <p:cNvGraphicFramePr>
            <a:graphicFrameLocks noGrp="1"/>
          </p:cNvGraphicFramePr>
          <p:nvPr>
            <p:extLst>
              <p:ext uri="{D42A27DB-BD31-4B8C-83A1-F6EECF244321}">
                <p14:modId xmlns:p14="http://schemas.microsoft.com/office/powerpoint/2010/main" val="3535795753"/>
              </p:ext>
            </p:extLst>
          </p:nvPr>
        </p:nvGraphicFramePr>
        <p:xfrm>
          <a:off x="6248210" y="5768203"/>
          <a:ext cx="4759580" cy="304799"/>
        </p:xfrm>
        <a:graphic>
          <a:graphicData uri="http://schemas.openxmlformats.org/drawingml/2006/table">
            <a:tbl>
              <a:tblPr firstRow="1" bandRow="1">
                <a:tableStyleId>{5C22544A-7EE6-4342-B048-85BDC9FD1C3A}</a:tableStyleId>
              </a:tblPr>
              <a:tblGrid>
                <a:gridCol w="951916">
                  <a:extLst>
                    <a:ext uri="{9D8B030D-6E8A-4147-A177-3AD203B41FA5}">
                      <a16:colId xmlns="" xmlns:a16="http://schemas.microsoft.com/office/drawing/2014/main" val="2969072257"/>
                    </a:ext>
                  </a:extLst>
                </a:gridCol>
                <a:gridCol w="951916">
                  <a:extLst>
                    <a:ext uri="{9D8B030D-6E8A-4147-A177-3AD203B41FA5}">
                      <a16:colId xmlns="" xmlns:a16="http://schemas.microsoft.com/office/drawing/2014/main" val="1174457405"/>
                    </a:ext>
                  </a:extLst>
                </a:gridCol>
                <a:gridCol w="951916">
                  <a:extLst>
                    <a:ext uri="{9D8B030D-6E8A-4147-A177-3AD203B41FA5}">
                      <a16:colId xmlns="" xmlns:a16="http://schemas.microsoft.com/office/drawing/2014/main" val="3749021779"/>
                    </a:ext>
                  </a:extLst>
                </a:gridCol>
                <a:gridCol w="951916">
                  <a:extLst>
                    <a:ext uri="{9D8B030D-6E8A-4147-A177-3AD203B41FA5}">
                      <a16:colId xmlns="" xmlns:a16="http://schemas.microsoft.com/office/drawing/2014/main" val="4201714298"/>
                    </a:ext>
                  </a:extLst>
                </a:gridCol>
                <a:gridCol w="951916">
                  <a:extLst>
                    <a:ext uri="{9D8B030D-6E8A-4147-A177-3AD203B41FA5}">
                      <a16:colId xmlns="" xmlns:a16="http://schemas.microsoft.com/office/drawing/2014/main" val="3210824100"/>
                    </a:ext>
                  </a:extLst>
                </a:gridCol>
              </a:tblGrid>
              <a:tr h="304799">
                <a:tc>
                  <a:txBody>
                    <a:bodyPr/>
                    <a:lstStyle/>
                    <a:p>
                      <a:pPr algn="ctr">
                        <a:lnSpc>
                          <a:spcPct val="100000"/>
                        </a:lnSpc>
                      </a:pPr>
                      <a:r>
                        <a:rPr lang="en-US" sz="800" b="0" dirty="0">
                          <a:solidFill>
                            <a:schemeClr val="bg1">
                              <a:lumMod val="50000"/>
                            </a:schemeClr>
                          </a:solidFill>
                          <a:latin typeface="Century Gothic" panose="020B0502020202020204" pitchFamily="34" charset="0"/>
                        </a:rPr>
                        <a:t>Very High</a:t>
                      </a:r>
                    </a:p>
                  </a:txBody>
                  <a:tcPr marL="0" marR="0" marT="0" marB="0"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High</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1" dirty="0">
                          <a:solidFill>
                            <a:schemeClr val="bg1"/>
                          </a:solidFill>
                          <a:latin typeface="Century Gothic" panose="020B0502020202020204" pitchFamily="34" charset="0"/>
                        </a:rPr>
                        <a:t>Medium</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65000"/>
                      </a:schemeClr>
                    </a:solid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Low</a:t>
                      </a: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0000"/>
                        </a:lnSpc>
                      </a:pPr>
                      <a:r>
                        <a:rPr lang="en-US" sz="800" b="0" dirty="0">
                          <a:solidFill>
                            <a:schemeClr val="bg1">
                              <a:lumMod val="50000"/>
                            </a:schemeClr>
                          </a:solidFill>
                          <a:latin typeface="Century Gothic" panose="020B0502020202020204" pitchFamily="34" charset="0"/>
                        </a:rPr>
                        <a:t>Very Low</a:t>
                      </a:r>
                    </a:p>
                  </a:txBody>
                  <a:tcPr marL="0" marR="0" marT="0" marB="0"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1199344994"/>
                  </a:ext>
                </a:extLst>
              </a:tr>
            </a:tbl>
          </a:graphicData>
        </a:graphic>
      </p:graphicFrame>
      <p:sp>
        <p:nvSpPr>
          <p:cNvPr id="152" name="TextBox 151">
            <a:extLst>
              <a:ext uri="{FF2B5EF4-FFF2-40B4-BE49-F238E27FC236}">
                <a16:creationId xmlns="" xmlns:a16="http://schemas.microsoft.com/office/drawing/2014/main" id="{6C34F389-42EB-E840-B5BA-CE2BE46734EF}"/>
              </a:ext>
            </a:extLst>
          </p:cNvPr>
          <p:cNvSpPr txBox="1"/>
          <p:nvPr/>
        </p:nvSpPr>
        <p:spPr>
          <a:xfrm>
            <a:off x="1339162" y="5807750"/>
            <a:ext cx="3378734" cy="2257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2000" tIns="50800" rIns="50800" bIns="50800" numCol="1" spcCol="38100" rtlCol="0" anchor="ctr">
            <a:spAutoFit/>
          </a:bodyPr>
          <a:lstStyle>
            <a:defPPr>
              <a:defRPr lang="en-US"/>
            </a:defPPr>
            <a:lvl1pPr lvl="0" defTabSz="825500" hangingPunct="0">
              <a:defRPr sz="900" b="0" kern="0">
                <a:solidFill>
                  <a:srgbClr val="80EBA0"/>
                </a:solidFill>
              </a:defRPr>
            </a:lvl1pPr>
          </a:lstStyle>
          <a:p>
            <a:r>
              <a:rPr lang="en-US" sz="800" dirty="0">
                <a:solidFill>
                  <a:schemeClr val="bg1">
                    <a:lumMod val="50000"/>
                  </a:schemeClr>
                </a:solidFill>
                <a:latin typeface="Century Gothic" panose="020B0502020202020204" pitchFamily="34" charset="0"/>
                <a:sym typeface="Helvetica Neue Medium"/>
              </a:rPr>
              <a:t>Potential business idea which is timely for the market</a:t>
            </a:r>
          </a:p>
        </p:txBody>
      </p:sp>
      <p:sp>
        <p:nvSpPr>
          <p:cNvPr id="48" name="Rounded Rectangle 47">
            <a:extLst>
              <a:ext uri="{FF2B5EF4-FFF2-40B4-BE49-F238E27FC236}">
                <a16:creationId xmlns="" xmlns:a16="http://schemas.microsoft.com/office/drawing/2014/main" id="{7977184D-73DE-9D42-90F5-47EC9683CF37}"/>
              </a:ext>
            </a:extLst>
          </p:cNvPr>
          <p:cNvSpPr/>
          <p:nvPr/>
        </p:nvSpPr>
        <p:spPr>
          <a:xfrm flipH="1">
            <a:off x="884243" y="3837551"/>
            <a:ext cx="10423515" cy="2464474"/>
          </a:xfrm>
          <a:prstGeom prst="roundRect">
            <a:avLst>
              <a:gd name="adj" fmla="val 5508"/>
            </a:avLst>
          </a:prstGeom>
          <a:noFill/>
          <a:ln w="25400">
            <a:gradFill flip="none" rotWithShape="1">
              <a:gsLst>
                <a:gs pos="0">
                  <a:schemeClr val="accent1"/>
                </a:gs>
                <a:gs pos="100000">
                  <a:schemeClr val="accent6"/>
                </a:gs>
                <a:gs pos="58000">
                  <a:schemeClr val="accent5"/>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 name="Group 4">
            <a:extLst>
              <a:ext uri="{FF2B5EF4-FFF2-40B4-BE49-F238E27FC236}">
                <a16:creationId xmlns="" xmlns:a16="http://schemas.microsoft.com/office/drawing/2014/main" id="{F53CAA84-BAF8-954C-A2A5-E04DDE418B11}"/>
              </a:ext>
            </a:extLst>
          </p:cNvPr>
          <p:cNvGrpSpPr/>
          <p:nvPr/>
        </p:nvGrpSpPr>
        <p:grpSpPr>
          <a:xfrm>
            <a:off x="985116" y="1350106"/>
            <a:ext cx="2255350" cy="365032"/>
            <a:chOff x="1009880" y="906730"/>
            <a:chExt cx="2255350" cy="365032"/>
          </a:xfrm>
        </p:grpSpPr>
        <p:sp>
          <p:nvSpPr>
            <p:cNvPr id="49" name="Round Single Corner Rectangle 48">
              <a:extLst>
                <a:ext uri="{FF2B5EF4-FFF2-40B4-BE49-F238E27FC236}">
                  <a16:creationId xmlns="" xmlns:a16="http://schemas.microsoft.com/office/drawing/2014/main" id="{02B187C4-3422-6D4D-8A6C-65CC0B269DA8}"/>
                </a:ext>
              </a:extLst>
            </p:cNvPr>
            <p:cNvSpPr/>
            <p:nvPr/>
          </p:nvSpPr>
          <p:spPr>
            <a:xfrm rot="16200000">
              <a:off x="1955039" y="-38429"/>
              <a:ext cx="365032" cy="2255350"/>
            </a:xfrm>
            <a:prstGeom prst="round1Rect">
              <a:avLst>
                <a:gd name="adj" fmla="val 32755"/>
              </a:avLst>
            </a:prstGeom>
            <a:gradFill>
              <a:gsLst>
                <a:gs pos="5000">
                  <a:schemeClr val="accent1"/>
                </a:gs>
                <a:gs pos="100000">
                  <a:schemeClr val="accent5"/>
                </a:gs>
              </a:gsLst>
              <a:lin ang="2700000" scaled="0"/>
            </a:gra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TextBox 3">
              <a:extLst>
                <a:ext uri="{FF2B5EF4-FFF2-40B4-BE49-F238E27FC236}">
                  <a16:creationId xmlns="" xmlns:a16="http://schemas.microsoft.com/office/drawing/2014/main" id="{96029491-13AE-9B44-8B7D-EFDF2C978B9A}"/>
                </a:ext>
              </a:extLst>
            </p:cNvPr>
            <p:cNvSpPr txBox="1"/>
            <p:nvPr/>
          </p:nvSpPr>
          <p:spPr>
            <a:xfrm>
              <a:off x="1173077" y="967814"/>
              <a:ext cx="1406154" cy="246221"/>
            </a:xfrm>
            <a:prstGeom prst="rect">
              <a:avLst/>
            </a:prstGeom>
            <a:noFill/>
          </p:spPr>
          <p:txBody>
            <a:bodyPr wrap="none" rtlCol="0">
              <a:spAutoFit/>
            </a:bodyPr>
            <a:lstStyle/>
            <a:p>
              <a:r>
                <a:rPr lang="en-US" sz="1000" b="1" dirty="0">
                  <a:solidFill>
                    <a:schemeClr val="bg1"/>
                  </a:solidFill>
                  <a:latin typeface="Century Gothic" panose="020B0502020202020204" pitchFamily="34" charset="0"/>
                </a:rPr>
                <a:t>Name / Title of Idea</a:t>
              </a:r>
            </a:p>
          </p:txBody>
        </p:sp>
      </p:grpSp>
      <p:grpSp>
        <p:nvGrpSpPr>
          <p:cNvPr id="6" name="Group 5">
            <a:extLst>
              <a:ext uri="{FF2B5EF4-FFF2-40B4-BE49-F238E27FC236}">
                <a16:creationId xmlns="" xmlns:a16="http://schemas.microsoft.com/office/drawing/2014/main" id="{A2D73C3C-78A6-8248-B468-08BD0365B7F1}"/>
              </a:ext>
            </a:extLst>
          </p:cNvPr>
          <p:cNvGrpSpPr/>
          <p:nvPr/>
        </p:nvGrpSpPr>
        <p:grpSpPr>
          <a:xfrm>
            <a:off x="985116" y="1775326"/>
            <a:ext cx="2255350" cy="365032"/>
            <a:chOff x="1235779" y="39077"/>
            <a:chExt cx="2255350" cy="365032"/>
          </a:xfrm>
        </p:grpSpPr>
        <p:sp>
          <p:nvSpPr>
            <p:cNvPr id="50" name="Round Single Corner Rectangle 49">
              <a:extLst>
                <a:ext uri="{FF2B5EF4-FFF2-40B4-BE49-F238E27FC236}">
                  <a16:creationId xmlns="" xmlns:a16="http://schemas.microsoft.com/office/drawing/2014/main" id="{37F3DFA4-0AF9-1B4F-B4DB-54B66463C242}"/>
                </a:ext>
              </a:extLst>
            </p:cNvPr>
            <p:cNvSpPr/>
            <p:nvPr/>
          </p:nvSpPr>
          <p:spPr>
            <a:xfrm rot="5400000" flipV="1">
              <a:off x="2180938" y="-906082"/>
              <a:ext cx="365032" cy="2255350"/>
            </a:xfrm>
            <a:prstGeom prst="round1Rect">
              <a:avLst>
                <a:gd name="adj" fmla="val 32755"/>
              </a:avLst>
            </a:prstGeom>
            <a:gradFill>
              <a:gsLst>
                <a:gs pos="5000">
                  <a:schemeClr val="accent1"/>
                </a:gs>
                <a:gs pos="100000">
                  <a:schemeClr val="accent5"/>
                </a:gs>
              </a:gsLst>
              <a:lin ang="2700000" scaled="0"/>
            </a:gra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1" name="TextBox 50">
              <a:extLst>
                <a:ext uri="{FF2B5EF4-FFF2-40B4-BE49-F238E27FC236}">
                  <a16:creationId xmlns="" xmlns:a16="http://schemas.microsoft.com/office/drawing/2014/main" id="{BDDC16E0-8EBA-844A-8AC5-0B16026BAD92}"/>
                </a:ext>
              </a:extLst>
            </p:cNvPr>
            <p:cNvSpPr txBox="1"/>
            <p:nvPr/>
          </p:nvSpPr>
          <p:spPr>
            <a:xfrm>
              <a:off x="1398976" y="100161"/>
              <a:ext cx="1322798" cy="246221"/>
            </a:xfrm>
            <a:prstGeom prst="rect">
              <a:avLst/>
            </a:prstGeom>
            <a:noFill/>
          </p:spPr>
          <p:txBody>
            <a:bodyPr wrap="none" rtlCol="0">
              <a:spAutoFit/>
            </a:bodyPr>
            <a:lstStyle/>
            <a:p>
              <a:r>
                <a:rPr lang="en-US" sz="1000" b="1" dirty="0">
                  <a:solidFill>
                    <a:schemeClr val="bg1"/>
                  </a:solidFill>
                  <a:latin typeface="Century Gothic" panose="020B0502020202020204" pitchFamily="34" charset="0"/>
                </a:rPr>
                <a:t>Type of Innovation</a:t>
              </a:r>
            </a:p>
          </p:txBody>
        </p:sp>
      </p:grpSp>
      <p:grpSp>
        <p:nvGrpSpPr>
          <p:cNvPr id="54" name="Group 53">
            <a:extLst>
              <a:ext uri="{FF2B5EF4-FFF2-40B4-BE49-F238E27FC236}">
                <a16:creationId xmlns="" xmlns:a16="http://schemas.microsoft.com/office/drawing/2014/main" id="{0A9591B5-1FB8-C947-9633-9F5C554EC5A5}"/>
              </a:ext>
            </a:extLst>
          </p:cNvPr>
          <p:cNvGrpSpPr/>
          <p:nvPr/>
        </p:nvGrpSpPr>
        <p:grpSpPr>
          <a:xfrm>
            <a:off x="985116" y="2641402"/>
            <a:ext cx="2255350" cy="365032"/>
            <a:chOff x="1009880" y="906730"/>
            <a:chExt cx="2255350" cy="365032"/>
          </a:xfrm>
        </p:grpSpPr>
        <p:sp>
          <p:nvSpPr>
            <p:cNvPr id="55" name="Round Single Corner Rectangle 54">
              <a:extLst>
                <a:ext uri="{FF2B5EF4-FFF2-40B4-BE49-F238E27FC236}">
                  <a16:creationId xmlns="" xmlns:a16="http://schemas.microsoft.com/office/drawing/2014/main" id="{AAB44CC5-52FA-8647-AD12-2468719754E2}"/>
                </a:ext>
              </a:extLst>
            </p:cNvPr>
            <p:cNvSpPr/>
            <p:nvPr/>
          </p:nvSpPr>
          <p:spPr>
            <a:xfrm rot="16200000">
              <a:off x="1955039" y="-38429"/>
              <a:ext cx="365032" cy="2255350"/>
            </a:xfrm>
            <a:prstGeom prst="round1Rect">
              <a:avLst>
                <a:gd name="adj" fmla="val 32755"/>
              </a:avLst>
            </a:prstGeom>
            <a:gradFill>
              <a:gsLst>
                <a:gs pos="5000">
                  <a:schemeClr val="accent1"/>
                </a:gs>
                <a:gs pos="100000">
                  <a:schemeClr val="accent5"/>
                </a:gs>
              </a:gsLst>
              <a:lin ang="2700000" scaled="0"/>
            </a:gra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6" name="TextBox 55">
              <a:extLst>
                <a:ext uri="{FF2B5EF4-FFF2-40B4-BE49-F238E27FC236}">
                  <a16:creationId xmlns="" xmlns:a16="http://schemas.microsoft.com/office/drawing/2014/main" id="{DFBAFAD4-70EC-4E4A-8ABC-E3D683700235}"/>
                </a:ext>
              </a:extLst>
            </p:cNvPr>
            <p:cNvSpPr txBox="1"/>
            <p:nvPr/>
          </p:nvSpPr>
          <p:spPr>
            <a:xfrm>
              <a:off x="1173077" y="967814"/>
              <a:ext cx="878767" cy="246221"/>
            </a:xfrm>
            <a:prstGeom prst="rect">
              <a:avLst/>
            </a:prstGeom>
            <a:noFill/>
          </p:spPr>
          <p:txBody>
            <a:bodyPr wrap="none" rtlCol="0">
              <a:spAutoFit/>
            </a:bodyPr>
            <a:lstStyle/>
            <a:p>
              <a:r>
                <a:rPr lang="en-US" sz="1000" b="1" dirty="0">
                  <a:solidFill>
                    <a:schemeClr val="bg1"/>
                  </a:solidFill>
                  <a:latin typeface="Century Gothic" panose="020B0502020202020204" pitchFamily="34" charset="0"/>
                </a:rPr>
                <a:t>Description</a:t>
              </a:r>
            </a:p>
          </p:txBody>
        </p:sp>
      </p:grpSp>
      <p:grpSp>
        <p:nvGrpSpPr>
          <p:cNvPr id="57" name="Group 56">
            <a:extLst>
              <a:ext uri="{FF2B5EF4-FFF2-40B4-BE49-F238E27FC236}">
                <a16:creationId xmlns="" xmlns:a16="http://schemas.microsoft.com/office/drawing/2014/main" id="{511ABD74-E077-0549-956D-B96E6BEAAEC1}"/>
              </a:ext>
            </a:extLst>
          </p:cNvPr>
          <p:cNvGrpSpPr/>
          <p:nvPr/>
        </p:nvGrpSpPr>
        <p:grpSpPr>
          <a:xfrm>
            <a:off x="985116" y="3066622"/>
            <a:ext cx="2255350" cy="365032"/>
            <a:chOff x="1235779" y="39077"/>
            <a:chExt cx="2255350" cy="365032"/>
          </a:xfrm>
        </p:grpSpPr>
        <p:sp>
          <p:nvSpPr>
            <p:cNvPr id="58" name="Round Single Corner Rectangle 57">
              <a:extLst>
                <a:ext uri="{FF2B5EF4-FFF2-40B4-BE49-F238E27FC236}">
                  <a16:creationId xmlns="" xmlns:a16="http://schemas.microsoft.com/office/drawing/2014/main" id="{A77218B1-6E36-0B4F-B8C2-FD7F50C77ED4}"/>
                </a:ext>
              </a:extLst>
            </p:cNvPr>
            <p:cNvSpPr/>
            <p:nvPr/>
          </p:nvSpPr>
          <p:spPr>
            <a:xfrm rot="5400000" flipV="1">
              <a:off x="2180938" y="-906082"/>
              <a:ext cx="365032" cy="2255350"/>
            </a:xfrm>
            <a:prstGeom prst="round1Rect">
              <a:avLst>
                <a:gd name="adj" fmla="val 32755"/>
              </a:avLst>
            </a:prstGeom>
            <a:gradFill>
              <a:gsLst>
                <a:gs pos="5000">
                  <a:schemeClr val="accent1"/>
                </a:gs>
                <a:gs pos="100000">
                  <a:schemeClr val="accent5"/>
                </a:gs>
              </a:gsLst>
              <a:lin ang="2700000" scaled="0"/>
            </a:gra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9" name="TextBox 58">
              <a:extLst>
                <a:ext uri="{FF2B5EF4-FFF2-40B4-BE49-F238E27FC236}">
                  <a16:creationId xmlns="" xmlns:a16="http://schemas.microsoft.com/office/drawing/2014/main" id="{EF21B5C2-F62A-DD42-B561-1C856768E252}"/>
                </a:ext>
              </a:extLst>
            </p:cNvPr>
            <p:cNvSpPr txBox="1"/>
            <p:nvPr/>
          </p:nvSpPr>
          <p:spPr>
            <a:xfrm>
              <a:off x="1398976" y="100161"/>
              <a:ext cx="797013" cy="246221"/>
            </a:xfrm>
            <a:prstGeom prst="rect">
              <a:avLst/>
            </a:prstGeom>
            <a:noFill/>
          </p:spPr>
          <p:txBody>
            <a:bodyPr wrap="none" rtlCol="0">
              <a:spAutoFit/>
            </a:bodyPr>
            <a:lstStyle/>
            <a:p>
              <a:r>
                <a:rPr lang="en-US" sz="1000" b="1" dirty="0">
                  <a:solidFill>
                    <a:schemeClr val="bg1"/>
                  </a:solidFill>
                  <a:latin typeface="Century Gothic" panose="020B0502020202020204" pitchFamily="34" charset="0"/>
                </a:rPr>
                <a:t>Objective</a:t>
              </a:r>
            </a:p>
          </p:txBody>
        </p:sp>
      </p:grpSp>
      <p:grpSp>
        <p:nvGrpSpPr>
          <p:cNvPr id="60" name="Group 59">
            <a:extLst>
              <a:ext uri="{FF2B5EF4-FFF2-40B4-BE49-F238E27FC236}">
                <a16:creationId xmlns="" xmlns:a16="http://schemas.microsoft.com/office/drawing/2014/main" id="{5DB32640-2C9F-474D-B02A-7ABE1D4FDAD8}"/>
              </a:ext>
            </a:extLst>
          </p:cNvPr>
          <p:cNvGrpSpPr/>
          <p:nvPr/>
        </p:nvGrpSpPr>
        <p:grpSpPr>
          <a:xfrm>
            <a:off x="6252668" y="2652949"/>
            <a:ext cx="2255350" cy="365032"/>
            <a:chOff x="1009880" y="906730"/>
            <a:chExt cx="2255350" cy="365032"/>
          </a:xfrm>
        </p:grpSpPr>
        <p:sp>
          <p:nvSpPr>
            <p:cNvPr id="61" name="Round Single Corner Rectangle 60">
              <a:extLst>
                <a:ext uri="{FF2B5EF4-FFF2-40B4-BE49-F238E27FC236}">
                  <a16:creationId xmlns="" xmlns:a16="http://schemas.microsoft.com/office/drawing/2014/main" id="{E728F4BB-F95C-6645-B609-5D40F3E0E397}"/>
                </a:ext>
              </a:extLst>
            </p:cNvPr>
            <p:cNvSpPr/>
            <p:nvPr/>
          </p:nvSpPr>
          <p:spPr>
            <a:xfrm rot="16200000">
              <a:off x="1955039" y="-38429"/>
              <a:ext cx="365032" cy="2255350"/>
            </a:xfrm>
            <a:prstGeom prst="round1Rect">
              <a:avLst>
                <a:gd name="adj" fmla="val 32755"/>
              </a:avLst>
            </a:prstGeom>
            <a:gradFill>
              <a:gsLst>
                <a:gs pos="5000">
                  <a:schemeClr val="accent1"/>
                </a:gs>
                <a:gs pos="100000">
                  <a:schemeClr val="accent5"/>
                </a:gs>
              </a:gsLst>
              <a:lin ang="2700000" scaled="0"/>
            </a:gra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2" name="TextBox 61">
              <a:extLst>
                <a:ext uri="{FF2B5EF4-FFF2-40B4-BE49-F238E27FC236}">
                  <a16:creationId xmlns="" xmlns:a16="http://schemas.microsoft.com/office/drawing/2014/main" id="{82EBC444-26D7-EC48-A58C-D439BE1D7504}"/>
                </a:ext>
              </a:extLst>
            </p:cNvPr>
            <p:cNvSpPr txBox="1"/>
            <p:nvPr/>
          </p:nvSpPr>
          <p:spPr>
            <a:xfrm>
              <a:off x="1173077" y="967814"/>
              <a:ext cx="1612942" cy="246221"/>
            </a:xfrm>
            <a:prstGeom prst="rect">
              <a:avLst/>
            </a:prstGeom>
            <a:noFill/>
          </p:spPr>
          <p:txBody>
            <a:bodyPr wrap="none" rtlCol="0">
              <a:spAutoFit/>
            </a:bodyPr>
            <a:lstStyle/>
            <a:p>
              <a:r>
                <a:rPr lang="en-US" sz="1000" b="1" dirty="0">
                  <a:solidFill>
                    <a:schemeClr val="bg1"/>
                  </a:solidFill>
                  <a:latin typeface="Century Gothic" panose="020B0502020202020204" pitchFamily="34" charset="0"/>
                </a:rPr>
                <a:t>Benefits or Advantages</a:t>
              </a:r>
            </a:p>
          </p:txBody>
        </p:sp>
      </p:grpSp>
      <p:grpSp>
        <p:nvGrpSpPr>
          <p:cNvPr id="63" name="Group 62">
            <a:extLst>
              <a:ext uri="{FF2B5EF4-FFF2-40B4-BE49-F238E27FC236}">
                <a16:creationId xmlns="" xmlns:a16="http://schemas.microsoft.com/office/drawing/2014/main" id="{42F737BC-5C76-6445-A9B2-D382ACECBF8A}"/>
              </a:ext>
            </a:extLst>
          </p:cNvPr>
          <p:cNvGrpSpPr/>
          <p:nvPr/>
        </p:nvGrpSpPr>
        <p:grpSpPr>
          <a:xfrm>
            <a:off x="6252668" y="3078169"/>
            <a:ext cx="2255350" cy="365032"/>
            <a:chOff x="1235779" y="39077"/>
            <a:chExt cx="2255350" cy="365032"/>
          </a:xfrm>
        </p:grpSpPr>
        <p:sp>
          <p:nvSpPr>
            <p:cNvPr id="64" name="Round Single Corner Rectangle 63">
              <a:extLst>
                <a:ext uri="{FF2B5EF4-FFF2-40B4-BE49-F238E27FC236}">
                  <a16:creationId xmlns="" xmlns:a16="http://schemas.microsoft.com/office/drawing/2014/main" id="{55F1BF11-9BD3-4743-9AC5-1D7A63BA23B4}"/>
                </a:ext>
              </a:extLst>
            </p:cNvPr>
            <p:cNvSpPr/>
            <p:nvPr/>
          </p:nvSpPr>
          <p:spPr>
            <a:xfrm rot="5400000" flipV="1">
              <a:off x="2180938" y="-906082"/>
              <a:ext cx="365032" cy="2255350"/>
            </a:xfrm>
            <a:prstGeom prst="round1Rect">
              <a:avLst>
                <a:gd name="adj" fmla="val 32755"/>
              </a:avLst>
            </a:prstGeom>
            <a:gradFill>
              <a:gsLst>
                <a:gs pos="5000">
                  <a:schemeClr val="accent1"/>
                </a:gs>
                <a:gs pos="100000">
                  <a:schemeClr val="accent5"/>
                </a:gs>
              </a:gsLst>
              <a:lin ang="2700000" scaled="0"/>
            </a:gra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5" name="TextBox 64">
              <a:extLst>
                <a:ext uri="{FF2B5EF4-FFF2-40B4-BE49-F238E27FC236}">
                  <a16:creationId xmlns="" xmlns:a16="http://schemas.microsoft.com/office/drawing/2014/main" id="{11E58BB9-FA64-2E44-9621-53415045AA4F}"/>
                </a:ext>
              </a:extLst>
            </p:cNvPr>
            <p:cNvSpPr txBox="1"/>
            <p:nvPr/>
          </p:nvSpPr>
          <p:spPr>
            <a:xfrm>
              <a:off x="1398976" y="100161"/>
              <a:ext cx="474810" cy="246221"/>
            </a:xfrm>
            <a:prstGeom prst="rect">
              <a:avLst/>
            </a:prstGeom>
            <a:noFill/>
          </p:spPr>
          <p:txBody>
            <a:bodyPr wrap="none" rtlCol="0">
              <a:spAutoFit/>
            </a:bodyPr>
            <a:lstStyle/>
            <a:p>
              <a:r>
                <a:rPr lang="en-US" sz="1000" b="1" dirty="0">
                  <a:solidFill>
                    <a:schemeClr val="bg1"/>
                  </a:solidFill>
                  <a:latin typeface="Century Gothic" panose="020B0502020202020204" pitchFamily="34" charset="0"/>
                </a:rPr>
                <a:t>Risks</a:t>
              </a:r>
            </a:p>
          </p:txBody>
        </p:sp>
      </p:grpSp>
      <p:grpSp>
        <p:nvGrpSpPr>
          <p:cNvPr id="2" name="Group 1">
            <a:extLst>
              <a:ext uri="{FF2B5EF4-FFF2-40B4-BE49-F238E27FC236}">
                <a16:creationId xmlns="" xmlns:a16="http://schemas.microsoft.com/office/drawing/2014/main" id="{D2353725-C049-FD42-A008-DCF42684C497}"/>
              </a:ext>
            </a:extLst>
          </p:cNvPr>
          <p:cNvGrpSpPr/>
          <p:nvPr/>
        </p:nvGrpSpPr>
        <p:grpSpPr>
          <a:xfrm>
            <a:off x="5349231" y="1880542"/>
            <a:ext cx="194592" cy="180000"/>
            <a:chOff x="5349231" y="1880542"/>
            <a:chExt cx="194592" cy="180000"/>
          </a:xfrm>
        </p:grpSpPr>
        <p:sp>
          <p:nvSpPr>
            <p:cNvPr id="101" name="Oval 100">
              <a:extLst>
                <a:ext uri="{FF2B5EF4-FFF2-40B4-BE49-F238E27FC236}">
                  <a16:creationId xmlns="" xmlns:a16="http://schemas.microsoft.com/office/drawing/2014/main" id="{F5F2812A-D373-5B47-8631-B4A4B907E48F}"/>
                </a:ext>
              </a:extLst>
            </p:cNvPr>
            <p:cNvSpPr>
              <a:spLocks/>
            </p:cNvSpPr>
            <p:nvPr/>
          </p:nvSpPr>
          <p:spPr>
            <a:xfrm>
              <a:off x="5349231" y="1880542"/>
              <a:ext cx="194592" cy="180000"/>
            </a:xfrm>
            <a:prstGeom prst="ellipse">
              <a:avLst/>
            </a:prstGeom>
            <a:gradFill>
              <a:gsLst>
                <a:gs pos="5000">
                  <a:schemeClr val="accent1"/>
                </a:gs>
                <a:gs pos="100000">
                  <a:schemeClr val="accent5"/>
                </a:gs>
              </a:gsLst>
              <a:lin ang="2700000" scaled="0"/>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pic>
          <p:nvPicPr>
            <p:cNvPr id="8" name="Graphic 7" descr="Checkmark with solid fill">
              <a:extLst>
                <a:ext uri="{FF2B5EF4-FFF2-40B4-BE49-F238E27FC236}">
                  <a16:creationId xmlns="" xmlns:a16="http://schemas.microsoft.com/office/drawing/2014/main" id="{BB5E4435-941A-7946-A580-1C8C1056164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363991" y="1898428"/>
              <a:ext cx="156041" cy="156041"/>
            </a:xfrm>
            <a:prstGeom prst="rect">
              <a:avLst/>
            </a:prstGeom>
          </p:spPr>
        </p:pic>
      </p:grpSp>
    </p:spTree>
    <p:extLst>
      <p:ext uri="{BB962C8B-B14F-4D97-AF65-F5344CB8AC3E}">
        <p14:creationId xmlns:p14="http://schemas.microsoft.com/office/powerpoint/2010/main" val="359829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1000"/>
                                        <p:tgtEl>
                                          <p:spTgt spid="9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1"/>
                                        </p:tgtEl>
                                        <p:attrNameLst>
                                          <p:attrName>style.visibility</p:attrName>
                                        </p:attrNameLst>
                                      </p:cBhvr>
                                      <p:to>
                                        <p:strVal val="visible"/>
                                      </p:to>
                                    </p:set>
                                    <p:animEffect transition="in" filter="fade">
                                      <p:cBhvr>
                                        <p:cTn id="10" dur="1000"/>
                                        <p:tgtEl>
                                          <p:spTgt spid="1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5"/>
                                        </p:tgtEl>
                                        <p:attrNameLst>
                                          <p:attrName>style.visibility</p:attrName>
                                        </p:attrNameLst>
                                      </p:cBhvr>
                                      <p:to>
                                        <p:strVal val="visible"/>
                                      </p:to>
                                    </p:set>
                                    <p:animEffect transition="in" filter="fade">
                                      <p:cBhvr>
                                        <p:cTn id="13" dur="1000"/>
                                        <p:tgtEl>
                                          <p:spTgt spid="125"/>
                                        </p:tgtEl>
                                      </p:cBhvr>
                                    </p:animEffect>
                                  </p:childTnLst>
                                </p:cTn>
                              </p:par>
                              <p:par>
                                <p:cTn id="14" presetID="12" presetClass="entr" presetSubtype="4" fill="hold" nodeType="withEffect">
                                  <p:stCondLst>
                                    <p:cond delay="100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500"/>
                                        <p:tgtEl>
                                          <p:spTgt spid="5"/>
                                        </p:tgtEl>
                                        <p:attrNameLst>
                                          <p:attrName>ppt_y</p:attrName>
                                        </p:attrNameLst>
                                      </p:cBhvr>
                                      <p:tavLst>
                                        <p:tav tm="0">
                                          <p:val>
                                            <p:strVal val="#ppt_y+#ppt_h*1.125000"/>
                                          </p:val>
                                        </p:tav>
                                        <p:tav tm="100000">
                                          <p:val>
                                            <p:strVal val="#ppt_y"/>
                                          </p:val>
                                        </p:tav>
                                      </p:tavLst>
                                    </p:anim>
                                    <p:animEffect transition="in" filter="wipe(up)">
                                      <p:cBhvr>
                                        <p:cTn id="17" dur="1500"/>
                                        <p:tgtEl>
                                          <p:spTgt spid="5"/>
                                        </p:tgtEl>
                                      </p:cBhvr>
                                    </p:animEffect>
                                  </p:childTnLst>
                                </p:cTn>
                              </p:par>
                              <p:par>
                                <p:cTn id="18" presetID="12" presetClass="entr" presetSubtype="1" fill="hold" nodeType="withEffect">
                                  <p:stCondLst>
                                    <p:cond delay="100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1500"/>
                                        <p:tgtEl>
                                          <p:spTgt spid="6"/>
                                        </p:tgtEl>
                                        <p:attrNameLst>
                                          <p:attrName>ppt_y</p:attrName>
                                        </p:attrNameLst>
                                      </p:cBhvr>
                                      <p:tavLst>
                                        <p:tav tm="0">
                                          <p:val>
                                            <p:strVal val="#ppt_y-#ppt_h*1.125000"/>
                                          </p:val>
                                        </p:tav>
                                        <p:tav tm="100000">
                                          <p:val>
                                            <p:strVal val="#ppt_y"/>
                                          </p:val>
                                        </p:tav>
                                      </p:tavLst>
                                    </p:anim>
                                    <p:animEffect transition="in" filter="wipe(down)">
                                      <p:cBhvr>
                                        <p:cTn id="21" dur="1500"/>
                                        <p:tgtEl>
                                          <p:spTgt spid="6"/>
                                        </p:tgtEl>
                                      </p:cBhvr>
                                    </p:animEffect>
                                  </p:childTnLst>
                                </p:cTn>
                              </p:par>
                              <p:par>
                                <p:cTn id="22" presetID="12" presetClass="entr" presetSubtype="4" fill="hold" nodeType="withEffect">
                                  <p:stCondLst>
                                    <p:cond delay="100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1500"/>
                                        <p:tgtEl>
                                          <p:spTgt spid="54"/>
                                        </p:tgtEl>
                                        <p:attrNameLst>
                                          <p:attrName>ppt_y</p:attrName>
                                        </p:attrNameLst>
                                      </p:cBhvr>
                                      <p:tavLst>
                                        <p:tav tm="0">
                                          <p:val>
                                            <p:strVal val="#ppt_y+#ppt_h*1.125000"/>
                                          </p:val>
                                        </p:tav>
                                        <p:tav tm="100000">
                                          <p:val>
                                            <p:strVal val="#ppt_y"/>
                                          </p:val>
                                        </p:tav>
                                      </p:tavLst>
                                    </p:anim>
                                    <p:animEffect transition="in" filter="wipe(up)">
                                      <p:cBhvr>
                                        <p:cTn id="25" dur="1500"/>
                                        <p:tgtEl>
                                          <p:spTgt spid="54"/>
                                        </p:tgtEl>
                                      </p:cBhvr>
                                    </p:animEffect>
                                  </p:childTnLst>
                                </p:cTn>
                              </p:par>
                              <p:par>
                                <p:cTn id="26" presetID="12" presetClass="entr" presetSubtype="1" fill="hold" nodeType="withEffect">
                                  <p:stCondLst>
                                    <p:cond delay="1000"/>
                                  </p:stCondLst>
                                  <p:childTnLst>
                                    <p:set>
                                      <p:cBhvr>
                                        <p:cTn id="27" dur="1" fill="hold">
                                          <p:stCondLst>
                                            <p:cond delay="0"/>
                                          </p:stCondLst>
                                        </p:cTn>
                                        <p:tgtEl>
                                          <p:spTgt spid="57"/>
                                        </p:tgtEl>
                                        <p:attrNameLst>
                                          <p:attrName>style.visibility</p:attrName>
                                        </p:attrNameLst>
                                      </p:cBhvr>
                                      <p:to>
                                        <p:strVal val="visible"/>
                                      </p:to>
                                    </p:set>
                                    <p:anim calcmode="lin" valueType="num">
                                      <p:cBhvr additive="base">
                                        <p:cTn id="28" dur="1500"/>
                                        <p:tgtEl>
                                          <p:spTgt spid="57"/>
                                        </p:tgtEl>
                                        <p:attrNameLst>
                                          <p:attrName>ppt_y</p:attrName>
                                        </p:attrNameLst>
                                      </p:cBhvr>
                                      <p:tavLst>
                                        <p:tav tm="0">
                                          <p:val>
                                            <p:strVal val="#ppt_y-#ppt_h*1.125000"/>
                                          </p:val>
                                        </p:tav>
                                        <p:tav tm="100000">
                                          <p:val>
                                            <p:strVal val="#ppt_y"/>
                                          </p:val>
                                        </p:tav>
                                      </p:tavLst>
                                    </p:anim>
                                    <p:animEffect transition="in" filter="wipe(down)">
                                      <p:cBhvr>
                                        <p:cTn id="29" dur="1500"/>
                                        <p:tgtEl>
                                          <p:spTgt spid="57"/>
                                        </p:tgtEl>
                                      </p:cBhvr>
                                    </p:animEffect>
                                  </p:childTnLst>
                                </p:cTn>
                              </p:par>
                              <p:par>
                                <p:cTn id="30" presetID="12" presetClass="entr" presetSubtype="4" fill="hold" nodeType="withEffect">
                                  <p:stCondLst>
                                    <p:cond delay="1000"/>
                                  </p:stCondLst>
                                  <p:childTnLst>
                                    <p:set>
                                      <p:cBhvr>
                                        <p:cTn id="31" dur="1" fill="hold">
                                          <p:stCondLst>
                                            <p:cond delay="0"/>
                                          </p:stCondLst>
                                        </p:cTn>
                                        <p:tgtEl>
                                          <p:spTgt spid="60"/>
                                        </p:tgtEl>
                                        <p:attrNameLst>
                                          <p:attrName>style.visibility</p:attrName>
                                        </p:attrNameLst>
                                      </p:cBhvr>
                                      <p:to>
                                        <p:strVal val="visible"/>
                                      </p:to>
                                    </p:set>
                                    <p:anim calcmode="lin" valueType="num">
                                      <p:cBhvr additive="base">
                                        <p:cTn id="32" dur="1500"/>
                                        <p:tgtEl>
                                          <p:spTgt spid="60"/>
                                        </p:tgtEl>
                                        <p:attrNameLst>
                                          <p:attrName>ppt_y</p:attrName>
                                        </p:attrNameLst>
                                      </p:cBhvr>
                                      <p:tavLst>
                                        <p:tav tm="0">
                                          <p:val>
                                            <p:strVal val="#ppt_y+#ppt_h*1.125000"/>
                                          </p:val>
                                        </p:tav>
                                        <p:tav tm="100000">
                                          <p:val>
                                            <p:strVal val="#ppt_y"/>
                                          </p:val>
                                        </p:tav>
                                      </p:tavLst>
                                    </p:anim>
                                    <p:animEffect transition="in" filter="wipe(up)">
                                      <p:cBhvr>
                                        <p:cTn id="33" dur="1500"/>
                                        <p:tgtEl>
                                          <p:spTgt spid="60"/>
                                        </p:tgtEl>
                                      </p:cBhvr>
                                    </p:animEffect>
                                  </p:childTnLst>
                                </p:cTn>
                              </p:par>
                              <p:par>
                                <p:cTn id="34" presetID="12" presetClass="entr" presetSubtype="1" fill="hold" nodeType="withEffect">
                                  <p:stCondLst>
                                    <p:cond delay="1000"/>
                                  </p:stCondLst>
                                  <p:childTnLst>
                                    <p:set>
                                      <p:cBhvr>
                                        <p:cTn id="35" dur="1" fill="hold">
                                          <p:stCondLst>
                                            <p:cond delay="0"/>
                                          </p:stCondLst>
                                        </p:cTn>
                                        <p:tgtEl>
                                          <p:spTgt spid="63"/>
                                        </p:tgtEl>
                                        <p:attrNameLst>
                                          <p:attrName>style.visibility</p:attrName>
                                        </p:attrNameLst>
                                      </p:cBhvr>
                                      <p:to>
                                        <p:strVal val="visible"/>
                                      </p:to>
                                    </p:set>
                                    <p:anim calcmode="lin" valueType="num">
                                      <p:cBhvr additive="base">
                                        <p:cTn id="36" dur="1500"/>
                                        <p:tgtEl>
                                          <p:spTgt spid="63"/>
                                        </p:tgtEl>
                                        <p:attrNameLst>
                                          <p:attrName>ppt_y</p:attrName>
                                        </p:attrNameLst>
                                      </p:cBhvr>
                                      <p:tavLst>
                                        <p:tav tm="0">
                                          <p:val>
                                            <p:strVal val="#ppt_y-#ppt_h*1.125000"/>
                                          </p:val>
                                        </p:tav>
                                        <p:tav tm="100000">
                                          <p:val>
                                            <p:strVal val="#ppt_y"/>
                                          </p:val>
                                        </p:tav>
                                      </p:tavLst>
                                    </p:anim>
                                    <p:animEffect transition="in" filter="wipe(down)">
                                      <p:cBhvr>
                                        <p:cTn id="37" dur="1500"/>
                                        <p:tgtEl>
                                          <p:spTgt spid="63"/>
                                        </p:tgtEl>
                                      </p:cBhvr>
                                    </p:animEffect>
                                  </p:childTnLst>
                                </p:cTn>
                              </p:par>
                              <p:par>
                                <p:cTn id="38" presetID="22" presetClass="entr" presetSubtype="8" fill="hold" nodeType="withEffect">
                                  <p:stCondLst>
                                    <p:cond delay="1000"/>
                                  </p:stCondLst>
                                  <p:childTnLst>
                                    <p:set>
                                      <p:cBhvr>
                                        <p:cTn id="39" dur="1" fill="hold">
                                          <p:stCondLst>
                                            <p:cond delay="0"/>
                                          </p:stCondLst>
                                        </p:cTn>
                                        <p:tgtEl>
                                          <p:spTgt spid="108"/>
                                        </p:tgtEl>
                                        <p:attrNameLst>
                                          <p:attrName>style.visibility</p:attrName>
                                        </p:attrNameLst>
                                      </p:cBhvr>
                                      <p:to>
                                        <p:strVal val="visible"/>
                                      </p:to>
                                    </p:set>
                                    <p:animEffect transition="in" filter="wipe(left)">
                                      <p:cBhvr>
                                        <p:cTn id="40" dur="1500"/>
                                        <p:tgtEl>
                                          <p:spTgt spid="108"/>
                                        </p:tgtEl>
                                      </p:cBhvr>
                                    </p:animEffect>
                                  </p:childTnLst>
                                </p:cTn>
                              </p:par>
                              <p:par>
                                <p:cTn id="41" presetID="22" presetClass="entr" presetSubtype="8" fill="hold" nodeType="withEffect">
                                  <p:stCondLst>
                                    <p:cond delay="1000"/>
                                  </p:stCondLst>
                                  <p:childTnLst>
                                    <p:set>
                                      <p:cBhvr>
                                        <p:cTn id="42" dur="1" fill="hold">
                                          <p:stCondLst>
                                            <p:cond delay="0"/>
                                          </p:stCondLst>
                                        </p:cTn>
                                        <p:tgtEl>
                                          <p:spTgt spid="121"/>
                                        </p:tgtEl>
                                        <p:attrNameLst>
                                          <p:attrName>style.visibility</p:attrName>
                                        </p:attrNameLst>
                                      </p:cBhvr>
                                      <p:to>
                                        <p:strVal val="visible"/>
                                      </p:to>
                                    </p:set>
                                    <p:animEffect transition="in" filter="wipe(left)">
                                      <p:cBhvr>
                                        <p:cTn id="43" dur="1500"/>
                                        <p:tgtEl>
                                          <p:spTgt spid="121"/>
                                        </p:tgtEl>
                                      </p:cBhvr>
                                    </p:animEffect>
                                  </p:childTnLst>
                                </p:cTn>
                              </p:par>
                              <p:par>
                                <p:cTn id="44" presetID="22" presetClass="entr" presetSubtype="8" fill="hold" nodeType="withEffect">
                                  <p:stCondLst>
                                    <p:cond delay="1000"/>
                                  </p:stCondLst>
                                  <p:childTnLst>
                                    <p:set>
                                      <p:cBhvr>
                                        <p:cTn id="45" dur="1" fill="hold">
                                          <p:stCondLst>
                                            <p:cond delay="0"/>
                                          </p:stCondLst>
                                        </p:cTn>
                                        <p:tgtEl>
                                          <p:spTgt spid="129"/>
                                        </p:tgtEl>
                                        <p:attrNameLst>
                                          <p:attrName>style.visibility</p:attrName>
                                        </p:attrNameLst>
                                      </p:cBhvr>
                                      <p:to>
                                        <p:strVal val="visible"/>
                                      </p:to>
                                    </p:set>
                                    <p:animEffect transition="in" filter="wipe(left)">
                                      <p:cBhvr>
                                        <p:cTn id="46" dur="1500"/>
                                        <p:tgtEl>
                                          <p:spTgt spid="129"/>
                                        </p:tgtEl>
                                      </p:cBhvr>
                                    </p:animEffect>
                                  </p:childTnLst>
                                </p:cTn>
                              </p:par>
                              <p:par>
                                <p:cTn id="47" presetID="10" presetClass="entr" presetSubtype="0" fill="hold" grpId="0" nodeType="withEffect">
                                  <p:stCondLst>
                                    <p:cond delay="2500"/>
                                  </p:stCondLst>
                                  <p:childTnLst>
                                    <p:set>
                                      <p:cBhvr>
                                        <p:cTn id="48" dur="1" fill="hold">
                                          <p:stCondLst>
                                            <p:cond delay="0"/>
                                          </p:stCondLst>
                                        </p:cTn>
                                        <p:tgtEl>
                                          <p:spTgt spid="100"/>
                                        </p:tgtEl>
                                        <p:attrNameLst>
                                          <p:attrName>style.visibility</p:attrName>
                                        </p:attrNameLst>
                                      </p:cBhvr>
                                      <p:to>
                                        <p:strVal val="visible"/>
                                      </p:to>
                                    </p:set>
                                    <p:animEffect transition="in" filter="fade">
                                      <p:cBhvr>
                                        <p:cTn id="49" dur="1000"/>
                                        <p:tgtEl>
                                          <p:spTgt spid="100"/>
                                        </p:tgtEl>
                                      </p:cBhvr>
                                    </p:animEffect>
                                  </p:childTnLst>
                                </p:cTn>
                              </p:par>
                              <p:par>
                                <p:cTn id="50" presetID="10" presetClass="entr" presetSubtype="0" fill="hold" grpId="0" nodeType="withEffect">
                                  <p:stCondLst>
                                    <p:cond delay="2500"/>
                                  </p:stCondLst>
                                  <p:childTnLst>
                                    <p:set>
                                      <p:cBhvr>
                                        <p:cTn id="51" dur="1" fill="hold">
                                          <p:stCondLst>
                                            <p:cond delay="0"/>
                                          </p:stCondLst>
                                        </p:cTn>
                                        <p:tgtEl>
                                          <p:spTgt spid="105"/>
                                        </p:tgtEl>
                                        <p:attrNameLst>
                                          <p:attrName>style.visibility</p:attrName>
                                        </p:attrNameLst>
                                      </p:cBhvr>
                                      <p:to>
                                        <p:strVal val="visible"/>
                                      </p:to>
                                    </p:set>
                                    <p:animEffect transition="in" filter="fade">
                                      <p:cBhvr>
                                        <p:cTn id="52" dur="1000"/>
                                        <p:tgtEl>
                                          <p:spTgt spid="105"/>
                                        </p:tgtEl>
                                      </p:cBhvr>
                                    </p:animEffect>
                                  </p:childTnLst>
                                </p:cTn>
                              </p:par>
                              <p:par>
                                <p:cTn id="53" presetID="10" presetClass="entr" presetSubtype="0" fill="hold" grpId="0" nodeType="withEffect">
                                  <p:stCondLst>
                                    <p:cond delay="2500"/>
                                  </p:stCondLst>
                                  <p:childTnLst>
                                    <p:set>
                                      <p:cBhvr>
                                        <p:cTn id="54" dur="1" fill="hold">
                                          <p:stCondLst>
                                            <p:cond delay="0"/>
                                          </p:stCondLst>
                                        </p:cTn>
                                        <p:tgtEl>
                                          <p:spTgt spid="102"/>
                                        </p:tgtEl>
                                        <p:attrNameLst>
                                          <p:attrName>style.visibility</p:attrName>
                                        </p:attrNameLst>
                                      </p:cBhvr>
                                      <p:to>
                                        <p:strVal val="visible"/>
                                      </p:to>
                                    </p:set>
                                    <p:animEffect transition="in" filter="fade">
                                      <p:cBhvr>
                                        <p:cTn id="55" dur="1000"/>
                                        <p:tgtEl>
                                          <p:spTgt spid="102"/>
                                        </p:tgtEl>
                                      </p:cBhvr>
                                    </p:animEffect>
                                  </p:childTnLst>
                                </p:cTn>
                              </p:par>
                              <p:par>
                                <p:cTn id="56" presetID="10" presetClass="entr" presetSubtype="0" fill="hold" grpId="0" nodeType="withEffect">
                                  <p:stCondLst>
                                    <p:cond delay="2500"/>
                                  </p:stCondLst>
                                  <p:childTnLst>
                                    <p:set>
                                      <p:cBhvr>
                                        <p:cTn id="57" dur="1" fill="hold">
                                          <p:stCondLst>
                                            <p:cond delay="0"/>
                                          </p:stCondLst>
                                        </p:cTn>
                                        <p:tgtEl>
                                          <p:spTgt spid="104"/>
                                        </p:tgtEl>
                                        <p:attrNameLst>
                                          <p:attrName>style.visibility</p:attrName>
                                        </p:attrNameLst>
                                      </p:cBhvr>
                                      <p:to>
                                        <p:strVal val="visible"/>
                                      </p:to>
                                    </p:set>
                                    <p:animEffect transition="in" filter="fade">
                                      <p:cBhvr>
                                        <p:cTn id="58" dur="1000"/>
                                        <p:tgtEl>
                                          <p:spTgt spid="104"/>
                                        </p:tgtEl>
                                      </p:cBhvr>
                                    </p:animEffect>
                                  </p:childTnLst>
                                </p:cTn>
                              </p:par>
                              <p:par>
                                <p:cTn id="59" presetID="10" presetClass="entr" presetSubtype="0" fill="hold" grpId="0" nodeType="withEffect">
                                  <p:stCondLst>
                                    <p:cond delay="2500"/>
                                  </p:stCondLst>
                                  <p:childTnLst>
                                    <p:set>
                                      <p:cBhvr>
                                        <p:cTn id="60" dur="1" fill="hold">
                                          <p:stCondLst>
                                            <p:cond delay="0"/>
                                          </p:stCondLst>
                                        </p:cTn>
                                        <p:tgtEl>
                                          <p:spTgt spid="118"/>
                                        </p:tgtEl>
                                        <p:attrNameLst>
                                          <p:attrName>style.visibility</p:attrName>
                                        </p:attrNameLst>
                                      </p:cBhvr>
                                      <p:to>
                                        <p:strVal val="visible"/>
                                      </p:to>
                                    </p:set>
                                    <p:animEffect transition="in" filter="fade">
                                      <p:cBhvr>
                                        <p:cTn id="61" dur="1000"/>
                                        <p:tgtEl>
                                          <p:spTgt spid="118"/>
                                        </p:tgtEl>
                                      </p:cBhvr>
                                    </p:animEffect>
                                  </p:childTnLst>
                                </p:cTn>
                              </p:par>
                              <p:par>
                                <p:cTn id="62" presetID="10" presetClass="entr" presetSubtype="0" fill="hold" grpId="0" nodeType="withEffect">
                                  <p:stCondLst>
                                    <p:cond delay="2500"/>
                                  </p:stCondLst>
                                  <p:childTnLst>
                                    <p:set>
                                      <p:cBhvr>
                                        <p:cTn id="63" dur="1" fill="hold">
                                          <p:stCondLst>
                                            <p:cond delay="0"/>
                                          </p:stCondLst>
                                        </p:cTn>
                                        <p:tgtEl>
                                          <p:spTgt spid="123"/>
                                        </p:tgtEl>
                                        <p:attrNameLst>
                                          <p:attrName>style.visibility</p:attrName>
                                        </p:attrNameLst>
                                      </p:cBhvr>
                                      <p:to>
                                        <p:strVal val="visible"/>
                                      </p:to>
                                    </p:set>
                                    <p:animEffect transition="in" filter="fade">
                                      <p:cBhvr>
                                        <p:cTn id="64" dur="1000"/>
                                        <p:tgtEl>
                                          <p:spTgt spid="123"/>
                                        </p:tgtEl>
                                      </p:cBhvr>
                                    </p:animEffect>
                                  </p:childTnLst>
                                </p:cTn>
                              </p:par>
                              <p:par>
                                <p:cTn id="65" presetID="10" presetClass="entr" presetSubtype="0" fill="hold" grpId="0" nodeType="withEffect">
                                  <p:stCondLst>
                                    <p:cond delay="2500"/>
                                  </p:stCondLst>
                                  <p:childTnLst>
                                    <p:set>
                                      <p:cBhvr>
                                        <p:cTn id="66" dur="1" fill="hold">
                                          <p:stCondLst>
                                            <p:cond delay="0"/>
                                          </p:stCondLst>
                                        </p:cTn>
                                        <p:tgtEl>
                                          <p:spTgt spid="126"/>
                                        </p:tgtEl>
                                        <p:attrNameLst>
                                          <p:attrName>style.visibility</p:attrName>
                                        </p:attrNameLst>
                                      </p:cBhvr>
                                      <p:to>
                                        <p:strVal val="visible"/>
                                      </p:to>
                                    </p:set>
                                    <p:animEffect transition="in" filter="fade">
                                      <p:cBhvr>
                                        <p:cTn id="67" dur="1000"/>
                                        <p:tgtEl>
                                          <p:spTgt spid="126"/>
                                        </p:tgtEl>
                                      </p:cBhvr>
                                    </p:animEffect>
                                  </p:childTnLst>
                                </p:cTn>
                              </p:par>
                              <p:par>
                                <p:cTn id="68" presetID="10" presetClass="entr" presetSubtype="0" fill="hold" grpId="0" nodeType="withEffect">
                                  <p:stCondLst>
                                    <p:cond delay="2500"/>
                                  </p:stCondLst>
                                  <p:childTnLst>
                                    <p:set>
                                      <p:cBhvr>
                                        <p:cTn id="69" dur="1" fill="hold">
                                          <p:stCondLst>
                                            <p:cond delay="0"/>
                                          </p:stCondLst>
                                        </p:cTn>
                                        <p:tgtEl>
                                          <p:spTgt spid="130"/>
                                        </p:tgtEl>
                                        <p:attrNameLst>
                                          <p:attrName>style.visibility</p:attrName>
                                        </p:attrNameLst>
                                      </p:cBhvr>
                                      <p:to>
                                        <p:strVal val="visible"/>
                                      </p:to>
                                    </p:set>
                                    <p:animEffect transition="in" filter="fade">
                                      <p:cBhvr>
                                        <p:cTn id="70" dur="1000"/>
                                        <p:tgtEl>
                                          <p:spTgt spid="130"/>
                                        </p:tgtEl>
                                      </p:cBhvr>
                                    </p:animEffect>
                                  </p:childTnLst>
                                </p:cTn>
                              </p:par>
                              <p:par>
                                <p:cTn id="71" presetID="23" presetClass="entr" presetSubtype="16" fill="hold" grpId="0" nodeType="withEffect">
                                  <p:stCondLst>
                                    <p:cond delay="2500"/>
                                  </p:stCondLst>
                                  <p:childTnLst>
                                    <p:set>
                                      <p:cBhvr>
                                        <p:cTn id="72" dur="1" fill="hold">
                                          <p:stCondLst>
                                            <p:cond delay="0"/>
                                          </p:stCondLst>
                                        </p:cTn>
                                        <p:tgtEl>
                                          <p:spTgt spid="99"/>
                                        </p:tgtEl>
                                        <p:attrNameLst>
                                          <p:attrName>style.visibility</p:attrName>
                                        </p:attrNameLst>
                                      </p:cBhvr>
                                      <p:to>
                                        <p:strVal val="visible"/>
                                      </p:to>
                                    </p:set>
                                    <p:anim calcmode="lin" valueType="num">
                                      <p:cBhvr>
                                        <p:cTn id="73" dur="1000" fill="hold"/>
                                        <p:tgtEl>
                                          <p:spTgt spid="99"/>
                                        </p:tgtEl>
                                        <p:attrNameLst>
                                          <p:attrName>ppt_w</p:attrName>
                                        </p:attrNameLst>
                                      </p:cBhvr>
                                      <p:tavLst>
                                        <p:tav tm="0">
                                          <p:val>
                                            <p:fltVal val="0"/>
                                          </p:val>
                                        </p:tav>
                                        <p:tav tm="100000">
                                          <p:val>
                                            <p:strVal val="#ppt_w"/>
                                          </p:val>
                                        </p:tav>
                                      </p:tavLst>
                                    </p:anim>
                                    <p:anim calcmode="lin" valueType="num">
                                      <p:cBhvr>
                                        <p:cTn id="74" dur="1000" fill="hold"/>
                                        <p:tgtEl>
                                          <p:spTgt spid="99"/>
                                        </p:tgtEl>
                                        <p:attrNameLst>
                                          <p:attrName>ppt_h</p:attrName>
                                        </p:attrNameLst>
                                      </p:cBhvr>
                                      <p:tavLst>
                                        <p:tav tm="0">
                                          <p:val>
                                            <p:fltVal val="0"/>
                                          </p:val>
                                        </p:tav>
                                        <p:tav tm="100000">
                                          <p:val>
                                            <p:strVal val="#ppt_h"/>
                                          </p:val>
                                        </p:tav>
                                      </p:tavLst>
                                    </p:anim>
                                  </p:childTnLst>
                                </p:cTn>
                              </p:par>
                              <p:par>
                                <p:cTn id="75" presetID="23" presetClass="entr" presetSubtype="16" fill="hold" nodeType="withEffect">
                                  <p:stCondLst>
                                    <p:cond delay="2500"/>
                                  </p:stCondLst>
                                  <p:childTnLst>
                                    <p:set>
                                      <p:cBhvr>
                                        <p:cTn id="76" dur="1" fill="hold">
                                          <p:stCondLst>
                                            <p:cond delay="0"/>
                                          </p:stCondLst>
                                        </p:cTn>
                                        <p:tgtEl>
                                          <p:spTgt spid="2"/>
                                        </p:tgtEl>
                                        <p:attrNameLst>
                                          <p:attrName>style.visibility</p:attrName>
                                        </p:attrNameLst>
                                      </p:cBhvr>
                                      <p:to>
                                        <p:strVal val="visible"/>
                                      </p:to>
                                    </p:set>
                                    <p:anim calcmode="lin" valueType="num">
                                      <p:cBhvr>
                                        <p:cTn id="77" dur="1000" fill="hold"/>
                                        <p:tgtEl>
                                          <p:spTgt spid="2"/>
                                        </p:tgtEl>
                                        <p:attrNameLst>
                                          <p:attrName>ppt_w</p:attrName>
                                        </p:attrNameLst>
                                      </p:cBhvr>
                                      <p:tavLst>
                                        <p:tav tm="0">
                                          <p:val>
                                            <p:fltVal val="0"/>
                                          </p:val>
                                        </p:tav>
                                        <p:tav tm="100000">
                                          <p:val>
                                            <p:strVal val="#ppt_w"/>
                                          </p:val>
                                        </p:tav>
                                      </p:tavLst>
                                    </p:anim>
                                    <p:anim calcmode="lin" valueType="num">
                                      <p:cBhvr>
                                        <p:cTn id="78" dur="1000" fill="hold"/>
                                        <p:tgtEl>
                                          <p:spTgt spid="2"/>
                                        </p:tgtEl>
                                        <p:attrNameLst>
                                          <p:attrName>ppt_h</p:attrName>
                                        </p:attrNameLst>
                                      </p:cBhvr>
                                      <p:tavLst>
                                        <p:tav tm="0">
                                          <p:val>
                                            <p:fltVal val="0"/>
                                          </p:val>
                                        </p:tav>
                                        <p:tav tm="100000">
                                          <p:val>
                                            <p:strVal val="#ppt_h"/>
                                          </p:val>
                                        </p:tav>
                                      </p:tavLst>
                                    </p:anim>
                                  </p:childTnLst>
                                </p:cTn>
                              </p:par>
                              <p:par>
                                <p:cTn id="79" presetID="23" presetClass="entr" presetSubtype="16" fill="hold" grpId="0" nodeType="withEffect">
                                  <p:stCondLst>
                                    <p:cond delay="2500"/>
                                  </p:stCondLst>
                                  <p:childTnLst>
                                    <p:set>
                                      <p:cBhvr>
                                        <p:cTn id="80" dur="1" fill="hold">
                                          <p:stCondLst>
                                            <p:cond delay="0"/>
                                          </p:stCondLst>
                                        </p:cTn>
                                        <p:tgtEl>
                                          <p:spTgt spid="103"/>
                                        </p:tgtEl>
                                        <p:attrNameLst>
                                          <p:attrName>style.visibility</p:attrName>
                                        </p:attrNameLst>
                                      </p:cBhvr>
                                      <p:to>
                                        <p:strVal val="visible"/>
                                      </p:to>
                                    </p:set>
                                    <p:anim calcmode="lin" valueType="num">
                                      <p:cBhvr>
                                        <p:cTn id="81" dur="1000" fill="hold"/>
                                        <p:tgtEl>
                                          <p:spTgt spid="103"/>
                                        </p:tgtEl>
                                        <p:attrNameLst>
                                          <p:attrName>ppt_w</p:attrName>
                                        </p:attrNameLst>
                                      </p:cBhvr>
                                      <p:tavLst>
                                        <p:tav tm="0">
                                          <p:val>
                                            <p:fltVal val="0"/>
                                          </p:val>
                                        </p:tav>
                                        <p:tav tm="100000">
                                          <p:val>
                                            <p:strVal val="#ppt_w"/>
                                          </p:val>
                                        </p:tav>
                                      </p:tavLst>
                                    </p:anim>
                                    <p:anim calcmode="lin" valueType="num">
                                      <p:cBhvr>
                                        <p:cTn id="82" dur="1000" fill="hold"/>
                                        <p:tgtEl>
                                          <p:spTgt spid="103"/>
                                        </p:tgtEl>
                                        <p:attrNameLst>
                                          <p:attrName>ppt_h</p:attrName>
                                        </p:attrNameLst>
                                      </p:cBhvr>
                                      <p:tavLst>
                                        <p:tav tm="0">
                                          <p:val>
                                            <p:fltVal val="0"/>
                                          </p:val>
                                        </p:tav>
                                        <p:tav tm="100000">
                                          <p:val>
                                            <p:strVal val="#ppt_h"/>
                                          </p:val>
                                        </p:tav>
                                      </p:tavLst>
                                    </p:anim>
                                  </p:childTnLst>
                                </p:cTn>
                              </p:par>
                              <p:par>
                                <p:cTn id="83" presetID="20" presetClass="entr" presetSubtype="0" fill="hold" grpId="0" nodeType="withEffect">
                                  <p:stCondLst>
                                    <p:cond delay="1000"/>
                                  </p:stCondLst>
                                  <p:childTnLst>
                                    <p:set>
                                      <p:cBhvr>
                                        <p:cTn id="84" dur="1" fill="hold">
                                          <p:stCondLst>
                                            <p:cond delay="0"/>
                                          </p:stCondLst>
                                        </p:cTn>
                                        <p:tgtEl>
                                          <p:spTgt spid="48"/>
                                        </p:tgtEl>
                                        <p:attrNameLst>
                                          <p:attrName>style.visibility</p:attrName>
                                        </p:attrNameLst>
                                      </p:cBhvr>
                                      <p:to>
                                        <p:strVal val="visible"/>
                                      </p:to>
                                    </p:set>
                                    <p:animEffect transition="in" filter="wedge">
                                      <p:cBhvr>
                                        <p:cTn id="85" dur="2000"/>
                                        <p:tgtEl>
                                          <p:spTgt spid="48"/>
                                        </p:tgtEl>
                                      </p:cBhvr>
                                    </p:animEffect>
                                  </p:childTnLst>
                                </p:cTn>
                              </p:par>
                              <p:par>
                                <p:cTn id="86" presetID="12" presetClass="entr" presetSubtype="1" fill="hold" grpId="0" nodeType="withEffect">
                                  <p:stCondLst>
                                    <p:cond delay="1000"/>
                                  </p:stCondLst>
                                  <p:childTnLst>
                                    <p:set>
                                      <p:cBhvr>
                                        <p:cTn id="87" dur="1" fill="hold">
                                          <p:stCondLst>
                                            <p:cond delay="0"/>
                                          </p:stCondLst>
                                        </p:cTn>
                                        <p:tgtEl>
                                          <p:spTgt spid="135"/>
                                        </p:tgtEl>
                                        <p:attrNameLst>
                                          <p:attrName>style.visibility</p:attrName>
                                        </p:attrNameLst>
                                      </p:cBhvr>
                                      <p:to>
                                        <p:strVal val="visible"/>
                                      </p:to>
                                    </p:set>
                                    <p:anim calcmode="lin" valueType="num">
                                      <p:cBhvr additive="base">
                                        <p:cTn id="88" dur="1500"/>
                                        <p:tgtEl>
                                          <p:spTgt spid="135"/>
                                        </p:tgtEl>
                                        <p:attrNameLst>
                                          <p:attrName>ppt_y</p:attrName>
                                        </p:attrNameLst>
                                      </p:cBhvr>
                                      <p:tavLst>
                                        <p:tav tm="0">
                                          <p:val>
                                            <p:strVal val="#ppt_y-#ppt_h*1.125000"/>
                                          </p:val>
                                        </p:tav>
                                        <p:tav tm="100000">
                                          <p:val>
                                            <p:strVal val="#ppt_y"/>
                                          </p:val>
                                        </p:tav>
                                      </p:tavLst>
                                    </p:anim>
                                    <p:animEffect transition="in" filter="wipe(down)">
                                      <p:cBhvr>
                                        <p:cTn id="89" dur="1500"/>
                                        <p:tgtEl>
                                          <p:spTgt spid="135"/>
                                        </p:tgtEl>
                                      </p:cBhvr>
                                    </p:animEffect>
                                  </p:childTnLst>
                                </p:cTn>
                              </p:par>
                              <p:par>
                                <p:cTn id="90" presetID="12" presetClass="entr" presetSubtype="1" fill="hold" grpId="0" nodeType="withEffect">
                                  <p:stCondLst>
                                    <p:cond delay="1000"/>
                                  </p:stCondLst>
                                  <p:childTnLst>
                                    <p:set>
                                      <p:cBhvr>
                                        <p:cTn id="91" dur="1" fill="hold">
                                          <p:stCondLst>
                                            <p:cond delay="0"/>
                                          </p:stCondLst>
                                        </p:cTn>
                                        <p:tgtEl>
                                          <p:spTgt spid="144"/>
                                        </p:tgtEl>
                                        <p:attrNameLst>
                                          <p:attrName>style.visibility</p:attrName>
                                        </p:attrNameLst>
                                      </p:cBhvr>
                                      <p:to>
                                        <p:strVal val="visible"/>
                                      </p:to>
                                    </p:set>
                                    <p:anim calcmode="lin" valueType="num">
                                      <p:cBhvr additive="base">
                                        <p:cTn id="92" dur="1500"/>
                                        <p:tgtEl>
                                          <p:spTgt spid="144"/>
                                        </p:tgtEl>
                                        <p:attrNameLst>
                                          <p:attrName>ppt_y</p:attrName>
                                        </p:attrNameLst>
                                      </p:cBhvr>
                                      <p:tavLst>
                                        <p:tav tm="0">
                                          <p:val>
                                            <p:strVal val="#ppt_y-#ppt_h*1.125000"/>
                                          </p:val>
                                        </p:tav>
                                        <p:tav tm="100000">
                                          <p:val>
                                            <p:strVal val="#ppt_y"/>
                                          </p:val>
                                        </p:tav>
                                      </p:tavLst>
                                    </p:anim>
                                    <p:animEffect transition="in" filter="wipe(down)">
                                      <p:cBhvr>
                                        <p:cTn id="93" dur="1500"/>
                                        <p:tgtEl>
                                          <p:spTgt spid="144"/>
                                        </p:tgtEl>
                                      </p:cBhvr>
                                    </p:animEffect>
                                  </p:childTnLst>
                                </p:cTn>
                              </p:par>
                              <p:par>
                                <p:cTn id="94" presetID="12" presetClass="entr" presetSubtype="1" fill="hold" grpId="0" nodeType="withEffect">
                                  <p:stCondLst>
                                    <p:cond delay="1000"/>
                                  </p:stCondLst>
                                  <p:childTnLst>
                                    <p:set>
                                      <p:cBhvr>
                                        <p:cTn id="95" dur="1" fill="hold">
                                          <p:stCondLst>
                                            <p:cond delay="0"/>
                                          </p:stCondLst>
                                        </p:cTn>
                                        <p:tgtEl>
                                          <p:spTgt spid="138"/>
                                        </p:tgtEl>
                                        <p:attrNameLst>
                                          <p:attrName>style.visibility</p:attrName>
                                        </p:attrNameLst>
                                      </p:cBhvr>
                                      <p:to>
                                        <p:strVal val="visible"/>
                                      </p:to>
                                    </p:set>
                                    <p:anim calcmode="lin" valueType="num">
                                      <p:cBhvr additive="base">
                                        <p:cTn id="96" dur="1500"/>
                                        <p:tgtEl>
                                          <p:spTgt spid="138"/>
                                        </p:tgtEl>
                                        <p:attrNameLst>
                                          <p:attrName>ppt_y</p:attrName>
                                        </p:attrNameLst>
                                      </p:cBhvr>
                                      <p:tavLst>
                                        <p:tav tm="0">
                                          <p:val>
                                            <p:strVal val="#ppt_y-#ppt_h*1.125000"/>
                                          </p:val>
                                        </p:tav>
                                        <p:tav tm="100000">
                                          <p:val>
                                            <p:strVal val="#ppt_y"/>
                                          </p:val>
                                        </p:tav>
                                      </p:tavLst>
                                    </p:anim>
                                    <p:animEffect transition="in" filter="wipe(down)">
                                      <p:cBhvr>
                                        <p:cTn id="97" dur="1500"/>
                                        <p:tgtEl>
                                          <p:spTgt spid="138"/>
                                        </p:tgtEl>
                                      </p:cBhvr>
                                    </p:animEffect>
                                  </p:childTnLst>
                                </p:cTn>
                              </p:par>
                              <p:par>
                                <p:cTn id="98" presetID="12" presetClass="entr" presetSubtype="1" fill="hold" grpId="0" nodeType="withEffect">
                                  <p:stCondLst>
                                    <p:cond delay="1000"/>
                                  </p:stCondLst>
                                  <p:childTnLst>
                                    <p:set>
                                      <p:cBhvr>
                                        <p:cTn id="99" dur="1" fill="hold">
                                          <p:stCondLst>
                                            <p:cond delay="0"/>
                                          </p:stCondLst>
                                        </p:cTn>
                                        <p:tgtEl>
                                          <p:spTgt spid="147"/>
                                        </p:tgtEl>
                                        <p:attrNameLst>
                                          <p:attrName>style.visibility</p:attrName>
                                        </p:attrNameLst>
                                      </p:cBhvr>
                                      <p:to>
                                        <p:strVal val="visible"/>
                                      </p:to>
                                    </p:set>
                                    <p:anim calcmode="lin" valueType="num">
                                      <p:cBhvr additive="base">
                                        <p:cTn id="100" dur="1500"/>
                                        <p:tgtEl>
                                          <p:spTgt spid="147"/>
                                        </p:tgtEl>
                                        <p:attrNameLst>
                                          <p:attrName>ppt_y</p:attrName>
                                        </p:attrNameLst>
                                      </p:cBhvr>
                                      <p:tavLst>
                                        <p:tav tm="0">
                                          <p:val>
                                            <p:strVal val="#ppt_y-#ppt_h*1.125000"/>
                                          </p:val>
                                        </p:tav>
                                        <p:tav tm="100000">
                                          <p:val>
                                            <p:strVal val="#ppt_y"/>
                                          </p:val>
                                        </p:tav>
                                      </p:tavLst>
                                    </p:anim>
                                    <p:animEffect transition="in" filter="wipe(down)">
                                      <p:cBhvr>
                                        <p:cTn id="101" dur="1500"/>
                                        <p:tgtEl>
                                          <p:spTgt spid="147"/>
                                        </p:tgtEl>
                                      </p:cBhvr>
                                    </p:animEffect>
                                  </p:childTnLst>
                                </p:cTn>
                              </p:par>
                              <p:par>
                                <p:cTn id="102" presetID="12" presetClass="entr" presetSubtype="1" fill="hold" grpId="0" nodeType="withEffect">
                                  <p:stCondLst>
                                    <p:cond delay="1000"/>
                                  </p:stCondLst>
                                  <p:childTnLst>
                                    <p:set>
                                      <p:cBhvr>
                                        <p:cTn id="103" dur="1" fill="hold">
                                          <p:stCondLst>
                                            <p:cond delay="0"/>
                                          </p:stCondLst>
                                        </p:cTn>
                                        <p:tgtEl>
                                          <p:spTgt spid="141"/>
                                        </p:tgtEl>
                                        <p:attrNameLst>
                                          <p:attrName>style.visibility</p:attrName>
                                        </p:attrNameLst>
                                      </p:cBhvr>
                                      <p:to>
                                        <p:strVal val="visible"/>
                                      </p:to>
                                    </p:set>
                                    <p:anim calcmode="lin" valueType="num">
                                      <p:cBhvr additive="base">
                                        <p:cTn id="104" dur="1500"/>
                                        <p:tgtEl>
                                          <p:spTgt spid="141"/>
                                        </p:tgtEl>
                                        <p:attrNameLst>
                                          <p:attrName>ppt_y</p:attrName>
                                        </p:attrNameLst>
                                      </p:cBhvr>
                                      <p:tavLst>
                                        <p:tav tm="0">
                                          <p:val>
                                            <p:strVal val="#ppt_y-#ppt_h*1.125000"/>
                                          </p:val>
                                        </p:tav>
                                        <p:tav tm="100000">
                                          <p:val>
                                            <p:strVal val="#ppt_y"/>
                                          </p:val>
                                        </p:tav>
                                      </p:tavLst>
                                    </p:anim>
                                    <p:animEffect transition="in" filter="wipe(down)">
                                      <p:cBhvr>
                                        <p:cTn id="105" dur="1500"/>
                                        <p:tgtEl>
                                          <p:spTgt spid="141"/>
                                        </p:tgtEl>
                                      </p:cBhvr>
                                    </p:animEffect>
                                  </p:childTnLst>
                                </p:cTn>
                              </p:par>
                              <p:par>
                                <p:cTn id="106" presetID="12" presetClass="entr" presetSubtype="1" fill="hold" grpId="0" nodeType="withEffect">
                                  <p:stCondLst>
                                    <p:cond delay="1000"/>
                                  </p:stCondLst>
                                  <p:childTnLst>
                                    <p:set>
                                      <p:cBhvr>
                                        <p:cTn id="107" dur="1" fill="hold">
                                          <p:stCondLst>
                                            <p:cond delay="0"/>
                                          </p:stCondLst>
                                        </p:cTn>
                                        <p:tgtEl>
                                          <p:spTgt spid="150"/>
                                        </p:tgtEl>
                                        <p:attrNameLst>
                                          <p:attrName>style.visibility</p:attrName>
                                        </p:attrNameLst>
                                      </p:cBhvr>
                                      <p:to>
                                        <p:strVal val="visible"/>
                                      </p:to>
                                    </p:set>
                                    <p:anim calcmode="lin" valueType="num">
                                      <p:cBhvr additive="base">
                                        <p:cTn id="108" dur="1500"/>
                                        <p:tgtEl>
                                          <p:spTgt spid="150"/>
                                        </p:tgtEl>
                                        <p:attrNameLst>
                                          <p:attrName>ppt_y</p:attrName>
                                        </p:attrNameLst>
                                      </p:cBhvr>
                                      <p:tavLst>
                                        <p:tav tm="0">
                                          <p:val>
                                            <p:strVal val="#ppt_y-#ppt_h*1.125000"/>
                                          </p:val>
                                        </p:tav>
                                        <p:tav tm="100000">
                                          <p:val>
                                            <p:strVal val="#ppt_y"/>
                                          </p:val>
                                        </p:tav>
                                      </p:tavLst>
                                    </p:anim>
                                    <p:animEffect transition="in" filter="wipe(down)">
                                      <p:cBhvr>
                                        <p:cTn id="109" dur="1500"/>
                                        <p:tgtEl>
                                          <p:spTgt spid="150"/>
                                        </p:tgtEl>
                                      </p:cBhvr>
                                    </p:animEffect>
                                  </p:childTnLst>
                                </p:cTn>
                              </p:par>
                              <p:par>
                                <p:cTn id="110" presetID="22" presetClass="entr" presetSubtype="8" fill="hold" grpId="0" nodeType="withEffect">
                                  <p:stCondLst>
                                    <p:cond delay="1500"/>
                                  </p:stCondLst>
                                  <p:childTnLst>
                                    <p:set>
                                      <p:cBhvr>
                                        <p:cTn id="111" dur="1" fill="hold">
                                          <p:stCondLst>
                                            <p:cond delay="0"/>
                                          </p:stCondLst>
                                        </p:cTn>
                                        <p:tgtEl>
                                          <p:spTgt spid="134"/>
                                        </p:tgtEl>
                                        <p:attrNameLst>
                                          <p:attrName>style.visibility</p:attrName>
                                        </p:attrNameLst>
                                      </p:cBhvr>
                                      <p:to>
                                        <p:strVal val="visible"/>
                                      </p:to>
                                    </p:set>
                                    <p:animEffect transition="in" filter="wipe(left)">
                                      <p:cBhvr>
                                        <p:cTn id="112" dur="1500"/>
                                        <p:tgtEl>
                                          <p:spTgt spid="134"/>
                                        </p:tgtEl>
                                      </p:cBhvr>
                                    </p:animEffect>
                                  </p:childTnLst>
                                </p:cTn>
                              </p:par>
                              <p:par>
                                <p:cTn id="113" presetID="22" presetClass="entr" presetSubtype="8" fill="hold" grpId="0" nodeType="withEffect">
                                  <p:stCondLst>
                                    <p:cond delay="1500"/>
                                  </p:stCondLst>
                                  <p:childTnLst>
                                    <p:set>
                                      <p:cBhvr>
                                        <p:cTn id="114" dur="1" fill="hold">
                                          <p:stCondLst>
                                            <p:cond delay="0"/>
                                          </p:stCondLst>
                                        </p:cTn>
                                        <p:tgtEl>
                                          <p:spTgt spid="137"/>
                                        </p:tgtEl>
                                        <p:attrNameLst>
                                          <p:attrName>style.visibility</p:attrName>
                                        </p:attrNameLst>
                                      </p:cBhvr>
                                      <p:to>
                                        <p:strVal val="visible"/>
                                      </p:to>
                                    </p:set>
                                    <p:animEffect transition="in" filter="wipe(left)">
                                      <p:cBhvr>
                                        <p:cTn id="115" dur="1500"/>
                                        <p:tgtEl>
                                          <p:spTgt spid="137"/>
                                        </p:tgtEl>
                                      </p:cBhvr>
                                    </p:animEffect>
                                  </p:childTnLst>
                                </p:cTn>
                              </p:par>
                              <p:par>
                                <p:cTn id="116" presetID="22" presetClass="entr" presetSubtype="8" fill="hold" grpId="0" nodeType="withEffect">
                                  <p:stCondLst>
                                    <p:cond delay="1500"/>
                                  </p:stCondLst>
                                  <p:childTnLst>
                                    <p:set>
                                      <p:cBhvr>
                                        <p:cTn id="117" dur="1" fill="hold">
                                          <p:stCondLst>
                                            <p:cond delay="0"/>
                                          </p:stCondLst>
                                        </p:cTn>
                                        <p:tgtEl>
                                          <p:spTgt spid="140"/>
                                        </p:tgtEl>
                                        <p:attrNameLst>
                                          <p:attrName>style.visibility</p:attrName>
                                        </p:attrNameLst>
                                      </p:cBhvr>
                                      <p:to>
                                        <p:strVal val="visible"/>
                                      </p:to>
                                    </p:set>
                                    <p:animEffect transition="in" filter="wipe(left)">
                                      <p:cBhvr>
                                        <p:cTn id="118" dur="1500"/>
                                        <p:tgtEl>
                                          <p:spTgt spid="140"/>
                                        </p:tgtEl>
                                      </p:cBhvr>
                                    </p:animEffect>
                                  </p:childTnLst>
                                </p:cTn>
                              </p:par>
                              <p:par>
                                <p:cTn id="119" presetID="22" presetClass="entr" presetSubtype="8" fill="hold" grpId="0" nodeType="withEffect">
                                  <p:stCondLst>
                                    <p:cond delay="1500"/>
                                  </p:stCondLst>
                                  <p:childTnLst>
                                    <p:set>
                                      <p:cBhvr>
                                        <p:cTn id="120" dur="1" fill="hold">
                                          <p:stCondLst>
                                            <p:cond delay="0"/>
                                          </p:stCondLst>
                                        </p:cTn>
                                        <p:tgtEl>
                                          <p:spTgt spid="143"/>
                                        </p:tgtEl>
                                        <p:attrNameLst>
                                          <p:attrName>style.visibility</p:attrName>
                                        </p:attrNameLst>
                                      </p:cBhvr>
                                      <p:to>
                                        <p:strVal val="visible"/>
                                      </p:to>
                                    </p:set>
                                    <p:animEffect transition="in" filter="wipe(left)">
                                      <p:cBhvr>
                                        <p:cTn id="121" dur="1500"/>
                                        <p:tgtEl>
                                          <p:spTgt spid="143"/>
                                        </p:tgtEl>
                                      </p:cBhvr>
                                    </p:animEffect>
                                  </p:childTnLst>
                                </p:cTn>
                              </p:par>
                              <p:par>
                                <p:cTn id="122" presetID="22" presetClass="entr" presetSubtype="8" fill="hold" grpId="0" nodeType="withEffect">
                                  <p:stCondLst>
                                    <p:cond delay="1500"/>
                                  </p:stCondLst>
                                  <p:childTnLst>
                                    <p:set>
                                      <p:cBhvr>
                                        <p:cTn id="123" dur="1" fill="hold">
                                          <p:stCondLst>
                                            <p:cond delay="0"/>
                                          </p:stCondLst>
                                        </p:cTn>
                                        <p:tgtEl>
                                          <p:spTgt spid="146"/>
                                        </p:tgtEl>
                                        <p:attrNameLst>
                                          <p:attrName>style.visibility</p:attrName>
                                        </p:attrNameLst>
                                      </p:cBhvr>
                                      <p:to>
                                        <p:strVal val="visible"/>
                                      </p:to>
                                    </p:set>
                                    <p:animEffect transition="in" filter="wipe(left)">
                                      <p:cBhvr>
                                        <p:cTn id="124" dur="1500"/>
                                        <p:tgtEl>
                                          <p:spTgt spid="146"/>
                                        </p:tgtEl>
                                      </p:cBhvr>
                                    </p:animEffect>
                                  </p:childTnLst>
                                </p:cTn>
                              </p:par>
                              <p:par>
                                <p:cTn id="125" presetID="22" presetClass="entr" presetSubtype="8" fill="hold" grpId="0" nodeType="withEffect">
                                  <p:stCondLst>
                                    <p:cond delay="1500"/>
                                  </p:stCondLst>
                                  <p:childTnLst>
                                    <p:set>
                                      <p:cBhvr>
                                        <p:cTn id="126" dur="1" fill="hold">
                                          <p:stCondLst>
                                            <p:cond delay="0"/>
                                          </p:stCondLst>
                                        </p:cTn>
                                        <p:tgtEl>
                                          <p:spTgt spid="149"/>
                                        </p:tgtEl>
                                        <p:attrNameLst>
                                          <p:attrName>style.visibility</p:attrName>
                                        </p:attrNameLst>
                                      </p:cBhvr>
                                      <p:to>
                                        <p:strVal val="visible"/>
                                      </p:to>
                                    </p:set>
                                    <p:animEffect transition="in" filter="wipe(left)">
                                      <p:cBhvr>
                                        <p:cTn id="127" dur="1500"/>
                                        <p:tgtEl>
                                          <p:spTgt spid="149"/>
                                        </p:tgtEl>
                                      </p:cBhvr>
                                    </p:animEffect>
                                  </p:childTnLst>
                                </p:cTn>
                              </p:par>
                              <p:par>
                                <p:cTn id="128" presetID="22" presetClass="entr" presetSubtype="1" fill="hold" nodeType="withEffect">
                                  <p:stCondLst>
                                    <p:cond delay="3000"/>
                                  </p:stCondLst>
                                  <p:childTnLst>
                                    <p:set>
                                      <p:cBhvr>
                                        <p:cTn id="129" dur="1" fill="hold">
                                          <p:stCondLst>
                                            <p:cond delay="0"/>
                                          </p:stCondLst>
                                        </p:cTn>
                                        <p:tgtEl>
                                          <p:spTgt spid="136"/>
                                        </p:tgtEl>
                                        <p:attrNameLst>
                                          <p:attrName>style.visibility</p:attrName>
                                        </p:attrNameLst>
                                      </p:cBhvr>
                                      <p:to>
                                        <p:strVal val="visible"/>
                                      </p:to>
                                    </p:set>
                                    <p:animEffect transition="in" filter="wipe(up)">
                                      <p:cBhvr>
                                        <p:cTn id="130" dur="1500"/>
                                        <p:tgtEl>
                                          <p:spTgt spid="136"/>
                                        </p:tgtEl>
                                      </p:cBhvr>
                                    </p:animEffect>
                                  </p:childTnLst>
                                </p:cTn>
                              </p:par>
                              <p:par>
                                <p:cTn id="131" presetID="22" presetClass="entr" presetSubtype="1" fill="hold" nodeType="withEffect">
                                  <p:stCondLst>
                                    <p:cond delay="3000"/>
                                  </p:stCondLst>
                                  <p:childTnLst>
                                    <p:set>
                                      <p:cBhvr>
                                        <p:cTn id="132" dur="1" fill="hold">
                                          <p:stCondLst>
                                            <p:cond delay="0"/>
                                          </p:stCondLst>
                                        </p:cTn>
                                        <p:tgtEl>
                                          <p:spTgt spid="145"/>
                                        </p:tgtEl>
                                        <p:attrNameLst>
                                          <p:attrName>style.visibility</p:attrName>
                                        </p:attrNameLst>
                                      </p:cBhvr>
                                      <p:to>
                                        <p:strVal val="visible"/>
                                      </p:to>
                                    </p:set>
                                    <p:animEffect transition="in" filter="wipe(up)">
                                      <p:cBhvr>
                                        <p:cTn id="133" dur="1500"/>
                                        <p:tgtEl>
                                          <p:spTgt spid="145"/>
                                        </p:tgtEl>
                                      </p:cBhvr>
                                    </p:animEffect>
                                  </p:childTnLst>
                                </p:cTn>
                              </p:par>
                              <p:par>
                                <p:cTn id="134" presetID="22" presetClass="entr" presetSubtype="1" fill="hold" nodeType="withEffect">
                                  <p:stCondLst>
                                    <p:cond delay="3000"/>
                                  </p:stCondLst>
                                  <p:childTnLst>
                                    <p:set>
                                      <p:cBhvr>
                                        <p:cTn id="135" dur="1" fill="hold">
                                          <p:stCondLst>
                                            <p:cond delay="0"/>
                                          </p:stCondLst>
                                        </p:cTn>
                                        <p:tgtEl>
                                          <p:spTgt spid="139"/>
                                        </p:tgtEl>
                                        <p:attrNameLst>
                                          <p:attrName>style.visibility</p:attrName>
                                        </p:attrNameLst>
                                      </p:cBhvr>
                                      <p:to>
                                        <p:strVal val="visible"/>
                                      </p:to>
                                    </p:set>
                                    <p:animEffect transition="in" filter="wipe(up)">
                                      <p:cBhvr>
                                        <p:cTn id="136" dur="1500"/>
                                        <p:tgtEl>
                                          <p:spTgt spid="139"/>
                                        </p:tgtEl>
                                      </p:cBhvr>
                                    </p:animEffect>
                                  </p:childTnLst>
                                </p:cTn>
                              </p:par>
                              <p:par>
                                <p:cTn id="137" presetID="22" presetClass="entr" presetSubtype="1" fill="hold" nodeType="withEffect">
                                  <p:stCondLst>
                                    <p:cond delay="3000"/>
                                  </p:stCondLst>
                                  <p:childTnLst>
                                    <p:set>
                                      <p:cBhvr>
                                        <p:cTn id="138" dur="1" fill="hold">
                                          <p:stCondLst>
                                            <p:cond delay="0"/>
                                          </p:stCondLst>
                                        </p:cTn>
                                        <p:tgtEl>
                                          <p:spTgt spid="148"/>
                                        </p:tgtEl>
                                        <p:attrNameLst>
                                          <p:attrName>style.visibility</p:attrName>
                                        </p:attrNameLst>
                                      </p:cBhvr>
                                      <p:to>
                                        <p:strVal val="visible"/>
                                      </p:to>
                                    </p:set>
                                    <p:animEffect transition="in" filter="wipe(up)">
                                      <p:cBhvr>
                                        <p:cTn id="139" dur="1500"/>
                                        <p:tgtEl>
                                          <p:spTgt spid="148"/>
                                        </p:tgtEl>
                                      </p:cBhvr>
                                    </p:animEffect>
                                  </p:childTnLst>
                                </p:cTn>
                              </p:par>
                              <p:par>
                                <p:cTn id="140" presetID="22" presetClass="entr" presetSubtype="1" fill="hold" nodeType="withEffect">
                                  <p:stCondLst>
                                    <p:cond delay="3000"/>
                                  </p:stCondLst>
                                  <p:childTnLst>
                                    <p:set>
                                      <p:cBhvr>
                                        <p:cTn id="141" dur="1" fill="hold">
                                          <p:stCondLst>
                                            <p:cond delay="0"/>
                                          </p:stCondLst>
                                        </p:cTn>
                                        <p:tgtEl>
                                          <p:spTgt spid="151"/>
                                        </p:tgtEl>
                                        <p:attrNameLst>
                                          <p:attrName>style.visibility</p:attrName>
                                        </p:attrNameLst>
                                      </p:cBhvr>
                                      <p:to>
                                        <p:strVal val="visible"/>
                                      </p:to>
                                    </p:set>
                                    <p:animEffect transition="in" filter="wipe(up)">
                                      <p:cBhvr>
                                        <p:cTn id="142" dur="1500"/>
                                        <p:tgtEl>
                                          <p:spTgt spid="151"/>
                                        </p:tgtEl>
                                      </p:cBhvr>
                                    </p:animEffect>
                                  </p:childTnLst>
                                </p:cTn>
                              </p:par>
                              <p:par>
                                <p:cTn id="143" presetID="10" presetClass="entr" presetSubtype="0" fill="hold" grpId="0" nodeType="withEffect">
                                  <p:stCondLst>
                                    <p:cond delay="3500"/>
                                  </p:stCondLst>
                                  <p:childTnLst>
                                    <p:set>
                                      <p:cBhvr>
                                        <p:cTn id="144" dur="1" fill="hold">
                                          <p:stCondLst>
                                            <p:cond delay="0"/>
                                          </p:stCondLst>
                                        </p:cTn>
                                        <p:tgtEl>
                                          <p:spTgt spid="152"/>
                                        </p:tgtEl>
                                        <p:attrNameLst>
                                          <p:attrName>style.visibility</p:attrName>
                                        </p:attrNameLst>
                                      </p:cBhvr>
                                      <p:to>
                                        <p:strVal val="visible"/>
                                      </p:to>
                                    </p:set>
                                    <p:animEffect transition="in" filter="fade">
                                      <p:cBhvr>
                                        <p:cTn id="145" dur="15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9" grpId="0" animBg="1"/>
      <p:bldP spid="100" grpId="0"/>
      <p:bldP spid="102" grpId="0"/>
      <p:bldP spid="103" grpId="0" animBg="1"/>
      <p:bldP spid="104" grpId="0"/>
      <p:bldP spid="105" grpId="0"/>
      <p:bldP spid="111" grpId="0" animBg="1"/>
      <p:bldP spid="118" grpId="0"/>
      <p:bldP spid="123" grpId="0"/>
      <p:bldP spid="125" grpId="0" animBg="1"/>
      <p:bldP spid="126" grpId="0"/>
      <p:bldP spid="130" grpId="0"/>
      <p:bldP spid="134" grpId="0" animBg="1"/>
      <p:bldP spid="135" grpId="0"/>
      <p:bldP spid="137" grpId="0" animBg="1"/>
      <p:bldP spid="138" grpId="0"/>
      <p:bldP spid="140" grpId="0" animBg="1"/>
      <p:bldP spid="141" grpId="0"/>
      <p:bldP spid="143" grpId="0" animBg="1"/>
      <p:bldP spid="144" grpId="0"/>
      <p:bldP spid="146" grpId="0" animBg="1"/>
      <p:bldP spid="147" grpId="0"/>
      <p:bldP spid="149" grpId="0" animBg="1"/>
      <p:bldP spid="150" grpId="0"/>
      <p:bldP spid="152" grpId="0"/>
      <p:bldP spid="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 xmlns:a16="http://schemas.microsoft.com/office/drawing/2014/main" id="{C10FC146-3F99-304A-A077-5BD4C8374533}"/>
              </a:ext>
            </a:extLst>
          </p:cNvPr>
          <p:cNvSpPr>
            <a:spLocks/>
          </p:cNvSpPr>
          <p:nvPr/>
        </p:nvSpPr>
        <p:spPr>
          <a:xfrm>
            <a:off x="0" y="1909557"/>
            <a:ext cx="12191999" cy="4158223"/>
          </a:xfrm>
          <a:prstGeom prst="roundRect">
            <a:avLst>
              <a:gd name="adj" fmla="val 0"/>
            </a:avLst>
          </a:prstGeom>
          <a:solidFill>
            <a:schemeClr val="bg1">
              <a:lumMod val="95000"/>
            </a:schemeClr>
          </a:solid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50" name="Rounded Rectangle 49">
            <a:extLst>
              <a:ext uri="{FF2B5EF4-FFF2-40B4-BE49-F238E27FC236}">
                <a16:creationId xmlns="" xmlns:a16="http://schemas.microsoft.com/office/drawing/2014/main" id="{06E2B8E7-4378-D048-A650-658A6E5C435A}"/>
              </a:ext>
            </a:extLst>
          </p:cNvPr>
          <p:cNvSpPr/>
          <p:nvPr/>
        </p:nvSpPr>
        <p:spPr>
          <a:xfrm flipH="1">
            <a:off x="3423684" y="1417340"/>
            <a:ext cx="5358809" cy="4746563"/>
          </a:xfrm>
          <a:prstGeom prst="roundRect">
            <a:avLst>
              <a:gd name="adj" fmla="val 3007"/>
            </a:avLst>
          </a:prstGeom>
          <a:solidFill>
            <a:schemeClr val="bg1"/>
          </a:solidFill>
          <a:ln w="25400">
            <a:gradFill flip="none" rotWithShape="1">
              <a:gsLst>
                <a:gs pos="0">
                  <a:schemeClr val="accent1"/>
                </a:gs>
                <a:gs pos="100000">
                  <a:schemeClr val="accent6"/>
                </a:gs>
                <a:gs pos="58000">
                  <a:schemeClr val="accent5"/>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ounded Rectangle">
            <a:extLst>
              <a:ext uri="{FF2B5EF4-FFF2-40B4-BE49-F238E27FC236}">
                <a16:creationId xmlns="" xmlns:a16="http://schemas.microsoft.com/office/drawing/2014/main" id="{8F79DED2-BBD4-D246-B776-960459F5C3E2}"/>
              </a:ext>
            </a:extLst>
          </p:cNvPr>
          <p:cNvSpPr/>
          <p:nvPr/>
        </p:nvSpPr>
        <p:spPr>
          <a:xfrm flipH="1">
            <a:off x="500488" y="2290762"/>
            <a:ext cx="2348281" cy="393480"/>
          </a:xfrm>
          <a:prstGeom prst="roundRect">
            <a:avLst>
              <a:gd name="adj" fmla="val 14196"/>
            </a:avLst>
          </a:prstGeom>
          <a:solidFill>
            <a:schemeClr val="bg1"/>
          </a:solidFill>
          <a:ln w="12700">
            <a:noFill/>
            <a:miter lim="400000"/>
          </a:ln>
        </p:spPr>
        <p:txBody>
          <a:bodyPr lIns="72000" tIns="0" rIns="144000" bIns="0" anchor="ctr"/>
          <a:lstStyle/>
          <a:p>
            <a:pPr algn="ctr" defTabSz="825500" hangingPunct="0"/>
            <a:r>
              <a:rPr lang="en-US" sz="800" kern="0" dirty="0">
                <a:latin typeface="Century Gothic" panose="020B0502020202020204" pitchFamily="34" charset="0"/>
                <a:sym typeface="Helvetica Neue Medium"/>
              </a:rPr>
              <a:t>It helps us to realize our vision</a:t>
            </a:r>
            <a:endParaRPr sz="800" kern="0" dirty="0">
              <a:latin typeface="Century Gothic" panose="020B0502020202020204" pitchFamily="34" charset="0"/>
              <a:sym typeface="Helvetica Neue Medium"/>
            </a:endParaRPr>
          </a:p>
        </p:txBody>
      </p:sp>
      <p:sp>
        <p:nvSpPr>
          <p:cNvPr id="7" name="Rounded Rectangle">
            <a:extLst>
              <a:ext uri="{FF2B5EF4-FFF2-40B4-BE49-F238E27FC236}">
                <a16:creationId xmlns="" xmlns:a16="http://schemas.microsoft.com/office/drawing/2014/main" id="{CC5F93ED-51FE-0346-B596-FA42F347AC0E}"/>
              </a:ext>
            </a:extLst>
          </p:cNvPr>
          <p:cNvSpPr/>
          <p:nvPr/>
        </p:nvSpPr>
        <p:spPr>
          <a:xfrm flipH="1">
            <a:off x="500488" y="2800587"/>
            <a:ext cx="2348281" cy="393480"/>
          </a:xfrm>
          <a:prstGeom prst="roundRect">
            <a:avLst>
              <a:gd name="adj" fmla="val 14196"/>
            </a:avLst>
          </a:prstGeom>
          <a:solidFill>
            <a:schemeClr val="bg1"/>
          </a:solidFill>
          <a:ln w="12700">
            <a:noFill/>
            <a:miter lim="400000"/>
          </a:ln>
        </p:spPr>
        <p:txBody>
          <a:bodyPr lIns="72000" tIns="0" rIns="144000" bIns="0" anchor="ctr"/>
          <a:lstStyle/>
          <a:p>
            <a:pPr algn="ctr" defTabSz="825500" hangingPunct="0"/>
            <a:r>
              <a:rPr lang="en-US" sz="800" kern="0" dirty="0">
                <a:latin typeface="Century Gothic" panose="020B0502020202020204" pitchFamily="34" charset="0"/>
                <a:sym typeface="Helvetica Neue Medium"/>
              </a:rPr>
              <a:t>It helps us to achieve our objectives</a:t>
            </a:r>
            <a:endParaRPr sz="800" kern="0" dirty="0">
              <a:latin typeface="Century Gothic" panose="020B0502020202020204" pitchFamily="34" charset="0"/>
              <a:sym typeface="Helvetica Neue Medium"/>
            </a:endParaRPr>
          </a:p>
        </p:txBody>
      </p:sp>
      <p:sp>
        <p:nvSpPr>
          <p:cNvPr id="8" name="Rounded Rectangle">
            <a:extLst>
              <a:ext uri="{FF2B5EF4-FFF2-40B4-BE49-F238E27FC236}">
                <a16:creationId xmlns="" xmlns:a16="http://schemas.microsoft.com/office/drawing/2014/main" id="{C07A859A-D589-5243-B083-7889E9E965BB}"/>
              </a:ext>
            </a:extLst>
          </p:cNvPr>
          <p:cNvSpPr/>
          <p:nvPr/>
        </p:nvSpPr>
        <p:spPr>
          <a:xfrm flipH="1">
            <a:off x="500488" y="3310411"/>
            <a:ext cx="2348281" cy="393480"/>
          </a:xfrm>
          <a:prstGeom prst="roundRect">
            <a:avLst>
              <a:gd name="adj" fmla="val 14196"/>
            </a:avLst>
          </a:prstGeom>
          <a:solidFill>
            <a:schemeClr val="bg1"/>
          </a:solidFill>
          <a:ln w="12700">
            <a:noFill/>
            <a:miter lim="400000"/>
          </a:ln>
        </p:spPr>
        <p:txBody>
          <a:bodyPr lIns="72000" tIns="0" rIns="144000" bIns="0" anchor="ctr"/>
          <a:lstStyle/>
          <a:p>
            <a:pPr algn="ctr" defTabSz="825500" hangingPunct="0"/>
            <a:r>
              <a:rPr lang="en-US" sz="800" kern="0" dirty="0">
                <a:latin typeface="Century Gothic" panose="020B0502020202020204" pitchFamily="34" charset="0"/>
                <a:sym typeface="Helvetica Neue Medium"/>
              </a:rPr>
              <a:t>It supports our market position goals</a:t>
            </a:r>
            <a:endParaRPr sz="800" kern="0" dirty="0">
              <a:latin typeface="Century Gothic" panose="020B0502020202020204" pitchFamily="34" charset="0"/>
              <a:sym typeface="Helvetica Neue Medium"/>
            </a:endParaRPr>
          </a:p>
        </p:txBody>
      </p:sp>
      <p:sp>
        <p:nvSpPr>
          <p:cNvPr id="9" name="Rounded Rectangle">
            <a:extLst>
              <a:ext uri="{FF2B5EF4-FFF2-40B4-BE49-F238E27FC236}">
                <a16:creationId xmlns="" xmlns:a16="http://schemas.microsoft.com/office/drawing/2014/main" id="{7C822AD0-DB95-4E46-ABF1-7A97157D8397}"/>
              </a:ext>
            </a:extLst>
          </p:cNvPr>
          <p:cNvSpPr/>
          <p:nvPr/>
        </p:nvSpPr>
        <p:spPr>
          <a:xfrm flipH="1">
            <a:off x="500488" y="3820235"/>
            <a:ext cx="2348281" cy="393480"/>
          </a:xfrm>
          <a:prstGeom prst="roundRect">
            <a:avLst>
              <a:gd name="adj" fmla="val 14196"/>
            </a:avLst>
          </a:prstGeom>
          <a:solidFill>
            <a:schemeClr val="bg1"/>
          </a:solidFill>
          <a:ln w="12700">
            <a:noFill/>
            <a:miter lim="400000"/>
          </a:ln>
        </p:spPr>
        <p:txBody>
          <a:bodyPr lIns="72000" tIns="0" rIns="144000" bIns="0" anchor="ctr"/>
          <a:lstStyle/>
          <a:p>
            <a:pPr algn="ctr" defTabSz="825500" hangingPunct="0"/>
            <a:r>
              <a:rPr lang="en-US" sz="800" kern="0" dirty="0">
                <a:latin typeface="Century Gothic" panose="020B0502020202020204" pitchFamily="34" charset="0"/>
                <a:sym typeface="Helvetica Neue Medium"/>
              </a:rPr>
              <a:t>It concurs with our tech strategy</a:t>
            </a:r>
            <a:endParaRPr sz="800" kern="0" dirty="0">
              <a:latin typeface="Century Gothic" panose="020B0502020202020204" pitchFamily="34" charset="0"/>
              <a:sym typeface="Helvetica Neue Medium"/>
            </a:endParaRPr>
          </a:p>
        </p:txBody>
      </p:sp>
      <p:sp>
        <p:nvSpPr>
          <p:cNvPr id="10" name="Rounded Rectangle">
            <a:extLst>
              <a:ext uri="{FF2B5EF4-FFF2-40B4-BE49-F238E27FC236}">
                <a16:creationId xmlns="" xmlns:a16="http://schemas.microsoft.com/office/drawing/2014/main" id="{50983030-7F1E-054A-B43F-8B981D3FDB57}"/>
              </a:ext>
            </a:extLst>
          </p:cNvPr>
          <p:cNvSpPr/>
          <p:nvPr/>
        </p:nvSpPr>
        <p:spPr>
          <a:xfrm flipH="1">
            <a:off x="500488" y="4330059"/>
            <a:ext cx="2348281" cy="393480"/>
          </a:xfrm>
          <a:prstGeom prst="roundRect">
            <a:avLst>
              <a:gd name="adj" fmla="val 14196"/>
            </a:avLst>
          </a:prstGeom>
          <a:solidFill>
            <a:schemeClr val="bg1"/>
          </a:solidFill>
          <a:ln w="12700">
            <a:noFill/>
            <a:miter lim="400000"/>
          </a:ln>
        </p:spPr>
        <p:txBody>
          <a:bodyPr lIns="72000" tIns="0" rIns="144000" bIns="0" anchor="ctr"/>
          <a:lstStyle/>
          <a:p>
            <a:pPr algn="ctr" defTabSz="825500" hangingPunct="0"/>
            <a:r>
              <a:rPr lang="en-US" sz="800" kern="0" dirty="0">
                <a:latin typeface="Century Gothic" panose="020B0502020202020204" pitchFamily="34" charset="0"/>
                <a:sym typeface="Helvetica Neue Medium"/>
              </a:rPr>
              <a:t>It meets the Logistic strategy needs</a:t>
            </a:r>
            <a:endParaRPr sz="800" kern="0" dirty="0">
              <a:latin typeface="Century Gothic" panose="020B0502020202020204" pitchFamily="34" charset="0"/>
              <a:sym typeface="Helvetica Neue Medium"/>
            </a:endParaRPr>
          </a:p>
        </p:txBody>
      </p:sp>
      <p:sp>
        <p:nvSpPr>
          <p:cNvPr id="11" name="Rounded Rectangle">
            <a:extLst>
              <a:ext uri="{FF2B5EF4-FFF2-40B4-BE49-F238E27FC236}">
                <a16:creationId xmlns="" xmlns:a16="http://schemas.microsoft.com/office/drawing/2014/main" id="{0CDC787D-2E31-7747-A1E5-A4CFD550721C}"/>
              </a:ext>
            </a:extLst>
          </p:cNvPr>
          <p:cNvSpPr/>
          <p:nvPr/>
        </p:nvSpPr>
        <p:spPr>
          <a:xfrm flipH="1">
            <a:off x="500488" y="4839883"/>
            <a:ext cx="2348281" cy="393480"/>
          </a:xfrm>
          <a:prstGeom prst="roundRect">
            <a:avLst>
              <a:gd name="adj" fmla="val 14196"/>
            </a:avLst>
          </a:prstGeom>
          <a:solidFill>
            <a:schemeClr val="bg1"/>
          </a:solidFill>
          <a:ln w="12700">
            <a:noFill/>
            <a:miter lim="400000"/>
          </a:ln>
        </p:spPr>
        <p:txBody>
          <a:bodyPr lIns="72000" tIns="0" rIns="144000" bIns="0" anchor="ctr"/>
          <a:lstStyle/>
          <a:p>
            <a:pPr algn="ctr" defTabSz="825500" hangingPunct="0"/>
            <a:r>
              <a:rPr lang="en-US" sz="800" kern="0" dirty="0">
                <a:latin typeface="Century Gothic" panose="020B0502020202020204" pitchFamily="34" charset="0"/>
                <a:sym typeface="Helvetica Neue Medium"/>
              </a:rPr>
              <a:t>It provides competitive advantage</a:t>
            </a:r>
            <a:endParaRPr sz="800" kern="0" dirty="0">
              <a:latin typeface="Century Gothic" panose="020B0502020202020204" pitchFamily="34" charset="0"/>
              <a:sym typeface="Helvetica Neue Medium"/>
            </a:endParaRPr>
          </a:p>
        </p:txBody>
      </p:sp>
      <p:sp>
        <p:nvSpPr>
          <p:cNvPr id="12" name="Rounded Rectangle">
            <a:extLst>
              <a:ext uri="{FF2B5EF4-FFF2-40B4-BE49-F238E27FC236}">
                <a16:creationId xmlns="" xmlns:a16="http://schemas.microsoft.com/office/drawing/2014/main" id="{71689347-395A-1746-861F-8D8A88028D88}"/>
              </a:ext>
            </a:extLst>
          </p:cNvPr>
          <p:cNvSpPr/>
          <p:nvPr/>
        </p:nvSpPr>
        <p:spPr>
          <a:xfrm flipH="1">
            <a:off x="500488" y="5349707"/>
            <a:ext cx="2348281" cy="393480"/>
          </a:xfrm>
          <a:prstGeom prst="roundRect">
            <a:avLst>
              <a:gd name="adj" fmla="val 14196"/>
            </a:avLst>
          </a:prstGeom>
          <a:solidFill>
            <a:schemeClr val="bg1"/>
          </a:solidFill>
          <a:ln w="12700">
            <a:noFill/>
            <a:miter lim="400000"/>
          </a:ln>
        </p:spPr>
        <p:txBody>
          <a:bodyPr lIns="72000" tIns="0" rIns="144000" bIns="0" anchor="ctr"/>
          <a:lstStyle/>
          <a:p>
            <a:pPr algn="ctr" defTabSz="825500" hangingPunct="0"/>
            <a:r>
              <a:rPr lang="en-US" sz="800" kern="0" dirty="0">
                <a:latin typeface="Century Gothic" panose="020B0502020202020204" pitchFamily="34" charset="0"/>
                <a:sym typeface="Helvetica Neue Medium"/>
              </a:rPr>
              <a:t>It builds on our core competencies</a:t>
            </a:r>
            <a:endParaRPr sz="800" kern="0" dirty="0">
              <a:latin typeface="Century Gothic" panose="020B0502020202020204" pitchFamily="34" charset="0"/>
              <a:sym typeface="Helvetica Neue Medium"/>
            </a:endParaRPr>
          </a:p>
        </p:txBody>
      </p:sp>
      <p:sp>
        <p:nvSpPr>
          <p:cNvPr id="13" name="Rounded Rectangle">
            <a:extLst>
              <a:ext uri="{FF2B5EF4-FFF2-40B4-BE49-F238E27FC236}">
                <a16:creationId xmlns="" xmlns:a16="http://schemas.microsoft.com/office/drawing/2014/main" id="{51573DD1-7165-C14B-92DD-85D705A13B17}"/>
              </a:ext>
            </a:extLst>
          </p:cNvPr>
          <p:cNvSpPr/>
          <p:nvPr/>
        </p:nvSpPr>
        <p:spPr>
          <a:xfrm flipH="1">
            <a:off x="9285345" y="2290762"/>
            <a:ext cx="2350008" cy="393480"/>
          </a:xfrm>
          <a:prstGeom prst="roundRect">
            <a:avLst>
              <a:gd name="adj" fmla="val 14196"/>
            </a:avLst>
          </a:prstGeom>
          <a:solidFill>
            <a:schemeClr val="bg1"/>
          </a:solidFill>
          <a:ln w="12700">
            <a:noFill/>
            <a:miter lim="400000"/>
          </a:ln>
        </p:spPr>
        <p:txBody>
          <a:bodyPr lIns="144000" tIns="0" rIns="72000" bIns="0" anchor="ctr"/>
          <a:lstStyle/>
          <a:p>
            <a:pPr algn="ctr" defTabSz="825500" hangingPunct="0"/>
            <a:r>
              <a:rPr lang="en-US" sz="800" kern="0" dirty="0">
                <a:latin typeface="Century Gothic" panose="020B0502020202020204" pitchFamily="34" charset="0"/>
                <a:sym typeface="Helvetica Neue Medium"/>
              </a:rPr>
              <a:t>The innovation foresees market</a:t>
            </a:r>
            <a:endParaRPr sz="800" kern="0" dirty="0">
              <a:latin typeface="Century Gothic" panose="020B0502020202020204" pitchFamily="34" charset="0"/>
              <a:sym typeface="Helvetica Neue Medium"/>
            </a:endParaRPr>
          </a:p>
        </p:txBody>
      </p:sp>
      <p:sp>
        <p:nvSpPr>
          <p:cNvPr id="14" name="Rounded Rectangle">
            <a:extLst>
              <a:ext uri="{FF2B5EF4-FFF2-40B4-BE49-F238E27FC236}">
                <a16:creationId xmlns="" xmlns:a16="http://schemas.microsoft.com/office/drawing/2014/main" id="{180BF4F1-901F-1B43-9D1A-82907D309C07}"/>
              </a:ext>
            </a:extLst>
          </p:cNvPr>
          <p:cNvSpPr/>
          <p:nvPr/>
        </p:nvSpPr>
        <p:spPr>
          <a:xfrm flipH="1">
            <a:off x="9285345" y="2800587"/>
            <a:ext cx="2350008" cy="393480"/>
          </a:xfrm>
          <a:prstGeom prst="roundRect">
            <a:avLst>
              <a:gd name="adj" fmla="val 14196"/>
            </a:avLst>
          </a:prstGeom>
          <a:solidFill>
            <a:schemeClr val="bg1"/>
          </a:solidFill>
          <a:ln w="12700">
            <a:noFill/>
            <a:miter lim="400000"/>
          </a:ln>
        </p:spPr>
        <p:txBody>
          <a:bodyPr lIns="144000" tIns="0" rIns="72000" bIns="0" anchor="ctr"/>
          <a:lstStyle/>
          <a:p>
            <a:pPr algn="ctr" defTabSz="825500" hangingPunct="0"/>
            <a:r>
              <a:rPr lang="en-US" sz="800" kern="0" dirty="0">
                <a:latin typeface="Century Gothic" panose="020B0502020202020204" pitchFamily="34" charset="0"/>
                <a:sym typeface="Helvetica Neue Medium"/>
              </a:rPr>
              <a:t>Helps maintain long term planning</a:t>
            </a:r>
            <a:endParaRPr sz="800" kern="0" dirty="0">
              <a:latin typeface="Century Gothic" panose="020B0502020202020204" pitchFamily="34" charset="0"/>
              <a:sym typeface="Helvetica Neue Medium"/>
            </a:endParaRPr>
          </a:p>
        </p:txBody>
      </p:sp>
      <p:sp>
        <p:nvSpPr>
          <p:cNvPr id="15" name="Rounded Rectangle">
            <a:extLst>
              <a:ext uri="{FF2B5EF4-FFF2-40B4-BE49-F238E27FC236}">
                <a16:creationId xmlns="" xmlns:a16="http://schemas.microsoft.com/office/drawing/2014/main" id="{E41332C5-16EF-BD42-9634-6687EA3B881C}"/>
              </a:ext>
            </a:extLst>
          </p:cNvPr>
          <p:cNvSpPr/>
          <p:nvPr/>
        </p:nvSpPr>
        <p:spPr>
          <a:xfrm flipH="1">
            <a:off x="9285345" y="3310411"/>
            <a:ext cx="2350008" cy="393480"/>
          </a:xfrm>
          <a:prstGeom prst="roundRect">
            <a:avLst>
              <a:gd name="adj" fmla="val 14196"/>
            </a:avLst>
          </a:prstGeom>
          <a:solidFill>
            <a:schemeClr val="bg1"/>
          </a:solidFill>
          <a:ln w="12700">
            <a:noFill/>
            <a:miter lim="400000"/>
          </a:ln>
        </p:spPr>
        <p:txBody>
          <a:bodyPr lIns="144000" tIns="0" rIns="72000" bIns="0" anchor="ctr"/>
          <a:lstStyle/>
          <a:p>
            <a:pPr algn="ctr" defTabSz="825500" hangingPunct="0"/>
            <a:r>
              <a:rPr lang="en-US" sz="800" kern="0" dirty="0">
                <a:latin typeface="Century Gothic" panose="020B0502020202020204" pitchFamily="34" charset="0"/>
                <a:sym typeface="Helvetica Neue Medium"/>
              </a:rPr>
              <a:t>Makes our market position better</a:t>
            </a:r>
            <a:endParaRPr sz="800" kern="0" dirty="0">
              <a:latin typeface="Century Gothic" panose="020B0502020202020204" pitchFamily="34" charset="0"/>
              <a:sym typeface="Helvetica Neue Medium"/>
            </a:endParaRPr>
          </a:p>
        </p:txBody>
      </p:sp>
      <p:sp>
        <p:nvSpPr>
          <p:cNvPr id="16" name="Rounded Rectangle">
            <a:extLst>
              <a:ext uri="{FF2B5EF4-FFF2-40B4-BE49-F238E27FC236}">
                <a16:creationId xmlns="" xmlns:a16="http://schemas.microsoft.com/office/drawing/2014/main" id="{6652077D-D161-DD41-9C4C-9B4EB70A8EFA}"/>
              </a:ext>
            </a:extLst>
          </p:cNvPr>
          <p:cNvSpPr/>
          <p:nvPr/>
        </p:nvSpPr>
        <p:spPr>
          <a:xfrm flipH="1">
            <a:off x="9285345" y="3820235"/>
            <a:ext cx="2350008" cy="393480"/>
          </a:xfrm>
          <a:prstGeom prst="roundRect">
            <a:avLst>
              <a:gd name="adj" fmla="val 14196"/>
            </a:avLst>
          </a:prstGeom>
          <a:solidFill>
            <a:schemeClr val="bg1"/>
          </a:solidFill>
          <a:ln w="12700">
            <a:noFill/>
            <a:miter lim="400000"/>
          </a:ln>
        </p:spPr>
        <p:txBody>
          <a:bodyPr lIns="144000" tIns="0" rIns="72000" bIns="0" anchor="ctr"/>
          <a:lstStyle/>
          <a:p>
            <a:pPr algn="ctr" defTabSz="825500" hangingPunct="0"/>
            <a:r>
              <a:rPr lang="en-US" sz="800" kern="0" dirty="0">
                <a:latin typeface="Century Gothic" panose="020B0502020202020204" pitchFamily="34" charset="0"/>
                <a:sym typeface="Helvetica Neue Medium"/>
              </a:rPr>
              <a:t>Perfectly uses tech support</a:t>
            </a:r>
            <a:endParaRPr sz="800" kern="0" dirty="0">
              <a:latin typeface="Century Gothic" panose="020B0502020202020204" pitchFamily="34" charset="0"/>
              <a:sym typeface="Helvetica Neue Medium"/>
            </a:endParaRPr>
          </a:p>
        </p:txBody>
      </p:sp>
      <p:sp>
        <p:nvSpPr>
          <p:cNvPr id="17" name="Rounded Rectangle">
            <a:extLst>
              <a:ext uri="{FF2B5EF4-FFF2-40B4-BE49-F238E27FC236}">
                <a16:creationId xmlns="" xmlns:a16="http://schemas.microsoft.com/office/drawing/2014/main" id="{C3004B43-AD75-3440-AEAE-6FDF9021D711}"/>
              </a:ext>
            </a:extLst>
          </p:cNvPr>
          <p:cNvSpPr/>
          <p:nvPr/>
        </p:nvSpPr>
        <p:spPr>
          <a:xfrm flipH="1">
            <a:off x="9285345" y="4330059"/>
            <a:ext cx="2350008" cy="393480"/>
          </a:xfrm>
          <a:prstGeom prst="roundRect">
            <a:avLst>
              <a:gd name="adj" fmla="val 14196"/>
            </a:avLst>
          </a:prstGeom>
          <a:solidFill>
            <a:schemeClr val="bg1"/>
          </a:solidFill>
          <a:ln w="12700">
            <a:noFill/>
            <a:miter lim="400000"/>
          </a:ln>
        </p:spPr>
        <p:txBody>
          <a:bodyPr lIns="144000" tIns="0" rIns="72000" bIns="0" anchor="ctr"/>
          <a:lstStyle/>
          <a:p>
            <a:pPr algn="ctr" defTabSz="825500" hangingPunct="0"/>
            <a:r>
              <a:rPr lang="en-US" sz="800" kern="0" dirty="0">
                <a:latin typeface="Century Gothic" panose="020B0502020202020204" pitchFamily="34" charset="0"/>
                <a:sym typeface="Helvetica Neue Medium"/>
              </a:rPr>
              <a:t>Balance work-play in organization</a:t>
            </a:r>
            <a:endParaRPr sz="800" kern="0" dirty="0">
              <a:latin typeface="Century Gothic" panose="020B0502020202020204" pitchFamily="34" charset="0"/>
              <a:sym typeface="Helvetica Neue Medium"/>
            </a:endParaRPr>
          </a:p>
        </p:txBody>
      </p:sp>
      <p:sp>
        <p:nvSpPr>
          <p:cNvPr id="18" name="Rounded Rectangle">
            <a:extLst>
              <a:ext uri="{FF2B5EF4-FFF2-40B4-BE49-F238E27FC236}">
                <a16:creationId xmlns="" xmlns:a16="http://schemas.microsoft.com/office/drawing/2014/main" id="{4004E55D-F3D9-1649-8832-987747FFD831}"/>
              </a:ext>
            </a:extLst>
          </p:cNvPr>
          <p:cNvSpPr/>
          <p:nvPr/>
        </p:nvSpPr>
        <p:spPr>
          <a:xfrm flipH="1">
            <a:off x="9285345" y="4839883"/>
            <a:ext cx="2350008" cy="393480"/>
          </a:xfrm>
          <a:prstGeom prst="roundRect">
            <a:avLst>
              <a:gd name="adj" fmla="val 14196"/>
            </a:avLst>
          </a:prstGeom>
          <a:solidFill>
            <a:schemeClr val="bg1"/>
          </a:solidFill>
          <a:ln w="12700">
            <a:noFill/>
            <a:miter lim="400000"/>
          </a:ln>
        </p:spPr>
        <p:txBody>
          <a:bodyPr lIns="144000" tIns="0" rIns="72000" bIns="0" anchor="ctr"/>
          <a:lstStyle/>
          <a:p>
            <a:pPr algn="ctr" defTabSz="825500" hangingPunct="0"/>
            <a:r>
              <a:rPr lang="en-US" sz="800" kern="0" dirty="0">
                <a:latin typeface="Century Gothic" panose="020B0502020202020204" pitchFamily="34" charset="0"/>
                <a:sym typeface="Helvetica Neue Medium"/>
              </a:rPr>
              <a:t>Customers choose us rather others</a:t>
            </a:r>
            <a:endParaRPr sz="800" kern="0" dirty="0">
              <a:latin typeface="Century Gothic" panose="020B0502020202020204" pitchFamily="34" charset="0"/>
              <a:sym typeface="Helvetica Neue Medium"/>
            </a:endParaRPr>
          </a:p>
        </p:txBody>
      </p:sp>
      <p:sp>
        <p:nvSpPr>
          <p:cNvPr id="19" name="Rounded Rectangle">
            <a:extLst>
              <a:ext uri="{FF2B5EF4-FFF2-40B4-BE49-F238E27FC236}">
                <a16:creationId xmlns="" xmlns:a16="http://schemas.microsoft.com/office/drawing/2014/main" id="{674AD1E9-F9B7-4A4A-AF5D-F86564BB3C8E}"/>
              </a:ext>
            </a:extLst>
          </p:cNvPr>
          <p:cNvSpPr/>
          <p:nvPr/>
        </p:nvSpPr>
        <p:spPr>
          <a:xfrm flipH="1">
            <a:off x="9285345" y="5349707"/>
            <a:ext cx="2350008" cy="393480"/>
          </a:xfrm>
          <a:prstGeom prst="roundRect">
            <a:avLst>
              <a:gd name="adj" fmla="val 14196"/>
            </a:avLst>
          </a:prstGeom>
          <a:solidFill>
            <a:schemeClr val="bg1"/>
          </a:solidFill>
          <a:ln w="12700">
            <a:noFill/>
            <a:miter lim="400000"/>
          </a:ln>
        </p:spPr>
        <p:txBody>
          <a:bodyPr lIns="144000" tIns="0" rIns="72000" bIns="0" anchor="ctr"/>
          <a:lstStyle/>
          <a:p>
            <a:pPr algn="ctr" defTabSz="825500" hangingPunct="0"/>
            <a:r>
              <a:rPr lang="en-US" sz="800" kern="0" dirty="0">
                <a:latin typeface="Century Gothic" panose="020B0502020202020204" pitchFamily="34" charset="0"/>
                <a:sym typeface="Helvetica Neue Medium"/>
              </a:rPr>
              <a:t>Helps maintain continuousness</a:t>
            </a:r>
            <a:endParaRPr sz="800" kern="0" dirty="0">
              <a:latin typeface="Century Gothic" panose="020B0502020202020204" pitchFamily="34" charset="0"/>
              <a:sym typeface="Helvetica Neue Medium"/>
            </a:endParaRPr>
          </a:p>
        </p:txBody>
      </p:sp>
      <p:sp>
        <p:nvSpPr>
          <p:cNvPr id="20" name="TextBox 19">
            <a:extLst>
              <a:ext uri="{FF2B5EF4-FFF2-40B4-BE49-F238E27FC236}">
                <a16:creationId xmlns="" xmlns:a16="http://schemas.microsoft.com/office/drawing/2014/main" id="{CE30911B-07ED-3E4F-8347-A75D17D01706}"/>
              </a:ext>
            </a:extLst>
          </p:cNvPr>
          <p:cNvSpPr txBox="1"/>
          <p:nvPr/>
        </p:nvSpPr>
        <p:spPr>
          <a:xfrm>
            <a:off x="1097547" y="1607890"/>
            <a:ext cx="1154162"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000" b="1" kern="0" dirty="0">
                <a:solidFill>
                  <a:schemeClr val="accent1"/>
                </a:solidFill>
                <a:latin typeface="Century Gothic" panose="020B0502020202020204" pitchFamily="34" charset="0"/>
                <a:sym typeface="Helvetica Neue"/>
              </a:rPr>
              <a:t>THE INNOVATION</a:t>
            </a:r>
          </a:p>
        </p:txBody>
      </p:sp>
      <p:sp>
        <p:nvSpPr>
          <p:cNvPr id="21" name="TextBox 20">
            <a:extLst>
              <a:ext uri="{FF2B5EF4-FFF2-40B4-BE49-F238E27FC236}">
                <a16:creationId xmlns="" xmlns:a16="http://schemas.microsoft.com/office/drawing/2014/main" id="{D59133B8-71F7-DD4C-BFF8-A71AFE4D372F}"/>
              </a:ext>
            </a:extLst>
          </p:cNvPr>
          <p:cNvSpPr txBox="1"/>
          <p:nvPr/>
        </p:nvSpPr>
        <p:spPr>
          <a:xfrm>
            <a:off x="10082040" y="1607890"/>
            <a:ext cx="756617"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000" b="1" kern="0" dirty="0">
                <a:solidFill>
                  <a:schemeClr val="accent1"/>
                </a:solidFill>
                <a:latin typeface="Century Gothic" panose="020B0502020202020204" pitchFamily="34" charset="0"/>
                <a:sym typeface="Helvetica Neue"/>
              </a:rPr>
              <a:t>COMMENT</a:t>
            </a:r>
          </a:p>
        </p:txBody>
      </p:sp>
      <p:sp>
        <p:nvSpPr>
          <p:cNvPr id="28" name="TextBox 27">
            <a:extLst>
              <a:ext uri="{FF2B5EF4-FFF2-40B4-BE49-F238E27FC236}">
                <a16:creationId xmlns="" xmlns:a16="http://schemas.microsoft.com/office/drawing/2014/main" id="{22416602-5EF9-A741-973F-EBF81BDD2692}"/>
              </a:ext>
            </a:extLst>
          </p:cNvPr>
          <p:cNvSpPr txBox="1"/>
          <p:nvPr/>
        </p:nvSpPr>
        <p:spPr>
          <a:xfrm>
            <a:off x="4296629" y="523213"/>
            <a:ext cx="3598741" cy="430887"/>
          </a:xfrm>
          <a:prstGeom prst="rect">
            <a:avLst/>
          </a:prstGeom>
          <a:noFill/>
        </p:spPr>
        <p:txBody>
          <a:bodyPr wrap="none" lIns="0" tIns="0" rIns="0" bIns="0" rtlCol="0" anchor="ctr">
            <a:spAutoFit/>
          </a:bodyPr>
          <a:lstStyle>
            <a:defPPr>
              <a:defRPr lang="en-US"/>
            </a:defPPr>
            <a:lvl1pPr algn="ctr">
              <a:defRPr sz="2500" b="1"/>
            </a:lvl1pPr>
          </a:lstStyle>
          <a:p>
            <a:r>
              <a:rPr lang="en-US" sz="2800" dirty="0">
                <a:solidFill>
                  <a:srgbClr val="425570"/>
                </a:solidFill>
                <a:latin typeface="Century Gothic" panose="020B0502020202020204" pitchFamily="34" charset="0"/>
              </a:rPr>
              <a:t>Strategy Fit </a:t>
            </a:r>
            <a:r>
              <a:rPr lang="en-US" sz="2800" b="0" dirty="0">
                <a:solidFill>
                  <a:srgbClr val="425570"/>
                </a:solidFill>
                <a:latin typeface="Century Gothic" panose="020B0502020202020204" pitchFamily="34" charset="0"/>
              </a:rPr>
              <a:t>Checklist</a:t>
            </a:r>
          </a:p>
        </p:txBody>
      </p:sp>
      <p:grpSp>
        <p:nvGrpSpPr>
          <p:cNvPr id="3" name="Group 2">
            <a:extLst>
              <a:ext uri="{FF2B5EF4-FFF2-40B4-BE49-F238E27FC236}">
                <a16:creationId xmlns="" xmlns:a16="http://schemas.microsoft.com/office/drawing/2014/main" id="{3F9307A0-E835-6B46-898A-2659A3F18CDB}"/>
              </a:ext>
            </a:extLst>
          </p:cNvPr>
          <p:cNvGrpSpPr/>
          <p:nvPr/>
        </p:nvGrpSpPr>
        <p:grpSpPr>
          <a:xfrm>
            <a:off x="3533423" y="2487503"/>
            <a:ext cx="5120640" cy="3058944"/>
            <a:chOff x="3533423" y="2487503"/>
            <a:chExt cx="5120640" cy="3058944"/>
          </a:xfrm>
        </p:grpSpPr>
        <p:cxnSp>
          <p:nvCxnSpPr>
            <p:cNvPr id="33" name="Straight Connector 32">
              <a:extLst>
                <a:ext uri="{FF2B5EF4-FFF2-40B4-BE49-F238E27FC236}">
                  <a16:creationId xmlns="" xmlns:a16="http://schemas.microsoft.com/office/drawing/2014/main" id="{87662CF9-19BC-DC44-B52B-CB0D0F577017}"/>
                </a:ext>
              </a:extLst>
            </p:cNvPr>
            <p:cNvCxnSpPr>
              <a:cxnSpLocks/>
            </p:cNvCxnSpPr>
            <p:nvPr/>
          </p:nvCxnSpPr>
          <p:spPr>
            <a:xfrm>
              <a:off x="3533423" y="2487503"/>
              <a:ext cx="5120640" cy="0"/>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 xmlns:a16="http://schemas.microsoft.com/office/drawing/2014/main" id="{CD8F663D-1568-CC4F-97D3-8AE9F5DA4941}"/>
                </a:ext>
              </a:extLst>
            </p:cNvPr>
            <p:cNvCxnSpPr>
              <a:cxnSpLocks/>
            </p:cNvCxnSpPr>
            <p:nvPr/>
          </p:nvCxnSpPr>
          <p:spPr>
            <a:xfrm>
              <a:off x="3533423" y="2997327"/>
              <a:ext cx="5120640" cy="0"/>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 xmlns:a16="http://schemas.microsoft.com/office/drawing/2014/main" id="{CEDBAB68-B601-964C-933A-6404655E9752}"/>
                </a:ext>
              </a:extLst>
            </p:cNvPr>
            <p:cNvCxnSpPr>
              <a:cxnSpLocks/>
            </p:cNvCxnSpPr>
            <p:nvPr/>
          </p:nvCxnSpPr>
          <p:spPr>
            <a:xfrm flipV="1">
              <a:off x="3533423" y="3507151"/>
              <a:ext cx="5120640" cy="1356"/>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 xmlns:a16="http://schemas.microsoft.com/office/drawing/2014/main" id="{92CD134A-C8B5-924A-917F-251DBABF3EB6}"/>
                </a:ext>
              </a:extLst>
            </p:cNvPr>
            <p:cNvCxnSpPr>
              <a:cxnSpLocks/>
            </p:cNvCxnSpPr>
            <p:nvPr/>
          </p:nvCxnSpPr>
          <p:spPr>
            <a:xfrm>
              <a:off x="3533423" y="4016975"/>
              <a:ext cx="5120640" cy="0"/>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 xmlns:a16="http://schemas.microsoft.com/office/drawing/2014/main" id="{057672DB-4EC9-0741-AB83-6B3E0D437BB0}"/>
                </a:ext>
              </a:extLst>
            </p:cNvPr>
            <p:cNvCxnSpPr>
              <a:cxnSpLocks/>
            </p:cNvCxnSpPr>
            <p:nvPr/>
          </p:nvCxnSpPr>
          <p:spPr>
            <a:xfrm>
              <a:off x="3533423" y="4526800"/>
              <a:ext cx="5120640" cy="0"/>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 xmlns:a16="http://schemas.microsoft.com/office/drawing/2014/main" id="{4AA4764E-100B-DE4F-92E1-CB8C9D58A536}"/>
                </a:ext>
              </a:extLst>
            </p:cNvPr>
            <p:cNvCxnSpPr>
              <a:cxnSpLocks/>
            </p:cNvCxnSpPr>
            <p:nvPr/>
          </p:nvCxnSpPr>
          <p:spPr>
            <a:xfrm>
              <a:off x="3533423" y="5036224"/>
              <a:ext cx="5120640" cy="400"/>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 xmlns:a16="http://schemas.microsoft.com/office/drawing/2014/main" id="{9DDC9620-D7E1-F340-AE9A-9716860C366D}"/>
                </a:ext>
              </a:extLst>
            </p:cNvPr>
            <p:cNvCxnSpPr>
              <a:cxnSpLocks/>
            </p:cNvCxnSpPr>
            <p:nvPr/>
          </p:nvCxnSpPr>
          <p:spPr>
            <a:xfrm>
              <a:off x="3533423" y="5546447"/>
              <a:ext cx="5120640" cy="0"/>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 xmlns:a16="http://schemas.microsoft.com/office/drawing/2014/main" id="{443B8CD8-F5C0-FD41-8F1C-60FFC511B972}"/>
              </a:ext>
            </a:extLst>
          </p:cNvPr>
          <p:cNvGrpSpPr/>
          <p:nvPr/>
        </p:nvGrpSpPr>
        <p:grpSpPr>
          <a:xfrm>
            <a:off x="4081170" y="1920359"/>
            <a:ext cx="4038788" cy="4147421"/>
            <a:chOff x="4081170" y="1920359"/>
            <a:chExt cx="4038788" cy="4147421"/>
          </a:xfrm>
        </p:grpSpPr>
        <p:cxnSp>
          <p:nvCxnSpPr>
            <p:cNvPr id="57" name="Straight Connector 56">
              <a:extLst>
                <a:ext uri="{FF2B5EF4-FFF2-40B4-BE49-F238E27FC236}">
                  <a16:creationId xmlns="" xmlns:a16="http://schemas.microsoft.com/office/drawing/2014/main" id="{3DFC77BF-EA1F-E746-8A0B-D4264752823B}"/>
                </a:ext>
              </a:extLst>
            </p:cNvPr>
            <p:cNvCxnSpPr>
              <a:cxnSpLocks/>
            </p:cNvCxnSpPr>
            <p:nvPr/>
          </p:nvCxnSpPr>
          <p:spPr>
            <a:xfrm>
              <a:off x="4081170" y="1925501"/>
              <a:ext cx="0" cy="4142279"/>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 xmlns:a16="http://schemas.microsoft.com/office/drawing/2014/main" id="{ECEA74ED-2A91-444A-A438-667EA4836F9F}"/>
                </a:ext>
              </a:extLst>
            </p:cNvPr>
            <p:cNvCxnSpPr>
              <a:cxnSpLocks/>
              <a:stCxn id="23" idx="2"/>
            </p:cNvCxnSpPr>
            <p:nvPr/>
          </p:nvCxnSpPr>
          <p:spPr>
            <a:xfrm>
              <a:off x="5078810" y="1920359"/>
              <a:ext cx="0" cy="4116117"/>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 xmlns:a16="http://schemas.microsoft.com/office/drawing/2014/main" id="{6A9BAB6D-6B98-EA48-A003-49A2883E990F}"/>
                </a:ext>
              </a:extLst>
            </p:cNvPr>
            <p:cNvCxnSpPr>
              <a:cxnSpLocks/>
              <a:stCxn id="24" idx="2"/>
            </p:cNvCxnSpPr>
            <p:nvPr/>
          </p:nvCxnSpPr>
          <p:spPr>
            <a:xfrm>
              <a:off x="6090773" y="1920359"/>
              <a:ext cx="0" cy="4116117"/>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 xmlns:a16="http://schemas.microsoft.com/office/drawing/2014/main" id="{78C8BD2B-94D0-EB42-A38B-F6C2201686C0}"/>
                </a:ext>
              </a:extLst>
            </p:cNvPr>
            <p:cNvCxnSpPr>
              <a:cxnSpLocks/>
              <a:stCxn id="25" idx="2"/>
            </p:cNvCxnSpPr>
            <p:nvPr/>
          </p:nvCxnSpPr>
          <p:spPr>
            <a:xfrm>
              <a:off x="7102736" y="1920359"/>
              <a:ext cx="0" cy="4116117"/>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 xmlns:a16="http://schemas.microsoft.com/office/drawing/2014/main" id="{51005CD1-0E5F-0440-897C-27F5DD39E9F9}"/>
                </a:ext>
              </a:extLst>
            </p:cNvPr>
            <p:cNvCxnSpPr>
              <a:cxnSpLocks/>
              <a:stCxn id="49" idx="2"/>
            </p:cNvCxnSpPr>
            <p:nvPr/>
          </p:nvCxnSpPr>
          <p:spPr>
            <a:xfrm>
              <a:off x="8119958" y="1920360"/>
              <a:ext cx="0" cy="4116116"/>
            </a:xfrm>
            <a:prstGeom prst="line">
              <a:avLst/>
            </a:prstGeom>
            <a:ln w="9525" cap="rnd">
              <a:solidFill>
                <a:schemeClr val="bg1">
                  <a:lumMod val="75000"/>
                </a:schemeClr>
              </a:solidFill>
              <a:prstDash val="dash"/>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40" name="Oval 39">
            <a:extLst>
              <a:ext uri="{FF2B5EF4-FFF2-40B4-BE49-F238E27FC236}">
                <a16:creationId xmlns="" xmlns:a16="http://schemas.microsoft.com/office/drawing/2014/main" id="{85C4D37B-4B1D-3F49-9E2C-8E51A462F94A}"/>
              </a:ext>
            </a:extLst>
          </p:cNvPr>
          <p:cNvSpPr>
            <a:spLocks noChangeAspect="1"/>
          </p:cNvSpPr>
          <p:nvPr/>
        </p:nvSpPr>
        <p:spPr>
          <a:xfrm>
            <a:off x="3976946" y="2379569"/>
            <a:ext cx="216001" cy="216000"/>
          </a:xfrm>
          <a:prstGeom prst="ellipse">
            <a:avLst/>
          </a:prstGeom>
          <a:gradFill flip="none" rotWithShape="1">
            <a:gsLst>
              <a:gs pos="0">
                <a:schemeClr val="accent1"/>
              </a:gs>
              <a:gs pos="81000">
                <a:schemeClr val="accent6"/>
              </a:gs>
              <a:gs pos="44000">
                <a:schemeClr val="accent5"/>
              </a:gs>
            </a:gsLst>
            <a:lin ang="15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id-ID" sz="1200" dirty="0">
              <a:latin typeface="Century Gothic" panose="020B0502020202020204" pitchFamily="34" charset="0"/>
            </a:endParaRPr>
          </a:p>
        </p:txBody>
      </p:sp>
      <p:sp>
        <p:nvSpPr>
          <p:cNvPr id="41" name="Oval 40">
            <a:extLst>
              <a:ext uri="{FF2B5EF4-FFF2-40B4-BE49-F238E27FC236}">
                <a16:creationId xmlns="" xmlns:a16="http://schemas.microsoft.com/office/drawing/2014/main" id="{49A01CA4-8F25-484A-ADE8-720B893AB8C0}"/>
              </a:ext>
            </a:extLst>
          </p:cNvPr>
          <p:cNvSpPr>
            <a:spLocks noChangeAspect="1"/>
          </p:cNvSpPr>
          <p:nvPr/>
        </p:nvSpPr>
        <p:spPr>
          <a:xfrm>
            <a:off x="4980993" y="2889393"/>
            <a:ext cx="216001" cy="216000"/>
          </a:xfrm>
          <a:prstGeom prst="ellipse">
            <a:avLst/>
          </a:prstGeom>
          <a:gradFill flip="none" rotWithShape="1">
            <a:gsLst>
              <a:gs pos="0">
                <a:schemeClr val="accent1"/>
              </a:gs>
              <a:gs pos="81000">
                <a:schemeClr val="accent6"/>
              </a:gs>
              <a:gs pos="44000">
                <a:schemeClr val="accent5"/>
              </a:gs>
            </a:gsLst>
            <a:lin ang="15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id-ID" sz="1200" dirty="0">
              <a:latin typeface="Century Gothic" panose="020B0502020202020204" pitchFamily="34" charset="0"/>
            </a:endParaRPr>
          </a:p>
        </p:txBody>
      </p:sp>
      <p:sp>
        <p:nvSpPr>
          <p:cNvPr id="43" name="Oval 42">
            <a:extLst>
              <a:ext uri="{FF2B5EF4-FFF2-40B4-BE49-F238E27FC236}">
                <a16:creationId xmlns="" xmlns:a16="http://schemas.microsoft.com/office/drawing/2014/main" id="{797075EC-14B9-FF47-8826-8E45E5BB4DF0}"/>
              </a:ext>
            </a:extLst>
          </p:cNvPr>
          <p:cNvSpPr>
            <a:spLocks noChangeAspect="1"/>
          </p:cNvSpPr>
          <p:nvPr/>
        </p:nvSpPr>
        <p:spPr>
          <a:xfrm>
            <a:off x="5994583" y="3397725"/>
            <a:ext cx="216001" cy="216000"/>
          </a:xfrm>
          <a:prstGeom prst="ellipse">
            <a:avLst/>
          </a:prstGeom>
          <a:gradFill flip="none" rotWithShape="1">
            <a:gsLst>
              <a:gs pos="0">
                <a:schemeClr val="accent1"/>
              </a:gs>
              <a:gs pos="81000">
                <a:schemeClr val="accent6"/>
              </a:gs>
              <a:gs pos="44000">
                <a:schemeClr val="accent5"/>
              </a:gs>
            </a:gsLst>
            <a:lin ang="15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id-ID" sz="1200" dirty="0">
              <a:latin typeface="Century Gothic" panose="020B0502020202020204" pitchFamily="34" charset="0"/>
            </a:endParaRPr>
          </a:p>
        </p:txBody>
      </p:sp>
      <p:sp>
        <p:nvSpPr>
          <p:cNvPr id="44" name="Oval 43">
            <a:extLst>
              <a:ext uri="{FF2B5EF4-FFF2-40B4-BE49-F238E27FC236}">
                <a16:creationId xmlns="" xmlns:a16="http://schemas.microsoft.com/office/drawing/2014/main" id="{47632EA3-EBC3-AF44-8BB9-D3C5CFB65E8B}"/>
              </a:ext>
            </a:extLst>
          </p:cNvPr>
          <p:cNvSpPr>
            <a:spLocks noChangeAspect="1"/>
          </p:cNvSpPr>
          <p:nvPr/>
        </p:nvSpPr>
        <p:spPr>
          <a:xfrm>
            <a:off x="4980992" y="4418401"/>
            <a:ext cx="216001" cy="216000"/>
          </a:xfrm>
          <a:prstGeom prst="ellipse">
            <a:avLst/>
          </a:prstGeom>
          <a:gradFill flip="none" rotWithShape="1">
            <a:gsLst>
              <a:gs pos="0">
                <a:schemeClr val="accent1"/>
              </a:gs>
              <a:gs pos="81000">
                <a:schemeClr val="accent6"/>
              </a:gs>
              <a:gs pos="44000">
                <a:schemeClr val="accent5"/>
              </a:gs>
            </a:gsLst>
            <a:lin ang="15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id-ID" sz="1200" dirty="0">
              <a:latin typeface="Century Gothic" panose="020B0502020202020204" pitchFamily="34" charset="0"/>
            </a:endParaRPr>
          </a:p>
        </p:txBody>
      </p:sp>
      <p:sp>
        <p:nvSpPr>
          <p:cNvPr id="46" name="Oval 45">
            <a:extLst>
              <a:ext uri="{FF2B5EF4-FFF2-40B4-BE49-F238E27FC236}">
                <a16:creationId xmlns="" xmlns:a16="http://schemas.microsoft.com/office/drawing/2014/main" id="{75A80F93-2A7C-D242-9561-2D48E3FDEDC7}"/>
              </a:ext>
            </a:extLst>
          </p:cNvPr>
          <p:cNvSpPr>
            <a:spLocks noChangeAspect="1"/>
          </p:cNvSpPr>
          <p:nvPr/>
        </p:nvSpPr>
        <p:spPr>
          <a:xfrm>
            <a:off x="7005243" y="4928624"/>
            <a:ext cx="216001" cy="216000"/>
          </a:xfrm>
          <a:prstGeom prst="ellipse">
            <a:avLst/>
          </a:prstGeom>
          <a:gradFill flip="none" rotWithShape="1">
            <a:gsLst>
              <a:gs pos="0">
                <a:schemeClr val="accent1"/>
              </a:gs>
              <a:gs pos="81000">
                <a:schemeClr val="accent6"/>
              </a:gs>
              <a:gs pos="44000">
                <a:schemeClr val="accent5"/>
              </a:gs>
            </a:gsLst>
            <a:lin ang="15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id-ID" sz="1200" dirty="0">
              <a:latin typeface="Century Gothic" panose="020B0502020202020204" pitchFamily="34" charset="0"/>
            </a:endParaRPr>
          </a:p>
        </p:txBody>
      </p:sp>
      <p:sp>
        <p:nvSpPr>
          <p:cNvPr id="47" name="Oval 46">
            <a:extLst>
              <a:ext uri="{FF2B5EF4-FFF2-40B4-BE49-F238E27FC236}">
                <a16:creationId xmlns="" xmlns:a16="http://schemas.microsoft.com/office/drawing/2014/main" id="{76FAFC4C-9087-214E-9734-8919C03C959D}"/>
              </a:ext>
            </a:extLst>
          </p:cNvPr>
          <p:cNvSpPr>
            <a:spLocks noChangeAspect="1"/>
          </p:cNvSpPr>
          <p:nvPr/>
        </p:nvSpPr>
        <p:spPr>
          <a:xfrm>
            <a:off x="8015624" y="5438447"/>
            <a:ext cx="216001" cy="216000"/>
          </a:xfrm>
          <a:prstGeom prst="ellipse">
            <a:avLst/>
          </a:prstGeom>
          <a:gradFill flip="none" rotWithShape="1">
            <a:gsLst>
              <a:gs pos="0">
                <a:schemeClr val="accent1"/>
              </a:gs>
              <a:gs pos="81000">
                <a:schemeClr val="accent6"/>
              </a:gs>
              <a:gs pos="44000">
                <a:schemeClr val="accent5"/>
              </a:gs>
            </a:gsLst>
            <a:lin ang="15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id-ID" sz="1200" dirty="0">
              <a:latin typeface="Century Gothic" panose="020B0502020202020204" pitchFamily="34" charset="0"/>
            </a:endParaRPr>
          </a:p>
        </p:txBody>
      </p:sp>
      <p:grpSp>
        <p:nvGrpSpPr>
          <p:cNvPr id="36" name="Group 35">
            <a:extLst>
              <a:ext uri="{FF2B5EF4-FFF2-40B4-BE49-F238E27FC236}">
                <a16:creationId xmlns="" xmlns:a16="http://schemas.microsoft.com/office/drawing/2014/main" id="{106C3BB2-4BFC-B842-AE2C-BC954D41B270}"/>
              </a:ext>
            </a:extLst>
          </p:cNvPr>
          <p:cNvGrpSpPr/>
          <p:nvPr/>
        </p:nvGrpSpPr>
        <p:grpSpPr>
          <a:xfrm>
            <a:off x="3566060" y="1563827"/>
            <a:ext cx="5059879" cy="356533"/>
            <a:chOff x="3559470" y="1201057"/>
            <a:chExt cx="5252555" cy="330370"/>
          </a:xfrm>
          <a:gradFill>
            <a:gsLst>
              <a:gs pos="5000">
                <a:schemeClr val="accent1"/>
              </a:gs>
              <a:gs pos="100000">
                <a:schemeClr val="accent5"/>
              </a:gs>
            </a:gsLst>
            <a:lin ang="2700000" scaled="0"/>
          </a:gradFill>
        </p:grpSpPr>
        <p:sp>
          <p:nvSpPr>
            <p:cNvPr id="22" name="Rounded Rectangle">
              <a:extLst>
                <a:ext uri="{FF2B5EF4-FFF2-40B4-BE49-F238E27FC236}">
                  <a16:creationId xmlns="" xmlns:a16="http://schemas.microsoft.com/office/drawing/2014/main" id="{3E24EEA0-69D7-0F47-9AD4-6E3ABE588134}"/>
                </a:ext>
              </a:extLst>
            </p:cNvPr>
            <p:cNvSpPr/>
            <p:nvPr/>
          </p:nvSpPr>
          <p:spPr>
            <a:xfrm rot="16200000">
              <a:off x="3916286" y="844242"/>
              <a:ext cx="330369" cy="1044001"/>
            </a:xfrm>
            <a:prstGeom prst="round2SameRect">
              <a:avLst>
                <a:gd name="adj1" fmla="val 22040"/>
                <a:gd name="adj2" fmla="val 0"/>
              </a:avLst>
            </a:prstGeom>
            <a:grpFill/>
            <a:ln w="12700" cap="flat">
              <a:solidFill>
                <a:schemeClr val="bg1"/>
              </a:solidFill>
              <a:prstDash val="solid"/>
              <a:miter lim="400000"/>
              <a:headEnd type="stealth" w="lg" len="lg"/>
            </a:ln>
            <a:effectLst/>
          </p:spPr>
          <p:txBody>
            <a:bodyPr vert="vert"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1000" b="1" i="0" u="none" strike="noStrike" kern="1200" cap="none" normalizeH="0" baseline="0" noProof="0" dirty="0">
                  <a:ln>
                    <a:noFill/>
                  </a:ln>
                  <a:solidFill>
                    <a:schemeClr val="bg1"/>
                  </a:solidFill>
                  <a:effectLst/>
                  <a:uLnTx/>
                  <a:uFillTx/>
                  <a:latin typeface="Century Gothic"/>
                  <a:ea typeface="Helvetica Neue Medium"/>
                  <a:cs typeface="Helvetica Neue Medium"/>
                  <a:sym typeface="Helvetica Neue Medium"/>
                </a:rPr>
                <a:t>UNFIT</a:t>
              </a:r>
            </a:p>
          </p:txBody>
        </p:sp>
        <p:sp>
          <p:nvSpPr>
            <p:cNvPr id="23" name="Rounded Rectangle">
              <a:extLst>
                <a:ext uri="{FF2B5EF4-FFF2-40B4-BE49-F238E27FC236}">
                  <a16:creationId xmlns="" xmlns:a16="http://schemas.microsoft.com/office/drawing/2014/main" id="{1AFEA1AB-1848-9746-87DC-BC261B5F260E}"/>
                </a:ext>
              </a:extLst>
            </p:cNvPr>
            <p:cNvSpPr/>
            <p:nvPr/>
          </p:nvSpPr>
          <p:spPr>
            <a:xfrm>
              <a:off x="4607824" y="1201058"/>
              <a:ext cx="1044000" cy="330368"/>
            </a:xfrm>
            <a:prstGeom prst="rect">
              <a:avLst/>
            </a:prstGeom>
            <a:grpFill/>
            <a:ln w="12700" cap="flat">
              <a:solidFill>
                <a:schemeClr val="bg1"/>
              </a:solid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1000" b="1" i="0" u="none" strike="noStrike" kern="1200" cap="none" normalizeH="0" baseline="0" noProof="0" dirty="0">
                  <a:ln>
                    <a:noFill/>
                  </a:ln>
                  <a:solidFill>
                    <a:schemeClr val="bg1"/>
                  </a:solidFill>
                  <a:effectLst/>
                  <a:uLnTx/>
                  <a:uFillTx/>
                  <a:latin typeface="Century Gothic"/>
                  <a:ea typeface="Helvetica Neue Medium"/>
                  <a:cs typeface="Helvetica Neue Medium"/>
                  <a:sym typeface="Helvetica Neue Medium"/>
                </a:rPr>
                <a:t>SLIGHT</a:t>
              </a:r>
            </a:p>
          </p:txBody>
        </p:sp>
        <p:sp>
          <p:nvSpPr>
            <p:cNvPr id="24" name="Rounded Rectangle">
              <a:extLst>
                <a:ext uri="{FF2B5EF4-FFF2-40B4-BE49-F238E27FC236}">
                  <a16:creationId xmlns="" xmlns:a16="http://schemas.microsoft.com/office/drawing/2014/main" id="{4528C6F9-2214-3246-8042-1DD00120F473}"/>
                </a:ext>
              </a:extLst>
            </p:cNvPr>
            <p:cNvSpPr/>
            <p:nvPr/>
          </p:nvSpPr>
          <p:spPr>
            <a:xfrm>
              <a:off x="5658322" y="1201058"/>
              <a:ext cx="1044000" cy="330368"/>
            </a:xfrm>
            <a:prstGeom prst="rect">
              <a:avLst/>
            </a:prstGeom>
            <a:grpFill/>
            <a:ln w="12700" cap="flat">
              <a:solidFill>
                <a:schemeClr val="bg1"/>
              </a:solid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1000" b="1" i="0" u="none" strike="noStrike" kern="1200" cap="none" normalizeH="0" baseline="0" noProof="0" dirty="0">
                  <a:ln>
                    <a:noFill/>
                  </a:ln>
                  <a:solidFill>
                    <a:schemeClr val="bg1"/>
                  </a:solidFill>
                  <a:effectLst/>
                  <a:uLnTx/>
                  <a:uFillTx/>
                  <a:latin typeface="Century Gothic"/>
                  <a:ea typeface="Helvetica Neue Medium"/>
                  <a:cs typeface="Helvetica Neue Medium"/>
                  <a:sym typeface="Helvetica Neue Medium"/>
                </a:rPr>
                <a:t>PARTIAL</a:t>
              </a:r>
            </a:p>
          </p:txBody>
        </p:sp>
        <p:sp>
          <p:nvSpPr>
            <p:cNvPr id="25" name="Rounded Rectangle">
              <a:extLst>
                <a:ext uri="{FF2B5EF4-FFF2-40B4-BE49-F238E27FC236}">
                  <a16:creationId xmlns="" xmlns:a16="http://schemas.microsoft.com/office/drawing/2014/main" id="{7A9745A7-1C16-5D4F-AF68-BD5D6BA2E4E2}"/>
                </a:ext>
              </a:extLst>
            </p:cNvPr>
            <p:cNvSpPr/>
            <p:nvPr/>
          </p:nvSpPr>
          <p:spPr>
            <a:xfrm>
              <a:off x="6708819" y="1201058"/>
              <a:ext cx="1044000" cy="330368"/>
            </a:xfrm>
            <a:prstGeom prst="rect">
              <a:avLst/>
            </a:prstGeom>
            <a:grpFill/>
            <a:ln w="12700" cap="flat">
              <a:solidFill>
                <a:schemeClr val="bg1"/>
              </a:solidFill>
              <a:prstDash val="solid"/>
              <a:miter lim="400000"/>
              <a:headEnd type="stealth" w="lg" len="lg"/>
            </a:ln>
            <a:effectLst/>
          </p:spPr>
          <p:txBody>
            <a:bodyPr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1000" b="1" i="0" u="none" strike="noStrike" kern="1200" cap="none" normalizeH="0" baseline="0" noProof="0" dirty="0">
                  <a:ln>
                    <a:noFill/>
                  </a:ln>
                  <a:solidFill>
                    <a:schemeClr val="bg1"/>
                  </a:solidFill>
                  <a:effectLst/>
                  <a:uLnTx/>
                  <a:uFillTx/>
                  <a:latin typeface="Century Gothic"/>
                  <a:ea typeface="Helvetica Neue Medium"/>
                  <a:cs typeface="Helvetica Neue Medium"/>
                  <a:sym typeface="Helvetica Neue Medium"/>
                </a:rPr>
                <a:t>SUBSTANTIAL</a:t>
              </a:r>
            </a:p>
          </p:txBody>
        </p:sp>
        <p:sp>
          <p:nvSpPr>
            <p:cNvPr id="49" name="Rounded Rectangle">
              <a:extLst>
                <a:ext uri="{FF2B5EF4-FFF2-40B4-BE49-F238E27FC236}">
                  <a16:creationId xmlns="" xmlns:a16="http://schemas.microsoft.com/office/drawing/2014/main" id="{0FA8310A-34B2-DF4A-80E8-096C6A9BC602}"/>
                </a:ext>
              </a:extLst>
            </p:cNvPr>
            <p:cNvSpPr/>
            <p:nvPr/>
          </p:nvSpPr>
          <p:spPr>
            <a:xfrm rot="16200000">
              <a:off x="8121591" y="840993"/>
              <a:ext cx="330369" cy="1050498"/>
            </a:xfrm>
            <a:prstGeom prst="round2SameRect">
              <a:avLst>
                <a:gd name="adj1" fmla="val 0"/>
                <a:gd name="adj2" fmla="val 25585"/>
              </a:avLst>
            </a:prstGeom>
            <a:grpFill/>
            <a:ln w="12700" cap="flat">
              <a:solidFill>
                <a:schemeClr val="bg1"/>
              </a:solidFill>
              <a:prstDash val="solid"/>
              <a:miter lim="400000"/>
              <a:headEnd type="stealth" w="lg" len="lg"/>
            </a:ln>
            <a:effectLst/>
          </p:spPr>
          <p:txBody>
            <a:bodyPr vert="vert" wrap="square" lIns="0" tIns="0" rIns="0" bIns="0" numCol="1"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1000" b="1" i="0" u="none" strike="noStrike" kern="1200" cap="none" normalizeH="0" baseline="0" noProof="0" dirty="0">
                  <a:ln>
                    <a:noFill/>
                  </a:ln>
                  <a:solidFill>
                    <a:schemeClr val="bg1"/>
                  </a:solidFill>
                  <a:effectLst/>
                  <a:uLnTx/>
                  <a:uFillTx/>
                  <a:latin typeface="Century Gothic"/>
                  <a:ea typeface="Helvetica Neue Medium"/>
                  <a:cs typeface="Helvetica Neue Medium"/>
                  <a:sym typeface="Helvetica Neue Medium"/>
                </a:rPr>
                <a:t>TOTAL FIT</a:t>
              </a:r>
            </a:p>
          </p:txBody>
        </p:sp>
      </p:grpSp>
    </p:spTree>
    <p:extLst>
      <p:ext uri="{BB962C8B-B14F-4D97-AF65-F5344CB8AC3E}">
        <p14:creationId xmlns:p14="http://schemas.microsoft.com/office/powerpoint/2010/main" val="345752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3000"/>
                                        <p:tgtEl>
                                          <p:spTgt spid="4"/>
                                        </p:tgtEl>
                                      </p:cBhvr>
                                    </p:animEffect>
                                  </p:childTnLst>
                                </p:cTn>
                              </p:par>
                              <p:par>
                                <p:cTn id="8" presetID="47" presetClass="entr" presetSubtype="0" fill="hold" grpId="0" nodeType="withEffect">
                                  <p:stCondLst>
                                    <p:cond delay="100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1500"/>
                                        <p:tgtEl>
                                          <p:spTgt spid="50"/>
                                        </p:tgtEl>
                                      </p:cBhvr>
                                    </p:animEffect>
                                    <p:anim calcmode="lin" valueType="num">
                                      <p:cBhvr>
                                        <p:cTn id="11" dur="1500" fill="hold"/>
                                        <p:tgtEl>
                                          <p:spTgt spid="50"/>
                                        </p:tgtEl>
                                        <p:attrNameLst>
                                          <p:attrName>ppt_x</p:attrName>
                                        </p:attrNameLst>
                                      </p:cBhvr>
                                      <p:tavLst>
                                        <p:tav tm="0">
                                          <p:val>
                                            <p:strVal val="#ppt_x"/>
                                          </p:val>
                                        </p:tav>
                                        <p:tav tm="100000">
                                          <p:val>
                                            <p:strVal val="#ppt_x"/>
                                          </p:val>
                                        </p:tav>
                                      </p:tavLst>
                                    </p:anim>
                                    <p:anim calcmode="lin" valueType="num">
                                      <p:cBhvr>
                                        <p:cTn id="12" dur="1500" fill="hold"/>
                                        <p:tgtEl>
                                          <p:spTgt spid="50"/>
                                        </p:tgtEl>
                                        <p:attrNameLst>
                                          <p:attrName>ppt_y</p:attrName>
                                        </p:attrNameLst>
                                      </p:cBhvr>
                                      <p:tavLst>
                                        <p:tav tm="0">
                                          <p:val>
                                            <p:strVal val="#ppt_y-.1"/>
                                          </p:val>
                                        </p:tav>
                                        <p:tav tm="100000">
                                          <p:val>
                                            <p:strVal val="#ppt_y"/>
                                          </p:val>
                                        </p:tav>
                                      </p:tavLst>
                                    </p:anim>
                                  </p:childTnLst>
                                </p:cTn>
                              </p:par>
                              <p:par>
                                <p:cTn id="13" presetID="12" presetClass="entr" presetSubtype="4" fill="hold" nodeType="withEffect">
                                  <p:stCondLst>
                                    <p:cond delay="1500"/>
                                  </p:stCondLst>
                                  <p:childTnLst>
                                    <p:set>
                                      <p:cBhvr>
                                        <p:cTn id="14" dur="1" fill="hold">
                                          <p:stCondLst>
                                            <p:cond delay="0"/>
                                          </p:stCondLst>
                                        </p:cTn>
                                        <p:tgtEl>
                                          <p:spTgt spid="36"/>
                                        </p:tgtEl>
                                        <p:attrNameLst>
                                          <p:attrName>style.visibility</p:attrName>
                                        </p:attrNameLst>
                                      </p:cBhvr>
                                      <p:to>
                                        <p:strVal val="visible"/>
                                      </p:to>
                                    </p:set>
                                    <p:anim calcmode="lin" valueType="num">
                                      <p:cBhvr additive="base">
                                        <p:cTn id="15" dur="1500"/>
                                        <p:tgtEl>
                                          <p:spTgt spid="36"/>
                                        </p:tgtEl>
                                        <p:attrNameLst>
                                          <p:attrName>ppt_y</p:attrName>
                                        </p:attrNameLst>
                                      </p:cBhvr>
                                      <p:tavLst>
                                        <p:tav tm="0">
                                          <p:val>
                                            <p:strVal val="#ppt_y+#ppt_h*1.125000"/>
                                          </p:val>
                                        </p:tav>
                                        <p:tav tm="100000">
                                          <p:val>
                                            <p:strVal val="#ppt_y"/>
                                          </p:val>
                                        </p:tav>
                                      </p:tavLst>
                                    </p:anim>
                                    <p:animEffect transition="in" filter="wipe(up)">
                                      <p:cBhvr>
                                        <p:cTn id="16" dur="1500"/>
                                        <p:tgtEl>
                                          <p:spTgt spid="36"/>
                                        </p:tgtEl>
                                      </p:cBhvr>
                                    </p:animEffect>
                                  </p:childTnLst>
                                </p:cTn>
                              </p:par>
                              <p:par>
                                <p:cTn id="17" presetID="16" presetClass="entr" presetSubtype="37" fill="hold" nodeType="withEffect">
                                  <p:stCondLst>
                                    <p:cond delay="2500"/>
                                  </p:stCondLst>
                                  <p:childTnLst>
                                    <p:set>
                                      <p:cBhvr>
                                        <p:cTn id="18" dur="1" fill="hold">
                                          <p:stCondLst>
                                            <p:cond delay="0"/>
                                          </p:stCondLst>
                                        </p:cTn>
                                        <p:tgtEl>
                                          <p:spTgt spid="3"/>
                                        </p:tgtEl>
                                        <p:attrNameLst>
                                          <p:attrName>style.visibility</p:attrName>
                                        </p:attrNameLst>
                                      </p:cBhvr>
                                      <p:to>
                                        <p:strVal val="visible"/>
                                      </p:to>
                                    </p:set>
                                    <p:animEffect transition="in" filter="barn(outVertical)">
                                      <p:cBhvr>
                                        <p:cTn id="19" dur="1500"/>
                                        <p:tgtEl>
                                          <p:spTgt spid="3"/>
                                        </p:tgtEl>
                                      </p:cBhvr>
                                    </p:animEffect>
                                  </p:childTnLst>
                                </p:cTn>
                              </p:par>
                              <p:par>
                                <p:cTn id="20" presetID="16" presetClass="entr" presetSubtype="42" fill="hold" nodeType="withEffect">
                                  <p:stCondLst>
                                    <p:cond delay="2500"/>
                                  </p:stCondLst>
                                  <p:childTnLst>
                                    <p:set>
                                      <p:cBhvr>
                                        <p:cTn id="21" dur="1" fill="hold">
                                          <p:stCondLst>
                                            <p:cond delay="0"/>
                                          </p:stCondLst>
                                        </p:cTn>
                                        <p:tgtEl>
                                          <p:spTgt spid="2"/>
                                        </p:tgtEl>
                                        <p:attrNameLst>
                                          <p:attrName>style.visibility</p:attrName>
                                        </p:attrNameLst>
                                      </p:cBhvr>
                                      <p:to>
                                        <p:strVal val="visible"/>
                                      </p:to>
                                    </p:set>
                                    <p:animEffect transition="in" filter="barn(outHorizontal)">
                                      <p:cBhvr>
                                        <p:cTn id="22" dur="1000"/>
                                        <p:tgtEl>
                                          <p:spTgt spid="2"/>
                                        </p:tgtEl>
                                      </p:cBhvr>
                                    </p:animEffect>
                                  </p:childTnLst>
                                </p:cTn>
                              </p:par>
                              <p:par>
                                <p:cTn id="23" presetID="23" presetClass="entr" presetSubtype="16" fill="hold" grpId="0" nodeType="withEffect">
                                  <p:stCondLst>
                                    <p:cond delay="3500"/>
                                  </p:stCondLst>
                                  <p:childTnLst>
                                    <p:set>
                                      <p:cBhvr>
                                        <p:cTn id="24" dur="1" fill="hold">
                                          <p:stCondLst>
                                            <p:cond delay="0"/>
                                          </p:stCondLst>
                                        </p:cTn>
                                        <p:tgtEl>
                                          <p:spTgt spid="40"/>
                                        </p:tgtEl>
                                        <p:attrNameLst>
                                          <p:attrName>style.visibility</p:attrName>
                                        </p:attrNameLst>
                                      </p:cBhvr>
                                      <p:to>
                                        <p:strVal val="visible"/>
                                      </p:to>
                                    </p:set>
                                    <p:anim calcmode="lin" valueType="num">
                                      <p:cBhvr>
                                        <p:cTn id="25" dur="1000" fill="hold"/>
                                        <p:tgtEl>
                                          <p:spTgt spid="40"/>
                                        </p:tgtEl>
                                        <p:attrNameLst>
                                          <p:attrName>ppt_w</p:attrName>
                                        </p:attrNameLst>
                                      </p:cBhvr>
                                      <p:tavLst>
                                        <p:tav tm="0">
                                          <p:val>
                                            <p:fltVal val="0"/>
                                          </p:val>
                                        </p:tav>
                                        <p:tav tm="100000">
                                          <p:val>
                                            <p:strVal val="#ppt_w"/>
                                          </p:val>
                                        </p:tav>
                                      </p:tavLst>
                                    </p:anim>
                                    <p:anim calcmode="lin" valueType="num">
                                      <p:cBhvr>
                                        <p:cTn id="26" dur="1000" fill="hold"/>
                                        <p:tgtEl>
                                          <p:spTgt spid="40"/>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3500"/>
                                  </p:stCondLst>
                                  <p:childTnLst>
                                    <p:set>
                                      <p:cBhvr>
                                        <p:cTn id="28" dur="1" fill="hold">
                                          <p:stCondLst>
                                            <p:cond delay="0"/>
                                          </p:stCondLst>
                                        </p:cTn>
                                        <p:tgtEl>
                                          <p:spTgt spid="41"/>
                                        </p:tgtEl>
                                        <p:attrNameLst>
                                          <p:attrName>style.visibility</p:attrName>
                                        </p:attrNameLst>
                                      </p:cBhvr>
                                      <p:to>
                                        <p:strVal val="visible"/>
                                      </p:to>
                                    </p:set>
                                    <p:anim calcmode="lin" valueType="num">
                                      <p:cBhvr>
                                        <p:cTn id="29" dur="1000" fill="hold"/>
                                        <p:tgtEl>
                                          <p:spTgt spid="41"/>
                                        </p:tgtEl>
                                        <p:attrNameLst>
                                          <p:attrName>ppt_w</p:attrName>
                                        </p:attrNameLst>
                                      </p:cBhvr>
                                      <p:tavLst>
                                        <p:tav tm="0">
                                          <p:val>
                                            <p:fltVal val="0"/>
                                          </p:val>
                                        </p:tav>
                                        <p:tav tm="100000">
                                          <p:val>
                                            <p:strVal val="#ppt_w"/>
                                          </p:val>
                                        </p:tav>
                                      </p:tavLst>
                                    </p:anim>
                                    <p:anim calcmode="lin" valueType="num">
                                      <p:cBhvr>
                                        <p:cTn id="30" dur="1000" fill="hold"/>
                                        <p:tgtEl>
                                          <p:spTgt spid="41"/>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3500"/>
                                  </p:stCondLst>
                                  <p:childTnLst>
                                    <p:set>
                                      <p:cBhvr>
                                        <p:cTn id="32" dur="1" fill="hold">
                                          <p:stCondLst>
                                            <p:cond delay="0"/>
                                          </p:stCondLst>
                                        </p:cTn>
                                        <p:tgtEl>
                                          <p:spTgt spid="43"/>
                                        </p:tgtEl>
                                        <p:attrNameLst>
                                          <p:attrName>style.visibility</p:attrName>
                                        </p:attrNameLst>
                                      </p:cBhvr>
                                      <p:to>
                                        <p:strVal val="visible"/>
                                      </p:to>
                                    </p:set>
                                    <p:anim calcmode="lin" valueType="num">
                                      <p:cBhvr>
                                        <p:cTn id="33" dur="1000" fill="hold"/>
                                        <p:tgtEl>
                                          <p:spTgt spid="43"/>
                                        </p:tgtEl>
                                        <p:attrNameLst>
                                          <p:attrName>ppt_w</p:attrName>
                                        </p:attrNameLst>
                                      </p:cBhvr>
                                      <p:tavLst>
                                        <p:tav tm="0">
                                          <p:val>
                                            <p:fltVal val="0"/>
                                          </p:val>
                                        </p:tav>
                                        <p:tav tm="100000">
                                          <p:val>
                                            <p:strVal val="#ppt_w"/>
                                          </p:val>
                                        </p:tav>
                                      </p:tavLst>
                                    </p:anim>
                                    <p:anim calcmode="lin" valueType="num">
                                      <p:cBhvr>
                                        <p:cTn id="34" dur="1000" fill="hold"/>
                                        <p:tgtEl>
                                          <p:spTgt spid="43"/>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3500"/>
                                  </p:stCondLst>
                                  <p:childTnLst>
                                    <p:set>
                                      <p:cBhvr>
                                        <p:cTn id="36" dur="1" fill="hold">
                                          <p:stCondLst>
                                            <p:cond delay="0"/>
                                          </p:stCondLst>
                                        </p:cTn>
                                        <p:tgtEl>
                                          <p:spTgt spid="44"/>
                                        </p:tgtEl>
                                        <p:attrNameLst>
                                          <p:attrName>style.visibility</p:attrName>
                                        </p:attrNameLst>
                                      </p:cBhvr>
                                      <p:to>
                                        <p:strVal val="visible"/>
                                      </p:to>
                                    </p:set>
                                    <p:anim calcmode="lin" valueType="num">
                                      <p:cBhvr>
                                        <p:cTn id="37" dur="1000" fill="hold"/>
                                        <p:tgtEl>
                                          <p:spTgt spid="44"/>
                                        </p:tgtEl>
                                        <p:attrNameLst>
                                          <p:attrName>ppt_w</p:attrName>
                                        </p:attrNameLst>
                                      </p:cBhvr>
                                      <p:tavLst>
                                        <p:tav tm="0">
                                          <p:val>
                                            <p:fltVal val="0"/>
                                          </p:val>
                                        </p:tav>
                                        <p:tav tm="100000">
                                          <p:val>
                                            <p:strVal val="#ppt_w"/>
                                          </p:val>
                                        </p:tav>
                                      </p:tavLst>
                                    </p:anim>
                                    <p:anim calcmode="lin" valueType="num">
                                      <p:cBhvr>
                                        <p:cTn id="38" dur="1000" fill="hold"/>
                                        <p:tgtEl>
                                          <p:spTgt spid="44"/>
                                        </p:tgtEl>
                                        <p:attrNameLst>
                                          <p:attrName>ppt_h</p:attrName>
                                        </p:attrNameLst>
                                      </p:cBhvr>
                                      <p:tavLst>
                                        <p:tav tm="0">
                                          <p:val>
                                            <p:fltVal val="0"/>
                                          </p:val>
                                        </p:tav>
                                        <p:tav tm="100000">
                                          <p:val>
                                            <p:strVal val="#ppt_h"/>
                                          </p:val>
                                        </p:tav>
                                      </p:tavLst>
                                    </p:anim>
                                  </p:childTnLst>
                                </p:cTn>
                              </p:par>
                              <p:par>
                                <p:cTn id="39" presetID="23" presetClass="entr" presetSubtype="16" fill="hold" grpId="0" nodeType="withEffect">
                                  <p:stCondLst>
                                    <p:cond delay="3500"/>
                                  </p:stCondLst>
                                  <p:childTnLst>
                                    <p:set>
                                      <p:cBhvr>
                                        <p:cTn id="40" dur="1" fill="hold">
                                          <p:stCondLst>
                                            <p:cond delay="0"/>
                                          </p:stCondLst>
                                        </p:cTn>
                                        <p:tgtEl>
                                          <p:spTgt spid="46"/>
                                        </p:tgtEl>
                                        <p:attrNameLst>
                                          <p:attrName>style.visibility</p:attrName>
                                        </p:attrNameLst>
                                      </p:cBhvr>
                                      <p:to>
                                        <p:strVal val="visible"/>
                                      </p:to>
                                    </p:set>
                                    <p:anim calcmode="lin" valueType="num">
                                      <p:cBhvr>
                                        <p:cTn id="41" dur="1000" fill="hold"/>
                                        <p:tgtEl>
                                          <p:spTgt spid="46"/>
                                        </p:tgtEl>
                                        <p:attrNameLst>
                                          <p:attrName>ppt_w</p:attrName>
                                        </p:attrNameLst>
                                      </p:cBhvr>
                                      <p:tavLst>
                                        <p:tav tm="0">
                                          <p:val>
                                            <p:fltVal val="0"/>
                                          </p:val>
                                        </p:tav>
                                        <p:tav tm="100000">
                                          <p:val>
                                            <p:strVal val="#ppt_w"/>
                                          </p:val>
                                        </p:tav>
                                      </p:tavLst>
                                    </p:anim>
                                    <p:anim calcmode="lin" valueType="num">
                                      <p:cBhvr>
                                        <p:cTn id="42" dur="1000" fill="hold"/>
                                        <p:tgtEl>
                                          <p:spTgt spid="46"/>
                                        </p:tgtEl>
                                        <p:attrNameLst>
                                          <p:attrName>ppt_h</p:attrName>
                                        </p:attrNameLst>
                                      </p:cBhvr>
                                      <p:tavLst>
                                        <p:tav tm="0">
                                          <p:val>
                                            <p:fltVal val="0"/>
                                          </p:val>
                                        </p:tav>
                                        <p:tav tm="100000">
                                          <p:val>
                                            <p:strVal val="#ppt_h"/>
                                          </p:val>
                                        </p:tav>
                                      </p:tavLst>
                                    </p:anim>
                                  </p:childTnLst>
                                </p:cTn>
                              </p:par>
                              <p:par>
                                <p:cTn id="43" presetID="23" presetClass="entr" presetSubtype="16" fill="hold" grpId="0" nodeType="withEffect">
                                  <p:stCondLst>
                                    <p:cond delay="3500"/>
                                  </p:stCondLst>
                                  <p:childTnLst>
                                    <p:set>
                                      <p:cBhvr>
                                        <p:cTn id="44" dur="1" fill="hold">
                                          <p:stCondLst>
                                            <p:cond delay="0"/>
                                          </p:stCondLst>
                                        </p:cTn>
                                        <p:tgtEl>
                                          <p:spTgt spid="47"/>
                                        </p:tgtEl>
                                        <p:attrNameLst>
                                          <p:attrName>style.visibility</p:attrName>
                                        </p:attrNameLst>
                                      </p:cBhvr>
                                      <p:to>
                                        <p:strVal val="visible"/>
                                      </p:to>
                                    </p:set>
                                    <p:anim calcmode="lin" valueType="num">
                                      <p:cBhvr>
                                        <p:cTn id="45" dur="1000" fill="hold"/>
                                        <p:tgtEl>
                                          <p:spTgt spid="47"/>
                                        </p:tgtEl>
                                        <p:attrNameLst>
                                          <p:attrName>ppt_w</p:attrName>
                                        </p:attrNameLst>
                                      </p:cBhvr>
                                      <p:tavLst>
                                        <p:tav tm="0">
                                          <p:val>
                                            <p:fltVal val="0"/>
                                          </p:val>
                                        </p:tav>
                                        <p:tav tm="100000">
                                          <p:val>
                                            <p:strVal val="#ppt_w"/>
                                          </p:val>
                                        </p:tav>
                                      </p:tavLst>
                                    </p:anim>
                                    <p:anim calcmode="lin" valueType="num">
                                      <p:cBhvr>
                                        <p:cTn id="46" dur="1000" fill="hold"/>
                                        <p:tgtEl>
                                          <p:spTgt spid="47"/>
                                        </p:tgtEl>
                                        <p:attrNameLst>
                                          <p:attrName>ppt_h</p:attrName>
                                        </p:attrNameLst>
                                      </p:cBhvr>
                                      <p:tavLst>
                                        <p:tav tm="0">
                                          <p:val>
                                            <p:fltVal val="0"/>
                                          </p:val>
                                        </p:tav>
                                        <p:tav tm="100000">
                                          <p:val>
                                            <p:strVal val="#ppt_h"/>
                                          </p:val>
                                        </p:tav>
                                      </p:tavLst>
                                    </p:anim>
                                  </p:childTnLst>
                                </p:cTn>
                              </p:par>
                              <p:par>
                                <p:cTn id="47" presetID="55" presetClass="entr" presetSubtype="0" fill="hold" grpId="0" nodeType="withEffect">
                                  <p:stCondLst>
                                    <p:cond delay="1000"/>
                                  </p:stCondLst>
                                  <p:childTnLst>
                                    <p:set>
                                      <p:cBhvr>
                                        <p:cTn id="48" dur="1" fill="hold">
                                          <p:stCondLst>
                                            <p:cond delay="0"/>
                                          </p:stCondLst>
                                        </p:cTn>
                                        <p:tgtEl>
                                          <p:spTgt spid="20"/>
                                        </p:tgtEl>
                                        <p:attrNameLst>
                                          <p:attrName>style.visibility</p:attrName>
                                        </p:attrNameLst>
                                      </p:cBhvr>
                                      <p:to>
                                        <p:strVal val="visible"/>
                                      </p:to>
                                    </p:set>
                                    <p:anim calcmode="lin" valueType="num">
                                      <p:cBhvr>
                                        <p:cTn id="49" dur="1000" fill="hold"/>
                                        <p:tgtEl>
                                          <p:spTgt spid="20"/>
                                        </p:tgtEl>
                                        <p:attrNameLst>
                                          <p:attrName>ppt_w</p:attrName>
                                        </p:attrNameLst>
                                      </p:cBhvr>
                                      <p:tavLst>
                                        <p:tav tm="0">
                                          <p:val>
                                            <p:strVal val="#ppt_w*0.70"/>
                                          </p:val>
                                        </p:tav>
                                        <p:tav tm="100000">
                                          <p:val>
                                            <p:strVal val="#ppt_w"/>
                                          </p:val>
                                        </p:tav>
                                      </p:tavLst>
                                    </p:anim>
                                    <p:anim calcmode="lin" valueType="num">
                                      <p:cBhvr>
                                        <p:cTn id="50" dur="1000" fill="hold"/>
                                        <p:tgtEl>
                                          <p:spTgt spid="20"/>
                                        </p:tgtEl>
                                        <p:attrNameLst>
                                          <p:attrName>ppt_h</p:attrName>
                                        </p:attrNameLst>
                                      </p:cBhvr>
                                      <p:tavLst>
                                        <p:tav tm="0">
                                          <p:val>
                                            <p:strVal val="#ppt_h"/>
                                          </p:val>
                                        </p:tav>
                                        <p:tav tm="100000">
                                          <p:val>
                                            <p:strVal val="#ppt_h"/>
                                          </p:val>
                                        </p:tav>
                                      </p:tavLst>
                                    </p:anim>
                                    <p:animEffect transition="in" filter="fade">
                                      <p:cBhvr>
                                        <p:cTn id="51" dur="1000"/>
                                        <p:tgtEl>
                                          <p:spTgt spid="20"/>
                                        </p:tgtEl>
                                      </p:cBhvr>
                                    </p:animEffect>
                                  </p:childTnLst>
                                </p:cTn>
                              </p:par>
                              <p:par>
                                <p:cTn id="52" presetID="55" presetClass="entr" presetSubtype="0" fill="hold" grpId="0" nodeType="withEffect">
                                  <p:stCondLst>
                                    <p:cond delay="1000"/>
                                  </p:stCondLst>
                                  <p:childTnLst>
                                    <p:set>
                                      <p:cBhvr>
                                        <p:cTn id="53" dur="1" fill="hold">
                                          <p:stCondLst>
                                            <p:cond delay="0"/>
                                          </p:stCondLst>
                                        </p:cTn>
                                        <p:tgtEl>
                                          <p:spTgt spid="21"/>
                                        </p:tgtEl>
                                        <p:attrNameLst>
                                          <p:attrName>style.visibility</p:attrName>
                                        </p:attrNameLst>
                                      </p:cBhvr>
                                      <p:to>
                                        <p:strVal val="visible"/>
                                      </p:to>
                                    </p:set>
                                    <p:anim calcmode="lin" valueType="num">
                                      <p:cBhvr>
                                        <p:cTn id="54" dur="1000" fill="hold"/>
                                        <p:tgtEl>
                                          <p:spTgt spid="21"/>
                                        </p:tgtEl>
                                        <p:attrNameLst>
                                          <p:attrName>ppt_w</p:attrName>
                                        </p:attrNameLst>
                                      </p:cBhvr>
                                      <p:tavLst>
                                        <p:tav tm="0">
                                          <p:val>
                                            <p:strVal val="#ppt_w*0.70"/>
                                          </p:val>
                                        </p:tav>
                                        <p:tav tm="100000">
                                          <p:val>
                                            <p:strVal val="#ppt_w"/>
                                          </p:val>
                                        </p:tav>
                                      </p:tavLst>
                                    </p:anim>
                                    <p:anim calcmode="lin" valueType="num">
                                      <p:cBhvr>
                                        <p:cTn id="55" dur="1000" fill="hold"/>
                                        <p:tgtEl>
                                          <p:spTgt spid="21"/>
                                        </p:tgtEl>
                                        <p:attrNameLst>
                                          <p:attrName>ppt_h</p:attrName>
                                        </p:attrNameLst>
                                      </p:cBhvr>
                                      <p:tavLst>
                                        <p:tav tm="0">
                                          <p:val>
                                            <p:strVal val="#ppt_h"/>
                                          </p:val>
                                        </p:tav>
                                        <p:tav tm="100000">
                                          <p:val>
                                            <p:strVal val="#ppt_h"/>
                                          </p:val>
                                        </p:tav>
                                      </p:tavLst>
                                    </p:anim>
                                    <p:animEffect transition="in" filter="fade">
                                      <p:cBhvr>
                                        <p:cTn id="56" dur="1000"/>
                                        <p:tgtEl>
                                          <p:spTgt spid="21"/>
                                        </p:tgtEl>
                                      </p:cBhvr>
                                    </p:animEffect>
                                  </p:childTnLst>
                                </p:cTn>
                              </p:par>
                              <p:par>
                                <p:cTn id="57" presetID="55" presetClass="entr" presetSubtype="0" fill="hold" grpId="0" nodeType="withEffect">
                                  <p:stCondLst>
                                    <p:cond delay="1500"/>
                                  </p:stCondLst>
                                  <p:childTnLst>
                                    <p:set>
                                      <p:cBhvr>
                                        <p:cTn id="58" dur="1" fill="hold">
                                          <p:stCondLst>
                                            <p:cond delay="0"/>
                                          </p:stCondLst>
                                        </p:cTn>
                                        <p:tgtEl>
                                          <p:spTgt spid="6"/>
                                        </p:tgtEl>
                                        <p:attrNameLst>
                                          <p:attrName>style.visibility</p:attrName>
                                        </p:attrNameLst>
                                      </p:cBhvr>
                                      <p:to>
                                        <p:strVal val="visible"/>
                                      </p:to>
                                    </p:set>
                                    <p:anim calcmode="lin" valueType="num">
                                      <p:cBhvr>
                                        <p:cTn id="59" dur="1000" fill="hold"/>
                                        <p:tgtEl>
                                          <p:spTgt spid="6"/>
                                        </p:tgtEl>
                                        <p:attrNameLst>
                                          <p:attrName>ppt_w</p:attrName>
                                        </p:attrNameLst>
                                      </p:cBhvr>
                                      <p:tavLst>
                                        <p:tav tm="0">
                                          <p:val>
                                            <p:strVal val="#ppt_w*0.70"/>
                                          </p:val>
                                        </p:tav>
                                        <p:tav tm="100000">
                                          <p:val>
                                            <p:strVal val="#ppt_w"/>
                                          </p:val>
                                        </p:tav>
                                      </p:tavLst>
                                    </p:anim>
                                    <p:anim calcmode="lin" valueType="num">
                                      <p:cBhvr>
                                        <p:cTn id="60" dur="1000" fill="hold"/>
                                        <p:tgtEl>
                                          <p:spTgt spid="6"/>
                                        </p:tgtEl>
                                        <p:attrNameLst>
                                          <p:attrName>ppt_h</p:attrName>
                                        </p:attrNameLst>
                                      </p:cBhvr>
                                      <p:tavLst>
                                        <p:tav tm="0">
                                          <p:val>
                                            <p:strVal val="#ppt_h"/>
                                          </p:val>
                                        </p:tav>
                                        <p:tav tm="100000">
                                          <p:val>
                                            <p:strVal val="#ppt_h"/>
                                          </p:val>
                                        </p:tav>
                                      </p:tavLst>
                                    </p:anim>
                                    <p:animEffect transition="in" filter="fade">
                                      <p:cBhvr>
                                        <p:cTn id="61" dur="1000"/>
                                        <p:tgtEl>
                                          <p:spTgt spid="6"/>
                                        </p:tgtEl>
                                      </p:cBhvr>
                                    </p:animEffect>
                                  </p:childTnLst>
                                </p:cTn>
                              </p:par>
                              <p:par>
                                <p:cTn id="62" presetID="55" presetClass="entr" presetSubtype="0" fill="hold" grpId="0" nodeType="withEffect">
                                  <p:stCondLst>
                                    <p:cond delay="1500"/>
                                  </p:stCondLst>
                                  <p:childTnLst>
                                    <p:set>
                                      <p:cBhvr>
                                        <p:cTn id="63" dur="1" fill="hold">
                                          <p:stCondLst>
                                            <p:cond delay="0"/>
                                          </p:stCondLst>
                                        </p:cTn>
                                        <p:tgtEl>
                                          <p:spTgt spid="13"/>
                                        </p:tgtEl>
                                        <p:attrNameLst>
                                          <p:attrName>style.visibility</p:attrName>
                                        </p:attrNameLst>
                                      </p:cBhvr>
                                      <p:to>
                                        <p:strVal val="visible"/>
                                      </p:to>
                                    </p:set>
                                    <p:anim calcmode="lin" valueType="num">
                                      <p:cBhvr>
                                        <p:cTn id="64" dur="1000" fill="hold"/>
                                        <p:tgtEl>
                                          <p:spTgt spid="13"/>
                                        </p:tgtEl>
                                        <p:attrNameLst>
                                          <p:attrName>ppt_w</p:attrName>
                                        </p:attrNameLst>
                                      </p:cBhvr>
                                      <p:tavLst>
                                        <p:tav tm="0">
                                          <p:val>
                                            <p:strVal val="#ppt_w*0.70"/>
                                          </p:val>
                                        </p:tav>
                                        <p:tav tm="100000">
                                          <p:val>
                                            <p:strVal val="#ppt_w"/>
                                          </p:val>
                                        </p:tav>
                                      </p:tavLst>
                                    </p:anim>
                                    <p:anim calcmode="lin" valueType="num">
                                      <p:cBhvr>
                                        <p:cTn id="65" dur="1000" fill="hold"/>
                                        <p:tgtEl>
                                          <p:spTgt spid="13"/>
                                        </p:tgtEl>
                                        <p:attrNameLst>
                                          <p:attrName>ppt_h</p:attrName>
                                        </p:attrNameLst>
                                      </p:cBhvr>
                                      <p:tavLst>
                                        <p:tav tm="0">
                                          <p:val>
                                            <p:strVal val="#ppt_h"/>
                                          </p:val>
                                        </p:tav>
                                        <p:tav tm="100000">
                                          <p:val>
                                            <p:strVal val="#ppt_h"/>
                                          </p:val>
                                        </p:tav>
                                      </p:tavLst>
                                    </p:anim>
                                    <p:animEffect transition="in" filter="fade">
                                      <p:cBhvr>
                                        <p:cTn id="66" dur="1000"/>
                                        <p:tgtEl>
                                          <p:spTgt spid="13"/>
                                        </p:tgtEl>
                                      </p:cBhvr>
                                    </p:animEffect>
                                  </p:childTnLst>
                                </p:cTn>
                              </p:par>
                              <p:par>
                                <p:cTn id="67" presetID="55" presetClass="entr" presetSubtype="0" fill="hold" grpId="0" nodeType="withEffect">
                                  <p:stCondLst>
                                    <p:cond delay="1750"/>
                                  </p:stCondLst>
                                  <p:childTnLst>
                                    <p:set>
                                      <p:cBhvr>
                                        <p:cTn id="68" dur="1" fill="hold">
                                          <p:stCondLst>
                                            <p:cond delay="0"/>
                                          </p:stCondLst>
                                        </p:cTn>
                                        <p:tgtEl>
                                          <p:spTgt spid="7"/>
                                        </p:tgtEl>
                                        <p:attrNameLst>
                                          <p:attrName>style.visibility</p:attrName>
                                        </p:attrNameLst>
                                      </p:cBhvr>
                                      <p:to>
                                        <p:strVal val="visible"/>
                                      </p:to>
                                    </p:set>
                                    <p:anim calcmode="lin" valueType="num">
                                      <p:cBhvr>
                                        <p:cTn id="69" dur="1000" fill="hold"/>
                                        <p:tgtEl>
                                          <p:spTgt spid="7"/>
                                        </p:tgtEl>
                                        <p:attrNameLst>
                                          <p:attrName>ppt_w</p:attrName>
                                        </p:attrNameLst>
                                      </p:cBhvr>
                                      <p:tavLst>
                                        <p:tav tm="0">
                                          <p:val>
                                            <p:strVal val="#ppt_w*0.70"/>
                                          </p:val>
                                        </p:tav>
                                        <p:tav tm="100000">
                                          <p:val>
                                            <p:strVal val="#ppt_w"/>
                                          </p:val>
                                        </p:tav>
                                      </p:tavLst>
                                    </p:anim>
                                    <p:anim calcmode="lin" valueType="num">
                                      <p:cBhvr>
                                        <p:cTn id="70" dur="1000" fill="hold"/>
                                        <p:tgtEl>
                                          <p:spTgt spid="7"/>
                                        </p:tgtEl>
                                        <p:attrNameLst>
                                          <p:attrName>ppt_h</p:attrName>
                                        </p:attrNameLst>
                                      </p:cBhvr>
                                      <p:tavLst>
                                        <p:tav tm="0">
                                          <p:val>
                                            <p:strVal val="#ppt_h"/>
                                          </p:val>
                                        </p:tav>
                                        <p:tav tm="100000">
                                          <p:val>
                                            <p:strVal val="#ppt_h"/>
                                          </p:val>
                                        </p:tav>
                                      </p:tavLst>
                                    </p:anim>
                                    <p:animEffect transition="in" filter="fade">
                                      <p:cBhvr>
                                        <p:cTn id="71" dur="1000"/>
                                        <p:tgtEl>
                                          <p:spTgt spid="7"/>
                                        </p:tgtEl>
                                      </p:cBhvr>
                                    </p:animEffect>
                                  </p:childTnLst>
                                </p:cTn>
                              </p:par>
                              <p:par>
                                <p:cTn id="72" presetID="55" presetClass="entr" presetSubtype="0" fill="hold" grpId="0" nodeType="withEffect">
                                  <p:stCondLst>
                                    <p:cond delay="1750"/>
                                  </p:stCondLst>
                                  <p:childTnLst>
                                    <p:set>
                                      <p:cBhvr>
                                        <p:cTn id="73" dur="1" fill="hold">
                                          <p:stCondLst>
                                            <p:cond delay="0"/>
                                          </p:stCondLst>
                                        </p:cTn>
                                        <p:tgtEl>
                                          <p:spTgt spid="14"/>
                                        </p:tgtEl>
                                        <p:attrNameLst>
                                          <p:attrName>style.visibility</p:attrName>
                                        </p:attrNameLst>
                                      </p:cBhvr>
                                      <p:to>
                                        <p:strVal val="visible"/>
                                      </p:to>
                                    </p:set>
                                    <p:anim calcmode="lin" valueType="num">
                                      <p:cBhvr>
                                        <p:cTn id="74" dur="1000" fill="hold"/>
                                        <p:tgtEl>
                                          <p:spTgt spid="14"/>
                                        </p:tgtEl>
                                        <p:attrNameLst>
                                          <p:attrName>ppt_w</p:attrName>
                                        </p:attrNameLst>
                                      </p:cBhvr>
                                      <p:tavLst>
                                        <p:tav tm="0">
                                          <p:val>
                                            <p:strVal val="#ppt_w*0.70"/>
                                          </p:val>
                                        </p:tav>
                                        <p:tav tm="100000">
                                          <p:val>
                                            <p:strVal val="#ppt_w"/>
                                          </p:val>
                                        </p:tav>
                                      </p:tavLst>
                                    </p:anim>
                                    <p:anim calcmode="lin" valueType="num">
                                      <p:cBhvr>
                                        <p:cTn id="75" dur="1000" fill="hold"/>
                                        <p:tgtEl>
                                          <p:spTgt spid="14"/>
                                        </p:tgtEl>
                                        <p:attrNameLst>
                                          <p:attrName>ppt_h</p:attrName>
                                        </p:attrNameLst>
                                      </p:cBhvr>
                                      <p:tavLst>
                                        <p:tav tm="0">
                                          <p:val>
                                            <p:strVal val="#ppt_h"/>
                                          </p:val>
                                        </p:tav>
                                        <p:tav tm="100000">
                                          <p:val>
                                            <p:strVal val="#ppt_h"/>
                                          </p:val>
                                        </p:tav>
                                      </p:tavLst>
                                    </p:anim>
                                    <p:animEffect transition="in" filter="fade">
                                      <p:cBhvr>
                                        <p:cTn id="76" dur="1000"/>
                                        <p:tgtEl>
                                          <p:spTgt spid="14"/>
                                        </p:tgtEl>
                                      </p:cBhvr>
                                    </p:animEffect>
                                  </p:childTnLst>
                                </p:cTn>
                              </p:par>
                              <p:par>
                                <p:cTn id="77" presetID="55" presetClass="entr" presetSubtype="0" fill="hold" grpId="0" nodeType="withEffect">
                                  <p:stCondLst>
                                    <p:cond delay="2000"/>
                                  </p:stCondLst>
                                  <p:childTnLst>
                                    <p:set>
                                      <p:cBhvr>
                                        <p:cTn id="78" dur="1" fill="hold">
                                          <p:stCondLst>
                                            <p:cond delay="0"/>
                                          </p:stCondLst>
                                        </p:cTn>
                                        <p:tgtEl>
                                          <p:spTgt spid="8"/>
                                        </p:tgtEl>
                                        <p:attrNameLst>
                                          <p:attrName>style.visibility</p:attrName>
                                        </p:attrNameLst>
                                      </p:cBhvr>
                                      <p:to>
                                        <p:strVal val="visible"/>
                                      </p:to>
                                    </p:set>
                                    <p:anim calcmode="lin" valueType="num">
                                      <p:cBhvr>
                                        <p:cTn id="79" dur="1000" fill="hold"/>
                                        <p:tgtEl>
                                          <p:spTgt spid="8"/>
                                        </p:tgtEl>
                                        <p:attrNameLst>
                                          <p:attrName>ppt_w</p:attrName>
                                        </p:attrNameLst>
                                      </p:cBhvr>
                                      <p:tavLst>
                                        <p:tav tm="0">
                                          <p:val>
                                            <p:strVal val="#ppt_w*0.70"/>
                                          </p:val>
                                        </p:tav>
                                        <p:tav tm="100000">
                                          <p:val>
                                            <p:strVal val="#ppt_w"/>
                                          </p:val>
                                        </p:tav>
                                      </p:tavLst>
                                    </p:anim>
                                    <p:anim calcmode="lin" valueType="num">
                                      <p:cBhvr>
                                        <p:cTn id="80" dur="1000" fill="hold"/>
                                        <p:tgtEl>
                                          <p:spTgt spid="8"/>
                                        </p:tgtEl>
                                        <p:attrNameLst>
                                          <p:attrName>ppt_h</p:attrName>
                                        </p:attrNameLst>
                                      </p:cBhvr>
                                      <p:tavLst>
                                        <p:tav tm="0">
                                          <p:val>
                                            <p:strVal val="#ppt_h"/>
                                          </p:val>
                                        </p:tav>
                                        <p:tav tm="100000">
                                          <p:val>
                                            <p:strVal val="#ppt_h"/>
                                          </p:val>
                                        </p:tav>
                                      </p:tavLst>
                                    </p:anim>
                                    <p:animEffect transition="in" filter="fade">
                                      <p:cBhvr>
                                        <p:cTn id="81" dur="1000"/>
                                        <p:tgtEl>
                                          <p:spTgt spid="8"/>
                                        </p:tgtEl>
                                      </p:cBhvr>
                                    </p:animEffect>
                                  </p:childTnLst>
                                </p:cTn>
                              </p:par>
                              <p:par>
                                <p:cTn id="82" presetID="55" presetClass="entr" presetSubtype="0" fill="hold" grpId="0" nodeType="withEffect">
                                  <p:stCondLst>
                                    <p:cond delay="2000"/>
                                  </p:stCondLst>
                                  <p:childTnLst>
                                    <p:set>
                                      <p:cBhvr>
                                        <p:cTn id="83" dur="1" fill="hold">
                                          <p:stCondLst>
                                            <p:cond delay="0"/>
                                          </p:stCondLst>
                                        </p:cTn>
                                        <p:tgtEl>
                                          <p:spTgt spid="15"/>
                                        </p:tgtEl>
                                        <p:attrNameLst>
                                          <p:attrName>style.visibility</p:attrName>
                                        </p:attrNameLst>
                                      </p:cBhvr>
                                      <p:to>
                                        <p:strVal val="visible"/>
                                      </p:to>
                                    </p:set>
                                    <p:anim calcmode="lin" valueType="num">
                                      <p:cBhvr>
                                        <p:cTn id="84" dur="1000" fill="hold"/>
                                        <p:tgtEl>
                                          <p:spTgt spid="15"/>
                                        </p:tgtEl>
                                        <p:attrNameLst>
                                          <p:attrName>ppt_w</p:attrName>
                                        </p:attrNameLst>
                                      </p:cBhvr>
                                      <p:tavLst>
                                        <p:tav tm="0">
                                          <p:val>
                                            <p:strVal val="#ppt_w*0.70"/>
                                          </p:val>
                                        </p:tav>
                                        <p:tav tm="100000">
                                          <p:val>
                                            <p:strVal val="#ppt_w"/>
                                          </p:val>
                                        </p:tav>
                                      </p:tavLst>
                                    </p:anim>
                                    <p:anim calcmode="lin" valueType="num">
                                      <p:cBhvr>
                                        <p:cTn id="85" dur="1000" fill="hold"/>
                                        <p:tgtEl>
                                          <p:spTgt spid="15"/>
                                        </p:tgtEl>
                                        <p:attrNameLst>
                                          <p:attrName>ppt_h</p:attrName>
                                        </p:attrNameLst>
                                      </p:cBhvr>
                                      <p:tavLst>
                                        <p:tav tm="0">
                                          <p:val>
                                            <p:strVal val="#ppt_h"/>
                                          </p:val>
                                        </p:tav>
                                        <p:tav tm="100000">
                                          <p:val>
                                            <p:strVal val="#ppt_h"/>
                                          </p:val>
                                        </p:tav>
                                      </p:tavLst>
                                    </p:anim>
                                    <p:animEffect transition="in" filter="fade">
                                      <p:cBhvr>
                                        <p:cTn id="86" dur="1000"/>
                                        <p:tgtEl>
                                          <p:spTgt spid="15"/>
                                        </p:tgtEl>
                                      </p:cBhvr>
                                    </p:animEffect>
                                  </p:childTnLst>
                                </p:cTn>
                              </p:par>
                              <p:par>
                                <p:cTn id="87" presetID="55" presetClass="entr" presetSubtype="0" fill="hold" grpId="0" nodeType="withEffect">
                                  <p:stCondLst>
                                    <p:cond delay="2250"/>
                                  </p:stCondLst>
                                  <p:childTnLst>
                                    <p:set>
                                      <p:cBhvr>
                                        <p:cTn id="88" dur="1" fill="hold">
                                          <p:stCondLst>
                                            <p:cond delay="0"/>
                                          </p:stCondLst>
                                        </p:cTn>
                                        <p:tgtEl>
                                          <p:spTgt spid="9"/>
                                        </p:tgtEl>
                                        <p:attrNameLst>
                                          <p:attrName>style.visibility</p:attrName>
                                        </p:attrNameLst>
                                      </p:cBhvr>
                                      <p:to>
                                        <p:strVal val="visible"/>
                                      </p:to>
                                    </p:set>
                                    <p:anim calcmode="lin" valueType="num">
                                      <p:cBhvr>
                                        <p:cTn id="89" dur="1000" fill="hold"/>
                                        <p:tgtEl>
                                          <p:spTgt spid="9"/>
                                        </p:tgtEl>
                                        <p:attrNameLst>
                                          <p:attrName>ppt_w</p:attrName>
                                        </p:attrNameLst>
                                      </p:cBhvr>
                                      <p:tavLst>
                                        <p:tav tm="0">
                                          <p:val>
                                            <p:strVal val="#ppt_w*0.70"/>
                                          </p:val>
                                        </p:tav>
                                        <p:tav tm="100000">
                                          <p:val>
                                            <p:strVal val="#ppt_w"/>
                                          </p:val>
                                        </p:tav>
                                      </p:tavLst>
                                    </p:anim>
                                    <p:anim calcmode="lin" valueType="num">
                                      <p:cBhvr>
                                        <p:cTn id="90" dur="1000" fill="hold"/>
                                        <p:tgtEl>
                                          <p:spTgt spid="9"/>
                                        </p:tgtEl>
                                        <p:attrNameLst>
                                          <p:attrName>ppt_h</p:attrName>
                                        </p:attrNameLst>
                                      </p:cBhvr>
                                      <p:tavLst>
                                        <p:tav tm="0">
                                          <p:val>
                                            <p:strVal val="#ppt_h"/>
                                          </p:val>
                                        </p:tav>
                                        <p:tav tm="100000">
                                          <p:val>
                                            <p:strVal val="#ppt_h"/>
                                          </p:val>
                                        </p:tav>
                                      </p:tavLst>
                                    </p:anim>
                                    <p:animEffect transition="in" filter="fade">
                                      <p:cBhvr>
                                        <p:cTn id="91" dur="1000"/>
                                        <p:tgtEl>
                                          <p:spTgt spid="9"/>
                                        </p:tgtEl>
                                      </p:cBhvr>
                                    </p:animEffect>
                                  </p:childTnLst>
                                </p:cTn>
                              </p:par>
                              <p:par>
                                <p:cTn id="92" presetID="55" presetClass="entr" presetSubtype="0" fill="hold" grpId="0" nodeType="withEffect">
                                  <p:stCondLst>
                                    <p:cond delay="2250"/>
                                  </p:stCondLst>
                                  <p:childTnLst>
                                    <p:set>
                                      <p:cBhvr>
                                        <p:cTn id="93" dur="1" fill="hold">
                                          <p:stCondLst>
                                            <p:cond delay="0"/>
                                          </p:stCondLst>
                                        </p:cTn>
                                        <p:tgtEl>
                                          <p:spTgt spid="16"/>
                                        </p:tgtEl>
                                        <p:attrNameLst>
                                          <p:attrName>style.visibility</p:attrName>
                                        </p:attrNameLst>
                                      </p:cBhvr>
                                      <p:to>
                                        <p:strVal val="visible"/>
                                      </p:to>
                                    </p:set>
                                    <p:anim calcmode="lin" valueType="num">
                                      <p:cBhvr>
                                        <p:cTn id="94" dur="1000" fill="hold"/>
                                        <p:tgtEl>
                                          <p:spTgt spid="16"/>
                                        </p:tgtEl>
                                        <p:attrNameLst>
                                          <p:attrName>ppt_w</p:attrName>
                                        </p:attrNameLst>
                                      </p:cBhvr>
                                      <p:tavLst>
                                        <p:tav tm="0">
                                          <p:val>
                                            <p:strVal val="#ppt_w*0.70"/>
                                          </p:val>
                                        </p:tav>
                                        <p:tav tm="100000">
                                          <p:val>
                                            <p:strVal val="#ppt_w"/>
                                          </p:val>
                                        </p:tav>
                                      </p:tavLst>
                                    </p:anim>
                                    <p:anim calcmode="lin" valueType="num">
                                      <p:cBhvr>
                                        <p:cTn id="95" dur="1000" fill="hold"/>
                                        <p:tgtEl>
                                          <p:spTgt spid="16"/>
                                        </p:tgtEl>
                                        <p:attrNameLst>
                                          <p:attrName>ppt_h</p:attrName>
                                        </p:attrNameLst>
                                      </p:cBhvr>
                                      <p:tavLst>
                                        <p:tav tm="0">
                                          <p:val>
                                            <p:strVal val="#ppt_h"/>
                                          </p:val>
                                        </p:tav>
                                        <p:tav tm="100000">
                                          <p:val>
                                            <p:strVal val="#ppt_h"/>
                                          </p:val>
                                        </p:tav>
                                      </p:tavLst>
                                    </p:anim>
                                    <p:animEffect transition="in" filter="fade">
                                      <p:cBhvr>
                                        <p:cTn id="96" dur="1000"/>
                                        <p:tgtEl>
                                          <p:spTgt spid="16"/>
                                        </p:tgtEl>
                                      </p:cBhvr>
                                    </p:animEffect>
                                  </p:childTnLst>
                                </p:cTn>
                              </p:par>
                              <p:par>
                                <p:cTn id="97" presetID="55" presetClass="entr" presetSubtype="0" fill="hold" grpId="0" nodeType="withEffect">
                                  <p:stCondLst>
                                    <p:cond delay="2500"/>
                                  </p:stCondLst>
                                  <p:childTnLst>
                                    <p:set>
                                      <p:cBhvr>
                                        <p:cTn id="98" dur="1" fill="hold">
                                          <p:stCondLst>
                                            <p:cond delay="0"/>
                                          </p:stCondLst>
                                        </p:cTn>
                                        <p:tgtEl>
                                          <p:spTgt spid="10"/>
                                        </p:tgtEl>
                                        <p:attrNameLst>
                                          <p:attrName>style.visibility</p:attrName>
                                        </p:attrNameLst>
                                      </p:cBhvr>
                                      <p:to>
                                        <p:strVal val="visible"/>
                                      </p:to>
                                    </p:set>
                                    <p:anim calcmode="lin" valueType="num">
                                      <p:cBhvr>
                                        <p:cTn id="99" dur="1000" fill="hold"/>
                                        <p:tgtEl>
                                          <p:spTgt spid="10"/>
                                        </p:tgtEl>
                                        <p:attrNameLst>
                                          <p:attrName>ppt_w</p:attrName>
                                        </p:attrNameLst>
                                      </p:cBhvr>
                                      <p:tavLst>
                                        <p:tav tm="0">
                                          <p:val>
                                            <p:strVal val="#ppt_w*0.70"/>
                                          </p:val>
                                        </p:tav>
                                        <p:tav tm="100000">
                                          <p:val>
                                            <p:strVal val="#ppt_w"/>
                                          </p:val>
                                        </p:tav>
                                      </p:tavLst>
                                    </p:anim>
                                    <p:anim calcmode="lin" valueType="num">
                                      <p:cBhvr>
                                        <p:cTn id="100" dur="1000" fill="hold"/>
                                        <p:tgtEl>
                                          <p:spTgt spid="10"/>
                                        </p:tgtEl>
                                        <p:attrNameLst>
                                          <p:attrName>ppt_h</p:attrName>
                                        </p:attrNameLst>
                                      </p:cBhvr>
                                      <p:tavLst>
                                        <p:tav tm="0">
                                          <p:val>
                                            <p:strVal val="#ppt_h"/>
                                          </p:val>
                                        </p:tav>
                                        <p:tav tm="100000">
                                          <p:val>
                                            <p:strVal val="#ppt_h"/>
                                          </p:val>
                                        </p:tav>
                                      </p:tavLst>
                                    </p:anim>
                                    <p:animEffect transition="in" filter="fade">
                                      <p:cBhvr>
                                        <p:cTn id="101" dur="1000"/>
                                        <p:tgtEl>
                                          <p:spTgt spid="10"/>
                                        </p:tgtEl>
                                      </p:cBhvr>
                                    </p:animEffect>
                                  </p:childTnLst>
                                </p:cTn>
                              </p:par>
                              <p:par>
                                <p:cTn id="102" presetID="55" presetClass="entr" presetSubtype="0" fill="hold" grpId="0" nodeType="withEffect">
                                  <p:stCondLst>
                                    <p:cond delay="2500"/>
                                  </p:stCondLst>
                                  <p:childTnLst>
                                    <p:set>
                                      <p:cBhvr>
                                        <p:cTn id="103" dur="1" fill="hold">
                                          <p:stCondLst>
                                            <p:cond delay="0"/>
                                          </p:stCondLst>
                                        </p:cTn>
                                        <p:tgtEl>
                                          <p:spTgt spid="17"/>
                                        </p:tgtEl>
                                        <p:attrNameLst>
                                          <p:attrName>style.visibility</p:attrName>
                                        </p:attrNameLst>
                                      </p:cBhvr>
                                      <p:to>
                                        <p:strVal val="visible"/>
                                      </p:to>
                                    </p:set>
                                    <p:anim calcmode="lin" valueType="num">
                                      <p:cBhvr>
                                        <p:cTn id="104" dur="1000" fill="hold"/>
                                        <p:tgtEl>
                                          <p:spTgt spid="17"/>
                                        </p:tgtEl>
                                        <p:attrNameLst>
                                          <p:attrName>ppt_w</p:attrName>
                                        </p:attrNameLst>
                                      </p:cBhvr>
                                      <p:tavLst>
                                        <p:tav tm="0">
                                          <p:val>
                                            <p:strVal val="#ppt_w*0.70"/>
                                          </p:val>
                                        </p:tav>
                                        <p:tav tm="100000">
                                          <p:val>
                                            <p:strVal val="#ppt_w"/>
                                          </p:val>
                                        </p:tav>
                                      </p:tavLst>
                                    </p:anim>
                                    <p:anim calcmode="lin" valueType="num">
                                      <p:cBhvr>
                                        <p:cTn id="105" dur="1000" fill="hold"/>
                                        <p:tgtEl>
                                          <p:spTgt spid="17"/>
                                        </p:tgtEl>
                                        <p:attrNameLst>
                                          <p:attrName>ppt_h</p:attrName>
                                        </p:attrNameLst>
                                      </p:cBhvr>
                                      <p:tavLst>
                                        <p:tav tm="0">
                                          <p:val>
                                            <p:strVal val="#ppt_h"/>
                                          </p:val>
                                        </p:tav>
                                        <p:tav tm="100000">
                                          <p:val>
                                            <p:strVal val="#ppt_h"/>
                                          </p:val>
                                        </p:tav>
                                      </p:tavLst>
                                    </p:anim>
                                    <p:animEffect transition="in" filter="fade">
                                      <p:cBhvr>
                                        <p:cTn id="106" dur="1000"/>
                                        <p:tgtEl>
                                          <p:spTgt spid="17"/>
                                        </p:tgtEl>
                                      </p:cBhvr>
                                    </p:animEffect>
                                  </p:childTnLst>
                                </p:cTn>
                              </p:par>
                              <p:par>
                                <p:cTn id="107" presetID="55" presetClass="entr" presetSubtype="0" fill="hold" grpId="0" nodeType="withEffect">
                                  <p:stCondLst>
                                    <p:cond delay="2750"/>
                                  </p:stCondLst>
                                  <p:childTnLst>
                                    <p:set>
                                      <p:cBhvr>
                                        <p:cTn id="108" dur="1" fill="hold">
                                          <p:stCondLst>
                                            <p:cond delay="0"/>
                                          </p:stCondLst>
                                        </p:cTn>
                                        <p:tgtEl>
                                          <p:spTgt spid="11"/>
                                        </p:tgtEl>
                                        <p:attrNameLst>
                                          <p:attrName>style.visibility</p:attrName>
                                        </p:attrNameLst>
                                      </p:cBhvr>
                                      <p:to>
                                        <p:strVal val="visible"/>
                                      </p:to>
                                    </p:set>
                                    <p:anim calcmode="lin" valueType="num">
                                      <p:cBhvr>
                                        <p:cTn id="109" dur="1000" fill="hold"/>
                                        <p:tgtEl>
                                          <p:spTgt spid="11"/>
                                        </p:tgtEl>
                                        <p:attrNameLst>
                                          <p:attrName>ppt_w</p:attrName>
                                        </p:attrNameLst>
                                      </p:cBhvr>
                                      <p:tavLst>
                                        <p:tav tm="0">
                                          <p:val>
                                            <p:strVal val="#ppt_w*0.70"/>
                                          </p:val>
                                        </p:tav>
                                        <p:tav tm="100000">
                                          <p:val>
                                            <p:strVal val="#ppt_w"/>
                                          </p:val>
                                        </p:tav>
                                      </p:tavLst>
                                    </p:anim>
                                    <p:anim calcmode="lin" valueType="num">
                                      <p:cBhvr>
                                        <p:cTn id="110" dur="1000" fill="hold"/>
                                        <p:tgtEl>
                                          <p:spTgt spid="11"/>
                                        </p:tgtEl>
                                        <p:attrNameLst>
                                          <p:attrName>ppt_h</p:attrName>
                                        </p:attrNameLst>
                                      </p:cBhvr>
                                      <p:tavLst>
                                        <p:tav tm="0">
                                          <p:val>
                                            <p:strVal val="#ppt_h"/>
                                          </p:val>
                                        </p:tav>
                                        <p:tav tm="100000">
                                          <p:val>
                                            <p:strVal val="#ppt_h"/>
                                          </p:val>
                                        </p:tav>
                                      </p:tavLst>
                                    </p:anim>
                                    <p:animEffect transition="in" filter="fade">
                                      <p:cBhvr>
                                        <p:cTn id="111" dur="1000"/>
                                        <p:tgtEl>
                                          <p:spTgt spid="11"/>
                                        </p:tgtEl>
                                      </p:cBhvr>
                                    </p:animEffect>
                                  </p:childTnLst>
                                </p:cTn>
                              </p:par>
                              <p:par>
                                <p:cTn id="112" presetID="55" presetClass="entr" presetSubtype="0" fill="hold" grpId="0" nodeType="withEffect">
                                  <p:stCondLst>
                                    <p:cond delay="2750"/>
                                  </p:stCondLst>
                                  <p:childTnLst>
                                    <p:set>
                                      <p:cBhvr>
                                        <p:cTn id="113" dur="1" fill="hold">
                                          <p:stCondLst>
                                            <p:cond delay="0"/>
                                          </p:stCondLst>
                                        </p:cTn>
                                        <p:tgtEl>
                                          <p:spTgt spid="18"/>
                                        </p:tgtEl>
                                        <p:attrNameLst>
                                          <p:attrName>style.visibility</p:attrName>
                                        </p:attrNameLst>
                                      </p:cBhvr>
                                      <p:to>
                                        <p:strVal val="visible"/>
                                      </p:to>
                                    </p:set>
                                    <p:anim calcmode="lin" valueType="num">
                                      <p:cBhvr>
                                        <p:cTn id="114" dur="1000" fill="hold"/>
                                        <p:tgtEl>
                                          <p:spTgt spid="18"/>
                                        </p:tgtEl>
                                        <p:attrNameLst>
                                          <p:attrName>ppt_w</p:attrName>
                                        </p:attrNameLst>
                                      </p:cBhvr>
                                      <p:tavLst>
                                        <p:tav tm="0">
                                          <p:val>
                                            <p:strVal val="#ppt_w*0.70"/>
                                          </p:val>
                                        </p:tav>
                                        <p:tav tm="100000">
                                          <p:val>
                                            <p:strVal val="#ppt_w"/>
                                          </p:val>
                                        </p:tav>
                                      </p:tavLst>
                                    </p:anim>
                                    <p:anim calcmode="lin" valueType="num">
                                      <p:cBhvr>
                                        <p:cTn id="115" dur="1000" fill="hold"/>
                                        <p:tgtEl>
                                          <p:spTgt spid="18"/>
                                        </p:tgtEl>
                                        <p:attrNameLst>
                                          <p:attrName>ppt_h</p:attrName>
                                        </p:attrNameLst>
                                      </p:cBhvr>
                                      <p:tavLst>
                                        <p:tav tm="0">
                                          <p:val>
                                            <p:strVal val="#ppt_h"/>
                                          </p:val>
                                        </p:tav>
                                        <p:tav tm="100000">
                                          <p:val>
                                            <p:strVal val="#ppt_h"/>
                                          </p:val>
                                        </p:tav>
                                      </p:tavLst>
                                    </p:anim>
                                    <p:animEffect transition="in" filter="fade">
                                      <p:cBhvr>
                                        <p:cTn id="116" dur="1000"/>
                                        <p:tgtEl>
                                          <p:spTgt spid="18"/>
                                        </p:tgtEl>
                                      </p:cBhvr>
                                    </p:animEffect>
                                  </p:childTnLst>
                                </p:cTn>
                              </p:par>
                              <p:par>
                                <p:cTn id="117" presetID="55" presetClass="entr" presetSubtype="0" fill="hold" grpId="0" nodeType="withEffect">
                                  <p:stCondLst>
                                    <p:cond delay="3000"/>
                                  </p:stCondLst>
                                  <p:childTnLst>
                                    <p:set>
                                      <p:cBhvr>
                                        <p:cTn id="118" dur="1" fill="hold">
                                          <p:stCondLst>
                                            <p:cond delay="0"/>
                                          </p:stCondLst>
                                        </p:cTn>
                                        <p:tgtEl>
                                          <p:spTgt spid="12"/>
                                        </p:tgtEl>
                                        <p:attrNameLst>
                                          <p:attrName>style.visibility</p:attrName>
                                        </p:attrNameLst>
                                      </p:cBhvr>
                                      <p:to>
                                        <p:strVal val="visible"/>
                                      </p:to>
                                    </p:set>
                                    <p:anim calcmode="lin" valueType="num">
                                      <p:cBhvr>
                                        <p:cTn id="119" dur="1000" fill="hold"/>
                                        <p:tgtEl>
                                          <p:spTgt spid="12"/>
                                        </p:tgtEl>
                                        <p:attrNameLst>
                                          <p:attrName>ppt_w</p:attrName>
                                        </p:attrNameLst>
                                      </p:cBhvr>
                                      <p:tavLst>
                                        <p:tav tm="0">
                                          <p:val>
                                            <p:strVal val="#ppt_w*0.70"/>
                                          </p:val>
                                        </p:tav>
                                        <p:tav tm="100000">
                                          <p:val>
                                            <p:strVal val="#ppt_w"/>
                                          </p:val>
                                        </p:tav>
                                      </p:tavLst>
                                    </p:anim>
                                    <p:anim calcmode="lin" valueType="num">
                                      <p:cBhvr>
                                        <p:cTn id="120" dur="1000" fill="hold"/>
                                        <p:tgtEl>
                                          <p:spTgt spid="12"/>
                                        </p:tgtEl>
                                        <p:attrNameLst>
                                          <p:attrName>ppt_h</p:attrName>
                                        </p:attrNameLst>
                                      </p:cBhvr>
                                      <p:tavLst>
                                        <p:tav tm="0">
                                          <p:val>
                                            <p:strVal val="#ppt_h"/>
                                          </p:val>
                                        </p:tav>
                                        <p:tav tm="100000">
                                          <p:val>
                                            <p:strVal val="#ppt_h"/>
                                          </p:val>
                                        </p:tav>
                                      </p:tavLst>
                                    </p:anim>
                                    <p:animEffect transition="in" filter="fade">
                                      <p:cBhvr>
                                        <p:cTn id="121" dur="1000"/>
                                        <p:tgtEl>
                                          <p:spTgt spid="12"/>
                                        </p:tgtEl>
                                      </p:cBhvr>
                                    </p:animEffect>
                                  </p:childTnLst>
                                </p:cTn>
                              </p:par>
                              <p:par>
                                <p:cTn id="122" presetID="55" presetClass="entr" presetSubtype="0" fill="hold" grpId="0" nodeType="withEffect">
                                  <p:stCondLst>
                                    <p:cond delay="3000"/>
                                  </p:stCondLst>
                                  <p:childTnLst>
                                    <p:set>
                                      <p:cBhvr>
                                        <p:cTn id="123" dur="1" fill="hold">
                                          <p:stCondLst>
                                            <p:cond delay="0"/>
                                          </p:stCondLst>
                                        </p:cTn>
                                        <p:tgtEl>
                                          <p:spTgt spid="19"/>
                                        </p:tgtEl>
                                        <p:attrNameLst>
                                          <p:attrName>style.visibility</p:attrName>
                                        </p:attrNameLst>
                                      </p:cBhvr>
                                      <p:to>
                                        <p:strVal val="visible"/>
                                      </p:to>
                                    </p:set>
                                    <p:anim calcmode="lin" valueType="num">
                                      <p:cBhvr>
                                        <p:cTn id="124" dur="1000" fill="hold"/>
                                        <p:tgtEl>
                                          <p:spTgt spid="19"/>
                                        </p:tgtEl>
                                        <p:attrNameLst>
                                          <p:attrName>ppt_w</p:attrName>
                                        </p:attrNameLst>
                                      </p:cBhvr>
                                      <p:tavLst>
                                        <p:tav tm="0">
                                          <p:val>
                                            <p:strVal val="#ppt_w*0.70"/>
                                          </p:val>
                                        </p:tav>
                                        <p:tav tm="100000">
                                          <p:val>
                                            <p:strVal val="#ppt_w"/>
                                          </p:val>
                                        </p:tav>
                                      </p:tavLst>
                                    </p:anim>
                                    <p:anim calcmode="lin" valueType="num">
                                      <p:cBhvr>
                                        <p:cTn id="125" dur="1000" fill="hold"/>
                                        <p:tgtEl>
                                          <p:spTgt spid="19"/>
                                        </p:tgtEl>
                                        <p:attrNameLst>
                                          <p:attrName>ppt_h</p:attrName>
                                        </p:attrNameLst>
                                      </p:cBhvr>
                                      <p:tavLst>
                                        <p:tav tm="0">
                                          <p:val>
                                            <p:strVal val="#ppt_h"/>
                                          </p:val>
                                        </p:tav>
                                        <p:tav tm="100000">
                                          <p:val>
                                            <p:strVal val="#ppt_h"/>
                                          </p:val>
                                        </p:tav>
                                      </p:tavLst>
                                    </p:anim>
                                    <p:animEffect transition="in" filter="fade">
                                      <p:cBhvr>
                                        <p:cTn id="12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0"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p:bldP spid="21" grpId="0"/>
      <p:bldP spid="40" grpId="0" animBg="1"/>
      <p:bldP spid="41" grpId="0" animBg="1"/>
      <p:bldP spid="43" grpId="0" animBg="1"/>
      <p:bldP spid="44" grpId="0" animBg="1"/>
      <p:bldP spid="46" grpId="0" animBg="1"/>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5">
            <a:extLst>
              <a:ext uri="{FF2B5EF4-FFF2-40B4-BE49-F238E27FC236}">
                <a16:creationId xmlns="" xmlns:a16="http://schemas.microsoft.com/office/drawing/2014/main" id="{E78E5D1C-A980-2840-A297-2FFF900043E3}"/>
              </a:ext>
            </a:extLst>
          </p:cNvPr>
          <p:cNvSpPr>
            <a:spLocks/>
          </p:cNvSpPr>
          <p:nvPr/>
        </p:nvSpPr>
        <p:spPr bwMode="auto">
          <a:xfrm rot="5400000">
            <a:off x="2422122" y="375276"/>
            <a:ext cx="3852597" cy="6403091"/>
          </a:xfrm>
          <a:prstGeom prst="round2SameRect">
            <a:avLst>
              <a:gd name="adj1" fmla="val 4580"/>
              <a:gd name="adj2" fmla="val 0"/>
            </a:avLst>
          </a:prstGeom>
          <a:solidFill>
            <a:schemeClr val="bg1">
              <a:lumMod val="75000"/>
            </a:schemeClr>
          </a:solidFill>
          <a:ln w="38100">
            <a:solidFill>
              <a:schemeClr val="bg1"/>
            </a:solidFill>
            <a:miter lim="400000"/>
          </a:ln>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FFFFFF"/>
              </a:solidFill>
              <a:effectLst/>
              <a:uLnTx/>
              <a:uFillTx/>
              <a:latin typeface="Century Gothic"/>
              <a:ea typeface="Helvetica Neue Medium"/>
              <a:cs typeface="Helvetica Neue Medium"/>
            </a:endParaRPr>
          </a:p>
        </p:txBody>
      </p:sp>
      <p:sp>
        <p:nvSpPr>
          <p:cNvPr id="14" name="Freeform 6">
            <a:extLst>
              <a:ext uri="{FF2B5EF4-FFF2-40B4-BE49-F238E27FC236}">
                <a16:creationId xmlns="" xmlns:a16="http://schemas.microsoft.com/office/drawing/2014/main" id="{BF74410D-4170-CE49-B2FA-20C0C837538B}"/>
              </a:ext>
            </a:extLst>
          </p:cNvPr>
          <p:cNvSpPr>
            <a:spLocks/>
          </p:cNvSpPr>
          <p:nvPr/>
        </p:nvSpPr>
        <p:spPr bwMode="auto">
          <a:xfrm>
            <a:off x="1146876" y="1974203"/>
            <a:ext cx="4941096" cy="3528918"/>
          </a:xfrm>
          <a:custGeom>
            <a:avLst/>
            <a:gdLst>
              <a:gd name="T0" fmla="*/ 1388 w 1388"/>
              <a:gd name="T1" fmla="*/ 1100 h 1199"/>
              <a:gd name="T2" fmla="*/ 1383 w 1388"/>
              <a:gd name="T3" fmla="*/ 1199 h 1199"/>
              <a:gd name="T4" fmla="*/ 828 w 1388"/>
              <a:gd name="T5" fmla="*/ 1199 h 1199"/>
              <a:gd name="T6" fmla="*/ 836 w 1388"/>
              <a:gd name="T7" fmla="*/ 1106 h 1199"/>
              <a:gd name="T8" fmla="*/ 281 w 1388"/>
              <a:gd name="T9" fmla="*/ 552 h 1199"/>
              <a:gd name="T10" fmla="*/ 0 w 1388"/>
              <a:gd name="T11" fmla="*/ 628 h 1199"/>
              <a:gd name="T12" fmla="*/ 0 w 1388"/>
              <a:gd name="T13" fmla="*/ 37 h 1199"/>
              <a:gd name="T14" fmla="*/ 287 w 1388"/>
              <a:gd name="T15" fmla="*/ 0 h 1199"/>
              <a:gd name="T16" fmla="*/ 1388 w 1388"/>
              <a:gd name="T17" fmla="*/ 1100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8" h="1199">
                <a:moveTo>
                  <a:pt x="1388" y="1100"/>
                </a:moveTo>
                <a:cubicBezTo>
                  <a:pt x="1388" y="1133"/>
                  <a:pt x="1386" y="1166"/>
                  <a:pt x="1383" y="1199"/>
                </a:cubicBezTo>
                <a:cubicBezTo>
                  <a:pt x="828" y="1199"/>
                  <a:pt x="828" y="1199"/>
                  <a:pt x="828" y="1199"/>
                </a:cubicBezTo>
                <a:cubicBezTo>
                  <a:pt x="833" y="1169"/>
                  <a:pt x="836" y="1138"/>
                  <a:pt x="836" y="1106"/>
                </a:cubicBezTo>
                <a:cubicBezTo>
                  <a:pt x="836" y="800"/>
                  <a:pt x="588" y="552"/>
                  <a:pt x="281" y="552"/>
                </a:cubicBezTo>
                <a:cubicBezTo>
                  <a:pt x="179" y="552"/>
                  <a:pt x="83" y="580"/>
                  <a:pt x="0" y="628"/>
                </a:cubicBezTo>
                <a:cubicBezTo>
                  <a:pt x="0" y="37"/>
                  <a:pt x="0" y="37"/>
                  <a:pt x="0" y="37"/>
                </a:cubicBezTo>
                <a:cubicBezTo>
                  <a:pt x="92" y="13"/>
                  <a:pt x="188" y="0"/>
                  <a:pt x="287" y="0"/>
                </a:cubicBezTo>
                <a:cubicBezTo>
                  <a:pt x="895" y="0"/>
                  <a:pt x="1388" y="492"/>
                  <a:pt x="1388" y="1100"/>
                </a:cubicBezTo>
                <a:close/>
              </a:path>
            </a:pathLst>
          </a:custGeom>
          <a:solidFill>
            <a:schemeClr val="bg1">
              <a:lumMod val="85000"/>
            </a:schemeClr>
          </a:solidFill>
          <a:ln w="38100">
            <a:solidFill>
              <a:schemeClr val="bg1"/>
            </a:solidFill>
            <a:miter lim="400000"/>
          </a:ln>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Century Gothic"/>
              <a:ea typeface="Helvetica Neue Medium"/>
              <a:cs typeface="Helvetica Neue Medium"/>
            </a:endParaRPr>
          </a:p>
        </p:txBody>
      </p:sp>
      <p:sp>
        <p:nvSpPr>
          <p:cNvPr id="88" name="Freeform 87">
            <a:extLst>
              <a:ext uri="{FF2B5EF4-FFF2-40B4-BE49-F238E27FC236}">
                <a16:creationId xmlns="" xmlns:a16="http://schemas.microsoft.com/office/drawing/2014/main" id="{883F4654-9F13-2B44-A105-19C88A4BCB02}"/>
              </a:ext>
            </a:extLst>
          </p:cNvPr>
          <p:cNvSpPr>
            <a:spLocks/>
          </p:cNvSpPr>
          <p:nvPr/>
        </p:nvSpPr>
        <p:spPr bwMode="auto">
          <a:xfrm>
            <a:off x="1146876" y="3594066"/>
            <a:ext cx="2985684" cy="1909055"/>
          </a:xfrm>
          <a:custGeom>
            <a:avLst/>
            <a:gdLst>
              <a:gd name="connsiteX0" fmla="*/ 1050491 w 3125304"/>
              <a:gd name="connsiteY0" fmla="*/ 0 h 1909055"/>
              <a:gd name="connsiteX1" fmla="*/ 3125304 w 3125304"/>
              <a:gd name="connsiteY1" fmla="*/ 1634646 h 1909055"/>
              <a:gd name="connsiteX2" fmla="*/ 3095397 w 3125304"/>
              <a:gd name="connsiteY2" fmla="*/ 1909054 h 1909055"/>
              <a:gd name="connsiteX3" fmla="*/ 1597260 w 3125304"/>
              <a:gd name="connsiteY3" fmla="*/ 1909054 h 1909055"/>
              <a:gd name="connsiteX4" fmla="*/ 1498765 w 3125304"/>
              <a:gd name="connsiteY4" fmla="*/ 1909054 h 1909055"/>
              <a:gd name="connsiteX5" fmla="*/ 1498765 w 3125304"/>
              <a:gd name="connsiteY5" fmla="*/ 1909055 h 1909055"/>
              <a:gd name="connsiteX6" fmla="*/ 8020 w 3125304"/>
              <a:gd name="connsiteY6" fmla="*/ 1909055 h 1909055"/>
              <a:gd name="connsiteX7" fmla="*/ 8020 w 3125304"/>
              <a:gd name="connsiteY7" fmla="*/ 1757120 h 1909055"/>
              <a:gd name="connsiteX8" fmla="*/ 0 w 3125304"/>
              <a:gd name="connsiteY8" fmla="*/ 1726115 h 1909055"/>
              <a:gd name="connsiteX9" fmla="*/ 0 w 3125304"/>
              <a:gd name="connsiteY9" fmla="*/ 224248 h 1909055"/>
              <a:gd name="connsiteX10" fmla="*/ 1050491 w 3125304"/>
              <a:gd name="connsiteY10" fmla="*/ 0 h 1909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25304" h="1909055">
                <a:moveTo>
                  <a:pt x="1050491" y="0"/>
                </a:moveTo>
                <a:cubicBezTo>
                  <a:pt x="2198180" y="0"/>
                  <a:pt x="3125304" y="731755"/>
                  <a:pt x="3125304" y="1634646"/>
                </a:cubicBezTo>
                <a:cubicBezTo>
                  <a:pt x="3125304" y="1729066"/>
                  <a:pt x="3114089" y="1820535"/>
                  <a:pt x="3095397" y="1909054"/>
                </a:cubicBezTo>
                <a:cubicBezTo>
                  <a:pt x="2468981" y="1909054"/>
                  <a:pt x="1979594" y="1909054"/>
                  <a:pt x="1597260" y="1909054"/>
                </a:cubicBezTo>
                <a:lnTo>
                  <a:pt x="1498765" y="1909054"/>
                </a:lnTo>
                <a:lnTo>
                  <a:pt x="1498765" y="1909055"/>
                </a:lnTo>
                <a:lnTo>
                  <a:pt x="8020" y="1909055"/>
                </a:lnTo>
                <a:lnTo>
                  <a:pt x="8020" y="1757120"/>
                </a:lnTo>
                <a:lnTo>
                  <a:pt x="0" y="1726115"/>
                </a:lnTo>
                <a:cubicBezTo>
                  <a:pt x="0" y="224248"/>
                  <a:pt x="0" y="224248"/>
                  <a:pt x="0" y="224248"/>
                </a:cubicBezTo>
                <a:cubicBezTo>
                  <a:pt x="310287" y="82618"/>
                  <a:pt x="669174" y="0"/>
                  <a:pt x="1050491" y="0"/>
                </a:cubicBezTo>
                <a:close/>
              </a:path>
            </a:pathLst>
          </a:custGeom>
          <a:solidFill>
            <a:schemeClr val="bg1">
              <a:lumMod val="95000"/>
            </a:schemeClr>
          </a:solidFill>
          <a:ln w="38100">
            <a:solidFill>
              <a:schemeClr val="bg1"/>
            </a:solidFill>
            <a:miter lim="400000"/>
          </a:ln>
        </p:spPr>
        <p:txBody>
          <a:bodyPr wrap="square" lIns="0" tIns="0" rIns="0" bIns="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FFFFFF"/>
              </a:solidFill>
              <a:effectLst/>
              <a:uLnTx/>
              <a:uFillTx/>
              <a:latin typeface="Century Gothic"/>
              <a:ea typeface="Helvetica Neue Medium"/>
              <a:cs typeface="Helvetica Neue Medium"/>
            </a:endParaRPr>
          </a:p>
        </p:txBody>
      </p:sp>
      <p:sp>
        <p:nvSpPr>
          <p:cNvPr id="82" name="Rectangle 81">
            <a:extLst>
              <a:ext uri="{FF2B5EF4-FFF2-40B4-BE49-F238E27FC236}">
                <a16:creationId xmlns="" xmlns:a16="http://schemas.microsoft.com/office/drawing/2014/main" id="{F5C275B4-A889-2F4D-8110-AFD2EDA0D452}"/>
              </a:ext>
            </a:extLst>
          </p:cNvPr>
          <p:cNvSpPr/>
          <p:nvPr/>
        </p:nvSpPr>
        <p:spPr>
          <a:xfrm>
            <a:off x="8241671" y="0"/>
            <a:ext cx="186360" cy="2225202"/>
          </a:xfrm>
          <a:prstGeom prst="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9" name="Rectangle 78">
            <a:extLst>
              <a:ext uri="{FF2B5EF4-FFF2-40B4-BE49-F238E27FC236}">
                <a16:creationId xmlns="" xmlns:a16="http://schemas.microsoft.com/office/drawing/2014/main" id="{A74D020C-20A5-AA48-A7E2-E418DCBB1A71}"/>
              </a:ext>
            </a:extLst>
          </p:cNvPr>
          <p:cNvSpPr/>
          <p:nvPr/>
        </p:nvSpPr>
        <p:spPr>
          <a:xfrm>
            <a:off x="8237561" y="0"/>
            <a:ext cx="186360" cy="2225202"/>
          </a:xfrm>
          <a:prstGeom prst="rect">
            <a:avLst/>
          </a:prstGeom>
          <a:gradFill>
            <a:gsLst>
              <a:gs pos="0">
                <a:schemeClr val="accent1"/>
              </a:gs>
              <a:gs pos="87000">
                <a:schemeClr val="accent5"/>
              </a:gs>
            </a:gsLst>
            <a:lin ang="27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80" name="Rectangle 79">
            <a:extLst>
              <a:ext uri="{FF2B5EF4-FFF2-40B4-BE49-F238E27FC236}">
                <a16:creationId xmlns="" xmlns:a16="http://schemas.microsoft.com/office/drawing/2014/main" id="{A1F6F4E5-F0C4-134C-A27A-C19FEF6D9F6B}"/>
              </a:ext>
            </a:extLst>
          </p:cNvPr>
          <p:cNvSpPr/>
          <p:nvPr/>
        </p:nvSpPr>
        <p:spPr>
          <a:xfrm>
            <a:off x="8237561" y="2310319"/>
            <a:ext cx="186360" cy="2225202"/>
          </a:xfrm>
          <a:prstGeom prst="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81" name="Rectangle 80">
            <a:extLst>
              <a:ext uri="{FF2B5EF4-FFF2-40B4-BE49-F238E27FC236}">
                <a16:creationId xmlns="" xmlns:a16="http://schemas.microsoft.com/office/drawing/2014/main" id="{A7BB5946-0B4A-2B48-A20D-A80C5F0D1C4C}"/>
              </a:ext>
            </a:extLst>
          </p:cNvPr>
          <p:cNvSpPr/>
          <p:nvPr/>
        </p:nvSpPr>
        <p:spPr>
          <a:xfrm>
            <a:off x="8237561" y="4620637"/>
            <a:ext cx="186360" cy="2237363"/>
          </a:xfrm>
          <a:prstGeom prst="rect">
            <a:avLst/>
          </a:prstGeom>
          <a:solidFill>
            <a:schemeClr val="bg1">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5" name="TextBox 124">
            <a:extLst>
              <a:ext uri="{FF2B5EF4-FFF2-40B4-BE49-F238E27FC236}">
                <a16:creationId xmlns="" xmlns:a16="http://schemas.microsoft.com/office/drawing/2014/main" id="{F4354C70-FFF4-B44A-9332-8345CD93893F}"/>
              </a:ext>
            </a:extLst>
          </p:cNvPr>
          <p:cNvSpPr txBox="1"/>
          <p:nvPr/>
        </p:nvSpPr>
        <p:spPr>
          <a:xfrm>
            <a:off x="1142765" y="625148"/>
            <a:ext cx="6403091" cy="430887"/>
          </a:xfrm>
          <a:prstGeom prst="rect">
            <a:avLst/>
          </a:prstGeom>
          <a:noFill/>
        </p:spPr>
        <p:txBody>
          <a:bodyPr wrap="square" lIns="0" tIns="0" rIns="0" bIns="0" rtlCol="0" anchor="ctr">
            <a:spAutoFit/>
          </a:bodyPr>
          <a:lstStyle>
            <a:defPPr>
              <a:defRPr lang="en-US"/>
            </a:defPPr>
            <a:lvl1pPr algn="ctr">
              <a:defRPr sz="2500" b="1"/>
            </a:lvl1pPr>
          </a:lstStyle>
          <a:p>
            <a:pPr algn="l"/>
            <a:r>
              <a:rPr lang="en-US" sz="2800" dirty="0">
                <a:solidFill>
                  <a:srgbClr val="425570"/>
                </a:solidFill>
                <a:latin typeface="Century Gothic" panose="020B0502020202020204" pitchFamily="34" charset="0"/>
              </a:rPr>
              <a:t>Innovation Ambition </a:t>
            </a:r>
            <a:r>
              <a:rPr lang="en-US" sz="2800" b="0" dirty="0">
                <a:solidFill>
                  <a:srgbClr val="425570"/>
                </a:solidFill>
                <a:latin typeface="Century Gothic" panose="020B0502020202020204" pitchFamily="34" charset="0"/>
              </a:rPr>
              <a:t>Matrix</a:t>
            </a:r>
          </a:p>
        </p:txBody>
      </p:sp>
      <p:sp>
        <p:nvSpPr>
          <p:cNvPr id="8" name="Rectangle 7">
            <a:extLst>
              <a:ext uri="{FF2B5EF4-FFF2-40B4-BE49-F238E27FC236}">
                <a16:creationId xmlns="" xmlns:a16="http://schemas.microsoft.com/office/drawing/2014/main" id="{741C937E-ACD1-E84A-BA7F-17F4C94DF79A}"/>
              </a:ext>
            </a:extLst>
          </p:cNvPr>
          <p:cNvSpPr/>
          <p:nvPr/>
        </p:nvSpPr>
        <p:spPr>
          <a:xfrm>
            <a:off x="8353282" y="0"/>
            <a:ext cx="3838718" cy="2225202"/>
          </a:xfrm>
          <a:prstGeom prst="rect">
            <a:avLst/>
          </a:prstGeom>
          <a:solidFill>
            <a:schemeClr val="bg1">
              <a:lumMod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 name="Rectangle 8">
            <a:extLst>
              <a:ext uri="{FF2B5EF4-FFF2-40B4-BE49-F238E27FC236}">
                <a16:creationId xmlns="" xmlns:a16="http://schemas.microsoft.com/office/drawing/2014/main" id="{A1D3F27E-8359-FE4B-9D7E-0E866EAFC6A0}"/>
              </a:ext>
            </a:extLst>
          </p:cNvPr>
          <p:cNvSpPr/>
          <p:nvPr/>
        </p:nvSpPr>
        <p:spPr>
          <a:xfrm>
            <a:off x="8353282" y="2310319"/>
            <a:ext cx="3838718" cy="2225202"/>
          </a:xfrm>
          <a:prstGeom prst="rect">
            <a:avLst/>
          </a:prstGeom>
          <a:solidFill>
            <a:schemeClr val="bg1">
              <a:lumMod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Rectangle 9">
            <a:extLst>
              <a:ext uri="{FF2B5EF4-FFF2-40B4-BE49-F238E27FC236}">
                <a16:creationId xmlns="" xmlns:a16="http://schemas.microsoft.com/office/drawing/2014/main" id="{8E86C8A3-C5D4-8A40-BD15-08458F777460}"/>
              </a:ext>
            </a:extLst>
          </p:cNvPr>
          <p:cNvSpPr/>
          <p:nvPr/>
        </p:nvSpPr>
        <p:spPr>
          <a:xfrm>
            <a:off x="8353282" y="4620637"/>
            <a:ext cx="3838718" cy="2237363"/>
          </a:xfrm>
          <a:prstGeom prst="rect">
            <a:avLst/>
          </a:prstGeom>
          <a:solidFill>
            <a:schemeClr val="bg1">
              <a:lumMod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5" name="TextBox 34">
            <a:extLst>
              <a:ext uri="{FF2B5EF4-FFF2-40B4-BE49-F238E27FC236}">
                <a16:creationId xmlns="" xmlns:a16="http://schemas.microsoft.com/office/drawing/2014/main" id="{F1C18493-DB2A-7A44-B495-C6CB956C66D5}"/>
              </a:ext>
            </a:extLst>
          </p:cNvPr>
          <p:cNvSpPr txBox="1"/>
          <p:nvPr/>
        </p:nvSpPr>
        <p:spPr>
          <a:xfrm>
            <a:off x="8737762" y="392378"/>
            <a:ext cx="2272610" cy="298155"/>
          </a:xfrm>
          <a:prstGeom prst="rect">
            <a:avLst/>
          </a:prstGeom>
          <a:noFill/>
        </p:spPr>
        <p:txBody>
          <a:bodyPr wrap="square" rtlCol="0">
            <a:spAutoFit/>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accent1"/>
                </a:solidFill>
                <a:effectLst/>
                <a:uLnTx/>
                <a:uFillTx/>
                <a:latin typeface="Century Gothic"/>
                <a:ea typeface="Helvetica Neue Medium"/>
                <a:cs typeface="Helvetica Neue Medium"/>
              </a:rPr>
              <a:t>CORE</a:t>
            </a:r>
          </a:p>
        </p:txBody>
      </p:sp>
      <p:grpSp>
        <p:nvGrpSpPr>
          <p:cNvPr id="37" name="Group 36">
            <a:extLst>
              <a:ext uri="{FF2B5EF4-FFF2-40B4-BE49-F238E27FC236}">
                <a16:creationId xmlns="" xmlns:a16="http://schemas.microsoft.com/office/drawing/2014/main" id="{DF4D4014-563D-AC42-9ADF-FADC05BBEF93}"/>
              </a:ext>
            </a:extLst>
          </p:cNvPr>
          <p:cNvGrpSpPr/>
          <p:nvPr/>
        </p:nvGrpSpPr>
        <p:grpSpPr>
          <a:xfrm>
            <a:off x="8797922" y="1120815"/>
            <a:ext cx="557788" cy="254680"/>
            <a:chOff x="2829723" y="5142817"/>
            <a:chExt cx="656233" cy="281006"/>
          </a:xfrm>
        </p:grpSpPr>
        <p:sp>
          <p:nvSpPr>
            <p:cNvPr id="39" name="Rounded Rectangle">
              <a:extLst>
                <a:ext uri="{FF2B5EF4-FFF2-40B4-BE49-F238E27FC236}">
                  <a16:creationId xmlns="" xmlns:a16="http://schemas.microsoft.com/office/drawing/2014/main" id="{C5A21826-C8C2-E641-B330-B6ECEE918A3A}"/>
                </a:ext>
              </a:extLst>
            </p:cNvPr>
            <p:cNvSpPr/>
            <p:nvPr/>
          </p:nvSpPr>
          <p:spPr>
            <a:xfrm rot="10800000">
              <a:off x="2829723" y="5142817"/>
              <a:ext cx="656233" cy="281006"/>
            </a:xfrm>
            <a:prstGeom prst="roundRect">
              <a:avLst>
                <a:gd name="adj" fmla="val 50000"/>
              </a:avLst>
            </a:prstGeom>
            <a:gradFill>
              <a:gsLst>
                <a:gs pos="0">
                  <a:schemeClr val="accent1"/>
                </a:gs>
                <a:gs pos="87000">
                  <a:schemeClr val="accent5"/>
                </a:gs>
              </a:gsLst>
              <a:lin ang="2700000" scaled="0"/>
            </a:gradFill>
            <a:ln w="12700" cap="flat">
              <a:noFill/>
              <a:miter lim="400000"/>
            </a:ln>
            <a:effectLst/>
          </p:spPr>
          <p:txBody>
            <a:bodyPr wrap="square" lIns="0" tIns="0" rIns="0" bIns="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1" i="0" u="none" strike="noStrike" kern="1200" cap="none" spc="0" normalizeH="0" baseline="0" noProof="0" dirty="0">
                <a:ln>
                  <a:noFill/>
                </a:ln>
                <a:solidFill>
                  <a:srgbClr val="F6F9FF"/>
                </a:solidFill>
                <a:effectLst/>
                <a:uLnTx/>
                <a:uFillTx/>
                <a:latin typeface="Century Gothic"/>
                <a:ea typeface="Helvetica Neue Medium"/>
                <a:cs typeface="Helvetica Neue Medium"/>
              </a:endParaRPr>
            </a:p>
          </p:txBody>
        </p:sp>
        <p:sp>
          <p:nvSpPr>
            <p:cNvPr id="40" name="Portfolio">
              <a:extLst>
                <a:ext uri="{FF2B5EF4-FFF2-40B4-BE49-F238E27FC236}">
                  <a16:creationId xmlns="" xmlns:a16="http://schemas.microsoft.com/office/drawing/2014/main" id="{0ADC5445-0462-2A48-A586-787285DD399C}"/>
                </a:ext>
              </a:extLst>
            </p:cNvPr>
            <p:cNvSpPr txBox="1"/>
            <p:nvPr/>
          </p:nvSpPr>
          <p:spPr>
            <a:xfrm>
              <a:off x="3032658" y="5199808"/>
              <a:ext cx="267800" cy="1670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lnSpc>
                  <a:spcPct val="120000"/>
                </a:lnSpc>
                <a:defRPr sz="1800" b="0">
                  <a:solidFill>
                    <a:srgbClr val="F6F9FF"/>
                  </a:solidFill>
                  <a:latin typeface="Poppins Light"/>
                  <a:ea typeface="Poppins Light"/>
                  <a:cs typeface="Poppins Light"/>
                  <a:sym typeface="Poppins Light"/>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900" b="1" i="0" u="none" strike="noStrike" kern="1200" cap="none" spc="0" normalizeH="0" baseline="0" noProof="0" dirty="0">
                  <a:ln>
                    <a:noFill/>
                  </a:ln>
                  <a:solidFill>
                    <a:schemeClr val="bg1"/>
                  </a:solidFill>
                  <a:effectLst/>
                  <a:uLnTx/>
                  <a:uFillTx/>
                  <a:latin typeface="Century Gothic"/>
                  <a:cs typeface="Poppins Light"/>
                  <a:sym typeface="Poppins Light"/>
                </a:rPr>
                <a:t>70%</a:t>
              </a:r>
              <a:endParaRPr kumimoji="0" sz="900" b="1" i="0" u="none" strike="noStrike" kern="1200" cap="none" spc="0" normalizeH="0" baseline="0" noProof="0" dirty="0">
                <a:ln>
                  <a:noFill/>
                </a:ln>
                <a:solidFill>
                  <a:schemeClr val="bg1"/>
                </a:solidFill>
                <a:effectLst/>
                <a:uLnTx/>
                <a:uFillTx/>
                <a:latin typeface="Century Gothic"/>
                <a:cs typeface="Poppins Light"/>
                <a:sym typeface="Poppins Light"/>
              </a:endParaRPr>
            </a:p>
          </p:txBody>
        </p:sp>
      </p:grpSp>
      <p:sp>
        <p:nvSpPr>
          <p:cNvPr id="38" name="TextBox 37">
            <a:extLst>
              <a:ext uri="{FF2B5EF4-FFF2-40B4-BE49-F238E27FC236}">
                <a16:creationId xmlns="" xmlns:a16="http://schemas.microsoft.com/office/drawing/2014/main" id="{F552650D-233A-2542-9177-7AC1849213F4}"/>
              </a:ext>
            </a:extLst>
          </p:cNvPr>
          <p:cNvSpPr txBox="1"/>
          <p:nvPr/>
        </p:nvSpPr>
        <p:spPr>
          <a:xfrm>
            <a:off x="9360012" y="1120533"/>
            <a:ext cx="1527081" cy="255257"/>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900" b="0" u="none" strike="noStrike" kern="1200" cap="none" spc="0" normalizeH="0" baseline="0" noProof="0" dirty="0">
                <a:ln>
                  <a:noFill/>
                </a:ln>
                <a:effectLst/>
                <a:uLnTx/>
                <a:uFillTx/>
                <a:latin typeface="Century Gothic"/>
                <a:ea typeface="Helvetica Neue Medium"/>
                <a:cs typeface="Helvetica Neue Medium"/>
              </a:rPr>
              <a:t>Allocation of resource</a:t>
            </a:r>
          </a:p>
        </p:txBody>
      </p:sp>
      <p:grpSp>
        <p:nvGrpSpPr>
          <p:cNvPr id="42" name="Group 41">
            <a:extLst>
              <a:ext uri="{FF2B5EF4-FFF2-40B4-BE49-F238E27FC236}">
                <a16:creationId xmlns="" xmlns:a16="http://schemas.microsoft.com/office/drawing/2014/main" id="{C8914C76-9E1B-6749-AAE2-B743B4445AB5}"/>
              </a:ext>
            </a:extLst>
          </p:cNvPr>
          <p:cNvGrpSpPr/>
          <p:nvPr/>
        </p:nvGrpSpPr>
        <p:grpSpPr>
          <a:xfrm>
            <a:off x="8797922" y="1498099"/>
            <a:ext cx="557787" cy="254680"/>
            <a:chOff x="3600254" y="4634995"/>
            <a:chExt cx="483937" cy="281006"/>
          </a:xfrm>
        </p:grpSpPr>
        <p:sp>
          <p:nvSpPr>
            <p:cNvPr id="44" name="Rounded Rectangle">
              <a:extLst>
                <a:ext uri="{FF2B5EF4-FFF2-40B4-BE49-F238E27FC236}">
                  <a16:creationId xmlns="" xmlns:a16="http://schemas.microsoft.com/office/drawing/2014/main" id="{D1CE60D3-0181-444B-A7BA-10DF1572A1F3}"/>
                </a:ext>
              </a:extLst>
            </p:cNvPr>
            <p:cNvSpPr/>
            <p:nvPr/>
          </p:nvSpPr>
          <p:spPr>
            <a:xfrm rot="10800000">
              <a:off x="3600254" y="4634995"/>
              <a:ext cx="483937" cy="281006"/>
            </a:xfrm>
            <a:prstGeom prst="roundRect">
              <a:avLst>
                <a:gd name="adj" fmla="val 50000"/>
              </a:avLst>
            </a:prstGeom>
            <a:gradFill>
              <a:gsLst>
                <a:gs pos="0">
                  <a:schemeClr val="accent1"/>
                </a:gs>
                <a:gs pos="87000">
                  <a:schemeClr val="accent5"/>
                </a:gs>
              </a:gsLst>
              <a:lin ang="2700000" scaled="0"/>
            </a:gradFill>
            <a:ln w="12700" cap="flat">
              <a:noFill/>
              <a:miter lim="400000"/>
            </a:ln>
            <a:effectLst/>
          </p:spPr>
          <p:txBody>
            <a:bodyPr wrap="square" lIns="0" tIns="0" rIns="0" bIns="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1" i="0" u="none" strike="noStrike" kern="1200" cap="none" spc="0" normalizeH="0" baseline="0" noProof="0">
                <a:ln>
                  <a:noFill/>
                </a:ln>
                <a:solidFill>
                  <a:srgbClr val="F6F9FF"/>
                </a:solidFill>
                <a:effectLst/>
                <a:uLnTx/>
                <a:uFillTx/>
                <a:latin typeface="Century Gothic"/>
                <a:ea typeface="Helvetica Neue Medium"/>
                <a:cs typeface="Helvetica Neue Medium"/>
              </a:endParaRPr>
            </a:p>
          </p:txBody>
        </p:sp>
        <p:sp>
          <p:nvSpPr>
            <p:cNvPr id="45" name="Slide">
              <a:extLst>
                <a:ext uri="{FF2B5EF4-FFF2-40B4-BE49-F238E27FC236}">
                  <a16:creationId xmlns="" xmlns:a16="http://schemas.microsoft.com/office/drawing/2014/main" id="{22784AEE-809E-C543-9072-AE80749A6944}"/>
                </a:ext>
              </a:extLst>
            </p:cNvPr>
            <p:cNvSpPr txBox="1"/>
            <p:nvPr/>
          </p:nvSpPr>
          <p:spPr>
            <a:xfrm>
              <a:off x="3743478" y="4691987"/>
              <a:ext cx="197489" cy="1670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lnSpc>
                  <a:spcPct val="120000"/>
                </a:lnSpc>
                <a:defRPr sz="1800" b="0">
                  <a:solidFill>
                    <a:srgbClr val="F6F9FF"/>
                  </a:solidFill>
                  <a:latin typeface="Poppins Light"/>
                  <a:ea typeface="Poppins Light"/>
                  <a:cs typeface="Poppins Light"/>
                  <a:sym typeface="Poppins Light"/>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900" b="1" i="0" u="none" strike="noStrike" kern="1200" cap="none" spc="0" normalizeH="0" baseline="0" noProof="0" dirty="0">
                  <a:ln>
                    <a:noFill/>
                  </a:ln>
                  <a:solidFill>
                    <a:schemeClr val="bg1"/>
                  </a:solidFill>
                  <a:effectLst/>
                  <a:uLnTx/>
                  <a:uFillTx/>
                  <a:latin typeface="Century Gothic"/>
                  <a:cs typeface="Poppins Light"/>
                  <a:sym typeface="Poppins Light"/>
                </a:rPr>
                <a:t>10%</a:t>
              </a:r>
              <a:endParaRPr kumimoji="0" sz="900" b="1" i="0" u="none" strike="noStrike" kern="1200" cap="none" spc="0" normalizeH="0" baseline="0" noProof="0" dirty="0">
                <a:ln>
                  <a:noFill/>
                </a:ln>
                <a:solidFill>
                  <a:schemeClr val="bg1"/>
                </a:solidFill>
                <a:effectLst/>
                <a:uLnTx/>
                <a:uFillTx/>
                <a:latin typeface="Century Gothic"/>
                <a:cs typeface="Poppins Light"/>
                <a:sym typeface="Poppins Light"/>
              </a:endParaRPr>
            </a:p>
          </p:txBody>
        </p:sp>
      </p:grpSp>
      <p:sp>
        <p:nvSpPr>
          <p:cNvPr id="43" name="TextBox 42">
            <a:extLst>
              <a:ext uri="{FF2B5EF4-FFF2-40B4-BE49-F238E27FC236}">
                <a16:creationId xmlns="" xmlns:a16="http://schemas.microsoft.com/office/drawing/2014/main" id="{8806E1BC-B0E0-BE4A-B35B-DBCF34C71E77}"/>
              </a:ext>
            </a:extLst>
          </p:cNvPr>
          <p:cNvSpPr txBox="1"/>
          <p:nvPr/>
        </p:nvSpPr>
        <p:spPr>
          <a:xfrm>
            <a:off x="9360010" y="1497815"/>
            <a:ext cx="1527083" cy="255257"/>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900" b="0" u="none" strike="noStrike" kern="1200" cap="none" spc="0" normalizeH="0" baseline="0" noProof="0" dirty="0">
                <a:ln>
                  <a:noFill/>
                </a:ln>
                <a:effectLst/>
                <a:uLnTx/>
                <a:uFillTx/>
                <a:latin typeface="Century Gothic"/>
                <a:ea typeface="Helvetica Neue Medium"/>
                <a:cs typeface="Helvetica Neue Medium"/>
              </a:rPr>
              <a:t>Return on investment</a:t>
            </a:r>
          </a:p>
        </p:txBody>
      </p:sp>
      <p:sp>
        <p:nvSpPr>
          <p:cNvPr id="46" name="TextBox 45">
            <a:extLst>
              <a:ext uri="{FF2B5EF4-FFF2-40B4-BE49-F238E27FC236}">
                <a16:creationId xmlns="" xmlns:a16="http://schemas.microsoft.com/office/drawing/2014/main" id="{2F998D84-2B30-6D49-992E-2A50836375AD}"/>
              </a:ext>
            </a:extLst>
          </p:cNvPr>
          <p:cNvSpPr txBox="1"/>
          <p:nvPr/>
        </p:nvSpPr>
        <p:spPr>
          <a:xfrm>
            <a:off x="8737761" y="628995"/>
            <a:ext cx="3361105" cy="2737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lumMod val="50000"/>
                  </a:schemeClr>
                </a:solidFill>
                <a:effectLst/>
                <a:uLnTx/>
                <a:uFillTx/>
                <a:latin typeface="Century Gothic"/>
                <a:ea typeface="Helvetica Neue Medium"/>
                <a:cs typeface="Helvetica Neue Medium"/>
              </a:rPr>
              <a:t>Optimize existing products for existing customers</a:t>
            </a:r>
          </a:p>
        </p:txBody>
      </p:sp>
      <p:sp>
        <p:nvSpPr>
          <p:cNvPr id="51" name="TextBox 50">
            <a:extLst>
              <a:ext uri="{FF2B5EF4-FFF2-40B4-BE49-F238E27FC236}">
                <a16:creationId xmlns="" xmlns:a16="http://schemas.microsoft.com/office/drawing/2014/main" id="{89625B5C-9A08-3E48-88B7-A24B8B574C25}"/>
              </a:ext>
            </a:extLst>
          </p:cNvPr>
          <p:cNvSpPr txBox="1"/>
          <p:nvPr/>
        </p:nvSpPr>
        <p:spPr>
          <a:xfrm>
            <a:off x="8737762" y="2720742"/>
            <a:ext cx="2272610" cy="298155"/>
          </a:xfrm>
          <a:prstGeom prst="rect">
            <a:avLst/>
          </a:prstGeom>
          <a:noFill/>
        </p:spPr>
        <p:txBody>
          <a:bodyPr wrap="square" rtlCol="0">
            <a:spAutoFit/>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accent1"/>
                </a:solidFill>
                <a:effectLst/>
                <a:uLnTx/>
                <a:uFillTx/>
                <a:latin typeface="Century Gothic"/>
                <a:ea typeface="Helvetica Neue Medium"/>
                <a:cs typeface="Helvetica Neue Medium"/>
              </a:rPr>
              <a:t>ADJACENT</a:t>
            </a:r>
          </a:p>
        </p:txBody>
      </p:sp>
      <p:grpSp>
        <p:nvGrpSpPr>
          <p:cNvPr id="60" name="Group 59">
            <a:extLst>
              <a:ext uri="{FF2B5EF4-FFF2-40B4-BE49-F238E27FC236}">
                <a16:creationId xmlns="" xmlns:a16="http://schemas.microsoft.com/office/drawing/2014/main" id="{89C19811-D8A8-C74B-A6F7-4587E514E818}"/>
              </a:ext>
            </a:extLst>
          </p:cNvPr>
          <p:cNvGrpSpPr/>
          <p:nvPr/>
        </p:nvGrpSpPr>
        <p:grpSpPr>
          <a:xfrm>
            <a:off x="8797922" y="3435139"/>
            <a:ext cx="557788" cy="254680"/>
            <a:chOff x="2829723" y="5142817"/>
            <a:chExt cx="656233" cy="281006"/>
          </a:xfrm>
        </p:grpSpPr>
        <p:sp>
          <p:nvSpPr>
            <p:cNvPr id="62" name="Rounded Rectangle">
              <a:extLst>
                <a:ext uri="{FF2B5EF4-FFF2-40B4-BE49-F238E27FC236}">
                  <a16:creationId xmlns="" xmlns:a16="http://schemas.microsoft.com/office/drawing/2014/main" id="{32E3E886-3FE7-C543-B7E7-C78F85EEB02E}"/>
                </a:ext>
              </a:extLst>
            </p:cNvPr>
            <p:cNvSpPr/>
            <p:nvPr/>
          </p:nvSpPr>
          <p:spPr>
            <a:xfrm rot="10800000">
              <a:off x="2829723" y="5142817"/>
              <a:ext cx="656233" cy="281006"/>
            </a:xfrm>
            <a:prstGeom prst="roundRect">
              <a:avLst>
                <a:gd name="adj" fmla="val 50000"/>
              </a:avLst>
            </a:prstGeom>
            <a:gradFill>
              <a:gsLst>
                <a:gs pos="0">
                  <a:schemeClr val="accent1"/>
                </a:gs>
                <a:gs pos="87000">
                  <a:schemeClr val="accent5"/>
                </a:gs>
              </a:gsLst>
              <a:lin ang="2700000" scaled="0"/>
            </a:gradFill>
            <a:ln w="12700" cap="flat">
              <a:noFill/>
              <a:miter lim="400000"/>
            </a:ln>
            <a:effectLst/>
          </p:spPr>
          <p:txBody>
            <a:bodyPr wrap="square" lIns="0" tIns="0" rIns="0" bIns="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1" i="0" u="none" strike="noStrike" kern="1200" cap="none" spc="0" normalizeH="0" baseline="0" noProof="0" dirty="0">
                <a:ln>
                  <a:noFill/>
                </a:ln>
                <a:solidFill>
                  <a:srgbClr val="F6F9FF"/>
                </a:solidFill>
                <a:effectLst/>
                <a:uLnTx/>
                <a:uFillTx/>
                <a:latin typeface="Century Gothic"/>
                <a:ea typeface="Helvetica Neue Medium"/>
                <a:cs typeface="Helvetica Neue Medium"/>
              </a:endParaRPr>
            </a:p>
          </p:txBody>
        </p:sp>
        <p:sp>
          <p:nvSpPr>
            <p:cNvPr id="63" name="Portfolio">
              <a:extLst>
                <a:ext uri="{FF2B5EF4-FFF2-40B4-BE49-F238E27FC236}">
                  <a16:creationId xmlns="" xmlns:a16="http://schemas.microsoft.com/office/drawing/2014/main" id="{E8110B9A-E253-E34F-A757-339679F23EBD}"/>
                </a:ext>
              </a:extLst>
            </p:cNvPr>
            <p:cNvSpPr txBox="1"/>
            <p:nvPr/>
          </p:nvSpPr>
          <p:spPr>
            <a:xfrm>
              <a:off x="3032658" y="5199808"/>
              <a:ext cx="267800" cy="1670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lnSpc>
                  <a:spcPct val="120000"/>
                </a:lnSpc>
                <a:defRPr sz="1800" b="0">
                  <a:solidFill>
                    <a:srgbClr val="F6F9FF"/>
                  </a:solidFill>
                  <a:latin typeface="Poppins Light"/>
                  <a:ea typeface="Poppins Light"/>
                  <a:cs typeface="Poppins Light"/>
                  <a:sym typeface="Poppins Light"/>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en-US" sz="900" b="1" dirty="0">
                  <a:solidFill>
                    <a:schemeClr val="bg1"/>
                  </a:solidFill>
                  <a:latin typeface="Century Gothic"/>
                </a:rPr>
                <a:t>2</a:t>
              </a:r>
              <a:r>
                <a:rPr kumimoji="0" lang="en-US" sz="900" b="1" i="0" u="none" strike="noStrike" kern="1200" cap="none" spc="0" normalizeH="0" baseline="0" noProof="0" dirty="0">
                  <a:ln>
                    <a:noFill/>
                  </a:ln>
                  <a:solidFill>
                    <a:schemeClr val="bg1"/>
                  </a:solidFill>
                  <a:effectLst/>
                  <a:uLnTx/>
                  <a:uFillTx/>
                  <a:latin typeface="Century Gothic"/>
                  <a:cs typeface="Poppins Light"/>
                  <a:sym typeface="Poppins Light"/>
                </a:rPr>
                <a:t>0%</a:t>
              </a:r>
              <a:endParaRPr kumimoji="0" sz="900" b="1" i="0" u="none" strike="noStrike" kern="1200" cap="none" spc="0" normalizeH="0" baseline="0" noProof="0" dirty="0">
                <a:ln>
                  <a:noFill/>
                </a:ln>
                <a:solidFill>
                  <a:schemeClr val="bg1"/>
                </a:solidFill>
                <a:effectLst/>
                <a:uLnTx/>
                <a:uFillTx/>
                <a:latin typeface="Century Gothic"/>
                <a:cs typeface="Poppins Light"/>
                <a:sym typeface="Poppins Light"/>
              </a:endParaRPr>
            </a:p>
          </p:txBody>
        </p:sp>
      </p:grpSp>
      <p:sp>
        <p:nvSpPr>
          <p:cNvPr id="61" name="TextBox 60">
            <a:extLst>
              <a:ext uri="{FF2B5EF4-FFF2-40B4-BE49-F238E27FC236}">
                <a16:creationId xmlns="" xmlns:a16="http://schemas.microsoft.com/office/drawing/2014/main" id="{7D474FD9-8186-B94D-9A47-60CB86E9BF70}"/>
              </a:ext>
            </a:extLst>
          </p:cNvPr>
          <p:cNvSpPr txBox="1"/>
          <p:nvPr/>
        </p:nvSpPr>
        <p:spPr>
          <a:xfrm>
            <a:off x="9360012" y="3434857"/>
            <a:ext cx="1527081" cy="255257"/>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900" b="0" u="none" strike="noStrike" kern="1200" cap="none" spc="0" normalizeH="0" baseline="0" noProof="0" dirty="0">
                <a:ln>
                  <a:noFill/>
                </a:ln>
                <a:effectLst/>
                <a:uLnTx/>
                <a:uFillTx/>
                <a:latin typeface="Century Gothic"/>
                <a:ea typeface="Helvetica Neue Medium"/>
                <a:cs typeface="Helvetica Neue Medium"/>
              </a:rPr>
              <a:t>Allocation of resource</a:t>
            </a:r>
          </a:p>
        </p:txBody>
      </p:sp>
      <p:grpSp>
        <p:nvGrpSpPr>
          <p:cNvPr id="56" name="Group 55">
            <a:extLst>
              <a:ext uri="{FF2B5EF4-FFF2-40B4-BE49-F238E27FC236}">
                <a16:creationId xmlns="" xmlns:a16="http://schemas.microsoft.com/office/drawing/2014/main" id="{0C73F3B2-4F4F-6147-9391-34AEBF2F531D}"/>
              </a:ext>
            </a:extLst>
          </p:cNvPr>
          <p:cNvGrpSpPr/>
          <p:nvPr/>
        </p:nvGrpSpPr>
        <p:grpSpPr>
          <a:xfrm>
            <a:off x="8797922" y="3812423"/>
            <a:ext cx="557787" cy="254680"/>
            <a:chOff x="3600254" y="4634995"/>
            <a:chExt cx="483937" cy="281006"/>
          </a:xfrm>
        </p:grpSpPr>
        <p:sp>
          <p:nvSpPr>
            <p:cNvPr id="58" name="Rounded Rectangle">
              <a:extLst>
                <a:ext uri="{FF2B5EF4-FFF2-40B4-BE49-F238E27FC236}">
                  <a16:creationId xmlns="" xmlns:a16="http://schemas.microsoft.com/office/drawing/2014/main" id="{CB27DE9D-8A35-3546-98F7-0049EC331C14}"/>
                </a:ext>
              </a:extLst>
            </p:cNvPr>
            <p:cNvSpPr/>
            <p:nvPr/>
          </p:nvSpPr>
          <p:spPr>
            <a:xfrm rot="10800000">
              <a:off x="3600254" y="4634995"/>
              <a:ext cx="483937" cy="281006"/>
            </a:xfrm>
            <a:prstGeom prst="roundRect">
              <a:avLst>
                <a:gd name="adj" fmla="val 50000"/>
              </a:avLst>
            </a:prstGeom>
            <a:gradFill>
              <a:gsLst>
                <a:gs pos="0">
                  <a:schemeClr val="accent1"/>
                </a:gs>
                <a:gs pos="87000">
                  <a:schemeClr val="accent5"/>
                </a:gs>
              </a:gsLst>
              <a:lin ang="2700000" scaled="0"/>
            </a:gradFill>
            <a:ln w="12700" cap="flat">
              <a:noFill/>
              <a:miter lim="400000"/>
            </a:ln>
            <a:effectLst/>
          </p:spPr>
          <p:txBody>
            <a:bodyPr wrap="square" lIns="0" tIns="0" rIns="0" bIns="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1" i="0" u="none" strike="noStrike" kern="1200" cap="none" spc="0" normalizeH="0" baseline="0" noProof="0">
                <a:ln>
                  <a:noFill/>
                </a:ln>
                <a:solidFill>
                  <a:srgbClr val="F6F9FF"/>
                </a:solidFill>
                <a:effectLst/>
                <a:uLnTx/>
                <a:uFillTx/>
                <a:latin typeface="Century Gothic"/>
                <a:ea typeface="Helvetica Neue Medium"/>
                <a:cs typeface="Helvetica Neue Medium"/>
              </a:endParaRPr>
            </a:p>
          </p:txBody>
        </p:sp>
        <p:sp>
          <p:nvSpPr>
            <p:cNvPr id="59" name="Slide">
              <a:extLst>
                <a:ext uri="{FF2B5EF4-FFF2-40B4-BE49-F238E27FC236}">
                  <a16:creationId xmlns="" xmlns:a16="http://schemas.microsoft.com/office/drawing/2014/main" id="{2B7F45AD-775E-0B4E-AE91-9F099F1A547B}"/>
                </a:ext>
              </a:extLst>
            </p:cNvPr>
            <p:cNvSpPr txBox="1"/>
            <p:nvPr/>
          </p:nvSpPr>
          <p:spPr>
            <a:xfrm>
              <a:off x="3743478" y="4691987"/>
              <a:ext cx="197489" cy="1670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lnSpc>
                  <a:spcPct val="120000"/>
                </a:lnSpc>
                <a:defRPr sz="1800" b="0">
                  <a:solidFill>
                    <a:srgbClr val="F6F9FF"/>
                  </a:solidFill>
                  <a:latin typeface="Poppins Light"/>
                  <a:ea typeface="Poppins Light"/>
                  <a:cs typeface="Poppins Light"/>
                  <a:sym typeface="Poppins Light"/>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en-US" sz="900" b="1" dirty="0">
                  <a:solidFill>
                    <a:schemeClr val="bg1"/>
                  </a:solidFill>
                  <a:latin typeface="Century Gothic"/>
                </a:rPr>
                <a:t>2</a:t>
              </a:r>
              <a:r>
                <a:rPr kumimoji="0" lang="en-US" sz="900" b="1" i="0" u="none" strike="noStrike" kern="1200" cap="none" spc="0" normalizeH="0" baseline="0" noProof="0" dirty="0">
                  <a:ln>
                    <a:noFill/>
                  </a:ln>
                  <a:solidFill>
                    <a:schemeClr val="bg1"/>
                  </a:solidFill>
                  <a:effectLst/>
                  <a:uLnTx/>
                  <a:uFillTx/>
                  <a:latin typeface="Century Gothic"/>
                  <a:cs typeface="Poppins Light"/>
                  <a:sym typeface="Poppins Light"/>
                </a:rPr>
                <a:t>0%</a:t>
              </a:r>
              <a:endParaRPr kumimoji="0" sz="900" b="1" i="0" u="none" strike="noStrike" kern="1200" cap="none" spc="0" normalizeH="0" baseline="0" noProof="0" dirty="0">
                <a:ln>
                  <a:noFill/>
                </a:ln>
                <a:solidFill>
                  <a:schemeClr val="bg1"/>
                </a:solidFill>
                <a:effectLst/>
                <a:uLnTx/>
                <a:uFillTx/>
                <a:latin typeface="Century Gothic"/>
                <a:cs typeface="Poppins Light"/>
                <a:sym typeface="Poppins Light"/>
              </a:endParaRPr>
            </a:p>
          </p:txBody>
        </p:sp>
      </p:grpSp>
      <p:sp>
        <p:nvSpPr>
          <p:cNvPr id="57" name="TextBox 56">
            <a:extLst>
              <a:ext uri="{FF2B5EF4-FFF2-40B4-BE49-F238E27FC236}">
                <a16:creationId xmlns="" xmlns:a16="http://schemas.microsoft.com/office/drawing/2014/main" id="{8B4D7DDA-0433-984E-B266-5B99F7EF9420}"/>
              </a:ext>
            </a:extLst>
          </p:cNvPr>
          <p:cNvSpPr txBox="1"/>
          <p:nvPr/>
        </p:nvSpPr>
        <p:spPr>
          <a:xfrm>
            <a:off x="9360010" y="3812139"/>
            <a:ext cx="1527083" cy="255257"/>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900" b="0" u="none" strike="noStrike" kern="1200" cap="none" spc="0" normalizeH="0" baseline="0" noProof="0" dirty="0">
                <a:ln>
                  <a:noFill/>
                </a:ln>
                <a:effectLst/>
                <a:uLnTx/>
                <a:uFillTx/>
                <a:latin typeface="Century Gothic"/>
                <a:ea typeface="Helvetica Neue Medium"/>
                <a:cs typeface="Helvetica Neue Medium"/>
              </a:rPr>
              <a:t>Return on investment</a:t>
            </a:r>
          </a:p>
        </p:txBody>
      </p:sp>
      <p:sp>
        <p:nvSpPr>
          <p:cNvPr id="53" name="TextBox 52">
            <a:extLst>
              <a:ext uri="{FF2B5EF4-FFF2-40B4-BE49-F238E27FC236}">
                <a16:creationId xmlns="" xmlns:a16="http://schemas.microsoft.com/office/drawing/2014/main" id="{A0E1F35E-FFD9-DF42-8C44-7C8F649424E4}"/>
              </a:ext>
            </a:extLst>
          </p:cNvPr>
          <p:cNvSpPr txBox="1"/>
          <p:nvPr/>
        </p:nvSpPr>
        <p:spPr>
          <a:xfrm>
            <a:off x="8737761" y="2922411"/>
            <a:ext cx="3157905" cy="273729"/>
          </a:xfrm>
          <a:prstGeom prst="rect">
            <a:avLst/>
          </a:prstGeom>
          <a:noFill/>
        </p:spPr>
        <p:txBody>
          <a:bodyPr wrap="square" rtlCol="0">
            <a:spAutoFit/>
          </a:bodyPr>
          <a:lstStyle/>
          <a:p>
            <a:pPr>
              <a:lnSpc>
                <a:spcPct val="150000"/>
              </a:lnSpc>
              <a:defRPr/>
            </a:pPr>
            <a:r>
              <a:rPr lang="en-US" sz="900" dirty="0">
                <a:solidFill>
                  <a:schemeClr val="bg1">
                    <a:lumMod val="50000"/>
                  </a:schemeClr>
                </a:solidFill>
                <a:latin typeface="Century Gothic"/>
                <a:ea typeface="Helvetica Neue Medium"/>
                <a:cs typeface="Helvetica Neue Medium"/>
              </a:rPr>
              <a:t>Expand</a:t>
            </a:r>
            <a:r>
              <a:rPr kumimoji="0" lang="en-US" sz="900" b="0" i="0" u="none" strike="noStrike" kern="1200" cap="none" spc="0" normalizeH="0" baseline="0" noProof="0" dirty="0">
                <a:ln>
                  <a:noFill/>
                </a:ln>
                <a:solidFill>
                  <a:schemeClr val="bg1">
                    <a:lumMod val="50000"/>
                  </a:schemeClr>
                </a:solidFill>
                <a:effectLst/>
                <a:uLnTx/>
                <a:uFillTx/>
                <a:latin typeface="Century Gothic"/>
                <a:ea typeface="Helvetica Neue Medium"/>
                <a:cs typeface="Helvetica Neue Medium"/>
              </a:rPr>
              <a:t> </a:t>
            </a:r>
            <a:r>
              <a:rPr lang="en-US" sz="900" dirty="0">
                <a:solidFill>
                  <a:schemeClr val="bg1">
                    <a:lumMod val="50000"/>
                  </a:schemeClr>
                </a:solidFill>
                <a:latin typeface="Century Gothic"/>
                <a:ea typeface="Helvetica Neue Medium"/>
                <a:cs typeface="Helvetica Neue Medium"/>
              </a:rPr>
              <a:t>from existing business into new business</a:t>
            </a:r>
          </a:p>
        </p:txBody>
      </p:sp>
      <p:sp>
        <p:nvSpPr>
          <p:cNvPr id="65" name="TextBox 64">
            <a:extLst>
              <a:ext uri="{FF2B5EF4-FFF2-40B4-BE49-F238E27FC236}">
                <a16:creationId xmlns="" xmlns:a16="http://schemas.microsoft.com/office/drawing/2014/main" id="{08DE247B-F71F-0942-81FA-D981B454C5FE}"/>
              </a:ext>
            </a:extLst>
          </p:cNvPr>
          <p:cNvSpPr txBox="1"/>
          <p:nvPr/>
        </p:nvSpPr>
        <p:spPr>
          <a:xfrm>
            <a:off x="8737762" y="5051887"/>
            <a:ext cx="2272610" cy="298155"/>
          </a:xfrm>
          <a:prstGeom prst="rect">
            <a:avLst/>
          </a:prstGeom>
          <a:noFill/>
        </p:spPr>
        <p:txBody>
          <a:bodyPr wrap="square" rtlCol="0">
            <a:spAutoFit/>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accent1"/>
                </a:solidFill>
                <a:effectLst/>
                <a:uLnTx/>
                <a:uFillTx/>
                <a:latin typeface="Century Gothic"/>
                <a:ea typeface="Helvetica Neue Medium"/>
                <a:cs typeface="Helvetica Neue Medium"/>
              </a:rPr>
              <a:t>TRANSFORMATIONAL</a:t>
            </a:r>
          </a:p>
        </p:txBody>
      </p:sp>
      <p:grpSp>
        <p:nvGrpSpPr>
          <p:cNvPr id="74" name="Group 73">
            <a:extLst>
              <a:ext uri="{FF2B5EF4-FFF2-40B4-BE49-F238E27FC236}">
                <a16:creationId xmlns="" xmlns:a16="http://schemas.microsoft.com/office/drawing/2014/main" id="{4BD8DFE8-015E-044F-981C-2B3BFF4E5FF5}"/>
              </a:ext>
            </a:extLst>
          </p:cNvPr>
          <p:cNvGrpSpPr/>
          <p:nvPr/>
        </p:nvGrpSpPr>
        <p:grpSpPr>
          <a:xfrm>
            <a:off x="8797922" y="5809310"/>
            <a:ext cx="557788" cy="254680"/>
            <a:chOff x="2829723" y="5142817"/>
            <a:chExt cx="656233" cy="281006"/>
          </a:xfrm>
        </p:grpSpPr>
        <p:sp>
          <p:nvSpPr>
            <p:cNvPr id="76" name="Rounded Rectangle">
              <a:extLst>
                <a:ext uri="{FF2B5EF4-FFF2-40B4-BE49-F238E27FC236}">
                  <a16:creationId xmlns="" xmlns:a16="http://schemas.microsoft.com/office/drawing/2014/main" id="{CF36EB0E-548A-A445-8581-82272185B5DC}"/>
                </a:ext>
              </a:extLst>
            </p:cNvPr>
            <p:cNvSpPr/>
            <p:nvPr/>
          </p:nvSpPr>
          <p:spPr>
            <a:xfrm rot="10800000">
              <a:off x="2829723" y="5142817"/>
              <a:ext cx="656233" cy="281006"/>
            </a:xfrm>
            <a:prstGeom prst="roundRect">
              <a:avLst>
                <a:gd name="adj" fmla="val 50000"/>
              </a:avLst>
            </a:prstGeom>
            <a:gradFill>
              <a:gsLst>
                <a:gs pos="0">
                  <a:schemeClr val="accent1"/>
                </a:gs>
                <a:gs pos="87000">
                  <a:schemeClr val="accent5"/>
                </a:gs>
              </a:gsLst>
              <a:lin ang="2700000" scaled="0"/>
            </a:gradFill>
            <a:ln w="12700" cap="flat">
              <a:noFill/>
              <a:miter lim="400000"/>
            </a:ln>
            <a:effectLst/>
          </p:spPr>
          <p:txBody>
            <a:bodyPr wrap="square" lIns="0" tIns="0" rIns="0" bIns="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1" i="0" u="none" strike="noStrike" kern="1200" cap="none" spc="0" normalizeH="0" baseline="0" noProof="0" dirty="0">
                <a:ln>
                  <a:noFill/>
                </a:ln>
                <a:solidFill>
                  <a:srgbClr val="F6F9FF"/>
                </a:solidFill>
                <a:effectLst/>
                <a:uLnTx/>
                <a:uFillTx/>
                <a:latin typeface="Century Gothic"/>
                <a:ea typeface="Helvetica Neue Medium"/>
                <a:cs typeface="Helvetica Neue Medium"/>
              </a:endParaRPr>
            </a:p>
          </p:txBody>
        </p:sp>
        <p:sp>
          <p:nvSpPr>
            <p:cNvPr id="77" name="Portfolio">
              <a:extLst>
                <a:ext uri="{FF2B5EF4-FFF2-40B4-BE49-F238E27FC236}">
                  <a16:creationId xmlns="" xmlns:a16="http://schemas.microsoft.com/office/drawing/2014/main" id="{5210E985-95FF-364A-8668-2C7F06659C80}"/>
                </a:ext>
              </a:extLst>
            </p:cNvPr>
            <p:cNvSpPr txBox="1"/>
            <p:nvPr/>
          </p:nvSpPr>
          <p:spPr>
            <a:xfrm>
              <a:off x="3032658" y="5199808"/>
              <a:ext cx="267800" cy="1670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lnSpc>
                  <a:spcPct val="120000"/>
                </a:lnSpc>
                <a:defRPr sz="1800" b="0">
                  <a:solidFill>
                    <a:srgbClr val="F6F9FF"/>
                  </a:solidFill>
                  <a:latin typeface="Poppins Light"/>
                  <a:ea typeface="Poppins Light"/>
                  <a:cs typeface="Poppins Light"/>
                  <a:sym typeface="Poppins Light"/>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en-US" sz="900" b="1" dirty="0">
                  <a:solidFill>
                    <a:schemeClr val="bg1"/>
                  </a:solidFill>
                  <a:latin typeface="Century Gothic"/>
                </a:rPr>
                <a:t>1</a:t>
              </a:r>
              <a:r>
                <a:rPr kumimoji="0" lang="en-US" sz="900" b="1" i="0" u="none" strike="noStrike" kern="1200" cap="none" spc="0" normalizeH="0" baseline="0" noProof="0" dirty="0">
                  <a:ln>
                    <a:noFill/>
                  </a:ln>
                  <a:solidFill>
                    <a:schemeClr val="bg1"/>
                  </a:solidFill>
                  <a:effectLst/>
                  <a:uLnTx/>
                  <a:uFillTx/>
                  <a:latin typeface="Century Gothic"/>
                  <a:cs typeface="Poppins Light"/>
                  <a:sym typeface="Poppins Light"/>
                </a:rPr>
                <a:t>0%</a:t>
              </a:r>
              <a:endParaRPr kumimoji="0" sz="900" b="1" i="0" u="none" strike="noStrike" kern="1200" cap="none" spc="0" normalizeH="0" baseline="0" noProof="0" dirty="0">
                <a:ln>
                  <a:noFill/>
                </a:ln>
                <a:solidFill>
                  <a:schemeClr val="bg1"/>
                </a:solidFill>
                <a:effectLst/>
                <a:uLnTx/>
                <a:uFillTx/>
                <a:latin typeface="Century Gothic"/>
                <a:cs typeface="Poppins Light"/>
                <a:sym typeface="Poppins Light"/>
              </a:endParaRPr>
            </a:p>
          </p:txBody>
        </p:sp>
      </p:grpSp>
      <p:sp>
        <p:nvSpPr>
          <p:cNvPr id="75" name="TextBox 74">
            <a:extLst>
              <a:ext uri="{FF2B5EF4-FFF2-40B4-BE49-F238E27FC236}">
                <a16:creationId xmlns="" xmlns:a16="http://schemas.microsoft.com/office/drawing/2014/main" id="{635D529C-A844-4640-81D0-3012643ABA9D}"/>
              </a:ext>
            </a:extLst>
          </p:cNvPr>
          <p:cNvSpPr txBox="1"/>
          <p:nvPr/>
        </p:nvSpPr>
        <p:spPr>
          <a:xfrm>
            <a:off x="9360012" y="5809028"/>
            <a:ext cx="1527081" cy="255257"/>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900" b="0" u="none" strike="noStrike" kern="1200" cap="none" spc="0" normalizeH="0" baseline="0" noProof="0" dirty="0">
                <a:ln>
                  <a:noFill/>
                </a:ln>
                <a:effectLst/>
                <a:uLnTx/>
                <a:uFillTx/>
                <a:latin typeface="Century Gothic"/>
                <a:ea typeface="Helvetica Neue Medium"/>
                <a:cs typeface="Helvetica Neue Medium"/>
              </a:rPr>
              <a:t>Allocation of resource</a:t>
            </a:r>
          </a:p>
        </p:txBody>
      </p:sp>
      <p:grpSp>
        <p:nvGrpSpPr>
          <p:cNvPr id="70" name="Group 69">
            <a:extLst>
              <a:ext uri="{FF2B5EF4-FFF2-40B4-BE49-F238E27FC236}">
                <a16:creationId xmlns="" xmlns:a16="http://schemas.microsoft.com/office/drawing/2014/main" id="{F2E0EF6B-4491-944D-BBA7-308889BBB660}"/>
              </a:ext>
            </a:extLst>
          </p:cNvPr>
          <p:cNvGrpSpPr/>
          <p:nvPr/>
        </p:nvGrpSpPr>
        <p:grpSpPr>
          <a:xfrm>
            <a:off x="8797922" y="6186594"/>
            <a:ext cx="557787" cy="254680"/>
            <a:chOff x="3600254" y="4634995"/>
            <a:chExt cx="483937" cy="281006"/>
          </a:xfrm>
        </p:grpSpPr>
        <p:sp>
          <p:nvSpPr>
            <p:cNvPr id="72" name="Rounded Rectangle">
              <a:extLst>
                <a:ext uri="{FF2B5EF4-FFF2-40B4-BE49-F238E27FC236}">
                  <a16:creationId xmlns="" xmlns:a16="http://schemas.microsoft.com/office/drawing/2014/main" id="{89399283-9225-B447-9586-696B921E81C7}"/>
                </a:ext>
              </a:extLst>
            </p:cNvPr>
            <p:cNvSpPr/>
            <p:nvPr/>
          </p:nvSpPr>
          <p:spPr>
            <a:xfrm rot="10800000">
              <a:off x="3600254" y="4634995"/>
              <a:ext cx="483937" cy="281006"/>
            </a:xfrm>
            <a:prstGeom prst="roundRect">
              <a:avLst>
                <a:gd name="adj" fmla="val 50000"/>
              </a:avLst>
            </a:prstGeom>
            <a:gradFill>
              <a:gsLst>
                <a:gs pos="0">
                  <a:schemeClr val="accent1"/>
                </a:gs>
                <a:gs pos="87000">
                  <a:schemeClr val="accent5"/>
                </a:gs>
              </a:gsLst>
              <a:lin ang="2700000" scaled="0"/>
            </a:gradFill>
            <a:ln w="12700" cap="flat">
              <a:noFill/>
              <a:miter lim="400000"/>
            </a:ln>
            <a:effectLst/>
          </p:spPr>
          <p:txBody>
            <a:bodyPr wrap="square" lIns="0" tIns="0" rIns="0" bIns="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1" i="0" u="none" strike="noStrike" kern="1200" cap="none" spc="0" normalizeH="0" baseline="0" noProof="0">
                <a:ln>
                  <a:noFill/>
                </a:ln>
                <a:solidFill>
                  <a:srgbClr val="F6F9FF"/>
                </a:solidFill>
                <a:effectLst/>
                <a:uLnTx/>
                <a:uFillTx/>
                <a:latin typeface="Century Gothic"/>
                <a:ea typeface="Helvetica Neue Medium"/>
                <a:cs typeface="Helvetica Neue Medium"/>
              </a:endParaRPr>
            </a:p>
          </p:txBody>
        </p:sp>
        <p:sp>
          <p:nvSpPr>
            <p:cNvPr id="73" name="Slide">
              <a:extLst>
                <a:ext uri="{FF2B5EF4-FFF2-40B4-BE49-F238E27FC236}">
                  <a16:creationId xmlns="" xmlns:a16="http://schemas.microsoft.com/office/drawing/2014/main" id="{231F9202-D012-C840-ACD1-3AFB5BB11014}"/>
                </a:ext>
              </a:extLst>
            </p:cNvPr>
            <p:cNvSpPr txBox="1"/>
            <p:nvPr/>
          </p:nvSpPr>
          <p:spPr>
            <a:xfrm>
              <a:off x="3743478" y="4691987"/>
              <a:ext cx="197489" cy="1670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lnSpc>
                  <a:spcPct val="120000"/>
                </a:lnSpc>
                <a:defRPr sz="1800" b="0">
                  <a:solidFill>
                    <a:srgbClr val="F6F9FF"/>
                  </a:solidFill>
                  <a:latin typeface="Poppins Light"/>
                  <a:ea typeface="Poppins Light"/>
                  <a:cs typeface="Poppins Light"/>
                  <a:sym typeface="Poppins Light"/>
                </a:defRPr>
              </a:lvl1p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en-US" sz="900" b="1" dirty="0">
                  <a:solidFill>
                    <a:schemeClr val="bg1"/>
                  </a:solidFill>
                  <a:latin typeface="Century Gothic"/>
                </a:rPr>
                <a:t>7</a:t>
              </a:r>
              <a:r>
                <a:rPr kumimoji="0" lang="en-US" sz="900" b="1" i="0" u="none" strike="noStrike" kern="1200" cap="none" spc="0" normalizeH="0" baseline="0" noProof="0" dirty="0">
                  <a:ln>
                    <a:noFill/>
                  </a:ln>
                  <a:solidFill>
                    <a:schemeClr val="bg1"/>
                  </a:solidFill>
                  <a:effectLst/>
                  <a:uLnTx/>
                  <a:uFillTx/>
                  <a:latin typeface="Century Gothic"/>
                  <a:cs typeface="Poppins Light"/>
                  <a:sym typeface="Poppins Light"/>
                </a:rPr>
                <a:t>0%</a:t>
              </a:r>
              <a:endParaRPr kumimoji="0" sz="900" b="1" i="0" u="none" strike="noStrike" kern="1200" cap="none" spc="0" normalizeH="0" baseline="0" noProof="0" dirty="0">
                <a:ln>
                  <a:noFill/>
                </a:ln>
                <a:solidFill>
                  <a:schemeClr val="bg1"/>
                </a:solidFill>
                <a:effectLst/>
                <a:uLnTx/>
                <a:uFillTx/>
                <a:latin typeface="Century Gothic"/>
                <a:cs typeface="Poppins Light"/>
                <a:sym typeface="Poppins Light"/>
              </a:endParaRPr>
            </a:p>
          </p:txBody>
        </p:sp>
      </p:grpSp>
      <p:sp>
        <p:nvSpPr>
          <p:cNvPr id="71" name="TextBox 70">
            <a:extLst>
              <a:ext uri="{FF2B5EF4-FFF2-40B4-BE49-F238E27FC236}">
                <a16:creationId xmlns="" xmlns:a16="http://schemas.microsoft.com/office/drawing/2014/main" id="{73A186DB-212E-4345-967E-1EB53B479DC5}"/>
              </a:ext>
            </a:extLst>
          </p:cNvPr>
          <p:cNvSpPr txBox="1"/>
          <p:nvPr/>
        </p:nvSpPr>
        <p:spPr>
          <a:xfrm>
            <a:off x="9360010" y="6186310"/>
            <a:ext cx="1527083" cy="255257"/>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900" b="0" u="none" strike="noStrike" kern="1200" cap="none" spc="0" normalizeH="0" baseline="0" noProof="0" dirty="0">
                <a:ln>
                  <a:noFill/>
                </a:ln>
                <a:effectLst/>
                <a:uLnTx/>
                <a:uFillTx/>
                <a:latin typeface="Century Gothic"/>
                <a:ea typeface="Helvetica Neue Medium"/>
                <a:cs typeface="Helvetica Neue Medium"/>
              </a:rPr>
              <a:t>Return on investment</a:t>
            </a:r>
          </a:p>
        </p:txBody>
      </p:sp>
      <p:sp>
        <p:nvSpPr>
          <p:cNvPr id="67" name="TextBox 66">
            <a:extLst>
              <a:ext uri="{FF2B5EF4-FFF2-40B4-BE49-F238E27FC236}">
                <a16:creationId xmlns="" xmlns:a16="http://schemas.microsoft.com/office/drawing/2014/main" id="{61D2C6A9-DFE4-6746-AF7F-DECF6859B640}"/>
              </a:ext>
            </a:extLst>
          </p:cNvPr>
          <p:cNvSpPr txBox="1"/>
          <p:nvPr/>
        </p:nvSpPr>
        <p:spPr>
          <a:xfrm>
            <a:off x="8737761" y="5293593"/>
            <a:ext cx="3454239" cy="273729"/>
          </a:xfrm>
          <a:prstGeom prst="rect">
            <a:avLst/>
          </a:prstGeom>
          <a:noFill/>
        </p:spPr>
        <p:txBody>
          <a:bodyPr wrap="square" rtlCol="0">
            <a:spAutoFit/>
          </a:bodyPr>
          <a:lstStyle/>
          <a:p>
            <a:pPr lvl="0">
              <a:lnSpc>
                <a:spcPct val="150000"/>
              </a:lnSpc>
              <a:defRPr/>
            </a:pPr>
            <a:r>
              <a:rPr lang="en-US" sz="900" dirty="0">
                <a:solidFill>
                  <a:schemeClr val="bg1">
                    <a:lumMod val="50000"/>
                  </a:schemeClr>
                </a:solidFill>
                <a:latin typeface="Century Gothic"/>
                <a:ea typeface="Helvetica Neue Medium"/>
                <a:cs typeface="Helvetica Neue Medium"/>
              </a:rPr>
              <a:t>Develop breakthroughs yet to exist for the market</a:t>
            </a:r>
          </a:p>
        </p:txBody>
      </p:sp>
      <p:sp>
        <p:nvSpPr>
          <p:cNvPr id="16" name="TextBox 15">
            <a:extLst>
              <a:ext uri="{FF2B5EF4-FFF2-40B4-BE49-F238E27FC236}">
                <a16:creationId xmlns="" xmlns:a16="http://schemas.microsoft.com/office/drawing/2014/main" id="{1810CEED-1067-FF4D-A977-9E9B575CEB51}"/>
              </a:ext>
            </a:extLst>
          </p:cNvPr>
          <p:cNvSpPr txBox="1"/>
          <p:nvPr/>
        </p:nvSpPr>
        <p:spPr>
          <a:xfrm>
            <a:off x="1754819" y="4572518"/>
            <a:ext cx="1366638" cy="194797"/>
          </a:xfrm>
          <a:prstGeom prst="rect">
            <a:avLst/>
          </a:prstGeom>
          <a:noFill/>
        </p:spPr>
        <p:txBody>
          <a:bodyPr wrap="square" lIns="0" tIns="0" rIns="0" b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100" i="0" u="none" strike="noStrike" kern="1200" cap="none" spc="0" normalizeH="0" baseline="0" noProof="0" dirty="0">
                <a:ln>
                  <a:noFill/>
                </a:ln>
                <a:effectLst/>
                <a:uLnTx/>
                <a:uFillTx/>
                <a:latin typeface="Century Gothic"/>
                <a:ea typeface="Helvetica Neue Medium"/>
                <a:cs typeface="Helvetica Neue Medium"/>
              </a:rPr>
              <a:t>Core</a:t>
            </a:r>
          </a:p>
        </p:txBody>
      </p:sp>
      <p:sp>
        <p:nvSpPr>
          <p:cNvPr id="17" name="TextBox 16">
            <a:extLst>
              <a:ext uri="{FF2B5EF4-FFF2-40B4-BE49-F238E27FC236}">
                <a16:creationId xmlns="" xmlns:a16="http://schemas.microsoft.com/office/drawing/2014/main" id="{5242771C-0F07-4A46-A4D7-2011AED19D7A}"/>
              </a:ext>
            </a:extLst>
          </p:cNvPr>
          <p:cNvSpPr txBox="1"/>
          <p:nvPr/>
        </p:nvSpPr>
        <p:spPr>
          <a:xfrm>
            <a:off x="3617424" y="3489524"/>
            <a:ext cx="1424148" cy="194797"/>
          </a:xfrm>
          <a:prstGeom prst="rect">
            <a:avLst/>
          </a:prstGeom>
          <a:noFill/>
        </p:spPr>
        <p:txBody>
          <a:bodyPr wrap="square" lIns="0" tIns="0" rIns="0" b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100" i="0" u="none" strike="noStrike" kern="1200" cap="none" spc="0" normalizeH="0" baseline="0" noProof="0" dirty="0">
                <a:ln>
                  <a:noFill/>
                </a:ln>
                <a:effectLst/>
                <a:uLnTx/>
                <a:uFillTx/>
                <a:latin typeface="Century Gothic"/>
                <a:ea typeface="Helvetica Neue Medium"/>
                <a:cs typeface="Helvetica Neue Medium"/>
              </a:rPr>
              <a:t>Adjacent</a:t>
            </a:r>
          </a:p>
        </p:txBody>
      </p:sp>
      <p:sp>
        <p:nvSpPr>
          <p:cNvPr id="18" name="TextBox 17">
            <a:extLst>
              <a:ext uri="{FF2B5EF4-FFF2-40B4-BE49-F238E27FC236}">
                <a16:creationId xmlns="" xmlns:a16="http://schemas.microsoft.com/office/drawing/2014/main" id="{5D5C1CB6-4403-1545-B10F-8A6A87C27FA7}"/>
              </a:ext>
            </a:extLst>
          </p:cNvPr>
          <p:cNvSpPr txBox="1"/>
          <p:nvPr/>
        </p:nvSpPr>
        <p:spPr>
          <a:xfrm>
            <a:off x="5659242" y="2640008"/>
            <a:ext cx="1493187" cy="194797"/>
          </a:xfrm>
          <a:prstGeom prst="rect">
            <a:avLst/>
          </a:prstGeom>
          <a:noFill/>
        </p:spPr>
        <p:txBody>
          <a:bodyPr wrap="square" lIns="0" tIns="0" rIns="0" bIns="0" rtlCol="0">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en-US" sz="1100" i="0" u="none" strike="noStrike" kern="1200" cap="none" spc="0" normalizeH="0" baseline="0" noProof="0" dirty="0">
                <a:ln>
                  <a:noFill/>
                </a:ln>
                <a:effectLst/>
                <a:uLnTx/>
                <a:uFillTx/>
                <a:latin typeface="Century Gothic"/>
                <a:ea typeface="Helvetica Neue Medium"/>
                <a:cs typeface="Helvetica Neue Medium"/>
              </a:rPr>
              <a:t>Transformational</a:t>
            </a:r>
          </a:p>
        </p:txBody>
      </p:sp>
      <p:grpSp>
        <p:nvGrpSpPr>
          <p:cNvPr id="5" name="Group 4">
            <a:extLst>
              <a:ext uri="{FF2B5EF4-FFF2-40B4-BE49-F238E27FC236}">
                <a16:creationId xmlns="" xmlns:a16="http://schemas.microsoft.com/office/drawing/2014/main" id="{8769FFE5-FAAB-4446-B94B-3A9D22A4C4F0}"/>
              </a:ext>
            </a:extLst>
          </p:cNvPr>
          <p:cNvGrpSpPr/>
          <p:nvPr/>
        </p:nvGrpSpPr>
        <p:grpSpPr>
          <a:xfrm>
            <a:off x="688564" y="1650524"/>
            <a:ext cx="454202" cy="3852596"/>
            <a:chOff x="688564" y="1650524"/>
            <a:chExt cx="454202" cy="3852596"/>
          </a:xfrm>
        </p:grpSpPr>
        <p:sp>
          <p:nvSpPr>
            <p:cNvPr id="78" name="Triangle">
              <a:extLst>
                <a:ext uri="{FF2B5EF4-FFF2-40B4-BE49-F238E27FC236}">
                  <a16:creationId xmlns="" xmlns:a16="http://schemas.microsoft.com/office/drawing/2014/main" id="{E0503D5A-2193-0549-A456-4D329470C9FB}"/>
                </a:ext>
              </a:extLst>
            </p:cNvPr>
            <p:cNvSpPr/>
            <p:nvPr/>
          </p:nvSpPr>
          <p:spPr>
            <a:xfrm rot="16200000">
              <a:off x="-1010633" y="3349721"/>
              <a:ext cx="3852596" cy="454202"/>
            </a:xfrm>
            <a:prstGeom prst="round2SameRect">
              <a:avLst>
                <a:gd name="adj1" fmla="val 32069"/>
                <a:gd name="adj2" fmla="val 0"/>
              </a:avLst>
            </a:prstGeom>
            <a:gradFill flip="none" rotWithShape="1">
              <a:gsLst>
                <a:gs pos="5000">
                  <a:schemeClr val="accent1"/>
                </a:gs>
                <a:gs pos="100000">
                  <a:schemeClr val="accent5"/>
                </a:gs>
              </a:gsLst>
              <a:lin ang="0" scaled="0"/>
              <a:tileRect/>
            </a:gradFill>
            <a:ln w="38100">
              <a:solidFill>
                <a:schemeClr val="bg1"/>
              </a:solidFill>
              <a:miter lim="400000"/>
            </a:ln>
          </p:spPr>
          <p:txBody>
            <a:bodyPr lIns="0" tIns="0" rIns="0" bIns="45720" anchor="ctr"/>
            <a:lstStyle/>
            <a:p>
              <a:pPr algn="ctr">
                <a:lnSpc>
                  <a:spcPct val="100000"/>
                </a:lnSpc>
                <a:defRPr sz="3200" spc="0">
                  <a:solidFill>
                    <a:srgbClr val="FFFFFF"/>
                  </a:solidFill>
                  <a:latin typeface="Helvetica Neue Medium"/>
                  <a:ea typeface="Helvetica Neue Medium"/>
                  <a:cs typeface="Helvetica Neue Medium"/>
                  <a:sym typeface="Helvetica Neue Medium"/>
                </a:defRPr>
              </a:pPr>
              <a:endParaRPr lang="en-US" sz="1000" b="1" dirty="0">
                <a:latin typeface="Century Gothic" panose="020B0502020202020204" pitchFamily="34" charset="0"/>
              </a:endParaRPr>
            </a:p>
          </p:txBody>
        </p:sp>
        <p:sp>
          <p:nvSpPr>
            <p:cNvPr id="21" name="TextBox 20">
              <a:extLst>
                <a:ext uri="{FF2B5EF4-FFF2-40B4-BE49-F238E27FC236}">
                  <a16:creationId xmlns="" xmlns:a16="http://schemas.microsoft.com/office/drawing/2014/main" id="{CF5FC3DC-1C00-2F40-A779-87F7C29808FB}"/>
                </a:ext>
              </a:extLst>
            </p:cNvPr>
            <p:cNvSpPr txBox="1"/>
            <p:nvPr/>
          </p:nvSpPr>
          <p:spPr>
            <a:xfrm rot="16200000">
              <a:off x="346827" y="3459561"/>
              <a:ext cx="1130008" cy="23023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Century Gothic"/>
                  <a:ea typeface="Helvetica Neue Medium"/>
                  <a:cs typeface="Helvetica Neue Medium"/>
                </a:rPr>
                <a:t>WHERE TO PLAY</a:t>
              </a:r>
            </a:p>
          </p:txBody>
        </p:sp>
        <p:sp>
          <p:nvSpPr>
            <p:cNvPr id="25" name="TextBox 24">
              <a:extLst>
                <a:ext uri="{FF2B5EF4-FFF2-40B4-BE49-F238E27FC236}">
                  <a16:creationId xmlns="" xmlns:a16="http://schemas.microsoft.com/office/drawing/2014/main" id="{22FD38A5-4C82-2547-9A4F-CDCE9D1DB06B}"/>
                </a:ext>
              </a:extLst>
            </p:cNvPr>
            <p:cNvSpPr txBox="1"/>
            <p:nvPr/>
          </p:nvSpPr>
          <p:spPr>
            <a:xfrm rot="16200000">
              <a:off x="332976" y="4719040"/>
              <a:ext cx="1141536" cy="238591"/>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bg1"/>
                  </a:solidFill>
                  <a:effectLst/>
                  <a:uLnTx/>
                  <a:uFillTx/>
                  <a:latin typeface="Century Gothic"/>
                  <a:ea typeface="Helvetica Neue Medium"/>
                  <a:cs typeface="Helvetica Neue Medium"/>
                </a:rPr>
                <a:t>Existing markets</a:t>
              </a:r>
            </a:p>
          </p:txBody>
        </p:sp>
        <p:sp>
          <p:nvSpPr>
            <p:cNvPr id="26" name="TextBox 25">
              <a:extLst>
                <a:ext uri="{FF2B5EF4-FFF2-40B4-BE49-F238E27FC236}">
                  <a16:creationId xmlns="" xmlns:a16="http://schemas.microsoft.com/office/drawing/2014/main" id="{BD70365C-A280-834C-AEF7-C8BDAE7202D5}"/>
                </a:ext>
              </a:extLst>
            </p:cNvPr>
            <p:cNvSpPr txBox="1"/>
            <p:nvPr/>
          </p:nvSpPr>
          <p:spPr>
            <a:xfrm rot="16200000">
              <a:off x="425236" y="2084147"/>
              <a:ext cx="957017" cy="238591"/>
            </a:xfrm>
            <a:prstGeom prst="rect">
              <a:avLst/>
            </a:prstGeom>
            <a:noFill/>
          </p:spPr>
          <p:txBody>
            <a:bodyPr wrap="square" rtlCol="0">
              <a:spAutoFit/>
            </a:bodyPr>
            <a:lstStyle/>
            <a:p>
              <a:pPr marL="0" marR="0" lvl="0" indent="0" algn="r" defTabSz="914400" rtl="0" eaLnBrk="1" fontAlgn="auto" latinLnBrk="0" hangingPunct="1">
                <a:lnSpc>
                  <a:spcPts val="14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bg1"/>
                  </a:solidFill>
                  <a:effectLst/>
                  <a:uLnTx/>
                  <a:uFillTx/>
                  <a:latin typeface="Century Gothic"/>
                  <a:ea typeface="Helvetica Neue Medium"/>
                  <a:cs typeface="Helvetica Neue Medium"/>
                </a:rPr>
                <a:t>New markets</a:t>
              </a:r>
            </a:p>
          </p:txBody>
        </p:sp>
      </p:grpSp>
      <p:grpSp>
        <p:nvGrpSpPr>
          <p:cNvPr id="2" name="Group 1">
            <a:extLst>
              <a:ext uri="{FF2B5EF4-FFF2-40B4-BE49-F238E27FC236}">
                <a16:creationId xmlns="" xmlns:a16="http://schemas.microsoft.com/office/drawing/2014/main" id="{340846AD-B4A0-694C-ACCB-936B78E2EDB1}"/>
              </a:ext>
            </a:extLst>
          </p:cNvPr>
          <p:cNvGrpSpPr/>
          <p:nvPr/>
        </p:nvGrpSpPr>
        <p:grpSpPr>
          <a:xfrm rot="5400000">
            <a:off x="4108645" y="2537241"/>
            <a:ext cx="475442" cy="6407201"/>
            <a:chOff x="840964" y="1853748"/>
            <a:chExt cx="475442" cy="3852596"/>
          </a:xfrm>
        </p:grpSpPr>
        <p:sp>
          <p:nvSpPr>
            <p:cNvPr id="89" name="Triangle">
              <a:extLst>
                <a:ext uri="{FF2B5EF4-FFF2-40B4-BE49-F238E27FC236}">
                  <a16:creationId xmlns="" xmlns:a16="http://schemas.microsoft.com/office/drawing/2014/main" id="{3E707CE8-3811-CC4E-BC7E-C90832D23D62}"/>
                </a:ext>
              </a:extLst>
            </p:cNvPr>
            <p:cNvSpPr/>
            <p:nvPr/>
          </p:nvSpPr>
          <p:spPr>
            <a:xfrm rot="5400000">
              <a:off x="-847613" y="3542325"/>
              <a:ext cx="3852596" cy="475442"/>
            </a:xfrm>
            <a:prstGeom prst="round2SameRect">
              <a:avLst>
                <a:gd name="adj1" fmla="val 32069"/>
                <a:gd name="adj2" fmla="val 0"/>
              </a:avLst>
            </a:prstGeom>
            <a:gradFill flip="none" rotWithShape="1">
              <a:gsLst>
                <a:gs pos="5000">
                  <a:schemeClr val="accent1"/>
                </a:gs>
                <a:gs pos="100000">
                  <a:schemeClr val="accent5"/>
                </a:gs>
              </a:gsLst>
              <a:lin ang="0" scaled="0"/>
              <a:tileRect/>
            </a:gradFill>
            <a:ln w="38100">
              <a:solidFill>
                <a:schemeClr val="bg1"/>
              </a:solidFill>
              <a:miter lim="400000"/>
            </a:ln>
          </p:spPr>
          <p:txBody>
            <a:bodyPr lIns="0" tIns="0" rIns="0" bIns="45720" anchor="ctr"/>
            <a:lstStyle/>
            <a:p>
              <a:pPr algn="ctr">
                <a:lnSpc>
                  <a:spcPct val="100000"/>
                </a:lnSpc>
                <a:defRPr sz="3200" spc="0">
                  <a:solidFill>
                    <a:srgbClr val="FFFFFF"/>
                  </a:solidFill>
                  <a:latin typeface="Helvetica Neue Medium"/>
                  <a:ea typeface="Helvetica Neue Medium"/>
                  <a:cs typeface="Helvetica Neue Medium"/>
                  <a:sym typeface="Helvetica Neue Medium"/>
                </a:defRPr>
              </a:pPr>
              <a:endParaRPr lang="en-US" sz="1000" b="1" dirty="0">
                <a:latin typeface="Century Gothic" panose="020B0502020202020204" pitchFamily="34" charset="0"/>
              </a:endParaRPr>
            </a:p>
          </p:txBody>
        </p:sp>
        <p:sp>
          <p:nvSpPr>
            <p:cNvPr id="90" name="TextBox 89">
              <a:extLst>
                <a:ext uri="{FF2B5EF4-FFF2-40B4-BE49-F238E27FC236}">
                  <a16:creationId xmlns="" xmlns:a16="http://schemas.microsoft.com/office/drawing/2014/main" id="{05E792B6-2784-7D42-85BE-8FC93DDDB9BF}"/>
                </a:ext>
              </a:extLst>
            </p:cNvPr>
            <p:cNvSpPr txBox="1"/>
            <p:nvPr/>
          </p:nvSpPr>
          <p:spPr>
            <a:xfrm rot="16200000">
              <a:off x="800315" y="3654792"/>
              <a:ext cx="553945" cy="2462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Century Gothic"/>
                  <a:ea typeface="Helvetica Neue Medium"/>
                  <a:cs typeface="Helvetica Neue Medium"/>
                </a:rPr>
                <a:t>HOW TO WIN</a:t>
              </a:r>
            </a:p>
          </p:txBody>
        </p:sp>
        <p:sp>
          <p:nvSpPr>
            <p:cNvPr id="91" name="TextBox 90">
              <a:extLst>
                <a:ext uri="{FF2B5EF4-FFF2-40B4-BE49-F238E27FC236}">
                  <a16:creationId xmlns="" xmlns:a16="http://schemas.microsoft.com/office/drawing/2014/main" id="{72608E17-2FBE-1844-A343-B71E7C450DB2}"/>
                </a:ext>
              </a:extLst>
            </p:cNvPr>
            <p:cNvSpPr txBox="1"/>
            <p:nvPr/>
          </p:nvSpPr>
          <p:spPr>
            <a:xfrm rot="16200000">
              <a:off x="495438" y="4916685"/>
              <a:ext cx="1141536" cy="249748"/>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bg1"/>
                  </a:solidFill>
                  <a:effectLst/>
                  <a:uLnTx/>
                  <a:uFillTx/>
                  <a:latin typeface="Century Gothic"/>
                  <a:ea typeface="Helvetica Neue Medium"/>
                  <a:cs typeface="Helvetica Neue Medium"/>
                </a:rPr>
                <a:t>Use existing product &amp; assets</a:t>
              </a:r>
            </a:p>
          </p:txBody>
        </p:sp>
        <p:sp>
          <p:nvSpPr>
            <p:cNvPr id="92" name="TextBox 91">
              <a:extLst>
                <a:ext uri="{FF2B5EF4-FFF2-40B4-BE49-F238E27FC236}">
                  <a16:creationId xmlns="" xmlns:a16="http://schemas.microsoft.com/office/drawing/2014/main" id="{4D8E2102-53B4-5742-B8CB-EDAC05149A44}"/>
                </a:ext>
              </a:extLst>
            </p:cNvPr>
            <p:cNvSpPr txBox="1"/>
            <p:nvPr/>
          </p:nvSpPr>
          <p:spPr>
            <a:xfrm rot="16200000">
              <a:off x="487778" y="2381710"/>
              <a:ext cx="1156857" cy="249748"/>
            </a:xfrm>
            <a:prstGeom prst="rect">
              <a:avLst/>
            </a:prstGeom>
            <a:noFill/>
          </p:spPr>
          <p:txBody>
            <a:bodyPr wrap="square" rtlCol="0">
              <a:spAutoFit/>
            </a:bodyPr>
            <a:lstStyle/>
            <a:p>
              <a:pPr marL="0" marR="0" lvl="0" indent="0" algn="r" defTabSz="914400" rtl="0" eaLnBrk="1" fontAlgn="auto" latinLnBrk="0" hangingPunct="1">
                <a:lnSpc>
                  <a:spcPts val="1400"/>
                </a:lnSpc>
                <a:spcBef>
                  <a:spcPts val="0"/>
                </a:spcBef>
                <a:spcAft>
                  <a:spcPts val="0"/>
                </a:spcAft>
                <a:buClrTx/>
                <a:buSzTx/>
                <a:buFontTx/>
                <a:buNone/>
                <a:tabLst/>
                <a:defRPr/>
              </a:pPr>
              <a:r>
                <a:rPr lang="en-US" sz="800" dirty="0">
                  <a:solidFill>
                    <a:schemeClr val="bg1"/>
                  </a:solidFill>
                  <a:latin typeface="Century Gothic"/>
                  <a:ea typeface="Helvetica Neue Medium"/>
                  <a:cs typeface="Helvetica Neue Medium"/>
                </a:rPr>
                <a:t>Develop new products &amp; assets</a:t>
              </a:r>
              <a:endParaRPr kumimoji="0" lang="en-US" sz="800" b="0" i="0" u="none" strike="noStrike" kern="1200" cap="none" spc="0" normalizeH="0" baseline="0" noProof="0" dirty="0">
                <a:ln>
                  <a:noFill/>
                </a:ln>
                <a:solidFill>
                  <a:schemeClr val="bg1"/>
                </a:solidFill>
                <a:effectLst/>
                <a:uLnTx/>
                <a:uFillTx/>
                <a:latin typeface="Century Gothic"/>
                <a:ea typeface="Helvetica Neue Medium"/>
                <a:cs typeface="Helvetica Neue Medium"/>
              </a:endParaRPr>
            </a:p>
          </p:txBody>
        </p:sp>
      </p:grpSp>
      <p:sp>
        <p:nvSpPr>
          <p:cNvPr id="83" name="Freeform 82">
            <a:extLst>
              <a:ext uri="{FF2B5EF4-FFF2-40B4-BE49-F238E27FC236}">
                <a16:creationId xmlns="" xmlns:a16="http://schemas.microsoft.com/office/drawing/2014/main" id="{8CAA91FD-C178-D147-A78C-55CBD0D8556F}"/>
              </a:ext>
            </a:extLst>
          </p:cNvPr>
          <p:cNvSpPr/>
          <p:nvPr/>
        </p:nvSpPr>
        <p:spPr>
          <a:xfrm>
            <a:off x="0" y="1650523"/>
            <a:ext cx="7556133" cy="5207477"/>
          </a:xfrm>
          <a:custGeom>
            <a:avLst/>
            <a:gdLst>
              <a:gd name="connsiteX0" fmla="*/ 1142766 w 7556133"/>
              <a:gd name="connsiteY0" fmla="*/ 3852599 h 5207477"/>
              <a:gd name="connsiteX1" fmla="*/ 1142766 w 7556133"/>
              <a:gd name="connsiteY1" fmla="*/ 4175572 h 5207477"/>
              <a:gd name="connsiteX2" fmla="*/ 1295235 w 7556133"/>
              <a:gd name="connsiteY2" fmla="*/ 4328041 h 5207477"/>
              <a:gd name="connsiteX3" fmla="*/ 7397498 w 7556133"/>
              <a:gd name="connsiteY3" fmla="*/ 4328041 h 5207477"/>
              <a:gd name="connsiteX4" fmla="*/ 7549967 w 7556133"/>
              <a:gd name="connsiteY4" fmla="*/ 4175572 h 5207477"/>
              <a:gd name="connsiteX5" fmla="*/ 7549967 w 7556133"/>
              <a:gd name="connsiteY5" fmla="*/ 3852599 h 5207477"/>
              <a:gd name="connsiteX6" fmla="*/ 834222 w 7556133"/>
              <a:gd name="connsiteY6" fmla="*/ 2 h 5207477"/>
              <a:gd name="connsiteX7" fmla="*/ 688564 w 7556133"/>
              <a:gd name="connsiteY7" fmla="*/ 145660 h 5207477"/>
              <a:gd name="connsiteX8" fmla="*/ 688564 w 7556133"/>
              <a:gd name="connsiteY8" fmla="*/ 3706940 h 5207477"/>
              <a:gd name="connsiteX9" fmla="*/ 834222 w 7556133"/>
              <a:gd name="connsiteY9" fmla="*/ 3852598 h 5207477"/>
              <a:gd name="connsiteX10" fmla="*/ 1142766 w 7556133"/>
              <a:gd name="connsiteY10" fmla="*/ 3852598 h 5207477"/>
              <a:gd name="connsiteX11" fmla="*/ 1142766 w 7556133"/>
              <a:gd name="connsiteY11" fmla="*/ 2 h 5207477"/>
              <a:gd name="connsiteX12" fmla="*/ 1146875 w 7556133"/>
              <a:gd name="connsiteY12" fmla="*/ 1 h 5207477"/>
              <a:gd name="connsiteX13" fmla="*/ 1146875 w 7556133"/>
              <a:gd name="connsiteY13" fmla="*/ 3852598 h 5207477"/>
              <a:gd name="connsiteX14" fmla="*/ 7373517 w 7556133"/>
              <a:gd name="connsiteY14" fmla="*/ 3852598 h 5207477"/>
              <a:gd name="connsiteX15" fmla="*/ 7549966 w 7556133"/>
              <a:gd name="connsiteY15" fmla="*/ 3676149 h 5207477"/>
              <a:gd name="connsiteX16" fmla="*/ 7549966 w 7556133"/>
              <a:gd name="connsiteY16" fmla="*/ 176450 h 5207477"/>
              <a:gd name="connsiteX17" fmla="*/ 7373517 w 7556133"/>
              <a:gd name="connsiteY17" fmla="*/ 1 h 5207477"/>
              <a:gd name="connsiteX18" fmla="*/ 0 w 7556133"/>
              <a:gd name="connsiteY18" fmla="*/ 0 h 5207477"/>
              <a:gd name="connsiteX19" fmla="*/ 7556133 w 7556133"/>
              <a:gd name="connsiteY19" fmla="*/ 0 h 5207477"/>
              <a:gd name="connsiteX20" fmla="*/ 7556133 w 7556133"/>
              <a:gd name="connsiteY20" fmla="*/ 5207477 h 5207477"/>
              <a:gd name="connsiteX21" fmla="*/ 0 w 7556133"/>
              <a:gd name="connsiteY21" fmla="*/ 5207477 h 5207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56133" h="5207477">
                <a:moveTo>
                  <a:pt x="1142766" y="3852599"/>
                </a:moveTo>
                <a:lnTo>
                  <a:pt x="1142766" y="4175572"/>
                </a:lnTo>
                <a:cubicBezTo>
                  <a:pt x="1142766" y="4259778"/>
                  <a:pt x="1211029" y="4328041"/>
                  <a:pt x="1295235" y="4328041"/>
                </a:cubicBezTo>
                <a:lnTo>
                  <a:pt x="7397498" y="4328041"/>
                </a:lnTo>
                <a:cubicBezTo>
                  <a:pt x="7481704" y="4328041"/>
                  <a:pt x="7549967" y="4259778"/>
                  <a:pt x="7549967" y="4175572"/>
                </a:cubicBezTo>
                <a:lnTo>
                  <a:pt x="7549967" y="3852599"/>
                </a:lnTo>
                <a:close/>
                <a:moveTo>
                  <a:pt x="834222" y="2"/>
                </a:moveTo>
                <a:cubicBezTo>
                  <a:pt x="753777" y="2"/>
                  <a:pt x="688564" y="65215"/>
                  <a:pt x="688564" y="145660"/>
                </a:cubicBezTo>
                <a:lnTo>
                  <a:pt x="688564" y="3706940"/>
                </a:lnTo>
                <a:cubicBezTo>
                  <a:pt x="688564" y="3787385"/>
                  <a:pt x="753777" y="3852598"/>
                  <a:pt x="834222" y="3852598"/>
                </a:cubicBezTo>
                <a:lnTo>
                  <a:pt x="1142766" y="3852598"/>
                </a:lnTo>
                <a:lnTo>
                  <a:pt x="1142766" y="2"/>
                </a:lnTo>
                <a:close/>
                <a:moveTo>
                  <a:pt x="1146875" y="1"/>
                </a:moveTo>
                <a:lnTo>
                  <a:pt x="1146875" y="3852598"/>
                </a:lnTo>
                <a:lnTo>
                  <a:pt x="7373517" y="3852598"/>
                </a:lnTo>
                <a:cubicBezTo>
                  <a:pt x="7470967" y="3852598"/>
                  <a:pt x="7549966" y="3773599"/>
                  <a:pt x="7549966" y="3676149"/>
                </a:cubicBezTo>
                <a:lnTo>
                  <a:pt x="7549966" y="176450"/>
                </a:lnTo>
                <a:cubicBezTo>
                  <a:pt x="7549966" y="79000"/>
                  <a:pt x="7470967" y="1"/>
                  <a:pt x="7373517" y="1"/>
                </a:cubicBezTo>
                <a:close/>
                <a:moveTo>
                  <a:pt x="0" y="0"/>
                </a:moveTo>
                <a:lnTo>
                  <a:pt x="7556133" y="0"/>
                </a:lnTo>
                <a:lnTo>
                  <a:pt x="7556133" y="5207477"/>
                </a:lnTo>
                <a:lnTo>
                  <a:pt x="0" y="520747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7929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fade">
                                      <p:cBhvr>
                                        <p:cTn id="7" dur="1500"/>
                                        <p:tgtEl>
                                          <p:spTgt spid="88"/>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500"/>
                                        <p:tgtEl>
                                          <p:spTgt spid="14"/>
                                        </p:tgtEl>
                                      </p:cBhvr>
                                    </p:animEffect>
                                  </p:childTnLst>
                                </p:cTn>
                              </p:par>
                              <p:par>
                                <p:cTn id="14" presetID="0" presetClass="path" presetSubtype="0" decel="50000" fill="hold" grpId="1" nodeType="withEffect">
                                  <p:stCondLst>
                                    <p:cond delay="1000"/>
                                  </p:stCondLst>
                                  <p:childTnLst>
                                    <p:animMotion origin="layout" path="M -0.08723 0.19143 L -4.16667E-6 -1.85185E-6 " pathEditMode="relative" rAng="0" ptsTypes="AA">
                                      <p:cBhvr>
                                        <p:cTn id="15" dur="2000" fill="hold"/>
                                        <p:tgtEl>
                                          <p:spTgt spid="14"/>
                                        </p:tgtEl>
                                        <p:attrNameLst>
                                          <p:attrName>ppt_x</p:attrName>
                                          <p:attrName>ppt_y</p:attrName>
                                        </p:attrNameLst>
                                      </p:cBhvr>
                                      <p:rCtr x="4349" y="-9236"/>
                                    </p:animMotion>
                                  </p:childTnLst>
                                </p:cTn>
                              </p:par>
                              <p:par>
                                <p:cTn id="16" presetID="10" presetClass="entr" presetSubtype="0" fill="hold" grpId="0" nodeType="withEffect">
                                  <p:stCondLst>
                                    <p:cond delay="200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childTnLst>
                                </p:cTn>
                              </p:par>
                              <p:par>
                                <p:cTn id="19" presetID="10" presetClass="entr" presetSubtype="0" fill="hold" grpId="0" nodeType="withEffect">
                                  <p:stCondLst>
                                    <p:cond delay="200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childTnLst>
                                </p:cTn>
                              </p:par>
                              <p:par>
                                <p:cTn id="22" presetID="0" presetClass="path" presetSubtype="0" decel="50000" fill="hold" grpId="1" nodeType="withEffect">
                                  <p:stCondLst>
                                    <p:cond delay="2000"/>
                                  </p:stCondLst>
                                  <p:childTnLst>
                                    <p:animMotion origin="layout" path="M -0.04466 0.10069 L -6.25E-7 2.22222E-6 " pathEditMode="relative" rAng="0" ptsTypes="AA">
                                      <p:cBhvr>
                                        <p:cTn id="23" dur="2000" fill="hold"/>
                                        <p:tgtEl>
                                          <p:spTgt spid="13"/>
                                        </p:tgtEl>
                                        <p:attrNameLst>
                                          <p:attrName>ppt_x</p:attrName>
                                          <p:attrName>ppt_y</p:attrName>
                                        </p:attrNameLst>
                                      </p:cBhvr>
                                      <p:rCtr x="2227" y="-5046"/>
                                    </p:animMotion>
                                  </p:childTnLst>
                                </p:cTn>
                              </p:par>
                              <p:par>
                                <p:cTn id="24" presetID="10" presetClass="entr" presetSubtype="0" fill="hold" grpId="0" nodeType="withEffect">
                                  <p:stCondLst>
                                    <p:cond delay="300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par>
                                <p:cTn id="27" presetID="12" presetClass="entr" presetSubtype="1" fill="hold" nodeType="withEffect">
                                  <p:stCondLst>
                                    <p:cond delay="50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1500"/>
                                        <p:tgtEl>
                                          <p:spTgt spid="2"/>
                                        </p:tgtEl>
                                        <p:attrNameLst>
                                          <p:attrName>ppt_y</p:attrName>
                                        </p:attrNameLst>
                                      </p:cBhvr>
                                      <p:tavLst>
                                        <p:tav tm="0">
                                          <p:val>
                                            <p:strVal val="#ppt_y-#ppt_h*1.125000"/>
                                          </p:val>
                                        </p:tav>
                                        <p:tav tm="100000">
                                          <p:val>
                                            <p:strVal val="#ppt_y"/>
                                          </p:val>
                                        </p:tav>
                                      </p:tavLst>
                                    </p:anim>
                                    <p:animEffect transition="in" filter="wipe(down)">
                                      <p:cBhvr>
                                        <p:cTn id="30" dur="1500"/>
                                        <p:tgtEl>
                                          <p:spTgt spid="2"/>
                                        </p:tgtEl>
                                      </p:cBhvr>
                                    </p:animEffect>
                                  </p:childTnLst>
                                </p:cTn>
                              </p:par>
                              <p:par>
                                <p:cTn id="31" presetID="12" presetClass="entr" presetSubtype="2" fill="hold" nodeType="withEffect">
                                  <p:stCondLst>
                                    <p:cond delay="50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1500"/>
                                        <p:tgtEl>
                                          <p:spTgt spid="5"/>
                                        </p:tgtEl>
                                        <p:attrNameLst>
                                          <p:attrName>ppt_x</p:attrName>
                                        </p:attrNameLst>
                                      </p:cBhvr>
                                      <p:tavLst>
                                        <p:tav tm="0">
                                          <p:val>
                                            <p:strVal val="#ppt_x+#ppt_w*1.125000"/>
                                          </p:val>
                                        </p:tav>
                                        <p:tav tm="100000">
                                          <p:val>
                                            <p:strVal val="#ppt_x"/>
                                          </p:val>
                                        </p:tav>
                                      </p:tavLst>
                                    </p:anim>
                                    <p:animEffect transition="in" filter="wipe(left)">
                                      <p:cBhvr>
                                        <p:cTn id="34" dur="1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500"/>
                                        <p:tgtEl>
                                          <p:spTgt spid="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500"/>
                                        <p:tgtEl>
                                          <p:spTgt spid="10"/>
                                        </p:tgtEl>
                                      </p:cBhvr>
                                    </p:animEffect>
                                  </p:childTnLst>
                                </p:cTn>
                              </p:par>
                              <p:par>
                                <p:cTn id="44" presetID="16" presetClass="entr" presetSubtype="42" fill="hold" grpId="0" nodeType="withEffect">
                                  <p:stCondLst>
                                    <p:cond delay="1000"/>
                                  </p:stCondLst>
                                  <p:childTnLst>
                                    <p:set>
                                      <p:cBhvr>
                                        <p:cTn id="45" dur="1" fill="hold">
                                          <p:stCondLst>
                                            <p:cond delay="0"/>
                                          </p:stCondLst>
                                        </p:cTn>
                                        <p:tgtEl>
                                          <p:spTgt spid="82"/>
                                        </p:tgtEl>
                                        <p:attrNameLst>
                                          <p:attrName>style.visibility</p:attrName>
                                        </p:attrNameLst>
                                      </p:cBhvr>
                                      <p:to>
                                        <p:strVal val="visible"/>
                                      </p:to>
                                    </p:set>
                                    <p:animEffect transition="in" filter="barn(outHorizontal)">
                                      <p:cBhvr>
                                        <p:cTn id="46" dur="1000"/>
                                        <p:tgtEl>
                                          <p:spTgt spid="82"/>
                                        </p:tgtEl>
                                      </p:cBhvr>
                                    </p:animEffect>
                                  </p:childTnLst>
                                </p:cTn>
                              </p:par>
                              <p:par>
                                <p:cTn id="47" presetID="16" presetClass="entr" presetSubtype="42" fill="hold" grpId="0" nodeType="withEffect">
                                  <p:stCondLst>
                                    <p:cond delay="1000"/>
                                  </p:stCondLst>
                                  <p:childTnLst>
                                    <p:set>
                                      <p:cBhvr>
                                        <p:cTn id="48" dur="1" fill="hold">
                                          <p:stCondLst>
                                            <p:cond delay="0"/>
                                          </p:stCondLst>
                                        </p:cTn>
                                        <p:tgtEl>
                                          <p:spTgt spid="80"/>
                                        </p:tgtEl>
                                        <p:attrNameLst>
                                          <p:attrName>style.visibility</p:attrName>
                                        </p:attrNameLst>
                                      </p:cBhvr>
                                      <p:to>
                                        <p:strVal val="visible"/>
                                      </p:to>
                                    </p:set>
                                    <p:animEffect transition="in" filter="barn(outHorizontal)">
                                      <p:cBhvr>
                                        <p:cTn id="49" dur="1000"/>
                                        <p:tgtEl>
                                          <p:spTgt spid="80"/>
                                        </p:tgtEl>
                                      </p:cBhvr>
                                    </p:animEffect>
                                  </p:childTnLst>
                                </p:cTn>
                              </p:par>
                              <p:par>
                                <p:cTn id="50" presetID="16" presetClass="entr" presetSubtype="42" fill="hold" grpId="0" nodeType="withEffect">
                                  <p:stCondLst>
                                    <p:cond delay="1000"/>
                                  </p:stCondLst>
                                  <p:childTnLst>
                                    <p:set>
                                      <p:cBhvr>
                                        <p:cTn id="51" dur="1" fill="hold">
                                          <p:stCondLst>
                                            <p:cond delay="0"/>
                                          </p:stCondLst>
                                        </p:cTn>
                                        <p:tgtEl>
                                          <p:spTgt spid="81"/>
                                        </p:tgtEl>
                                        <p:attrNameLst>
                                          <p:attrName>style.visibility</p:attrName>
                                        </p:attrNameLst>
                                      </p:cBhvr>
                                      <p:to>
                                        <p:strVal val="visible"/>
                                      </p:to>
                                    </p:set>
                                    <p:animEffect transition="in" filter="barn(outHorizontal)">
                                      <p:cBhvr>
                                        <p:cTn id="52" dur="1000"/>
                                        <p:tgtEl>
                                          <p:spTgt spid="81"/>
                                        </p:tgtEl>
                                      </p:cBhvr>
                                    </p:animEffect>
                                  </p:childTnLst>
                                </p:cTn>
                              </p:par>
                              <p:par>
                                <p:cTn id="53" presetID="12" presetClass="entr" presetSubtype="1" fill="hold" grpId="0" nodeType="withEffect">
                                  <p:stCondLst>
                                    <p:cond delay="100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1500"/>
                                        <p:tgtEl>
                                          <p:spTgt spid="35"/>
                                        </p:tgtEl>
                                        <p:attrNameLst>
                                          <p:attrName>ppt_y</p:attrName>
                                        </p:attrNameLst>
                                      </p:cBhvr>
                                      <p:tavLst>
                                        <p:tav tm="0">
                                          <p:val>
                                            <p:strVal val="#ppt_y-#ppt_h*1.125000"/>
                                          </p:val>
                                        </p:tav>
                                        <p:tav tm="100000">
                                          <p:val>
                                            <p:strVal val="#ppt_y"/>
                                          </p:val>
                                        </p:tav>
                                      </p:tavLst>
                                    </p:anim>
                                    <p:animEffect transition="in" filter="wipe(down)">
                                      <p:cBhvr>
                                        <p:cTn id="56" dur="1500"/>
                                        <p:tgtEl>
                                          <p:spTgt spid="35"/>
                                        </p:tgtEl>
                                      </p:cBhvr>
                                    </p:animEffect>
                                  </p:childTnLst>
                                </p:cTn>
                              </p:par>
                              <p:par>
                                <p:cTn id="57" presetID="12" presetClass="entr" presetSubtype="1" fill="hold" grpId="0" nodeType="withEffect">
                                  <p:stCondLst>
                                    <p:cond delay="100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1500"/>
                                        <p:tgtEl>
                                          <p:spTgt spid="51"/>
                                        </p:tgtEl>
                                        <p:attrNameLst>
                                          <p:attrName>ppt_y</p:attrName>
                                        </p:attrNameLst>
                                      </p:cBhvr>
                                      <p:tavLst>
                                        <p:tav tm="0">
                                          <p:val>
                                            <p:strVal val="#ppt_y-#ppt_h*1.125000"/>
                                          </p:val>
                                        </p:tav>
                                        <p:tav tm="100000">
                                          <p:val>
                                            <p:strVal val="#ppt_y"/>
                                          </p:val>
                                        </p:tav>
                                      </p:tavLst>
                                    </p:anim>
                                    <p:animEffect transition="in" filter="wipe(down)">
                                      <p:cBhvr>
                                        <p:cTn id="60" dur="1500"/>
                                        <p:tgtEl>
                                          <p:spTgt spid="51"/>
                                        </p:tgtEl>
                                      </p:cBhvr>
                                    </p:animEffect>
                                  </p:childTnLst>
                                </p:cTn>
                              </p:par>
                              <p:par>
                                <p:cTn id="61" presetID="12" presetClass="entr" presetSubtype="1" fill="hold" grpId="0" nodeType="withEffect">
                                  <p:stCondLst>
                                    <p:cond delay="1000"/>
                                  </p:stCondLst>
                                  <p:childTnLst>
                                    <p:set>
                                      <p:cBhvr>
                                        <p:cTn id="62" dur="1" fill="hold">
                                          <p:stCondLst>
                                            <p:cond delay="0"/>
                                          </p:stCondLst>
                                        </p:cTn>
                                        <p:tgtEl>
                                          <p:spTgt spid="65"/>
                                        </p:tgtEl>
                                        <p:attrNameLst>
                                          <p:attrName>style.visibility</p:attrName>
                                        </p:attrNameLst>
                                      </p:cBhvr>
                                      <p:to>
                                        <p:strVal val="visible"/>
                                      </p:to>
                                    </p:set>
                                    <p:anim calcmode="lin" valueType="num">
                                      <p:cBhvr additive="base">
                                        <p:cTn id="63" dur="1500"/>
                                        <p:tgtEl>
                                          <p:spTgt spid="65"/>
                                        </p:tgtEl>
                                        <p:attrNameLst>
                                          <p:attrName>ppt_y</p:attrName>
                                        </p:attrNameLst>
                                      </p:cBhvr>
                                      <p:tavLst>
                                        <p:tav tm="0">
                                          <p:val>
                                            <p:strVal val="#ppt_y-#ppt_h*1.125000"/>
                                          </p:val>
                                        </p:tav>
                                        <p:tav tm="100000">
                                          <p:val>
                                            <p:strVal val="#ppt_y"/>
                                          </p:val>
                                        </p:tav>
                                      </p:tavLst>
                                    </p:anim>
                                    <p:animEffect transition="in" filter="wipe(down)">
                                      <p:cBhvr>
                                        <p:cTn id="64" dur="1500"/>
                                        <p:tgtEl>
                                          <p:spTgt spid="65"/>
                                        </p:tgtEl>
                                      </p:cBhvr>
                                    </p:animEffect>
                                  </p:childTnLst>
                                </p:cTn>
                              </p:par>
                              <p:par>
                                <p:cTn id="65" presetID="10" presetClass="entr" presetSubtype="0" fill="hold" grpId="0" nodeType="withEffect">
                                  <p:stCondLst>
                                    <p:cond delay="1500"/>
                                  </p:stCondLst>
                                  <p:childTnLst>
                                    <p:set>
                                      <p:cBhvr>
                                        <p:cTn id="66" dur="1" fill="hold">
                                          <p:stCondLst>
                                            <p:cond delay="0"/>
                                          </p:stCondLst>
                                        </p:cTn>
                                        <p:tgtEl>
                                          <p:spTgt spid="46"/>
                                        </p:tgtEl>
                                        <p:attrNameLst>
                                          <p:attrName>style.visibility</p:attrName>
                                        </p:attrNameLst>
                                      </p:cBhvr>
                                      <p:to>
                                        <p:strVal val="visible"/>
                                      </p:to>
                                    </p:set>
                                    <p:animEffect transition="in" filter="fade">
                                      <p:cBhvr>
                                        <p:cTn id="67" dur="1000"/>
                                        <p:tgtEl>
                                          <p:spTgt spid="46"/>
                                        </p:tgtEl>
                                      </p:cBhvr>
                                    </p:animEffect>
                                  </p:childTnLst>
                                </p:cTn>
                              </p:par>
                              <p:par>
                                <p:cTn id="68" presetID="10" presetClass="entr" presetSubtype="0" fill="hold" grpId="0" nodeType="withEffect">
                                  <p:stCondLst>
                                    <p:cond delay="150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childTnLst>
                                </p:cTn>
                              </p:par>
                              <p:par>
                                <p:cTn id="71" presetID="10" presetClass="entr" presetSubtype="0" fill="hold" grpId="0" nodeType="withEffect">
                                  <p:stCondLst>
                                    <p:cond delay="1500"/>
                                  </p:stCondLst>
                                  <p:childTnLst>
                                    <p:set>
                                      <p:cBhvr>
                                        <p:cTn id="72" dur="1" fill="hold">
                                          <p:stCondLst>
                                            <p:cond delay="0"/>
                                          </p:stCondLst>
                                        </p:cTn>
                                        <p:tgtEl>
                                          <p:spTgt spid="67"/>
                                        </p:tgtEl>
                                        <p:attrNameLst>
                                          <p:attrName>style.visibility</p:attrName>
                                        </p:attrNameLst>
                                      </p:cBhvr>
                                      <p:to>
                                        <p:strVal val="visible"/>
                                      </p:to>
                                    </p:set>
                                    <p:animEffect transition="in" filter="fade">
                                      <p:cBhvr>
                                        <p:cTn id="73" dur="1000"/>
                                        <p:tgtEl>
                                          <p:spTgt spid="67"/>
                                        </p:tgtEl>
                                      </p:cBhvr>
                                    </p:animEffect>
                                  </p:childTnLst>
                                </p:cTn>
                              </p:par>
                              <p:par>
                                <p:cTn id="74" presetID="23" presetClass="entr" presetSubtype="16" fill="hold" nodeType="withEffect">
                                  <p:stCondLst>
                                    <p:cond delay="2500"/>
                                  </p:stCondLst>
                                  <p:childTnLst>
                                    <p:set>
                                      <p:cBhvr>
                                        <p:cTn id="75" dur="1" fill="hold">
                                          <p:stCondLst>
                                            <p:cond delay="0"/>
                                          </p:stCondLst>
                                        </p:cTn>
                                        <p:tgtEl>
                                          <p:spTgt spid="37"/>
                                        </p:tgtEl>
                                        <p:attrNameLst>
                                          <p:attrName>style.visibility</p:attrName>
                                        </p:attrNameLst>
                                      </p:cBhvr>
                                      <p:to>
                                        <p:strVal val="visible"/>
                                      </p:to>
                                    </p:set>
                                    <p:anim calcmode="lin" valueType="num">
                                      <p:cBhvr>
                                        <p:cTn id="76" dur="1500" fill="hold"/>
                                        <p:tgtEl>
                                          <p:spTgt spid="37"/>
                                        </p:tgtEl>
                                        <p:attrNameLst>
                                          <p:attrName>ppt_w</p:attrName>
                                        </p:attrNameLst>
                                      </p:cBhvr>
                                      <p:tavLst>
                                        <p:tav tm="0">
                                          <p:val>
                                            <p:fltVal val="0"/>
                                          </p:val>
                                        </p:tav>
                                        <p:tav tm="100000">
                                          <p:val>
                                            <p:strVal val="#ppt_w"/>
                                          </p:val>
                                        </p:tav>
                                      </p:tavLst>
                                    </p:anim>
                                    <p:anim calcmode="lin" valueType="num">
                                      <p:cBhvr>
                                        <p:cTn id="77" dur="1500" fill="hold"/>
                                        <p:tgtEl>
                                          <p:spTgt spid="37"/>
                                        </p:tgtEl>
                                        <p:attrNameLst>
                                          <p:attrName>ppt_h</p:attrName>
                                        </p:attrNameLst>
                                      </p:cBhvr>
                                      <p:tavLst>
                                        <p:tav tm="0">
                                          <p:val>
                                            <p:fltVal val="0"/>
                                          </p:val>
                                        </p:tav>
                                        <p:tav tm="100000">
                                          <p:val>
                                            <p:strVal val="#ppt_h"/>
                                          </p:val>
                                        </p:tav>
                                      </p:tavLst>
                                    </p:anim>
                                  </p:childTnLst>
                                </p:cTn>
                              </p:par>
                              <p:par>
                                <p:cTn id="78" presetID="23" presetClass="entr" presetSubtype="16" fill="hold" nodeType="withEffect">
                                  <p:stCondLst>
                                    <p:cond delay="2500"/>
                                  </p:stCondLst>
                                  <p:childTnLst>
                                    <p:set>
                                      <p:cBhvr>
                                        <p:cTn id="79" dur="1" fill="hold">
                                          <p:stCondLst>
                                            <p:cond delay="0"/>
                                          </p:stCondLst>
                                        </p:cTn>
                                        <p:tgtEl>
                                          <p:spTgt spid="42"/>
                                        </p:tgtEl>
                                        <p:attrNameLst>
                                          <p:attrName>style.visibility</p:attrName>
                                        </p:attrNameLst>
                                      </p:cBhvr>
                                      <p:to>
                                        <p:strVal val="visible"/>
                                      </p:to>
                                    </p:set>
                                    <p:anim calcmode="lin" valueType="num">
                                      <p:cBhvr>
                                        <p:cTn id="80" dur="1500" fill="hold"/>
                                        <p:tgtEl>
                                          <p:spTgt spid="42"/>
                                        </p:tgtEl>
                                        <p:attrNameLst>
                                          <p:attrName>ppt_w</p:attrName>
                                        </p:attrNameLst>
                                      </p:cBhvr>
                                      <p:tavLst>
                                        <p:tav tm="0">
                                          <p:val>
                                            <p:fltVal val="0"/>
                                          </p:val>
                                        </p:tav>
                                        <p:tav tm="100000">
                                          <p:val>
                                            <p:strVal val="#ppt_w"/>
                                          </p:val>
                                        </p:tav>
                                      </p:tavLst>
                                    </p:anim>
                                    <p:anim calcmode="lin" valueType="num">
                                      <p:cBhvr>
                                        <p:cTn id="81" dur="1500" fill="hold"/>
                                        <p:tgtEl>
                                          <p:spTgt spid="42"/>
                                        </p:tgtEl>
                                        <p:attrNameLst>
                                          <p:attrName>ppt_h</p:attrName>
                                        </p:attrNameLst>
                                      </p:cBhvr>
                                      <p:tavLst>
                                        <p:tav tm="0">
                                          <p:val>
                                            <p:fltVal val="0"/>
                                          </p:val>
                                        </p:tav>
                                        <p:tav tm="100000">
                                          <p:val>
                                            <p:strVal val="#ppt_h"/>
                                          </p:val>
                                        </p:tav>
                                      </p:tavLst>
                                    </p:anim>
                                  </p:childTnLst>
                                </p:cTn>
                              </p:par>
                              <p:par>
                                <p:cTn id="82" presetID="23" presetClass="entr" presetSubtype="16" fill="hold" nodeType="withEffect">
                                  <p:stCondLst>
                                    <p:cond delay="2500"/>
                                  </p:stCondLst>
                                  <p:childTnLst>
                                    <p:set>
                                      <p:cBhvr>
                                        <p:cTn id="83" dur="1" fill="hold">
                                          <p:stCondLst>
                                            <p:cond delay="0"/>
                                          </p:stCondLst>
                                        </p:cTn>
                                        <p:tgtEl>
                                          <p:spTgt spid="60"/>
                                        </p:tgtEl>
                                        <p:attrNameLst>
                                          <p:attrName>style.visibility</p:attrName>
                                        </p:attrNameLst>
                                      </p:cBhvr>
                                      <p:to>
                                        <p:strVal val="visible"/>
                                      </p:to>
                                    </p:set>
                                    <p:anim calcmode="lin" valueType="num">
                                      <p:cBhvr>
                                        <p:cTn id="84" dur="1500" fill="hold"/>
                                        <p:tgtEl>
                                          <p:spTgt spid="60"/>
                                        </p:tgtEl>
                                        <p:attrNameLst>
                                          <p:attrName>ppt_w</p:attrName>
                                        </p:attrNameLst>
                                      </p:cBhvr>
                                      <p:tavLst>
                                        <p:tav tm="0">
                                          <p:val>
                                            <p:fltVal val="0"/>
                                          </p:val>
                                        </p:tav>
                                        <p:tav tm="100000">
                                          <p:val>
                                            <p:strVal val="#ppt_w"/>
                                          </p:val>
                                        </p:tav>
                                      </p:tavLst>
                                    </p:anim>
                                    <p:anim calcmode="lin" valueType="num">
                                      <p:cBhvr>
                                        <p:cTn id="85" dur="1500" fill="hold"/>
                                        <p:tgtEl>
                                          <p:spTgt spid="60"/>
                                        </p:tgtEl>
                                        <p:attrNameLst>
                                          <p:attrName>ppt_h</p:attrName>
                                        </p:attrNameLst>
                                      </p:cBhvr>
                                      <p:tavLst>
                                        <p:tav tm="0">
                                          <p:val>
                                            <p:fltVal val="0"/>
                                          </p:val>
                                        </p:tav>
                                        <p:tav tm="100000">
                                          <p:val>
                                            <p:strVal val="#ppt_h"/>
                                          </p:val>
                                        </p:tav>
                                      </p:tavLst>
                                    </p:anim>
                                  </p:childTnLst>
                                </p:cTn>
                              </p:par>
                              <p:par>
                                <p:cTn id="86" presetID="23" presetClass="entr" presetSubtype="16" fill="hold" nodeType="withEffect">
                                  <p:stCondLst>
                                    <p:cond delay="2500"/>
                                  </p:stCondLst>
                                  <p:childTnLst>
                                    <p:set>
                                      <p:cBhvr>
                                        <p:cTn id="87" dur="1" fill="hold">
                                          <p:stCondLst>
                                            <p:cond delay="0"/>
                                          </p:stCondLst>
                                        </p:cTn>
                                        <p:tgtEl>
                                          <p:spTgt spid="56"/>
                                        </p:tgtEl>
                                        <p:attrNameLst>
                                          <p:attrName>style.visibility</p:attrName>
                                        </p:attrNameLst>
                                      </p:cBhvr>
                                      <p:to>
                                        <p:strVal val="visible"/>
                                      </p:to>
                                    </p:set>
                                    <p:anim calcmode="lin" valueType="num">
                                      <p:cBhvr>
                                        <p:cTn id="88" dur="1500" fill="hold"/>
                                        <p:tgtEl>
                                          <p:spTgt spid="56"/>
                                        </p:tgtEl>
                                        <p:attrNameLst>
                                          <p:attrName>ppt_w</p:attrName>
                                        </p:attrNameLst>
                                      </p:cBhvr>
                                      <p:tavLst>
                                        <p:tav tm="0">
                                          <p:val>
                                            <p:fltVal val="0"/>
                                          </p:val>
                                        </p:tav>
                                        <p:tav tm="100000">
                                          <p:val>
                                            <p:strVal val="#ppt_w"/>
                                          </p:val>
                                        </p:tav>
                                      </p:tavLst>
                                    </p:anim>
                                    <p:anim calcmode="lin" valueType="num">
                                      <p:cBhvr>
                                        <p:cTn id="89" dur="1500" fill="hold"/>
                                        <p:tgtEl>
                                          <p:spTgt spid="56"/>
                                        </p:tgtEl>
                                        <p:attrNameLst>
                                          <p:attrName>ppt_h</p:attrName>
                                        </p:attrNameLst>
                                      </p:cBhvr>
                                      <p:tavLst>
                                        <p:tav tm="0">
                                          <p:val>
                                            <p:fltVal val="0"/>
                                          </p:val>
                                        </p:tav>
                                        <p:tav tm="100000">
                                          <p:val>
                                            <p:strVal val="#ppt_h"/>
                                          </p:val>
                                        </p:tav>
                                      </p:tavLst>
                                    </p:anim>
                                  </p:childTnLst>
                                </p:cTn>
                              </p:par>
                              <p:par>
                                <p:cTn id="90" presetID="23" presetClass="entr" presetSubtype="16" fill="hold" nodeType="withEffect">
                                  <p:stCondLst>
                                    <p:cond delay="2500"/>
                                  </p:stCondLst>
                                  <p:childTnLst>
                                    <p:set>
                                      <p:cBhvr>
                                        <p:cTn id="91" dur="1" fill="hold">
                                          <p:stCondLst>
                                            <p:cond delay="0"/>
                                          </p:stCondLst>
                                        </p:cTn>
                                        <p:tgtEl>
                                          <p:spTgt spid="74"/>
                                        </p:tgtEl>
                                        <p:attrNameLst>
                                          <p:attrName>style.visibility</p:attrName>
                                        </p:attrNameLst>
                                      </p:cBhvr>
                                      <p:to>
                                        <p:strVal val="visible"/>
                                      </p:to>
                                    </p:set>
                                    <p:anim calcmode="lin" valueType="num">
                                      <p:cBhvr>
                                        <p:cTn id="92" dur="1500" fill="hold"/>
                                        <p:tgtEl>
                                          <p:spTgt spid="74"/>
                                        </p:tgtEl>
                                        <p:attrNameLst>
                                          <p:attrName>ppt_w</p:attrName>
                                        </p:attrNameLst>
                                      </p:cBhvr>
                                      <p:tavLst>
                                        <p:tav tm="0">
                                          <p:val>
                                            <p:fltVal val="0"/>
                                          </p:val>
                                        </p:tav>
                                        <p:tav tm="100000">
                                          <p:val>
                                            <p:strVal val="#ppt_w"/>
                                          </p:val>
                                        </p:tav>
                                      </p:tavLst>
                                    </p:anim>
                                    <p:anim calcmode="lin" valueType="num">
                                      <p:cBhvr>
                                        <p:cTn id="93" dur="1500" fill="hold"/>
                                        <p:tgtEl>
                                          <p:spTgt spid="74"/>
                                        </p:tgtEl>
                                        <p:attrNameLst>
                                          <p:attrName>ppt_h</p:attrName>
                                        </p:attrNameLst>
                                      </p:cBhvr>
                                      <p:tavLst>
                                        <p:tav tm="0">
                                          <p:val>
                                            <p:fltVal val="0"/>
                                          </p:val>
                                        </p:tav>
                                        <p:tav tm="100000">
                                          <p:val>
                                            <p:strVal val="#ppt_h"/>
                                          </p:val>
                                        </p:tav>
                                      </p:tavLst>
                                    </p:anim>
                                  </p:childTnLst>
                                </p:cTn>
                              </p:par>
                              <p:par>
                                <p:cTn id="94" presetID="23" presetClass="entr" presetSubtype="16" fill="hold" nodeType="withEffect">
                                  <p:stCondLst>
                                    <p:cond delay="2500"/>
                                  </p:stCondLst>
                                  <p:childTnLst>
                                    <p:set>
                                      <p:cBhvr>
                                        <p:cTn id="95" dur="1" fill="hold">
                                          <p:stCondLst>
                                            <p:cond delay="0"/>
                                          </p:stCondLst>
                                        </p:cTn>
                                        <p:tgtEl>
                                          <p:spTgt spid="70"/>
                                        </p:tgtEl>
                                        <p:attrNameLst>
                                          <p:attrName>style.visibility</p:attrName>
                                        </p:attrNameLst>
                                      </p:cBhvr>
                                      <p:to>
                                        <p:strVal val="visible"/>
                                      </p:to>
                                    </p:set>
                                    <p:anim calcmode="lin" valueType="num">
                                      <p:cBhvr>
                                        <p:cTn id="96" dur="1500" fill="hold"/>
                                        <p:tgtEl>
                                          <p:spTgt spid="70"/>
                                        </p:tgtEl>
                                        <p:attrNameLst>
                                          <p:attrName>ppt_w</p:attrName>
                                        </p:attrNameLst>
                                      </p:cBhvr>
                                      <p:tavLst>
                                        <p:tav tm="0">
                                          <p:val>
                                            <p:fltVal val="0"/>
                                          </p:val>
                                        </p:tav>
                                        <p:tav tm="100000">
                                          <p:val>
                                            <p:strVal val="#ppt_w"/>
                                          </p:val>
                                        </p:tav>
                                      </p:tavLst>
                                    </p:anim>
                                    <p:anim calcmode="lin" valueType="num">
                                      <p:cBhvr>
                                        <p:cTn id="97" dur="1500" fill="hold"/>
                                        <p:tgtEl>
                                          <p:spTgt spid="70"/>
                                        </p:tgtEl>
                                        <p:attrNameLst>
                                          <p:attrName>ppt_h</p:attrName>
                                        </p:attrNameLst>
                                      </p:cBhvr>
                                      <p:tavLst>
                                        <p:tav tm="0">
                                          <p:val>
                                            <p:fltVal val="0"/>
                                          </p:val>
                                        </p:tav>
                                        <p:tav tm="100000">
                                          <p:val>
                                            <p:strVal val="#ppt_h"/>
                                          </p:val>
                                        </p:tav>
                                      </p:tavLst>
                                    </p:anim>
                                  </p:childTnLst>
                                </p:cTn>
                              </p:par>
                              <p:par>
                                <p:cTn id="98" presetID="22" presetClass="entr" presetSubtype="8" fill="hold" grpId="0" nodeType="withEffect">
                                  <p:stCondLst>
                                    <p:cond delay="3000"/>
                                  </p:stCondLst>
                                  <p:childTnLst>
                                    <p:set>
                                      <p:cBhvr>
                                        <p:cTn id="99" dur="1" fill="hold">
                                          <p:stCondLst>
                                            <p:cond delay="0"/>
                                          </p:stCondLst>
                                        </p:cTn>
                                        <p:tgtEl>
                                          <p:spTgt spid="38"/>
                                        </p:tgtEl>
                                        <p:attrNameLst>
                                          <p:attrName>style.visibility</p:attrName>
                                        </p:attrNameLst>
                                      </p:cBhvr>
                                      <p:to>
                                        <p:strVal val="visible"/>
                                      </p:to>
                                    </p:set>
                                    <p:animEffect transition="in" filter="wipe(left)">
                                      <p:cBhvr>
                                        <p:cTn id="100" dur="1500"/>
                                        <p:tgtEl>
                                          <p:spTgt spid="38"/>
                                        </p:tgtEl>
                                      </p:cBhvr>
                                    </p:animEffect>
                                  </p:childTnLst>
                                </p:cTn>
                              </p:par>
                              <p:par>
                                <p:cTn id="101" presetID="22" presetClass="entr" presetSubtype="8" fill="hold" grpId="0" nodeType="withEffect">
                                  <p:stCondLst>
                                    <p:cond delay="3000"/>
                                  </p:stCondLst>
                                  <p:childTnLst>
                                    <p:set>
                                      <p:cBhvr>
                                        <p:cTn id="102" dur="1" fill="hold">
                                          <p:stCondLst>
                                            <p:cond delay="0"/>
                                          </p:stCondLst>
                                        </p:cTn>
                                        <p:tgtEl>
                                          <p:spTgt spid="43"/>
                                        </p:tgtEl>
                                        <p:attrNameLst>
                                          <p:attrName>style.visibility</p:attrName>
                                        </p:attrNameLst>
                                      </p:cBhvr>
                                      <p:to>
                                        <p:strVal val="visible"/>
                                      </p:to>
                                    </p:set>
                                    <p:animEffect transition="in" filter="wipe(left)">
                                      <p:cBhvr>
                                        <p:cTn id="103" dur="1500"/>
                                        <p:tgtEl>
                                          <p:spTgt spid="43"/>
                                        </p:tgtEl>
                                      </p:cBhvr>
                                    </p:animEffect>
                                  </p:childTnLst>
                                </p:cTn>
                              </p:par>
                              <p:par>
                                <p:cTn id="104" presetID="22" presetClass="entr" presetSubtype="8" fill="hold" grpId="0" nodeType="withEffect">
                                  <p:stCondLst>
                                    <p:cond delay="3000"/>
                                  </p:stCondLst>
                                  <p:childTnLst>
                                    <p:set>
                                      <p:cBhvr>
                                        <p:cTn id="105" dur="1" fill="hold">
                                          <p:stCondLst>
                                            <p:cond delay="0"/>
                                          </p:stCondLst>
                                        </p:cTn>
                                        <p:tgtEl>
                                          <p:spTgt spid="61"/>
                                        </p:tgtEl>
                                        <p:attrNameLst>
                                          <p:attrName>style.visibility</p:attrName>
                                        </p:attrNameLst>
                                      </p:cBhvr>
                                      <p:to>
                                        <p:strVal val="visible"/>
                                      </p:to>
                                    </p:set>
                                    <p:animEffect transition="in" filter="wipe(left)">
                                      <p:cBhvr>
                                        <p:cTn id="106" dur="1500"/>
                                        <p:tgtEl>
                                          <p:spTgt spid="61"/>
                                        </p:tgtEl>
                                      </p:cBhvr>
                                    </p:animEffect>
                                  </p:childTnLst>
                                </p:cTn>
                              </p:par>
                              <p:par>
                                <p:cTn id="107" presetID="22" presetClass="entr" presetSubtype="8" fill="hold" grpId="0" nodeType="withEffect">
                                  <p:stCondLst>
                                    <p:cond delay="3000"/>
                                  </p:stCondLst>
                                  <p:childTnLst>
                                    <p:set>
                                      <p:cBhvr>
                                        <p:cTn id="108" dur="1" fill="hold">
                                          <p:stCondLst>
                                            <p:cond delay="0"/>
                                          </p:stCondLst>
                                        </p:cTn>
                                        <p:tgtEl>
                                          <p:spTgt spid="57"/>
                                        </p:tgtEl>
                                        <p:attrNameLst>
                                          <p:attrName>style.visibility</p:attrName>
                                        </p:attrNameLst>
                                      </p:cBhvr>
                                      <p:to>
                                        <p:strVal val="visible"/>
                                      </p:to>
                                    </p:set>
                                    <p:animEffect transition="in" filter="wipe(left)">
                                      <p:cBhvr>
                                        <p:cTn id="109" dur="1500"/>
                                        <p:tgtEl>
                                          <p:spTgt spid="57"/>
                                        </p:tgtEl>
                                      </p:cBhvr>
                                    </p:animEffect>
                                  </p:childTnLst>
                                </p:cTn>
                              </p:par>
                              <p:par>
                                <p:cTn id="110" presetID="22" presetClass="entr" presetSubtype="8" fill="hold" grpId="0" nodeType="withEffect">
                                  <p:stCondLst>
                                    <p:cond delay="3000"/>
                                  </p:stCondLst>
                                  <p:childTnLst>
                                    <p:set>
                                      <p:cBhvr>
                                        <p:cTn id="111" dur="1" fill="hold">
                                          <p:stCondLst>
                                            <p:cond delay="0"/>
                                          </p:stCondLst>
                                        </p:cTn>
                                        <p:tgtEl>
                                          <p:spTgt spid="75"/>
                                        </p:tgtEl>
                                        <p:attrNameLst>
                                          <p:attrName>style.visibility</p:attrName>
                                        </p:attrNameLst>
                                      </p:cBhvr>
                                      <p:to>
                                        <p:strVal val="visible"/>
                                      </p:to>
                                    </p:set>
                                    <p:animEffect transition="in" filter="wipe(left)">
                                      <p:cBhvr>
                                        <p:cTn id="112" dur="1500"/>
                                        <p:tgtEl>
                                          <p:spTgt spid="75"/>
                                        </p:tgtEl>
                                      </p:cBhvr>
                                    </p:animEffect>
                                  </p:childTnLst>
                                </p:cTn>
                              </p:par>
                              <p:par>
                                <p:cTn id="113" presetID="22" presetClass="entr" presetSubtype="8" fill="hold" grpId="0" nodeType="withEffect">
                                  <p:stCondLst>
                                    <p:cond delay="3000"/>
                                  </p:stCondLst>
                                  <p:childTnLst>
                                    <p:set>
                                      <p:cBhvr>
                                        <p:cTn id="114" dur="1" fill="hold">
                                          <p:stCondLst>
                                            <p:cond delay="0"/>
                                          </p:stCondLst>
                                        </p:cTn>
                                        <p:tgtEl>
                                          <p:spTgt spid="71"/>
                                        </p:tgtEl>
                                        <p:attrNameLst>
                                          <p:attrName>style.visibility</p:attrName>
                                        </p:attrNameLst>
                                      </p:cBhvr>
                                      <p:to>
                                        <p:strVal val="visible"/>
                                      </p:to>
                                    </p:set>
                                    <p:animEffect transition="in" filter="wipe(left)">
                                      <p:cBhvr>
                                        <p:cTn id="115" dur="1500"/>
                                        <p:tgtEl>
                                          <p:spTgt spid="71"/>
                                        </p:tgtEl>
                                      </p:cBhvr>
                                    </p:animEffect>
                                  </p:childTnLst>
                                </p:cTn>
                              </p:par>
                              <p:par>
                                <p:cTn id="116" presetID="12" presetClass="entr" presetSubtype="1" fill="hold" grpId="0" nodeType="withEffect">
                                  <p:stCondLst>
                                    <p:cond delay="3500"/>
                                  </p:stCondLst>
                                  <p:childTnLst>
                                    <p:set>
                                      <p:cBhvr>
                                        <p:cTn id="117" dur="1" fill="hold">
                                          <p:stCondLst>
                                            <p:cond delay="0"/>
                                          </p:stCondLst>
                                        </p:cTn>
                                        <p:tgtEl>
                                          <p:spTgt spid="79"/>
                                        </p:tgtEl>
                                        <p:attrNameLst>
                                          <p:attrName>style.visibility</p:attrName>
                                        </p:attrNameLst>
                                      </p:cBhvr>
                                      <p:to>
                                        <p:strVal val="visible"/>
                                      </p:to>
                                    </p:set>
                                    <p:anim calcmode="lin" valueType="num">
                                      <p:cBhvr additive="base">
                                        <p:cTn id="118" dur="1500"/>
                                        <p:tgtEl>
                                          <p:spTgt spid="79"/>
                                        </p:tgtEl>
                                        <p:attrNameLst>
                                          <p:attrName>ppt_y</p:attrName>
                                        </p:attrNameLst>
                                      </p:cBhvr>
                                      <p:tavLst>
                                        <p:tav tm="0">
                                          <p:val>
                                            <p:strVal val="#ppt_y-#ppt_h*1.125000"/>
                                          </p:val>
                                        </p:tav>
                                        <p:tav tm="100000">
                                          <p:val>
                                            <p:strVal val="#ppt_y"/>
                                          </p:val>
                                        </p:tav>
                                      </p:tavLst>
                                    </p:anim>
                                    <p:animEffect transition="in" filter="wipe(down)">
                                      <p:cBhvr>
                                        <p:cTn id="119" dur="1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88" grpId="0" animBg="1"/>
      <p:bldP spid="82" grpId="0" animBg="1"/>
      <p:bldP spid="79" grpId="0" animBg="1"/>
      <p:bldP spid="80" grpId="0" animBg="1"/>
      <p:bldP spid="81" grpId="0" animBg="1"/>
      <p:bldP spid="8" grpId="0" animBg="1"/>
      <p:bldP spid="9" grpId="0" animBg="1"/>
      <p:bldP spid="10" grpId="0" animBg="1"/>
      <p:bldP spid="35" grpId="0"/>
      <p:bldP spid="38" grpId="0"/>
      <p:bldP spid="43" grpId="0"/>
      <p:bldP spid="46" grpId="0"/>
      <p:bldP spid="51" grpId="0"/>
      <p:bldP spid="61" grpId="0"/>
      <p:bldP spid="57" grpId="0"/>
      <p:bldP spid="53" grpId="0"/>
      <p:bldP spid="65" grpId="0"/>
      <p:bldP spid="75" grpId="0"/>
      <p:bldP spid="71" grpId="0"/>
      <p:bldP spid="67"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 xmlns:a16="http://schemas.microsoft.com/office/drawing/2014/main" id="{EDEBBAFF-9CBE-2546-A3FC-19E63187B648}"/>
              </a:ext>
            </a:extLst>
          </p:cNvPr>
          <p:cNvGrpSpPr/>
          <p:nvPr/>
        </p:nvGrpSpPr>
        <p:grpSpPr>
          <a:xfrm>
            <a:off x="2005677" y="1226917"/>
            <a:ext cx="4071885" cy="624302"/>
            <a:chOff x="2005677" y="1226917"/>
            <a:chExt cx="4071885" cy="624302"/>
          </a:xfrm>
        </p:grpSpPr>
        <p:sp>
          <p:nvSpPr>
            <p:cNvPr id="14" name="Rounded Rectangle">
              <a:extLst>
                <a:ext uri="{FF2B5EF4-FFF2-40B4-BE49-F238E27FC236}">
                  <a16:creationId xmlns="" xmlns:a16="http://schemas.microsoft.com/office/drawing/2014/main" id="{90B9B773-7257-3A4A-A353-A8D2FB36D735}"/>
                </a:ext>
              </a:extLst>
            </p:cNvPr>
            <p:cNvSpPr/>
            <p:nvPr/>
          </p:nvSpPr>
          <p:spPr>
            <a:xfrm>
              <a:off x="2005677" y="1226917"/>
              <a:ext cx="4071885" cy="624302"/>
            </a:xfrm>
            <a:prstGeom prst="roundRect">
              <a:avLst>
                <a:gd name="adj" fmla="val 20826"/>
              </a:avLst>
            </a:prstGeom>
            <a:gradFill>
              <a:gsLst>
                <a:gs pos="43000">
                  <a:srgbClr val="4166A6"/>
                </a:gs>
                <a:gs pos="0">
                  <a:schemeClr val="accent1"/>
                </a:gs>
                <a:gs pos="100000">
                  <a:schemeClr val="accent5"/>
                </a:gs>
              </a:gsLst>
              <a:lin ang="3000000" scaled="0"/>
            </a:gradFill>
            <a:ln w="12700">
              <a:miter lim="400000"/>
            </a:ln>
          </p:spPr>
          <p:txBody>
            <a:bodyPr lIns="0" tIns="0" rIns="0" bIns="0" anchor="ctr"/>
            <a:lstStyle/>
            <a:p>
              <a:pPr algn="ctr">
                <a:lnSpc>
                  <a:spcPts val="1200"/>
                </a:lnSpc>
              </a:pPr>
              <a:endParaRPr lang="en-US" sz="1000" b="1" dirty="0">
                <a:solidFill>
                  <a:schemeClr val="bg1"/>
                </a:solidFill>
                <a:latin typeface="Century Gothic"/>
              </a:endParaRPr>
            </a:p>
          </p:txBody>
        </p:sp>
        <p:sp>
          <p:nvSpPr>
            <p:cNvPr id="16" name="TextBox 15">
              <a:extLst>
                <a:ext uri="{FF2B5EF4-FFF2-40B4-BE49-F238E27FC236}">
                  <a16:creationId xmlns="" xmlns:a16="http://schemas.microsoft.com/office/drawing/2014/main" id="{7FE8B487-38C3-D94B-AF79-1A73BFB63E0A}"/>
                </a:ext>
              </a:extLst>
            </p:cNvPr>
            <p:cNvSpPr txBox="1"/>
            <p:nvPr/>
          </p:nvSpPr>
          <p:spPr>
            <a:xfrm>
              <a:off x="2914533" y="1323719"/>
              <a:ext cx="2272610" cy="276999"/>
            </a:xfrm>
            <a:prstGeom prst="rect">
              <a:avLst/>
            </a:prstGeom>
            <a:noFill/>
          </p:spPr>
          <p:txBody>
            <a:bodyPr wrap="square" rtlCol="0" anchor="ctr">
              <a:spAutoFit/>
            </a:bodyPr>
            <a:lstStyle/>
            <a:p>
              <a:pPr marL="0" marR="0" lvl="0" indent="0" algn="ctr" defTabSz="914400" rtl="0" eaLnBrk="1" fontAlgn="auto" latinLnBrk="0" hangingPunct="1">
                <a:spcBef>
                  <a:spcPts val="0"/>
                </a:spcBef>
                <a:spcAft>
                  <a:spcPts val="0"/>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Century Gothic"/>
                  <a:ea typeface="Helvetica Neue Medium"/>
                  <a:cs typeface="Helvetica Neue Medium"/>
                </a:rPr>
                <a:t>FRONT-END</a:t>
              </a:r>
            </a:p>
          </p:txBody>
        </p:sp>
      </p:grpSp>
      <p:grpSp>
        <p:nvGrpSpPr>
          <p:cNvPr id="39" name="Group 38">
            <a:extLst>
              <a:ext uri="{FF2B5EF4-FFF2-40B4-BE49-F238E27FC236}">
                <a16:creationId xmlns="" xmlns:a16="http://schemas.microsoft.com/office/drawing/2014/main" id="{B3D03CDC-6D25-BD43-B4F3-65BCDB8F37FA}"/>
              </a:ext>
            </a:extLst>
          </p:cNvPr>
          <p:cNvGrpSpPr/>
          <p:nvPr/>
        </p:nvGrpSpPr>
        <p:grpSpPr>
          <a:xfrm>
            <a:off x="6114439" y="1226917"/>
            <a:ext cx="5093005" cy="624302"/>
            <a:chOff x="6114439" y="1226917"/>
            <a:chExt cx="5093005" cy="624302"/>
          </a:xfrm>
        </p:grpSpPr>
        <p:sp>
          <p:nvSpPr>
            <p:cNvPr id="15" name="Rounded Rectangle">
              <a:extLst>
                <a:ext uri="{FF2B5EF4-FFF2-40B4-BE49-F238E27FC236}">
                  <a16:creationId xmlns="" xmlns:a16="http://schemas.microsoft.com/office/drawing/2014/main" id="{B8D13DA3-E498-D041-96BB-C401D149CDAE}"/>
                </a:ext>
              </a:extLst>
            </p:cNvPr>
            <p:cNvSpPr/>
            <p:nvPr/>
          </p:nvSpPr>
          <p:spPr>
            <a:xfrm>
              <a:off x="6114439" y="1226917"/>
              <a:ext cx="5093005" cy="624302"/>
            </a:xfrm>
            <a:prstGeom prst="roundRect">
              <a:avLst>
                <a:gd name="adj" fmla="val 20231"/>
              </a:avLst>
            </a:prstGeom>
            <a:gradFill flip="none" rotWithShape="1">
              <a:gsLst>
                <a:gs pos="1000">
                  <a:schemeClr val="accent5"/>
                </a:gs>
                <a:gs pos="55000">
                  <a:srgbClr val="39ACB8"/>
                </a:gs>
                <a:gs pos="100000">
                  <a:schemeClr val="accent4"/>
                </a:gs>
              </a:gsLst>
              <a:lin ang="19800000" scaled="0"/>
              <a:tileRect/>
            </a:gradFill>
            <a:ln w="12700">
              <a:miter lim="400000"/>
            </a:ln>
          </p:spPr>
          <p:txBody>
            <a:bodyPr lIns="0" tIns="0" rIns="0" bIns="0" anchor="ctr"/>
            <a:lstStyle/>
            <a:p>
              <a:pPr algn="ctr">
                <a:lnSpc>
                  <a:spcPts val="1200"/>
                </a:lnSpc>
              </a:pPr>
              <a:endParaRPr lang="en-US" sz="1000" b="1" dirty="0">
                <a:solidFill>
                  <a:schemeClr val="bg1"/>
                </a:solidFill>
                <a:latin typeface="Century Gothic"/>
              </a:endParaRPr>
            </a:p>
          </p:txBody>
        </p:sp>
        <p:sp>
          <p:nvSpPr>
            <p:cNvPr id="17" name="TextBox 16">
              <a:extLst>
                <a:ext uri="{FF2B5EF4-FFF2-40B4-BE49-F238E27FC236}">
                  <a16:creationId xmlns="" xmlns:a16="http://schemas.microsoft.com/office/drawing/2014/main" id="{E051B5A7-42AD-9B46-AC67-8C009A8F6D71}"/>
                </a:ext>
              </a:extLst>
            </p:cNvPr>
            <p:cNvSpPr txBox="1"/>
            <p:nvPr/>
          </p:nvSpPr>
          <p:spPr>
            <a:xfrm>
              <a:off x="7524637" y="1330622"/>
              <a:ext cx="2272610" cy="276999"/>
            </a:xfrm>
            <a:prstGeom prst="rect">
              <a:avLst/>
            </a:prstGeom>
            <a:noFill/>
          </p:spPr>
          <p:txBody>
            <a:bodyPr wrap="square" rtlCol="0" anchor="ctr">
              <a:spAutoFit/>
            </a:bodyPr>
            <a:lstStyle/>
            <a:p>
              <a:pPr marL="0" marR="0" lvl="0" indent="0" algn="ctr" defTabSz="914400" rtl="0" eaLnBrk="1" fontAlgn="auto" latinLnBrk="0" hangingPunct="1">
                <a:spcBef>
                  <a:spcPts val="0"/>
                </a:spcBef>
                <a:spcAft>
                  <a:spcPts val="0"/>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Century Gothic"/>
                  <a:ea typeface="Helvetica Neue Medium"/>
                  <a:cs typeface="Helvetica Neue Medium"/>
                </a:rPr>
                <a:t>BACK-END</a:t>
              </a:r>
            </a:p>
          </p:txBody>
        </p:sp>
      </p:grpSp>
      <p:sp>
        <p:nvSpPr>
          <p:cNvPr id="4" name="TextBox 3">
            <a:extLst>
              <a:ext uri="{FF2B5EF4-FFF2-40B4-BE49-F238E27FC236}">
                <a16:creationId xmlns="" xmlns:a16="http://schemas.microsoft.com/office/drawing/2014/main" id="{1F7DD388-CFBA-A340-AD1B-B9BE2E7063FE}"/>
              </a:ext>
            </a:extLst>
          </p:cNvPr>
          <p:cNvSpPr txBox="1"/>
          <p:nvPr/>
        </p:nvSpPr>
        <p:spPr>
          <a:xfrm>
            <a:off x="2105439" y="406243"/>
            <a:ext cx="8017999" cy="430887"/>
          </a:xfrm>
          <a:prstGeom prst="rect">
            <a:avLst/>
          </a:prstGeom>
          <a:noFill/>
        </p:spPr>
        <p:txBody>
          <a:bodyPr wrap="square" lIns="0" tIns="0" rIns="0" bIns="0" rtlCol="0" anchor="ctr">
            <a:spAutoFit/>
          </a:bodyPr>
          <a:lstStyle>
            <a:defPPr>
              <a:defRPr lang="en-US"/>
            </a:defPPr>
            <a:lvl1pPr algn="ctr">
              <a:defRPr sz="2500" b="1"/>
            </a:lvl1pPr>
          </a:lstStyle>
          <a:p>
            <a:r>
              <a:rPr lang="en-US" sz="2800" dirty="0">
                <a:solidFill>
                  <a:srgbClr val="425570"/>
                </a:solidFill>
                <a:latin typeface="Century Gothic" panose="020B0502020202020204" pitchFamily="34" charset="0"/>
              </a:rPr>
              <a:t>Phase-Gate </a:t>
            </a:r>
            <a:r>
              <a:rPr lang="en-US" sz="2800" b="0" dirty="0">
                <a:solidFill>
                  <a:srgbClr val="425570"/>
                </a:solidFill>
                <a:latin typeface="Century Gothic" panose="020B0502020202020204" pitchFamily="34" charset="0"/>
              </a:rPr>
              <a:t>Process</a:t>
            </a:r>
          </a:p>
        </p:txBody>
      </p:sp>
      <p:sp>
        <p:nvSpPr>
          <p:cNvPr id="3" name="Rounded Rectangle 2">
            <a:extLst>
              <a:ext uri="{FF2B5EF4-FFF2-40B4-BE49-F238E27FC236}">
                <a16:creationId xmlns="" xmlns:a16="http://schemas.microsoft.com/office/drawing/2014/main" id="{9FFF17E4-A0F2-8148-B597-1584341311AA}"/>
              </a:ext>
            </a:extLst>
          </p:cNvPr>
          <p:cNvSpPr/>
          <p:nvPr/>
        </p:nvSpPr>
        <p:spPr>
          <a:xfrm flipH="1">
            <a:off x="717629" y="1676616"/>
            <a:ext cx="10764455" cy="4655796"/>
          </a:xfrm>
          <a:prstGeom prst="roundRect">
            <a:avLst>
              <a:gd name="adj" fmla="val 451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Table 3">
            <a:extLst>
              <a:ext uri="{FF2B5EF4-FFF2-40B4-BE49-F238E27FC236}">
                <a16:creationId xmlns="" xmlns:a16="http://schemas.microsoft.com/office/drawing/2014/main" id="{F3D85E7B-E121-C44F-A9DA-1D509E0D5BC5}"/>
              </a:ext>
            </a:extLst>
          </p:cNvPr>
          <p:cNvGraphicFramePr>
            <a:graphicFrameLocks noGrp="1"/>
          </p:cNvGraphicFramePr>
          <p:nvPr>
            <p:extLst>
              <p:ext uri="{D42A27DB-BD31-4B8C-83A1-F6EECF244321}">
                <p14:modId xmlns:p14="http://schemas.microsoft.com/office/powerpoint/2010/main" val="4081863356"/>
              </p:ext>
            </p:extLst>
          </p:nvPr>
        </p:nvGraphicFramePr>
        <p:xfrm>
          <a:off x="984555" y="1683519"/>
          <a:ext cx="10222890" cy="4399997"/>
        </p:xfrm>
        <a:graphic>
          <a:graphicData uri="http://schemas.openxmlformats.org/drawingml/2006/table">
            <a:tbl>
              <a:tblPr firstRow="1" bandRow="1">
                <a:tableStyleId>{5C22544A-7EE6-4342-B048-85BDC9FD1C3A}</a:tableStyleId>
              </a:tblPr>
              <a:tblGrid>
                <a:gridCol w="1022289">
                  <a:extLst>
                    <a:ext uri="{9D8B030D-6E8A-4147-A177-3AD203B41FA5}">
                      <a16:colId xmlns="" xmlns:a16="http://schemas.microsoft.com/office/drawing/2014/main" val="3839738152"/>
                    </a:ext>
                  </a:extLst>
                </a:gridCol>
                <a:gridCol w="1022289">
                  <a:extLst>
                    <a:ext uri="{9D8B030D-6E8A-4147-A177-3AD203B41FA5}">
                      <a16:colId xmlns="" xmlns:a16="http://schemas.microsoft.com/office/drawing/2014/main" val="3373650582"/>
                    </a:ext>
                  </a:extLst>
                </a:gridCol>
                <a:gridCol w="1022289">
                  <a:extLst>
                    <a:ext uri="{9D8B030D-6E8A-4147-A177-3AD203B41FA5}">
                      <a16:colId xmlns="" xmlns:a16="http://schemas.microsoft.com/office/drawing/2014/main" val="4132264415"/>
                    </a:ext>
                  </a:extLst>
                </a:gridCol>
                <a:gridCol w="1022289">
                  <a:extLst>
                    <a:ext uri="{9D8B030D-6E8A-4147-A177-3AD203B41FA5}">
                      <a16:colId xmlns="" xmlns:a16="http://schemas.microsoft.com/office/drawing/2014/main" val="642383846"/>
                    </a:ext>
                  </a:extLst>
                </a:gridCol>
                <a:gridCol w="1022289">
                  <a:extLst>
                    <a:ext uri="{9D8B030D-6E8A-4147-A177-3AD203B41FA5}">
                      <a16:colId xmlns="" xmlns:a16="http://schemas.microsoft.com/office/drawing/2014/main" val="695495188"/>
                    </a:ext>
                  </a:extLst>
                </a:gridCol>
                <a:gridCol w="1022289">
                  <a:extLst>
                    <a:ext uri="{9D8B030D-6E8A-4147-A177-3AD203B41FA5}">
                      <a16:colId xmlns="" xmlns:a16="http://schemas.microsoft.com/office/drawing/2014/main" val="2023381255"/>
                    </a:ext>
                  </a:extLst>
                </a:gridCol>
                <a:gridCol w="1022289">
                  <a:extLst>
                    <a:ext uri="{9D8B030D-6E8A-4147-A177-3AD203B41FA5}">
                      <a16:colId xmlns="" xmlns:a16="http://schemas.microsoft.com/office/drawing/2014/main" val="3943248824"/>
                    </a:ext>
                  </a:extLst>
                </a:gridCol>
                <a:gridCol w="1022289">
                  <a:extLst>
                    <a:ext uri="{9D8B030D-6E8A-4147-A177-3AD203B41FA5}">
                      <a16:colId xmlns="" xmlns:a16="http://schemas.microsoft.com/office/drawing/2014/main" val="1749501004"/>
                    </a:ext>
                  </a:extLst>
                </a:gridCol>
                <a:gridCol w="1174560">
                  <a:extLst>
                    <a:ext uri="{9D8B030D-6E8A-4147-A177-3AD203B41FA5}">
                      <a16:colId xmlns="" xmlns:a16="http://schemas.microsoft.com/office/drawing/2014/main" val="2711400314"/>
                    </a:ext>
                  </a:extLst>
                </a:gridCol>
                <a:gridCol w="870018">
                  <a:extLst>
                    <a:ext uri="{9D8B030D-6E8A-4147-A177-3AD203B41FA5}">
                      <a16:colId xmlns="" xmlns:a16="http://schemas.microsoft.com/office/drawing/2014/main" val="4254402432"/>
                    </a:ext>
                  </a:extLst>
                </a:gridCol>
              </a:tblGrid>
              <a:tr h="623633">
                <a:tc>
                  <a:txBody>
                    <a:bodyPr/>
                    <a:lstStyle/>
                    <a:p>
                      <a:endParaRPr lang="en-US" sz="1800" dirty="0">
                        <a:solidFill>
                          <a:schemeClr val="tx1">
                            <a:lumMod val="65000"/>
                            <a:lumOff val="35000"/>
                          </a:schemeClr>
                        </a:solidFill>
                        <a:latin typeface="Century Gothic" panose="020B0502020202020204" pitchFamily="34" charset="0"/>
                      </a:endParaRPr>
                    </a:p>
                  </a:txBody>
                  <a:tcPr marL="92968" marR="92968" marT="46484" marB="46484">
                    <a:lnL w="12700" cmpd="sng">
                      <a:noFill/>
                    </a:lnL>
                    <a:lnR w="12700" cap="flat" cmpd="sng" algn="ctr">
                      <a:solidFill>
                        <a:schemeClr val="bg1"/>
                      </a:solidFill>
                      <a:prstDash val="solid"/>
                      <a:round/>
                      <a:headEnd type="none" w="med" len="med"/>
                      <a:tailEnd type="none" w="med" len="med"/>
                    </a:lnR>
                    <a:lnT w="6350" cap="flat" cmpd="sng" algn="ctr">
                      <a:noFill/>
                      <a:prstDash val="sysDash"/>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160"/>
                        </a:lnSpc>
                      </a:pPr>
                      <a:r>
                        <a:rPr lang="en-US" sz="900" dirty="0">
                          <a:solidFill>
                            <a:schemeClr val="accent1"/>
                          </a:solidFill>
                          <a:latin typeface="Century Gothic" panose="020B0502020202020204" pitchFamily="34" charset="0"/>
                        </a:rPr>
                        <a:t>Opportunity</a:t>
                      </a:r>
                    </a:p>
                  </a:txBody>
                  <a:tcPr marL="92968" marR="92968" marT="46484" marB="4648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ysDash"/>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160"/>
                        </a:lnSpc>
                      </a:pPr>
                      <a:r>
                        <a:rPr lang="en-US" sz="900" dirty="0">
                          <a:solidFill>
                            <a:schemeClr val="accent1"/>
                          </a:solidFill>
                          <a:latin typeface="Century Gothic" panose="020B0502020202020204" pitchFamily="34" charset="0"/>
                        </a:rPr>
                        <a:t>Early concept</a:t>
                      </a:r>
                    </a:p>
                  </a:txBody>
                  <a:tcPr marL="92968" marR="92968" marT="46484" marB="4648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ysDash"/>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160"/>
                        </a:lnSpc>
                      </a:pPr>
                      <a:r>
                        <a:rPr lang="en-US" sz="900" dirty="0">
                          <a:solidFill>
                            <a:schemeClr val="accent1"/>
                          </a:solidFill>
                          <a:latin typeface="Century Gothic" panose="020B0502020202020204" pitchFamily="34" charset="0"/>
                        </a:rPr>
                        <a:t>Business case</a:t>
                      </a:r>
                    </a:p>
                  </a:txBody>
                  <a:tcPr marL="92968" marR="92968" marT="46484" marB="4648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ysDash"/>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160"/>
                        </a:lnSpc>
                      </a:pPr>
                      <a:r>
                        <a:rPr lang="en-US" sz="900" dirty="0">
                          <a:solidFill>
                            <a:schemeClr val="accent1"/>
                          </a:solidFill>
                          <a:latin typeface="Century Gothic" panose="020B0502020202020204" pitchFamily="34" charset="0"/>
                        </a:rPr>
                        <a:t>Validation</a:t>
                      </a:r>
                    </a:p>
                  </a:txBody>
                  <a:tcPr marL="92968" marR="92968" marT="46484" marB="46484"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6350" cap="flat" cmpd="sng" algn="ctr">
                      <a:noFill/>
                      <a:prstDash val="sysDash"/>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160"/>
                        </a:lnSpc>
                      </a:pPr>
                      <a:r>
                        <a:rPr lang="en-US" sz="900" dirty="0">
                          <a:solidFill>
                            <a:schemeClr val="accent6"/>
                          </a:solidFill>
                          <a:latin typeface="Century Gothic" panose="020B0502020202020204" pitchFamily="34" charset="0"/>
                        </a:rPr>
                        <a:t>Setup</a:t>
                      </a:r>
                    </a:p>
                  </a:txBody>
                  <a:tcPr marL="92968" marR="92968" marT="46484" marB="46484" anchor="ctr">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ysDash"/>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160"/>
                        </a:lnSpc>
                      </a:pPr>
                      <a:r>
                        <a:rPr lang="en-US" sz="900" dirty="0">
                          <a:solidFill>
                            <a:schemeClr val="accent6"/>
                          </a:solidFill>
                          <a:latin typeface="Century Gothic" panose="020B0502020202020204" pitchFamily="34" charset="0"/>
                        </a:rPr>
                        <a:t>Concept</a:t>
                      </a:r>
                    </a:p>
                  </a:txBody>
                  <a:tcPr marL="92968" marR="92968" marT="46484" marB="4648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ysDash"/>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160"/>
                        </a:lnSpc>
                      </a:pPr>
                      <a:r>
                        <a:rPr lang="en-US" sz="900" dirty="0">
                          <a:solidFill>
                            <a:schemeClr val="accent6"/>
                          </a:solidFill>
                          <a:latin typeface="Century Gothic" panose="020B0502020202020204" pitchFamily="34" charset="0"/>
                        </a:rPr>
                        <a:t>Development</a:t>
                      </a:r>
                    </a:p>
                  </a:txBody>
                  <a:tcPr marL="92968" marR="92968" marT="46484" marB="4648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ysDash"/>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160"/>
                        </a:lnSpc>
                      </a:pPr>
                      <a:r>
                        <a:rPr lang="en-US" sz="900" dirty="0">
                          <a:solidFill>
                            <a:schemeClr val="accent6"/>
                          </a:solidFill>
                          <a:latin typeface="Century Gothic" panose="020B0502020202020204" pitchFamily="34" charset="0"/>
                        </a:rPr>
                        <a:t>Implementation</a:t>
                      </a:r>
                    </a:p>
                  </a:txBody>
                  <a:tcPr marL="92968" marR="92968" marT="46484" marB="4648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ysDash"/>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160"/>
                        </a:lnSpc>
                      </a:pPr>
                      <a:r>
                        <a:rPr lang="en-US" sz="900" dirty="0">
                          <a:solidFill>
                            <a:schemeClr val="accent6"/>
                          </a:solidFill>
                          <a:latin typeface="Century Gothic" panose="020B0502020202020204" pitchFamily="34" charset="0"/>
                        </a:rPr>
                        <a:t>Launch</a:t>
                      </a:r>
                    </a:p>
                  </a:txBody>
                  <a:tcPr marL="92968" marR="92968" marT="46484" marB="46484" anchor="ctr">
                    <a:lnL w="12700" cap="flat" cmpd="sng" algn="ctr">
                      <a:solidFill>
                        <a:schemeClr val="bg1"/>
                      </a:solidFill>
                      <a:prstDash val="solid"/>
                      <a:round/>
                      <a:headEnd type="none" w="med" len="med"/>
                      <a:tailEnd type="none" w="med" len="med"/>
                    </a:lnL>
                    <a:lnR w="12700" cmpd="sng">
                      <a:noFill/>
                    </a:lnR>
                    <a:lnT w="6350" cap="flat" cmpd="sng" algn="ctr">
                      <a:noFill/>
                      <a:prstDash val="sysDash"/>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71399215"/>
                  </a:ext>
                </a:extLst>
              </a:tr>
              <a:tr h="2076440">
                <a:tc>
                  <a:txBody>
                    <a:bodyPr/>
                    <a:lstStyle/>
                    <a:p>
                      <a:pPr algn="ctr">
                        <a:lnSpc>
                          <a:spcPct val="150000"/>
                        </a:lnSpc>
                      </a:pPr>
                      <a:r>
                        <a:rPr lang="en-US" sz="1000" b="1" dirty="0">
                          <a:solidFill>
                            <a:schemeClr val="tx1"/>
                          </a:solidFill>
                          <a:latin typeface="Century Gothic" panose="020B0502020202020204" pitchFamily="34" charset="0"/>
                        </a:rPr>
                        <a:t>MILESTONES</a:t>
                      </a:r>
                    </a:p>
                  </a:txBody>
                  <a:tcPr marL="92968" marR="92968" marT="46484" marB="46484"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111125" algn="l">
                        <a:lnSpc>
                          <a:spcPts val="1440"/>
                        </a:lnSpc>
                        <a:buFont typeface="Arial" panose="020B0604020202020204" pitchFamily="34" charset="0"/>
                        <a:buChar char="•"/>
                      </a:pPr>
                      <a:endParaRPr lang="en-US" sz="800" dirty="0">
                        <a:solidFill>
                          <a:schemeClr val="tx1">
                            <a:lumMod val="65000"/>
                            <a:lumOff val="35000"/>
                          </a:schemeClr>
                        </a:solidFill>
                        <a:latin typeface="Century Gothic" panose="020B0502020202020204" pitchFamily="34" charset="0"/>
                      </a:endParaRPr>
                    </a:p>
                    <a:p>
                      <a:pPr marL="114300" indent="-111125"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Business strategy</a:t>
                      </a:r>
                    </a:p>
                    <a:p>
                      <a:pPr marL="114300" indent="-111125"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Customer &amp; consumer benefit priorities</a:t>
                      </a:r>
                    </a:p>
                    <a:p>
                      <a:pPr marL="114300" indent="-111125"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Market trends &amp; insights</a:t>
                      </a:r>
                    </a:p>
                    <a:p>
                      <a:pPr marL="114300" indent="-111125"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Technology</a:t>
                      </a:r>
                    </a:p>
                  </a:txBody>
                  <a:tcPr marL="72000" marR="72000" marT="0" marB="0">
                    <a:lnL w="12700" cap="flat" cmpd="sng" algn="ctr">
                      <a:solidFill>
                        <a:schemeClr val="bg1"/>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indent="-114300" algn="l">
                        <a:lnSpc>
                          <a:spcPts val="1440"/>
                        </a:lnSpc>
                        <a:buFont typeface="Arial" panose="020B0604020202020204" pitchFamily="34" charset="0"/>
                        <a:buChar char="•"/>
                      </a:pPr>
                      <a:endParaRPr lang="en-US" sz="800" dirty="0">
                        <a:solidFill>
                          <a:schemeClr val="tx1">
                            <a:lumMod val="65000"/>
                            <a:lumOff val="35000"/>
                          </a:schemeClr>
                        </a:solidFill>
                        <a:latin typeface="Century Gothic" panose="020B0502020202020204" pitchFamily="34" charset="0"/>
                      </a:endParaRPr>
                    </a:p>
                    <a:p>
                      <a:pPr marL="114300" indent="-114300"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Concept </a:t>
                      </a:r>
                      <a:r>
                        <a:rPr lang="en-US" sz="800" b="0" i="0" u="none" strike="noStrike" cap="none" spc="0" baseline="0" dirty="0">
                          <a:ln>
                            <a:noFill/>
                          </a:ln>
                          <a:solidFill>
                            <a:schemeClr val="tx1">
                              <a:lumMod val="65000"/>
                              <a:lumOff val="35000"/>
                            </a:schemeClr>
                          </a:solidFill>
                          <a:uFillTx/>
                          <a:latin typeface="Century Gothic" panose="020B0502020202020204" pitchFamily="34" charset="0"/>
                          <a:ea typeface="+mn-ea"/>
                          <a:cs typeface="+mn-cs"/>
                          <a:sym typeface="Poppins Bold"/>
                        </a:rPr>
                        <a:t>complete</a:t>
                      </a:r>
                      <a:r>
                        <a:rPr lang="en-US" sz="800" dirty="0">
                          <a:solidFill>
                            <a:schemeClr val="tx1">
                              <a:lumMod val="65000"/>
                              <a:lumOff val="35000"/>
                            </a:schemeClr>
                          </a:solidFill>
                          <a:latin typeface="Century Gothic" panose="020B0502020202020204" pitchFamily="34" charset="0"/>
                        </a:rPr>
                        <a:t> &amp; validated</a:t>
                      </a:r>
                    </a:p>
                    <a:p>
                      <a:pPr marL="114300" indent="-114300"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Strategic alignment</a:t>
                      </a:r>
                    </a:p>
                    <a:p>
                      <a:pPr marL="114300" indent="-114300"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Business potential</a:t>
                      </a:r>
                    </a:p>
                    <a:p>
                      <a:pPr marL="114300" indent="-114300"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Early IP assessment</a:t>
                      </a:r>
                    </a:p>
                  </a:txBody>
                  <a:tcPr marL="72000" marR="7200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indent="-114300" algn="l">
                        <a:lnSpc>
                          <a:spcPts val="1440"/>
                        </a:lnSpc>
                        <a:buFont typeface="Arial" panose="020B0604020202020204" pitchFamily="34" charset="0"/>
                        <a:buChar char="•"/>
                      </a:pPr>
                      <a:endParaRPr lang="en-US" sz="800" dirty="0">
                        <a:solidFill>
                          <a:schemeClr val="tx1">
                            <a:lumMod val="65000"/>
                            <a:lumOff val="35000"/>
                          </a:schemeClr>
                        </a:solidFill>
                        <a:latin typeface="Century Gothic" panose="020B0502020202020204" pitchFamily="34" charset="0"/>
                      </a:endParaRPr>
                    </a:p>
                    <a:p>
                      <a:pPr marL="114300" indent="-114300"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Rapid prototypes</a:t>
                      </a:r>
                    </a:p>
                    <a:p>
                      <a:pPr marL="114300" indent="-114300"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Tech feasibility complete</a:t>
                      </a:r>
                    </a:p>
                    <a:p>
                      <a:pPr marL="114300" indent="-114300"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Customer opportunity identified</a:t>
                      </a:r>
                    </a:p>
                    <a:p>
                      <a:pPr marL="114300" indent="-114300"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Business case</a:t>
                      </a:r>
                    </a:p>
                  </a:txBody>
                  <a:tcPr marL="72000" marR="7200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5888" indent="-112713" algn="l">
                        <a:lnSpc>
                          <a:spcPts val="1440"/>
                        </a:lnSpc>
                        <a:buFont typeface="Arial" panose="020B0604020202020204" pitchFamily="34" charset="0"/>
                        <a:buChar char="•"/>
                      </a:pPr>
                      <a:endParaRPr lang="en-US" sz="800" dirty="0">
                        <a:solidFill>
                          <a:schemeClr val="tx1">
                            <a:lumMod val="65000"/>
                            <a:lumOff val="35000"/>
                          </a:schemeClr>
                        </a:solidFill>
                        <a:latin typeface="Century Gothic" panose="020B0502020202020204" pitchFamily="34" charset="0"/>
                      </a:endParaRPr>
                    </a:p>
                    <a:p>
                      <a:pPr marL="115888" indent="-112713"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Product definition</a:t>
                      </a:r>
                    </a:p>
                    <a:p>
                      <a:pPr marL="115888" indent="-112713"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Rapid tooling</a:t>
                      </a:r>
                    </a:p>
                    <a:p>
                      <a:pPr marL="115888" indent="-112713"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Low-volume develop</a:t>
                      </a:r>
                    </a:p>
                    <a:p>
                      <a:pPr marL="115888" indent="-112713"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Customer commitment</a:t>
                      </a:r>
                    </a:p>
                  </a:txBody>
                  <a:tcPr marL="72000" marR="72000" marT="0" marB="0">
                    <a:lnL w="12700" cap="flat" cmpd="sng" algn="ctr">
                      <a:solidFill>
                        <a:schemeClr val="bg1">
                          <a:lumMod val="95000"/>
                        </a:schemeClr>
                      </a:solidFill>
                      <a:prstDash val="solid"/>
                      <a:round/>
                      <a:headEnd type="none" w="med" len="med"/>
                      <a:tailEnd type="none" w="med" len="med"/>
                    </a:lnL>
                    <a:lnR w="57150" cap="flat" cmpd="sng" algn="ctr">
                      <a:solidFill>
                        <a:schemeClr val="bg1">
                          <a:lumMod val="95000"/>
                        </a:schemeClr>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5888" indent="-112713" algn="l">
                        <a:lnSpc>
                          <a:spcPts val="1440"/>
                        </a:lnSpc>
                        <a:buFont typeface="Arial" panose="020B0604020202020204" pitchFamily="34" charset="0"/>
                        <a:buChar char="•"/>
                      </a:pPr>
                      <a:endParaRPr lang="en-US" sz="800" dirty="0">
                        <a:solidFill>
                          <a:schemeClr val="tx1">
                            <a:lumMod val="65000"/>
                            <a:lumOff val="35000"/>
                          </a:schemeClr>
                        </a:solidFill>
                        <a:latin typeface="Century Gothic" panose="020B0502020202020204" pitchFamily="34" charset="0"/>
                      </a:endParaRPr>
                    </a:p>
                    <a:p>
                      <a:pPr marL="115888" indent="-112713"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Plan complete</a:t>
                      </a:r>
                    </a:p>
                    <a:p>
                      <a:pPr marL="115888" indent="-112713"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Build/ buy/ partner analysis complete</a:t>
                      </a:r>
                    </a:p>
                  </a:txBody>
                  <a:tcPr marL="72000" marR="72000" marT="0" marB="0">
                    <a:lnL w="5715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5888" indent="-115888" algn="l">
                        <a:lnSpc>
                          <a:spcPts val="1440"/>
                        </a:lnSpc>
                        <a:buFont typeface="Arial" panose="020B0604020202020204" pitchFamily="34" charset="0"/>
                        <a:buChar char="•"/>
                      </a:pPr>
                      <a:endParaRPr lang="en-US" sz="800" dirty="0">
                        <a:solidFill>
                          <a:schemeClr val="tx1">
                            <a:lumMod val="65000"/>
                            <a:lumOff val="35000"/>
                          </a:schemeClr>
                        </a:solidFill>
                        <a:latin typeface="Century Gothic" panose="020B0502020202020204" pitchFamily="34" charset="0"/>
                      </a:endParaRP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Prototype built</a:t>
                      </a: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Design complete</a:t>
                      </a: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3</a:t>
                      </a:r>
                      <a:r>
                        <a:rPr lang="en-US" sz="800" baseline="30000" dirty="0">
                          <a:solidFill>
                            <a:schemeClr val="tx1">
                              <a:lumMod val="65000"/>
                              <a:lumOff val="35000"/>
                            </a:schemeClr>
                          </a:solidFill>
                          <a:latin typeface="Century Gothic" panose="020B0502020202020204" pitchFamily="34" charset="0"/>
                        </a:rPr>
                        <a:t>rd</a:t>
                      </a:r>
                      <a:r>
                        <a:rPr lang="en-US" sz="800" dirty="0">
                          <a:solidFill>
                            <a:schemeClr val="tx1">
                              <a:lumMod val="65000"/>
                              <a:lumOff val="35000"/>
                            </a:schemeClr>
                          </a:solidFill>
                          <a:latin typeface="Century Gothic" panose="020B0502020202020204" pitchFamily="34" charset="0"/>
                        </a:rPr>
                        <a:t> party SOW complete</a:t>
                      </a:r>
                    </a:p>
                  </a:txBody>
                  <a:tcPr marL="72000" marR="7200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5888" indent="-115888" algn="l">
                        <a:lnSpc>
                          <a:spcPts val="1440"/>
                        </a:lnSpc>
                        <a:buFont typeface="Arial" panose="020B0604020202020204" pitchFamily="34" charset="0"/>
                        <a:buChar char="•"/>
                      </a:pPr>
                      <a:endParaRPr lang="en-US" sz="800" dirty="0">
                        <a:solidFill>
                          <a:schemeClr val="tx1">
                            <a:lumMod val="65000"/>
                            <a:lumOff val="35000"/>
                          </a:schemeClr>
                        </a:solidFill>
                        <a:latin typeface="Century Gothic" panose="020B0502020202020204" pitchFamily="34" charset="0"/>
                      </a:endParaRP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Pilot complete</a:t>
                      </a: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Product document</a:t>
                      </a: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Industrial plan complete</a:t>
                      </a:r>
                    </a:p>
                  </a:txBody>
                  <a:tcPr marL="72000" marR="7200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5888" indent="-115888" algn="l">
                        <a:lnSpc>
                          <a:spcPts val="1440"/>
                        </a:lnSpc>
                        <a:buFont typeface="Arial" panose="020B0604020202020204" pitchFamily="34" charset="0"/>
                        <a:buChar char="•"/>
                      </a:pPr>
                      <a:endParaRPr lang="en-US" sz="800" dirty="0">
                        <a:solidFill>
                          <a:schemeClr val="tx1">
                            <a:lumMod val="65000"/>
                            <a:lumOff val="35000"/>
                          </a:schemeClr>
                        </a:solidFill>
                        <a:latin typeface="Century Gothic" panose="020B0502020202020204" pitchFamily="34" charset="0"/>
                      </a:endParaRP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Technical documentation</a:t>
                      </a: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Mold/ machine construction</a:t>
                      </a: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Sampling</a:t>
                      </a:r>
                    </a:p>
                  </a:txBody>
                  <a:tcPr marL="72000" marR="7200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5888" indent="-115888" algn="l">
                        <a:lnSpc>
                          <a:spcPts val="1440"/>
                        </a:lnSpc>
                        <a:buFont typeface="Arial" panose="020B0604020202020204" pitchFamily="34" charset="0"/>
                        <a:buChar char="•"/>
                      </a:pPr>
                      <a:endParaRPr lang="en-US" sz="800" dirty="0">
                        <a:solidFill>
                          <a:schemeClr val="tx1">
                            <a:lumMod val="65000"/>
                            <a:lumOff val="35000"/>
                          </a:schemeClr>
                        </a:solidFill>
                        <a:latin typeface="Century Gothic" panose="020B0502020202020204" pitchFamily="34" charset="0"/>
                      </a:endParaRP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Deliverables sign off</a:t>
                      </a:r>
                    </a:p>
                    <a:p>
                      <a:pPr marL="115888" indent="-115888" algn="l">
                        <a:lnSpc>
                          <a:spcPts val="1440"/>
                        </a:lnSpc>
                        <a:buFont typeface="Arial" panose="020B0604020202020204" pitchFamily="34" charset="0"/>
                        <a:buChar char="•"/>
                      </a:pPr>
                      <a:r>
                        <a:rPr lang="en-US" sz="800" dirty="0">
                          <a:solidFill>
                            <a:schemeClr val="tx1">
                              <a:lumMod val="65000"/>
                              <a:lumOff val="35000"/>
                            </a:schemeClr>
                          </a:solidFill>
                          <a:latin typeface="Century Gothic" panose="020B0502020202020204" pitchFamily="34" charset="0"/>
                        </a:rPr>
                        <a:t>Production</a:t>
                      </a:r>
                    </a:p>
                  </a:txBody>
                  <a:tcPr marL="72000" marR="72000" marT="0" marB="0">
                    <a:lnL w="12700" cap="flat" cmpd="sng" algn="ctr">
                      <a:solidFill>
                        <a:schemeClr val="bg1">
                          <a:lumMod val="9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09609255"/>
                  </a:ext>
                </a:extLst>
              </a:tr>
              <a:tr h="849962">
                <a:tc>
                  <a:txBody>
                    <a:bodyPr/>
                    <a:lstStyle/>
                    <a:p>
                      <a:pPr algn="ctr">
                        <a:lnSpc>
                          <a:spcPct val="150000"/>
                        </a:lnSpc>
                      </a:pPr>
                      <a:r>
                        <a:rPr lang="en-US" sz="1000" b="1" dirty="0">
                          <a:solidFill>
                            <a:schemeClr val="tx1"/>
                          </a:solidFill>
                          <a:latin typeface="Century Gothic" panose="020B0502020202020204" pitchFamily="34" charset="0"/>
                        </a:rPr>
                        <a:t> DECISIONS</a:t>
                      </a:r>
                    </a:p>
                  </a:txBody>
                  <a:tcPr marL="92968" marR="92968" marT="46484" marB="46484" anchor="ctr">
                    <a:lnL w="12700" cmpd="sng">
                      <a:noFill/>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400"/>
                        </a:lnSpc>
                      </a:pPr>
                      <a:r>
                        <a:rPr lang="en-US" sz="800" dirty="0">
                          <a:solidFill>
                            <a:schemeClr val="tx1">
                              <a:lumMod val="65000"/>
                              <a:lumOff val="35000"/>
                            </a:schemeClr>
                          </a:solidFill>
                          <a:latin typeface="Century Gothic" panose="020B0502020202020204" pitchFamily="34" charset="0"/>
                        </a:rPr>
                        <a:t>Validate priorities</a:t>
                      </a:r>
                    </a:p>
                  </a:txBody>
                  <a:tcPr marL="92968" marR="92968" marT="46484" marB="46484" anchor="ctr">
                    <a:lnL w="12700" cap="flat" cmpd="sng" algn="ctr">
                      <a:solidFill>
                        <a:schemeClr val="bg1"/>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00"/>
                        </a:lnSpc>
                      </a:pPr>
                      <a:r>
                        <a:rPr lang="en-US" sz="800" dirty="0">
                          <a:solidFill>
                            <a:schemeClr val="tx1">
                              <a:lumMod val="65000"/>
                              <a:lumOff val="35000"/>
                            </a:schemeClr>
                          </a:solidFill>
                          <a:latin typeface="Century Gothic" panose="020B0502020202020204" pitchFamily="34" charset="0"/>
                        </a:rPr>
                        <a:t>Fund proof </a:t>
                      </a:r>
                    </a:p>
                    <a:p>
                      <a:pPr algn="ctr">
                        <a:lnSpc>
                          <a:spcPts val="1400"/>
                        </a:lnSpc>
                      </a:pPr>
                      <a:r>
                        <a:rPr lang="en-US" sz="800" dirty="0">
                          <a:solidFill>
                            <a:schemeClr val="tx1">
                              <a:lumMod val="65000"/>
                              <a:lumOff val="35000"/>
                            </a:schemeClr>
                          </a:solidFill>
                          <a:latin typeface="Century Gothic" panose="020B0502020202020204" pitchFamily="34" charset="0"/>
                        </a:rPr>
                        <a:t>of concept</a:t>
                      </a: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00"/>
                        </a:lnSpc>
                      </a:pPr>
                      <a:r>
                        <a:rPr lang="en-US" sz="800" dirty="0">
                          <a:solidFill>
                            <a:schemeClr val="tx1">
                              <a:lumMod val="65000"/>
                              <a:lumOff val="35000"/>
                            </a:schemeClr>
                          </a:solidFill>
                          <a:latin typeface="Century Gothic" panose="020B0502020202020204" pitchFamily="34" charset="0"/>
                        </a:rPr>
                        <a:t>Start customer engagement</a:t>
                      </a: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00"/>
                        </a:lnSpc>
                      </a:pPr>
                      <a:r>
                        <a:rPr lang="en-US" sz="800" dirty="0">
                          <a:solidFill>
                            <a:schemeClr val="tx1">
                              <a:lumMod val="65000"/>
                              <a:lumOff val="35000"/>
                            </a:schemeClr>
                          </a:solidFill>
                          <a:latin typeface="Century Gothic" panose="020B0502020202020204" pitchFamily="34" charset="0"/>
                        </a:rPr>
                        <a:t>Start </a:t>
                      </a:r>
                    </a:p>
                    <a:p>
                      <a:pPr algn="ctr">
                        <a:lnSpc>
                          <a:spcPts val="1400"/>
                        </a:lnSpc>
                      </a:pPr>
                      <a:r>
                        <a:rPr lang="en-US" sz="800" dirty="0">
                          <a:solidFill>
                            <a:schemeClr val="tx1">
                              <a:lumMod val="65000"/>
                              <a:lumOff val="35000"/>
                            </a:schemeClr>
                          </a:solidFill>
                          <a:latin typeface="Century Gothic" panose="020B0502020202020204" pitchFamily="34" charset="0"/>
                        </a:rPr>
                        <a:t>project</a:t>
                      </a:r>
                    </a:p>
                  </a:txBody>
                  <a:tcPr marL="92968" marR="92968" marT="46484" marB="46484" anchor="ctr">
                    <a:lnL w="12700" cap="flat" cmpd="sng" algn="ctr">
                      <a:solidFill>
                        <a:schemeClr val="bg1">
                          <a:lumMod val="95000"/>
                        </a:schemeClr>
                      </a:solidFill>
                      <a:prstDash val="solid"/>
                      <a:round/>
                      <a:headEnd type="none" w="med" len="med"/>
                      <a:tailEnd type="none" w="med" len="med"/>
                    </a:lnL>
                    <a:lnR w="5715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00"/>
                        </a:lnSpc>
                      </a:pPr>
                      <a:r>
                        <a:rPr lang="en-US" sz="800" dirty="0">
                          <a:solidFill>
                            <a:schemeClr val="tx1">
                              <a:lumMod val="65000"/>
                              <a:lumOff val="35000"/>
                            </a:schemeClr>
                          </a:solidFill>
                          <a:latin typeface="Century Gothic" panose="020B0502020202020204" pitchFamily="34" charset="0"/>
                        </a:rPr>
                        <a:t>Staff</a:t>
                      </a:r>
                    </a:p>
                    <a:p>
                      <a:pPr algn="ctr">
                        <a:lnSpc>
                          <a:spcPts val="1400"/>
                        </a:lnSpc>
                      </a:pPr>
                      <a:r>
                        <a:rPr lang="en-US" sz="800" dirty="0">
                          <a:solidFill>
                            <a:schemeClr val="tx1">
                              <a:lumMod val="65000"/>
                              <a:lumOff val="35000"/>
                            </a:schemeClr>
                          </a:solidFill>
                          <a:latin typeface="Century Gothic" panose="020B0502020202020204" pitchFamily="34" charset="0"/>
                        </a:rPr>
                        <a:t>team</a:t>
                      </a:r>
                    </a:p>
                  </a:txBody>
                  <a:tcPr marL="92968" marR="92968" marT="46484" marB="46484" anchor="ctr">
                    <a:lnL w="5715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00"/>
                        </a:lnSpc>
                      </a:pPr>
                      <a:r>
                        <a:rPr lang="en-US" sz="800" dirty="0">
                          <a:solidFill>
                            <a:schemeClr val="tx1">
                              <a:lumMod val="65000"/>
                              <a:lumOff val="35000"/>
                            </a:schemeClr>
                          </a:solidFill>
                          <a:latin typeface="Century Gothic" panose="020B0502020202020204" pitchFamily="34" charset="0"/>
                        </a:rPr>
                        <a:t>Fund development</a:t>
                      </a: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00"/>
                        </a:lnSpc>
                      </a:pPr>
                      <a:r>
                        <a:rPr lang="en-US" sz="800" dirty="0">
                          <a:solidFill>
                            <a:schemeClr val="tx1">
                              <a:lumMod val="65000"/>
                              <a:lumOff val="35000"/>
                            </a:schemeClr>
                          </a:solidFill>
                          <a:latin typeface="Century Gothic" panose="020B0502020202020204" pitchFamily="34" charset="0"/>
                        </a:rPr>
                        <a:t>Sign &amp; fund </a:t>
                      </a:r>
                    </a:p>
                    <a:p>
                      <a:pPr algn="ctr">
                        <a:lnSpc>
                          <a:spcPts val="1400"/>
                        </a:lnSpc>
                      </a:pPr>
                      <a:r>
                        <a:rPr lang="en-US" sz="800" dirty="0">
                          <a:solidFill>
                            <a:schemeClr val="tx1">
                              <a:lumMod val="65000"/>
                              <a:lumOff val="35000"/>
                            </a:schemeClr>
                          </a:solidFill>
                          <a:latin typeface="Century Gothic" panose="020B0502020202020204" pitchFamily="34" charset="0"/>
                        </a:rPr>
                        <a:t>Third party</a:t>
                      </a: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00"/>
                        </a:lnSpc>
                      </a:pPr>
                      <a:r>
                        <a:rPr lang="en-US" sz="800" dirty="0">
                          <a:solidFill>
                            <a:schemeClr val="tx1">
                              <a:lumMod val="65000"/>
                              <a:lumOff val="35000"/>
                            </a:schemeClr>
                          </a:solidFill>
                          <a:latin typeface="Century Gothic" panose="020B0502020202020204" pitchFamily="34" charset="0"/>
                        </a:rPr>
                        <a:t>Start </a:t>
                      </a:r>
                    </a:p>
                    <a:p>
                      <a:pPr algn="ctr">
                        <a:lnSpc>
                          <a:spcPts val="1400"/>
                        </a:lnSpc>
                      </a:pPr>
                      <a:r>
                        <a:rPr lang="en-US" sz="800" dirty="0">
                          <a:solidFill>
                            <a:schemeClr val="tx1">
                              <a:lumMod val="65000"/>
                              <a:lumOff val="35000"/>
                            </a:schemeClr>
                          </a:solidFill>
                          <a:latin typeface="Century Gothic" panose="020B0502020202020204" pitchFamily="34" charset="0"/>
                        </a:rPr>
                        <a:t>production</a:t>
                      </a: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00"/>
                        </a:lnSpc>
                      </a:pPr>
                      <a:r>
                        <a:rPr lang="en-US" sz="800" dirty="0">
                          <a:solidFill>
                            <a:schemeClr val="tx1">
                              <a:lumMod val="65000"/>
                              <a:lumOff val="35000"/>
                            </a:schemeClr>
                          </a:solidFill>
                          <a:latin typeface="Century Gothic" panose="020B0502020202020204" pitchFamily="34" charset="0"/>
                        </a:rPr>
                        <a:t>Launch production</a:t>
                      </a:r>
                    </a:p>
                  </a:txBody>
                  <a:tcPr marL="92968" marR="92968" marT="46484" marB="46484" anchor="ctr">
                    <a:lnL w="12700" cap="flat" cmpd="sng" algn="ctr">
                      <a:solidFill>
                        <a:schemeClr val="bg1">
                          <a:lumMod val="95000"/>
                        </a:schemeClr>
                      </a:solidFill>
                      <a:prstDash val="solid"/>
                      <a:round/>
                      <a:headEnd type="none" w="med" len="med"/>
                      <a:tailEnd type="none" w="med" len="med"/>
                    </a:lnL>
                    <a:lnR w="28575" cap="flat" cmpd="sng" algn="ctr">
                      <a:noFill/>
                      <a:prstDash val="sysDash"/>
                      <a:round/>
                      <a:headEnd type="none" w="med" len="med"/>
                      <a:tailEnd type="none" w="med" len="med"/>
                    </a:lnR>
                    <a:lnT w="57150" cap="flat" cmpd="sng" algn="ctr">
                      <a:solidFill>
                        <a:schemeClr val="bg1">
                          <a:lumMod val="95000"/>
                        </a:schemeClr>
                      </a:solidFill>
                      <a:prstDash val="solid"/>
                      <a:round/>
                      <a:headEnd type="none" w="med" len="med"/>
                      <a:tailEnd type="none" w="med" len="med"/>
                    </a:lnT>
                    <a:lnB w="571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100505825"/>
                  </a:ext>
                </a:extLst>
              </a:tr>
              <a:tr h="849962">
                <a:tc>
                  <a:txBody>
                    <a:bodyPr/>
                    <a:lstStyle/>
                    <a:p>
                      <a:pPr algn="ctr">
                        <a:lnSpc>
                          <a:spcPct val="150000"/>
                        </a:lnSpc>
                      </a:pPr>
                      <a:r>
                        <a:rPr lang="en-US" sz="1000" b="1" dirty="0">
                          <a:solidFill>
                            <a:schemeClr val="tx1"/>
                          </a:solidFill>
                          <a:latin typeface="Century Gothic" panose="020B0502020202020204" pitchFamily="34" charset="0"/>
                        </a:rPr>
                        <a:t>GATES</a:t>
                      </a:r>
                    </a:p>
                  </a:txBody>
                  <a:tcPr marL="92968" marR="92968" marT="46484" marB="46484" anchor="ctr">
                    <a:lnL w="12700" cmpd="sng">
                      <a:noFill/>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900" dirty="0">
                        <a:solidFill>
                          <a:schemeClr val="tx1">
                            <a:lumMod val="65000"/>
                            <a:lumOff val="35000"/>
                          </a:schemeClr>
                        </a:solidFill>
                        <a:latin typeface="Century Gothic" panose="020B0502020202020204" pitchFamily="34" charset="0"/>
                      </a:endParaRPr>
                    </a:p>
                  </a:txBody>
                  <a:tcPr marL="92968" marR="92968" marT="46484" marB="46484" anchor="ctr">
                    <a:lnL w="12700" cap="flat" cmpd="sng" algn="ctr">
                      <a:solidFill>
                        <a:schemeClr val="bg1"/>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900" dirty="0">
                        <a:solidFill>
                          <a:schemeClr val="tx1">
                            <a:lumMod val="65000"/>
                            <a:lumOff val="35000"/>
                          </a:schemeClr>
                        </a:solidFill>
                        <a:latin typeface="Century Gothic" panose="020B0502020202020204" pitchFamily="34" charset="0"/>
                      </a:endParaRP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900" dirty="0">
                        <a:solidFill>
                          <a:schemeClr val="tx1">
                            <a:lumMod val="65000"/>
                            <a:lumOff val="35000"/>
                          </a:schemeClr>
                        </a:solidFill>
                        <a:latin typeface="Century Gothic" panose="020B0502020202020204" pitchFamily="34" charset="0"/>
                      </a:endParaRP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900" dirty="0">
                        <a:solidFill>
                          <a:schemeClr val="tx1">
                            <a:lumMod val="65000"/>
                            <a:lumOff val="35000"/>
                          </a:schemeClr>
                        </a:solidFill>
                        <a:latin typeface="Century Gothic" panose="020B0502020202020204" pitchFamily="34" charset="0"/>
                      </a:endParaRPr>
                    </a:p>
                  </a:txBody>
                  <a:tcPr marL="92968" marR="92968" marT="46484" marB="46484" anchor="ctr">
                    <a:lnL w="12700" cap="flat" cmpd="sng" algn="ctr">
                      <a:solidFill>
                        <a:schemeClr val="bg1">
                          <a:lumMod val="95000"/>
                        </a:schemeClr>
                      </a:solidFill>
                      <a:prstDash val="solid"/>
                      <a:round/>
                      <a:headEnd type="none" w="med" len="med"/>
                      <a:tailEnd type="none" w="med" len="med"/>
                    </a:lnL>
                    <a:lnR w="5715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900" dirty="0">
                        <a:solidFill>
                          <a:schemeClr val="tx1">
                            <a:lumMod val="65000"/>
                            <a:lumOff val="35000"/>
                          </a:schemeClr>
                        </a:solidFill>
                        <a:latin typeface="Century Gothic" panose="020B0502020202020204" pitchFamily="34" charset="0"/>
                      </a:endParaRPr>
                    </a:p>
                  </a:txBody>
                  <a:tcPr marL="92968" marR="92968" marT="46484" marB="46484" anchor="ctr">
                    <a:lnL w="5715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900" dirty="0">
                        <a:solidFill>
                          <a:schemeClr val="tx1">
                            <a:lumMod val="65000"/>
                            <a:lumOff val="35000"/>
                          </a:schemeClr>
                        </a:solidFill>
                        <a:latin typeface="Century Gothic" panose="020B0502020202020204" pitchFamily="34" charset="0"/>
                      </a:endParaRP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900" dirty="0">
                        <a:solidFill>
                          <a:schemeClr val="tx1">
                            <a:lumMod val="65000"/>
                            <a:lumOff val="35000"/>
                          </a:schemeClr>
                        </a:solidFill>
                        <a:latin typeface="Century Gothic" panose="020B0502020202020204" pitchFamily="34" charset="0"/>
                      </a:endParaRP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900" dirty="0">
                        <a:solidFill>
                          <a:schemeClr val="tx1">
                            <a:lumMod val="65000"/>
                            <a:lumOff val="35000"/>
                          </a:schemeClr>
                        </a:solidFill>
                        <a:latin typeface="Century Gothic" panose="020B0502020202020204" pitchFamily="34" charset="0"/>
                      </a:endParaRPr>
                    </a:p>
                  </a:txBody>
                  <a:tcPr marL="92968" marR="92968" marT="46484" marB="46484"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5715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900" dirty="0">
                        <a:solidFill>
                          <a:schemeClr val="tx1">
                            <a:lumMod val="65000"/>
                            <a:lumOff val="35000"/>
                          </a:schemeClr>
                        </a:solidFill>
                        <a:latin typeface="Century Gothic" panose="020B0502020202020204" pitchFamily="34" charset="0"/>
                      </a:endParaRPr>
                    </a:p>
                  </a:txBody>
                  <a:tcPr marL="92968" marR="92968" marT="46484" marB="46484" anchor="ctr">
                    <a:lnL w="12700" cap="flat" cmpd="sng" algn="ctr">
                      <a:solidFill>
                        <a:schemeClr val="bg1">
                          <a:lumMod val="95000"/>
                        </a:schemeClr>
                      </a:solidFill>
                      <a:prstDash val="solid"/>
                      <a:round/>
                      <a:headEnd type="none" w="med" len="med"/>
                      <a:tailEnd type="none" w="med" len="med"/>
                    </a:lnL>
                    <a:lnR w="12700" cmpd="sng">
                      <a:noFill/>
                    </a:lnR>
                    <a:lnT w="57150" cap="flat" cmpd="sng" algn="ctr">
                      <a:solidFill>
                        <a:schemeClr val="bg1">
                          <a:lumMod val="9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345365985"/>
                  </a:ext>
                </a:extLst>
              </a:tr>
            </a:tbl>
          </a:graphicData>
        </a:graphic>
      </p:graphicFrame>
      <p:sp>
        <p:nvSpPr>
          <p:cNvPr id="6" name="AutoShape 2">
            <a:extLst>
              <a:ext uri="{FF2B5EF4-FFF2-40B4-BE49-F238E27FC236}">
                <a16:creationId xmlns="" xmlns:a16="http://schemas.microsoft.com/office/drawing/2014/main" id="{AB1AF439-7472-E84F-A44D-6EF670F41167}"/>
              </a:ext>
            </a:extLst>
          </p:cNvPr>
          <p:cNvSpPr/>
          <p:nvPr/>
        </p:nvSpPr>
        <p:spPr>
          <a:xfrm>
            <a:off x="2812225" y="5453877"/>
            <a:ext cx="435557" cy="439217"/>
          </a:xfrm>
          <a:prstGeom prst="ellipse">
            <a:avLst/>
          </a:prstGeom>
          <a:gradFill>
            <a:gsLst>
              <a:gs pos="5000">
                <a:schemeClr val="accent1"/>
              </a:gs>
              <a:gs pos="100000">
                <a:schemeClr val="accent5"/>
              </a:gs>
            </a:gsLst>
            <a:lin ang="2700000" scaled="1"/>
          </a:gradFill>
          <a:ln w="12700">
            <a:miter lim="400000"/>
          </a:ln>
        </p:spPr>
        <p:txBody>
          <a:bodyPr lIns="0" tIns="0" rIns="0" bIns="0" anchor="ctr"/>
          <a:lstStyle/>
          <a:p>
            <a:pPr algn="ctr" defTabSz="825500" hangingPunct="0"/>
            <a:r>
              <a:rPr lang="en-US" sz="900" b="1" kern="0" dirty="0">
                <a:solidFill>
                  <a:schemeClr val="bg1"/>
                </a:solidFill>
                <a:latin typeface="Century Gothic" panose="020B0502020202020204" pitchFamily="34" charset="0"/>
                <a:sym typeface="Calibri"/>
              </a:rPr>
              <a:t>01</a:t>
            </a:r>
            <a:endParaRPr sz="900" b="1" kern="0" dirty="0">
              <a:solidFill>
                <a:schemeClr val="bg1"/>
              </a:solidFill>
              <a:latin typeface="Century Gothic" panose="020B0502020202020204" pitchFamily="34" charset="0"/>
              <a:sym typeface="Calibri"/>
            </a:endParaRPr>
          </a:p>
        </p:txBody>
      </p:sp>
      <p:sp>
        <p:nvSpPr>
          <p:cNvPr id="7" name="AutoShape 2">
            <a:extLst>
              <a:ext uri="{FF2B5EF4-FFF2-40B4-BE49-F238E27FC236}">
                <a16:creationId xmlns="" xmlns:a16="http://schemas.microsoft.com/office/drawing/2014/main" id="{00C1AA5A-02A8-EE48-B67C-B8133FBFE9B4}"/>
              </a:ext>
            </a:extLst>
          </p:cNvPr>
          <p:cNvSpPr/>
          <p:nvPr/>
        </p:nvSpPr>
        <p:spPr>
          <a:xfrm>
            <a:off x="3834692" y="5453877"/>
            <a:ext cx="435557" cy="439217"/>
          </a:xfrm>
          <a:prstGeom prst="ellipse">
            <a:avLst/>
          </a:prstGeom>
          <a:gradFill>
            <a:gsLst>
              <a:gs pos="5000">
                <a:schemeClr val="accent1"/>
              </a:gs>
              <a:gs pos="100000">
                <a:schemeClr val="accent5"/>
              </a:gs>
            </a:gsLst>
            <a:lin ang="2700000" scaled="1"/>
          </a:gradFill>
          <a:ln w="12700">
            <a:miter lim="400000"/>
          </a:ln>
        </p:spPr>
        <p:txBody>
          <a:bodyPr lIns="0" tIns="0" rIns="0" bIns="0" anchor="ctr"/>
          <a:lstStyle/>
          <a:p>
            <a:pPr algn="ctr" defTabSz="825500" hangingPunct="0"/>
            <a:r>
              <a:rPr lang="en-US" sz="900" b="1" kern="0" dirty="0">
                <a:solidFill>
                  <a:schemeClr val="bg1"/>
                </a:solidFill>
                <a:latin typeface="Century Gothic" panose="020B0502020202020204" pitchFamily="34" charset="0"/>
                <a:sym typeface="Calibri"/>
              </a:rPr>
              <a:t>02</a:t>
            </a:r>
            <a:endParaRPr sz="900" b="1" kern="0" dirty="0">
              <a:solidFill>
                <a:schemeClr val="bg1"/>
              </a:solidFill>
              <a:latin typeface="Century Gothic" panose="020B0502020202020204" pitchFamily="34" charset="0"/>
              <a:sym typeface="Calibri"/>
            </a:endParaRPr>
          </a:p>
        </p:txBody>
      </p:sp>
      <p:sp>
        <p:nvSpPr>
          <p:cNvPr id="8" name="AutoShape 2">
            <a:extLst>
              <a:ext uri="{FF2B5EF4-FFF2-40B4-BE49-F238E27FC236}">
                <a16:creationId xmlns="" xmlns:a16="http://schemas.microsoft.com/office/drawing/2014/main" id="{8F78BB0B-7511-0B47-A7CC-446436104AFB}"/>
              </a:ext>
            </a:extLst>
          </p:cNvPr>
          <p:cNvSpPr/>
          <p:nvPr/>
        </p:nvSpPr>
        <p:spPr>
          <a:xfrm>
            <a:off x="4855244" y="5453877"/>
            <a:ext cx="435557" cy="439217"/>
          </a:xfrm>
          <a:prstGeom prst="ellipse">
            <a:avLst/>
          </a:prstGeom>
          <a:gradFill>
            <a:gsLst>
              <a:gs pos="5000">
                <a:schemeClr val="accent1"/>
              </a:gs>
              <a:gs pos="100000">
                <a:schemeClr val="accent5"/>
              </a:gs>
            </a:gsLst>
            <a:lin ang="2700000" scaled="1"/>
          </a:gradFill>
          <a:ln w="12700">
            <a:miter lim="400000"/>
          </a:ln>
        </p:spPr>
        <p:txBody>
          <a:bodyPr lIns="0" tIns="0" rIns="0" bIns="0" anchor="ctr"/>
          <a:lstStyle/>
          <a:p>
            <a:pPr algn="ctr" defTabSz="825500" hangingPunct="0"/>
            <a:r>
              <a:rPr lang="en-US" sz="900" b="1" kern="0" dirty="0">
                <a:solidFill>
                  <a:schemeClr val="bg1"/>
                </a:solidFill>
                <a:latin typeface="Century Gothic" panose="020B0502020202020204" pitchFamily="34" charset="0"/>
                <a:sym typeface="Calibri"/>
              </a:rPr>
              <a:t>03</a:t>
            </a:r>
            <a:endParaRPr sz="900" b="1" kern="0" dirty="0">
              <a:solidFill>
                <a:schemeClr val="bg1"/>
              </a:solidFill>
              <a:latin typeface="Century Gothic" panose="020B0502020202020204" pitchFamily="34" charset="0"/>
              <a:sym typeface="Calibri"/>
            </a:endParaRPr>
          </a:p>
        </p:txBody>
      </p:sp>
      <p:sp>
        <p:nvSpPr>
          <p:cNvPr id="9" name="AutoShape 2">
            <a:extLst>
              <a:ext uri="{FF2B5EF4-FFF2-40B4-BE49-F238E27FC236}">
                <a16:creationId xmlns="" xmlns:a16="http://schemas.microsoft.com/office/drawing/2014/main" id="{81B158A5-45C6-A740-AD74-DC0BA18E55DC}"/>
              </a:ext>
            </a:extLst>
          </p:cNvPr>
          <p:cNvSpPr/>
          <p:nvPr/>
        </p:nvSpPr>
        <p:spPr>
          <a:xfrm>
            <a:off x="5882649" y="5453877"/>
            <a:ext cx="435557" cy="439217"/>
          </a:xfrm>
          <a:prstGeom prst="ellipse">
            <a:avLst/>
          </a:prstGeom>
          <a:gradFill>
            <a:gsLst>
              <a:gs pos="5000">
                <a:schemeClr val="accent1"/>
              </a:gs>
              <a:gs pos="100000">
                <a:schemeClr val="accent5"/>
              </a:gs>
            </a:gsLst>
            <a:lin ang="2700000" scaled="1"/>
          </a:gradFill>
          <a:ln w="12700">
            <a:miter lim="400000"/>
          </a:ln>
        </p:spPr>
        <p:txBody>
          <a:bodyPr lIns="0" tIns="0" rIns="0" bIns="0" anchor="ctr"/>
          <a:lstStyle/>
          <a:p>
            <a:pPr algn="ctr" defTabSz="825500" hangingPunct="0"/>
            <a:r>
              <a:rPr lang="en-US" sz="900" b="1" kern="0" dirty="0">
                <a:solidFill>
                  <a:schemeClr val="bg1"/>
                </a:solidFill>
                <a:latin typeface="Century Gothic" panose="020B0502020202020204" pitchFamily="34" charset="0"/>
                <a:sym typeface="Calibri"/>
              </a:rPr>
              <a:t>04</a:t>
            </a:r>
            <a:endParaRPr sz="900" b="1" kern="0" dirty="0">
              <a:solidFill>
                <a:schemeClr val="bg1"/>
              </a:solidFill>
              <a:latin typeface="Century Gothic" panose="020B0502020202020204" pitchFamily="34" charset="0"/>
              <a:sym typeface="Calibri"/>
            </a:endParaRPr>
          </a:p>
        </p:txBody>
      </p:sp>
      <p:sp>
        <p:nvSpPr>
          <p:cNvPr id="10" name="AutoShape 2">
            <a:extLst>
              <a:ext uri="{FF2B5EF4-FFF2-40B4-BE49-F238E27FC236}">
                <a16:creationId xmlns="" xmlns:a16="http://schemas.microsoft.com/office/drawing/2014/main" id="{2956E738-DF4A-F54C-8C0D-CD2778C532B9}"/>
              </a:ext>
            </a:extLst>
          </p:cNvPr>
          <p:cNvSpPr/>
          <p:nvPr/>
        </p:nvSpPr>
        <p:spPr>
          <a:xfrm>
            <a:off x="6904410" y="5453877"/>
            <a:ext cx="435557" cy="439217"/>
          </a:xfrm>
          <a:prstGeom prst="ellipse">
            <a:avLst/>
          </a:prstGeom>
          <a:gradFill>
            <a:gsLst>
              <a:gs pos="1000">
                <a:schemeClr val="accent5"/>
              </a:gs>
              <a:gs pos="100000">
                <a:schemeClr val="accent4"/>
              </a:gs>
            </a:gsLst>
            <a:lin ang="18900000" scaled="0"/>
          </a:gradFill>
          <a:ln w="12700" cap="flat">
            <a:noFill/>
            <a:miter lim="400000"/>
          </a:ln>
          <a:effectLst/>
        </p:spPr>
        <p:txBody>
          <a:bodyPr wrap="square" lIns="0" tIns="0" rIns="0" bIns="0" numCol="1" anchor="ctr">
            <a:noAutofit/>
          </a:bodyPr>
          <a:lstStyle/>
          <a:p>
            <a:pPr algn="ctr" defTabSz="825500" hangingPunct="0"/>
            <a:r>
              <a:rPr lang="en-US" sz="900" b="1" dirty="0">
                <a:solidFill>
                  <a:schemeClr val="bg1"/>
                </a:solidFill>
                <a:latin typeface="Century Gothic" panose="020B0502020202020204" pitchFamily="34" charset="0"/>
                <a:sym typeface="Calibri"/>
              </a:rPr>
              <a:t>05</a:t>
            </a:r>
            <a:endParaRPr sz="900" b="1" dirty="0">
              <a:solidFill>
                <a:schemeClr val="bg1"/>
              </a:solidFill>
              <a:latin typeface="Century Gothic" panose="020B0502020202020204" pitchFamily="34" charset="0"/>
              <a:sym typeface="Calibri"/>
            </a:endParaRPr>
          </a:p>
        </p:txBody>
      </p:sp>
      <p:sp>
        <p:nvSpPr>
          <p:cNvPr id="11" name="AutoShape 2">
            <a:extLst>
              <a:ext uri="{FF2B5EF4-FFF2-40B4-BE49-F238E27FC236}">
                <a16:creationId xmlns="" xmlns:a16="http://schemas.microsoft.com/office/drawing/2014/main" id="{1403D5FA-F41E-A541-96D0-9B818FA23A09}"/>
              </a:ext>
            </a:extLst>
          </p:cNvPr>
          <p:cNvSpPr/>
          <p:nvPr/>
        </p:nvSpPr>
        <p:spPr>
          <a:xfrm>
            <a:off x="7922114" y="5453877"/>
            <a:ext cx="435557" cy="439217"/>
          </a:xfrm>
          <a:prstGeom prst="ellipse">
            <a:avLst/>
          </a:prstGeom>
          <a:gradFill>
            <a:gsLst>
              <a:gs pos="1000">
                <a:schemeClr val="accent5"/>
              </a:gs>
              <a:gs pos="100000">
                <a:schemeClr val="accent4"/>
              </a:gs>
            </a:gsLst>
            <a:lin ang="18900000" scaled="0"/>
          </a:gradFill>
          <a:ln w="12700" cap="flat">
            <a:noFill/>
            <a:miter lim="400000"/>
          </a:ln>
          <a:effectLst/>
        </p:spPr>
        <p:txBody>
          <a:bodyPr wrap="square" lIns="0" tIns="0" rIns="0" bIns="0" numCol="1" anchor="ctr">
            <a:noAutofit/>
          </a:bodyPr>
          <a:lstStyle/>
          <a:p>
            <a:pPr algn="ctr" defTabSz="825500" hangingPunct="0"/>
            <a:r>
              <a:rPr lang="en-US" sz="900" b="1" dirty="0">
                <a:solidFill>
                  <a:schemeClr val="bg1"/>
                </a:solidFill>
                <a:latin typeface="Century Gothic" panose="020B0502020202020204" pitchFamily="34" charset="0"/>
                <a:sym typeface="Calibri"/>
              </a:rPr>
              <a:t>06</a:t>
            </a:r>
            <a:endParaRPr sz="900" b="1" dirty="0">
              <a:solidFill>
                <a:schemeClr val="bg1"/>
              </a:solidFill>
              <a:latin typeface="Century Gothic" panose="020B0502020202020204" pitchFamily="34" charset="0"/>
              <a:sym typeface="Calibri"/>
            </a:endParaRPr>
          </a:p>
        </p:txBody>
      </p:sp>
      <p:sp>
        <p:nvSpPr>
          <p:cNvPr id="12" name="AutoShape 2">
            <a:extLst>
              <a:ext uri="{FF2B5EF4-FFF2-40B4-BE49-F238E27FC236}">
                <a16:creationId xmlns="" xmlns:a16="http://schemas.microsoft.com/office/drawing/2014/main" id="{604F0BDB-0DAF-6947-8ED8-DC8889288496}"/>
              </a:ext>
            </a:extLst>
          </p:cNvPr>
          <p:cNvSpPr/>
          <p:nvPr/>
        </p:nvSpPr>
        <p:spPr>
          <a:xfrm>
            <a:off x="8948310" y="5453877"/>
            <a:ext cx="435557" cy="439217"/>
          </a:xfrm>
          <a:prstGeom prst="ellipse">
            <a:avLst/>
          </a:prstGeom>
          <a:gradFill>
            <a:gsLst>
              <a:gs pos="1000">
                <a:schemeClr val="accent5"/>
              </a:gs>
              <a:gs pos="100000">
                <a:schemeClr val="accent4"/>
              </a:gs>
            </a:gsLst>
            <a:lin ang="18900000" scaled="0"/>
          </a:gradFill>
          <a:ln w="12700" cap="flat">
            <a:noFill/>
            <a:miter lim="400000"/>
          </a:ln>
          <a:effectLst/>
        </p:spPr>
        <p:txBody>
          <a:bodyPr wrap="square" lIns="0" tIns="0" rIns="0" bIns="0" numCol="1" anchor="ctr">
            <a:noAutofit/>
          </a:bodyPr>
          <a:lstStyle/>
          <a:p>
            <a:pPr algn="ctr" defTabSz="825500" hangingPunct="0"/>
            <a:r>
              <a:rPr lang="en-US" sz="900" b="1" dirty="0">
                <a:solidFill>
                  <a:schemeClr val="bg1"/>
                </a:solidFill>
                <a:latin typeface="Century Gothic" panose="020B0502020202020204" pitchFamily="34" charset="0"/>
                <a:sym typeface="Calibri"/>
              </a:rPr>
              <a:t>07</a:t>
            </a:r>
            <a:endParaRPr sz="900" b="1" dirty="0">
              <a:solidFill>
                <a:schemeClr val="bg1"/>
              </a:solidFill>
              <a:latin typeface="Century Gothic" panose="020B0502020202020204" pitchFamily="34" charset="0"/>
              <a:sym typeface="Calibri"/>
            </a:endParaRPr>
          </a:p>
        </p:txBody>
      </p:sp>
      <p:sp>
        <p:nvSpPr>
          <p:cNvPr id="13" name="AutoShape 2">
            <a:extLst>
              <a:ext uri="{FF2B5EF4-FFF2-40B4-BE49-F238E27FC236}">
                <a16:creationId xmlns="" xmlns:a16="http://schemas.microsoft.com/office/drawing/2014/main" id="{E5F43D11-79F9-3340-87B5-11FDE16059B3}"/>
              </a:ext>
            </a:extLst>
          </p:cNvPr>
          <p:cNvSpPr/>
          <p:nvPr/>
        </p:nvSpPr>
        <p:spPr>
          <a:xfrm>
            <a:off x="10122481" y="5453877"/>
            <a:ext cx="435557" cy="439217"/>
          </a:xfrm>
          <a:prstGeom prst="ellipse">
            <a:avLst/>
          </a:prstGeom>
          <a:gradFill>
            <a:gsLst>
              <a:gs pos="1000">
                <a:schemeClr val="accent5"/>
              </a:gs>
              <a:gs pos="100000">
                <a:schemeClr val="accent4"/>
              </a:gs>
            </a:gsLst>
            <a:lin ang="18900000" scaled="0"/>
          </a:gradFill>
          <a:ln w="12700" cap="flat">
            <a:noFill/>
            <a:miter lim="400000"/>
          </a:ln>
          <a:effectLst/>
        </p:spPr>
        <p:txBody>
          <a:bodyPr wrap="square" lIns="0" tIns="0" rIns="0" bIns="0" numCol="1" anchor="ctr">
            <a:noAutofit/>
          </a:bodyPr>
          <a:lstStyle/>
          <a:p>
            <a:pPr algn="ctr" defTabSz="825500" hangingPunct="0"/>
            <a:r>
              <a:rPr lang="en-US" sz="900" b="1" dirty="0">
                <a:solidFill>
                  <a:schemeClr val="bg1"/>
                </a:solidFill>
                <a:latin typeface="Century Gothic" panose="020B0502020202020204" pitchFamily="34" charset="0"/>
                <a:sym typeface="Calibri"/>
              </a:rPr>
              <a:t>08</a:t>
            </a:r>
            <a:endParaRPr sz="900" b="1" dirty="0">
              <a:solidFill>
                <a:schemeClr val="bg1"/>
              </a:solidFill>
              <a:latin typeface="Century Gothic" panose="020B0502020202020204" pitchFamily="34" charset="0"/>
              <a:sym typeface="Calibri"/>
            </a:endParaRPr>
          </a:p>
        </p:txBody>
      </p:sp>
      <p:grpSp>
        <p:nvGrpSpPr>
          <p:cNvPr id="18" name="Group 17">
            <a:extLst>
              <a:ext uri="{FF2B5EF4-FFF2-40B4-BE49-F238E27FC236}">
                <a16:creationId xmlns="" xmlns:a16="http://schemas.microsoft.com/office/drawing/2014/main" id="{8B0CD7A1-98CE-B848-8423-D7CE28330B45}"/>
              </a:ext>
            </a:extLst>
          </p:cNvPr>
          <p:cNvGrpSpPr>
            <a:grpSpLocks noChangeAspect="1"/>
          </p:cNvGrpSpPr>
          <p:nvPr/>
        </p:nvGrpSpPr>
        <p:grpSpPr>
          <a:xfrm>
            <a:off x="3421921" y="5585891"/>
            <a:ext cx="233694" cy="175187"/>
            <a:chOff x="3551682" y="3812211"/>
            <a:chExt cx="129658" cy="97197"/>
          </a:xfrm>
        </p:grpSpPr>
        <p:sp>
          <p:nvSpPr>
            <p:cNvPr id="19" name="Isosceles Triangle 116">
              <a:extLst>
                <a:ext uri="{FF2B5EF4-FFF2-40B4-BE49-F238E27FC236}">
                  <a16:creationId xmlns="" xmlns:a16="http://schemas.microsoft.com/office/drawing/2014/main" id="{B9D71014-8D9B-864D-9819-415BCD03D91E}"/>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17">
              <a:extLst>
                <a:ext uri="{FF2B5EF4-FFF2-40B4-BE49-F238E27FC236}">
                  <a16:creationId xmlns="" xmlns:a16="http://schemas.microsoft.com/office/drawing/2014/main" id="{D7522F70-31B1-3248-8A99-19A1021F82AC}"/>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 xmlns:a16="http://schemas.microsoft.com/office/drawing/2014/main" id="{4CE43F3D-6D03-0747-BB63-3B60F12B0C04}"/>
              </a:ext>
            </a:extLst>
          </p:cNvPr>
          <p:cNvGrpSpPr>
            <a:grpSpLocks noChangeAspect="1"/>
          </p:cNvGrpSpPr>
          <p:nvPr/>
        </p:nvGrpSpPr>
        <p:grpSpPr>
          <a:xfrm>
            <a:off x="4449325" y="5585892"/>
            <a:ext cx="233694" cy="175187"/>
            <a:chOff x="3551682" y="3812211"/>
            <a:chExt cx="129658" cy="97197"/>
          </a:xfrm>
        </p:grpSpPr>
        <p:sp>
          <p:nvSpPr>
            <p:cNvPr id="22" name="Isosceles Triangle 116">
              <a:extLst>
                <a:ext uri="{FF2B5EF4-FFF2-40B4-BE49-F238E27FC236}">
                  <a16:creationId xmlns="" xmlns:a16="http://schemas.microsoft.com/office/drawing/2014/main" id="{6999BC8A-79AC-9B4B-9248-69F5FB6E6849}"/>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117">
              <a:extLst>
                <a:ext uri="{FF2B5EF4-FFF2-40B4-BE49-F238E27FC236}">
                  <a16:creationId xmlns="" xmlns:a16="http://schemas.microsoft.com/office/drawing/2014/main" id="{B9D548E4-E02A-0C47-A5C7-647EDFF1EC1C}"/>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 xmlns:a16="http://schemas.microsoft.com/office/drawing/2014/main" id="{F383977D-5D6C-9D43-86AA-ECF708BD4A13}"/>
              </a:ext>
            </a:extLst>
          </p:cNvPr>
          <p:cNvGrpSpPr>
            <a:grpSpLocks noChangeAspect="1"/>
          </p:cNvGrpSpPr>
          <p:nvPr/>
        </p:nvGrpSpPr>
        <p:grpSpPr>
          <a:xfrm>
            <a:off x="5472482" y="5585892"/>
            <a:ext cx="233694" cy="175187"/>
            <a:chOff x="3551682" y="3812211"/>
            <a:chExt cx="129658" cy="97197"/>
          </a:xfrm>
        </p:grpSpPr>
        <p:sp>
          <p:nvSpPr>
            <p:cNvPr id="25" name="Isosceles Triangle 116">
              <a:extLst>
                <a:ext uri="{FF2B5EF4-FFF2-40B4-BE49-F238E27FC236}">
                  <a16:creationId xmlns="" xmlns:a16="http://schemas.microsoft.com/office/drawing/2014/main" id="{01BCBA77-3A1B-1E47-A9CC-7CE66A177B75}"/>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117">
              <a:extLst>
                <a:ext uri="{FF2B5EF4-FFF2-40B4-BE49-F238E27FC236}">
                  <a16:creationId xmlns="" xmlns:a16="http://schemas.microsoft.com/office/drawing/2014/main" id="{28072B27-0381-3F4F-AA06-299E7E130F44}"/>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 xmlns:a16="http://schemas.microsoft.com/office/drawing/2014/main" id="{8301D538-0A34-ED46-BD48-E71A063A4E2B}"/>
              </a:ext>
            </a:extLst>
          </p:cNvPr>
          <p:cNvGrpSpPr>
            <a:grpSpLocks noChangeAspect="1"/>
          </p:cNvGrpSpPr>
          <p:nvPr/>
        </p:nvGrpSpPr>
        <p:grpSpPr>
          <a:xfrm>
            <a:off x="6498214" y="5585892"/>
            <a:ext cx="233694" cy="175187"/>
            <a:chOff x="3551682" y="3812211"/>
            <a:chExt cx="129658" cy="97197"/>
          </a:xfrm>
        </p:grpSpPr>
        <p:sp>
          <p:nvSpPr>
            <p:cNvPr id="28" name="Isosceles Triangle 116">
              <a:extLst>
                <a:ext uri="{FF2B5EF4-FFF2-40B4-BE49-F238E27FC236}">
                  <a16:creationId xmlns="" xmlns:a16="http://schemas.microsoft.com/office/drawing/2014/main" id="{B7767D01-D87D-684D-A0E1-D3750EBDACD6}"/>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117">
              <a:extLst>
                <a:ext uri="{FF2B5EF4-FFF2-40B4-BE49-F238E27FC236}">
                  <a16:creationId xmlns="" xmlns:a16="http://schemas.microsoft.com/office/drawing/2014/main" id="{32D510E2-D4AE-1348-B1B8-200B8AD67A08}"/>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 xmlns:a16="http://schemas.microsoft.com/office/drawing/2014/main" id="{980289BF-7A99-674F-A137-E3CBCE4B834F}"/>
              </a:ext>
            </a:extLst>
          </p:cNvPr>
          <p:cNvGrpSpPr>
            <a:grpSpLocks noChangeAspect="1"/>
          </p:cNvGrpSpPr>
          <p:nvPr/>
        </p:nvGrpSpPr>
        <p:grpSpPr>
          <a:xfrm>
            <a:off x="7518439" y="5585892"/>
            <a:ext cx="233694" cy="175187"/>
            <a:chOff x="3551682" y="3812211"/>
            <a:chExt cx="129658" cy="97197"/>
          </a:xfrm>
        </p:grpSpPr>
        <p:sp>
          <p:nvSpPr>
            <p:cNvPr id="31" name="Isosceles Triangle 116">
              <a:extLst>
                <a:ext uri="{FF2B5EF4-FFF2-40B4-BE49-F238E27FC236}">
                  <a16:creationId xmlns="" xmlns:a16="http://schemas.microsoft.com/office/drawing/2014/main" id="{DB605657-ABCF-9843-A38B-50A68CE7C044}"/>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117">
              <a:extLst>
                <a:ext uri="{FF2B5EF4-FFF2-40B4-BE49-F238E27FC236}">
                  <a16:creationId xmlns="" xmlns:a16="http://schemas.microsoft.com/office/drawing/2014/main" id="{537F1057-2B75-E84D-B9C5-9483EAEBA96E}"/>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 xmlns:a16="http://schemas.microsoft.com/office/drawing/2014/main" id="{D4EEA2AA-65D8-1A48-99D2-86A660C709DF}"/>
              </a:ext>
            </a:extLst>
          </p:cNvPr>
          <p:cNvGrpSpPr>
            <a:grpSpLocks noChangeAspect="1"/>
          </p:cNvGrpSpPr>
          <p:nvPr/>
        </p:nvGrpSpPr>
        <p:grpSpPr>
          <a:xfrm>
            <a:off x="8527651" y="5585892"/>
            <a:ext cx="233694" cy="175187"/>
            <a:chOff x="3551682" y="3812211"/>
            <a:chExt cx="129658" cy="97197"/>
          </a:xfrm>
        </p:grpSpPr>
        <p:sp>
          <p:nvSpPr>
            <p:cNvPr id="34" name="Isosceles Triangle 116">
              <a:extLst>
                <a:ext uri="{FF2B5EF4-FFF2-40B4-BE49-F238E27FC236}">
                  <a16:creationId xmlns="" xmlns:a16="http://schemas.microsoft.com/office/drawing/2014/main" id="{EC6F435A-795B-EE4D-A50B-7A5978A743FC}"/>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117">
              <a:extLst>
                <a:ext uri="{FF2B5EF4-FFF2-40B4-BE49-F238E27FC236}">
                  <a16:creationId xmlns="" xmlns:a16="http://schemas.microsoft.com/office/drawing/2014/main" id="{77C7C8D5-A461-8A46-B07A-31FF095A2A6F}"/>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 xmlns:a16="http://schemas.microsoft.com/office/drawing/2014/main" id="{FC2F307A-3D35-6E45-B2E0-DF54114F303C}"/>
              </a:ext>
            </a:extLst>
          </p:cNvPr>
          <p:cNvGrpSpPr>
            <a:grpSpLocks noChangeAspect="1"/>
          </p:cNvGrpSpPr>
          <p:nvPr/>
        </p:nvGrpSpPr>
        <p:grpSpPr>
          <a:xfrm>
            <a:off x="9638477" y="5585892"/>
            <a:ext cx="233694" cy="175187"/>
            <a:chOff x="3551682" y="3812211"/>
            <a:chExt cx="129658" cy="97197"/>
          </a:xfrm>
        </p:grpSpPr>
        <p:sp>
          <p:nvSpPr>
            <p:cNvPr id="37" name="Isosceles Triangle 116">
              <a:extLst>
                <a:ext uri="{FF2B5EF4-FFF2-40B4-BE49-F238E27FC236}">
                  <a16:creationId xmlns="" xmlns:a16="http://schemas.microsoft.com/office/drawing/2014/main" id="{0D4FCD6D-4B48-A24C-84A5-DEDCB5164006}"/>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117">
              <a:extLst>
                <a:ext uri="{FF2B5EF4-FFF2-40B4-BE49-F238E27FC236}">
                  <a16:creationId xmlns="" xmlns:a16="http://schemas.microsoft.com/office/drawing/2014/main" id="{F5197E7B-379D-9B42-B702-593A58BCB9AA}"/>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3931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p:tgtEl>
                                          <p:spTgt spid="2"/>
                                        </p:tgtEl>
                                        <p:attrNameLst>
                                          <p:attrName>ppt_y</p:attrName>
                                        </p:attrNameLst>
                                      </p:cBhvr>
                                      <p:tavLst>
                                        <p:tav tm="0">
                                          <p:val>
                                            <p:strVal val="#ppt_y+#ppt_h*1.125000"/>
                                          </p:val>
                                        </p:tav>
                                        <p:tav tm="100000">
                                          <p:val>
                                            <p:strVal val="#ppt_y"/>
                                          </p:val>
                                        </p:tav>
                                      </p:tavLst>
                                    </p:anim>
                                    <p:animEffect transition="in" filter="wipe(up)">
                                      <p:cBhvr>
                                        <p:cTn id="8" dur="1500"/>
                                        <p:tgtEl>
                                          <p:spTgt spid="2"/>
                                        </p:tgtEl>
                                      </p:cBhvr>
                                    </p:animEffect>
                                  </p:childTnLst>
                                </p:cTn>
                              </p:par>
                              <p:par>
                                <p:cTn id="9" presetID="12" presetClass="entr" presetSubtype="4" fill="hold" nodeType="withEffect">
                                  <p:stCondLst>
                                    <p:cond delay="100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1500"/>
                                        <p:tgtEl>
                                          <p:spTgt spid="39"/>
                                        </p:tgtEl>
                                        <p:attrNameLst>
                                          <p:attrName>ppt_y</p:attrName>
                                        </p:attrNameLst>
                                      </p:cBhvr>
                                      <p:tavLst>
                                        <p:tav tm="0">
                                          <p:val>
                                            <p:strVal val="#ppt_y+#ppt_h*1.125000"/>
                                          </p:val>
                                        </p:tav>
                                        <p:tav tm="100000">
                                          <p:val>
                                            <p:strVal val="#ppt_y"/>
                                          </p:val>
                                        </p:tav>
                                      </p:tavLst>
                                    </p:anim>
                                    <p:animEffect transition="in" filter="wipe(up)">
                                      <p:cBhvr>
                                        <p:cTn id="12" dur="1500"/>
                                        <p:tgtEl>
                                          <p:spTgt spid="39"/>
                                        </p:tgtEl>
                                      </p:cBhvr>
                                    </p:animEffect>
                                  </p:childTnLst>
                                </p:cTn>
                              </p:par>
                              <p:par>
                                <p:cTn id="13" presetID="47"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anim calcmode="lin" valueType="num">
                                      <p:cBhvr>
                                        <p:cTn id="16" dur="1500" fill="hold"/>
                                        <p:tgtEl>
                                          <p:spTgt spid="3"/>
                                        </p:tgtEl>
                                        <p:attrNameLst>
                                          <p:attrName>ppt_x</p:attrName>
                                        </p:attrNameLst>
                                      </p:cBhvr>
                                      <p:tavLst>
                                        <p:tav tm="0">
                                          <p:val>
                                            <p:strVal val="#ppt_x"/>
                                          </p:val>
                                        </p:tav>
                                        <p:tav tm="100000">
                                          <p:val>
                                            <p:strVal val="#ppt_x"/>
                                          </p:val>
                                        </p:tav>
                                      </p:tavLst>
                                    </p:anim>
                                    <p:anim calcmode="lin" valueType="num">
                                      <p:cBhvr>
                                        <p:cTn id="17" dur="1500" fill="hold"/>
                                        <p:tgtEl>
                                          <p:spTgt spid="3"/>
                                        </p:tgtEl>
                                        <p:attrNameLst>
                                          <p:attrName>ppt_y</p:attrName>
                                        </p:attrNameLst>
                                      </p:cBhvr>
                                      <p:tavLst>
                                        <p:tav tm="0">
                                          <p:val>
                                            <p:strVal val="#ppt_y-.1"/>
                                          </p:val>
                                        </p:tav>
                                        <p:tav tm="100000">
                                          <p:val>
                                            <p:strVal val="#ppt_y"/>
                                          </p:val>
                                        </p:tav>
                                      </p:tavLst>
                                    </p:anim>
                                  </p:childTnLst>
                                </p:cTn>
                              </p:par>
                              <p:par>
                                <p:cTn id="18" presetID="22" presetClass="entr" presetSubtype="8" fill="hold" nodeType="withEffect">
                                  <p:stCondLst>
                                    <p:cond delay="150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3500"/>
                                        <p:tgtEl>
                                          <p:spTgt spid="5"/>
                                        </p:tgtEl>
                                      </p:cBhvr>
                                    </p:animEffect>
                                  </p:childTnLst>
                                </p:cTn>
                              </p:par>
                              <p:par>
                                <p:cTn id="21" presetID="23" presetClass="entr" presetSubtype="16" fill="hold" grpId="0" nodeType="withEffect">
                                  <p:stCondLst>
                                    <p:cond delay="225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250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childTnLst>
                                </p:cTn>
                              </p:par>
                              <p:par>
                                <p:cTn id="29" presetID="17" presetClass="entr" presetSubtype="8" fill="hold" nodeType="withEffect">
                                  <p:stCondLst>
                                    <p:cond delay="250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ppt_x</p:attrName>
                                        </p:attrNameLst>
                                      </p:cBhvr>
                                      <p:tavLst>
                                        <p:tav tm="0">
                                          <p:val>
                                            <p:strVal val="#ppt_x-#ppt_w/2"/>
                                          </p:val>
                                        </p:tav>
                                        <p:tav tm="100000">
                                          <p:val>
                                            <p:strVal val="#ppt_x"/>
                                          </p:val>
                                        </p:tav>
                                      </p:tavLst>
                                    </p:anim>
                                    <p:anim calcmode="lin" valueType="num">
                                      <p:cBhvr>
                                        <p:cTn id="32" dur="500" fill="hold"/>
                                        <p:tgtEl>
                                          <p:spTgt spid="18"/>
                                        </p:tgtEl>
                                        <p:attrNameLst>
                                          <p:attrName>ppt_y</p:attrName>
                                        </p:attrNameLst>
                                      </p:cBhvr>
                                      <p:tavLst>
                                        <p:tav tm="0">
                                          <p:val>
                                            <p:strVal val="#ppt_y"/>
                                          </p:val>
                                        </p:tav>
                                        <p:tav tm="100000">
                                          <p:val>
                                            <p:strVal val="#ppt_y"/>
                                          </p:val>
                                        </p:tav>
                                      </p:tavLst>
                                    </p:anim>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strVal val="#ppt_h"/>
                                          </p:val>
                                        </p:tav>
                                        <p:tav tm="100000">
                                          <p:val>
                                            <p:strVal val="#ppt_h"/>
                                          </p:val>
                                        </p:tav>
                                      </p:tavLst>
                                    </p:anim>
                                  </p:childTnLst>
                                </p:cTn>
                              </p:par>
                              <p:par>
                                <p:cTn id="35" presetID="23" presetClass="entr" presetSubtype="16" fill="hold" grpId="0" nodeType="withEffect">
                                  <p:stCondLst>
                                    <p:cond delay="275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childTnLst>
                                </p:cTn>
                              </p:par>
                              <p:par>
                                <p:cTn id="39" presetID="17" presetClass="entr" presetSubtype="8" fill="hold" nodeType="withEffect">
                                  <p:stCondLst>
                                    <p:cond delay="2750"/>
                                  </p:stCondLst>
                                  <p:childTnLst>
                                    <p:set>
                                      <p:cBhvr>
                                        <p:cTn id="40" dur="1" fill="hold">
                                          <p:stCondLst>
                                            <p:cond delay="0"/>
                                          </p:stCondLst>
                                        </p:cTn>
                                        <p:tgtEl>
                                          <p:spTgt spid="21"/>
                                        </p:tgtEl>
                                        <p:attrNameLst>
                                          <p:attrName>style.visibility</p:attrName>
                                        </p:attrNameLst>
                                      </p:cBhvr>
                                      <p:to>
                                        <p:strVal val="visible"/>
                                      </p:to>
                                    </p:set>
                                    <p:anim calcmode="lin" valueType="num">
                                      <p:cBhvr>
                                        <p:cTn id="41" dur="500" fill="hold"/>
                                        <p:tgtEl>
                                          <p:spTgt spid="21"/>
                                        </p:tgtEl>
                                        <p:attrNameLst>
                                          <p:attrName>ppt_x</p:attrName>
                                        </p:attrNameLst>
                                      </p:cBhvr>
                                      <p:tavLst>
                                        <p:tav tm="0">
                                          <p:val>
                                            <p:strVal val="#ppt_x-#ppt_w/2"/>
                                          </p:val>
                                        </p:tav>
                                        <p:tav tm="100000">
                                          <p:val>
                                            <p:strVal val="#ppt_x"/>
                                          </p:val>
                                        </p:tav>
                                      </p:tavLst>
                                    </p:anim>
                                    <p:anim calcmode="lin" valueType="num">
                                      <p:cBhvr>
                                        <p:cTn id="42" dur="500" fill="hold"/>
                                        <p:tgtEl>
                                          <p:spTgt spid="21"/>
                                        </p:tgtEl>
                                        <p:attrNameLst>
                                          <p:attrName>ppt_y</p:attrName>
                                        </p:attrNameLst>
                                      </p:cBhvr>
                                      <p:tavLst>
                                        <p:tav tm="0">
                                          <p:val>
                                            <p:strVal val="#ppt_y"/>
                                          </p:val>
                                        </p:tav>
                                        <p:tav tm="100000">
                                          <p:val>
                                            <p:strVal val="#ppt_y"/>
                                          </p:val>
                                        </p:tav>
                                      </p:tavLst>
                                    </p:anim>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strVal val="#ppt_h"/>
                                          </p:val>
                                        </p:tav>
                                        <p:tav tm="100000">
                                          <p:val>
                                            <p:strVal val="#ppt_h"/>
                                          </p:val>
                                        </p:tav>
                                      </p:tavLst>
                                    </p:anim>
                                  </p:childTnLst>
                                </p:cTn>
                              </p:par>
                              <p:par>
                                <p:cTn id="45" presetID="23" presetClass="entr" presetSubtype="16" fill="hold" grpId="0" nodeType="withEffect">
                                  <p:stCondLst>
                                    <p:cond delay="3000"/>
                                  </p:stCondLst>
                                  <p:childTnLst>
                                    <p:set>
                                      <p:cBhvr>
                                        <p:cTn id="46" dur="1" fill="hold">
                                          <p:stCondLst>
                                            <p:cond delay="0"/>
                                          </p:stCondLst>
                                        </p:cTn>
                                        <p:tgtEl>
                                          <p:spTgt spid="9"/>
                                        </p:tgtEl>
                                        <p:attrNameLst>
                                          <p:attrName>style.visibility</p:attrName>
                                        </p:attrNameLst>
                                      </p:cBhvr>
                                      <p:to>
                                        <p:strVal val="visible"/>
                                      </p:to>
                                    </p:set>
                                    <p:anim calcmode="lin" valueType="num">
                                      <p:cBhvr>
                                        <p:cTn id="47" dur="1000" fill="hold"/>
                                        <p:tgtEl>
                                          <p:spTgt spid="9"/>
                                        </p:tgtEl>
                                        <p:attrNameLst>
                                          <p:attrName>ppt_w</p:attrName>
                                        </p:attrNameLst>
                                      </p:cBhvr>
                                      <p:tavLst>
                                        <p:tav tm="0">
                                          <p:val>
                                            <p:fltVal val="0"/>
                                          </p:val>
                                        </p:tav>
                                        <p:tav tm="100000">
                                          <p:val>
                                            <p:strVal val="#ppt_w"/>
                                          </p:val>
                                        </p:tav>
                                      </p:tavLst>
                                    </p:anim>
                                    <p:anim calcmode="lin" valueType="num">
                                      <p:cBhvr>
                                        <p:cTn id="48" dur="1000" fill="hold"/>
                                        <p:tgtEl>
                                          <p:spTgt spid="9"/>
                                        </p:tgtEl>
                                        <p:attrNameLst>
                                          <p:attrName>ppt_h</p:attrName>
                                        </p:attrNameLst>
                                      </p:cBhvr>
                                      <p:tavLst>
                                        <p:tav tm="0">
                                          <p:val>
                                            <p:fltVal val="0"/>
                                          </p:val>
                                        </p:tav>
                                        <p:tav tm="100000">
                                          <p:val>
                                            <p:strVal val="#ppt_h"/>
                                          </p:val>
                                        </p:tav>
                                      </p:tavLst>
                                    </p:anim>
                                  </p:childTnLst>
                                </p:cTn>
                              </p:par>
                              <p:par>
                                <p:cTn id="49" presetID="17" presetClass="entr" presetSubtype="8" fill="hold" nodeType="withEffect">
                                  <p:stCondLst>
                                    <p:cond delay="300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ppt_x</p:attrName>
                                        </p:attrNameLst>
                                      </p:cBhvr>
                                      <p:tavLst>
                                        <p:tav tm="0">
                                          <p:val>
                                            <p:strVal val="#ppt_x-#ppt_w/2"/>
                                          </p:val>
                                        </p:tav>
                                        <p:tav tm="100000">
                                          <p:val>
                                            <p:strVal val="#ppt_x"/>
                                          </p:val>
                                        </p:tav>
                                      </p:tavLst>
                                    </p:anim>
                                    <p:anim calcmode="lin" valueType="num">
                                      <p:cBhvr>
                                        <p:cTn id="52" dur="500" fill="hold"/>
                                        <p:tgtEl>
                                          <p:spTgt spid="24"/>
                                        </p:tgtEl>
                                        <p:attrNameLst>
                                          <p:attrName>ppt_y</p:attrName>
                                        </p:attrNameLst>
                                      </p:cBhvr>
                                      <p:tavLst>
                                        <p:tav tm="0">
                                          <p:val>
                                            <p:strVal val="#ppt_y"/>
                                          </p:val>
                                        </p:tav>
                                        <p:tav tm="100000">
                                          <p:val>
                                            <p:strVal val="#ppt_y"/>
                                          </p:val>
                                        </p:tav>
                                      </p:tavLst>
                                    </p:anim>
                                    <p:anim calcmode="lin" valueType="num">
                                      <p:cBhvr>
                                        <p:cTn id="53" dur="500" fill="hold"/>
                                        <p:tgtEl>
                                          <p:spTgt spid="24"/>
                                        </p:tgtEl>
                                        <p:attrNameLst>
                                          <p:attrName>ppt_w</p:attrName>
                                        </p:attrNameLst>
                                      </p:cBhvr>
                                      <p:tavLst>
                                        <p:tav tm="0">
                                          <p:val>
                                            <p:fltVal val="0"/>
                                          </p:val>
                                        </p:tav>
                                        <p:tav tm="100000">
                                          <p:val>
                                            <p:strVal val="#ppt_w"/>
                                          </p:val>
                                        </p:tav>
                                      </p:tavLst>
                                    </p:anim>
                                    <p:anim calcmode="lin" valueType="num">
                                      <p:cBhvr>
                                        <p:cTn id="54" dur="500" fill="hold"/>
                                        <p:tgtEl>
                                          <p:spTgt spid="24"/>
                                        </p:tgtEl>
                                        <p:attrNameLst>
                                          <p:attrName>ppt_h</p:attrName>
                                        </p:attrNameLst>
                                      </p:cBhvr>
                                      <p:tavLst>
                                        <p:tav tm="0">
                                          <p:val>
                                            <p:strVal val="#ppt_h"/>
                                          </p:val>
                                        </p:tav>
                                        <p:tav tm="100000">
                                          <p:val>
                                            <p:strVal val="#ppt_h"/>
                                          </p:val>
                                        </p:tav>
                                      </p:tavLst>
                                    </p:anim>
                                  </p:childTnLst>
                                </p:cTn>
                              </p:par>
                              <p:par>
                                <p:cTn id="55" presetID="23" presetClass="entr" presetSubtype="16" fill="hold" grpId="0" nodeType="withEffect">
                                  <p:stCondLst>
                                    <p:cond delay="3250"/>
                                  </p:stCondLst>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childTnLst>
                                </p:cTn>
                              </p:par>
                              <p:par>
                                <p:cTn id="59" presetID="17" presetClass="entr" presetSubtype="8" fill="hold" nodeType="withEffect">
                                  <p:stCondLst>
                                    <p:cond delay="3250"/>
                                  </p:stCondLst>
                                  <p:childTnLst>
                                    <p:set>
                                      <p:cBhvr>
                                        <p:cTn id="60" dur="1" fill="hold">
                                          <p:stCondLst>
                                            <p:cond delay="0"/>
                                          </p:stCondLst>
                                        </p:cTn>
                                        <p:tgtEl>
                                          <p:spTgt spid="27"/>
                                        </p:tgtEl>
                                        <p:attrNameLst>
                                          <p:attrName>style.visibility</p:attrName>
                                        </p:attrNameLst>
                                      </p:cBhvr>
                                      <p:to>
                                        <p:strVal val="visible"/>
                                      </p:to>
                                    </p:set>
                                    <p:anim calcmode="lin" valueType="num">
                                      <p:cBhvr>
                                        <p:cTn id="61" dur="500" fill="hold"/>
                                        <p:tgtEl>
                                          <p:spTgt spid="27"/>
                                        </p:tgtEl>
                                        <p:attrNameLst>
                                          <p:attrName>ppt_x</p:attrName>
                                        </p:attrNameLst>
                                      </p:cBhvr>
                                      <p:tavLst>
                                        <p:tav tm="0">
                                          <p:val>
                                            <p:strVal val="#ppt_x-#ppt_w/2"/>
                                          </p:val>
                                        </p:tav>
                                        <p:tav tm="100000">
                                          <p:val>
                                            <p:strVal val="#ppt_x"/>
                                          </p:val>
                                        </p:tav>
                                      </p:tavLst>
                                    </p:anim>
                                    <p:anim calcmode="lin" valueType="num">
                                      <p:cBhvr>
                                        <p:cTn id="62" dur="500" fill="hold"/>
                                        <p:tgtEl>
                                          <p:spTgt spid="27"/>
                                        </p:tgtEl>
                                        <p:attrNameLst>
                                          <p:attrName>ppt_y</p:attrName>
                                        </p:attrNameLst>
                                      </p:cBhvr>
                                      <p:tavLst>
                                        <p:tav tm="0">
                                          <p:val>
                                            <p:strVal val="#ppt_y"/>
                                          </p:val>
                                        </p:tav>
                                        <p:tav tm="100000">
                                          <p:val>
                                            <p:strVal val="#ppt_y"/>
                                          </p:val>
                                        </p:tav>
                                      </p:tavLst>
                                    </p:anim>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strVal val="#ppt_h"/>
                                          </p:val>
                                        </p:tav>
                                        <p:tav tm="100000">
                                          <p:val>
                                            <p:strVal val="#ppt_h"/>
                                          </p:val>
                                        </p:tav>
                                      </p:tavLst>
                                    </p:anim>
                                  </p:childTnLst>
                                </p:cTn>
                              </p:par>
                              <p:par>
                                <p:cTn id="65" presetID="23" presetClass="entr" presetSubtype="16" fill="hold" grpId="0" nodeType="withEffect">
                                  <p:stCondLst>
                                    <p:cond delay="3500"/>
                                  </p:stCondLst>
                                  <p:childTnLst>
                                    <p:set>
                                      <p:cBhvr>
                                        <p:cTn id="66" dur="1" fill="hold">
                                          <p:stCondLst>
                                            <p:cond delay="0"/>
                                          </p:stCondLst>
                                        </p:cTn>
                                        <p:tgtEl>
                                          <p:spTgt spid="11"/>
                                        </p:tgtEl>
                                        <p:attrNameLst>
                                          <p:attrName>style.visibility</p:attrName>
                                        </p:attrNameLst>
                                      </p:cBhvr>
                                      <p:to>
                                        <p:strVal val="visible"/>
                                      </p:to>
                                    </p:set>
                                    <p:anim calcmode="lin" valueType="num">
                                      <p:cBhvr>
                                        <p:cTn id="67" dur="1000" fill="hold"/>
                                        <p:tgtEl>
                                          <p:spTgt spid="11"/>
                                        </p:tgtEl>
                                        <p:attrNameLst>
                                          <p:attrName>ppt_w</p:attrName>
                                        </p:attrNameLst>
                                      </p:cBhvr>
                                      <p:tavLst>
                                        <p:tav tm="0">
                                          <p:val>
                                            <p:fltVal val="0"/>
                                          </p:val>
                                        </p:tav>
                                        <p:tav tm="100000">
                                          <p:val>
                                            <p:strVal val="#ppt_w"/>
                                          </p:val>
                                        </p:tav>
                                      </p:tavLst>
                                    </p:anim>
                                    <p:anim calcmode="lin" valueType="num">
                                      <p:cBhvr>
                                        <p:cTn id="68" dur="1000" fill="hold"/>
                                        <p:tgtEl>
                                          <p:spTgt spid="11"/>
                                        </p:tgtEl>
                                        <p:attrNameLst>
                                          <p:attrName>ppt_h</p:attrName>
                                        </p:attrNameLst>
                                      </p:cBhvr>
                                      <p:tavLst>
                                        <p:tav tm="0">
                                          <p:val>
                                            <p:fltVal val="0"/>
                                          </p:val>
                                        </p:tav>
                                        <p:tav tm="100000">
                                          <p:val>
                                            <p:strVal val="#ppt_h"/>
                                          </p:val>
                                        </p:tav>
                                      </p:tavLst>
                                    </p:anim>
                                  </p:childTnLst>
                                </p:cTn>
                              </p:par>
                              <p:par>
                                <p:cTn id="69" presetID="17" presetClass="entr" presetSubtype="8" fill="hold" nodeType="withEffect">
                                  <p:stCondLst>
                                    <p:cond delay="3500"/>
                                  </p:stCondLst>
                                  <p:childTnLst>
                                    <p:set>
                                      <p:cBhvr>
                                        <p:cTn id="70" dur="1" fill="hold">
                                          <p:stCondLst>
                                            <p:cond delay="0"/>
                                          </p:stCondLst>
                                        </p:cTn>
                                        <p:tgtEl>
                                          <p:spTgt spid="30"/>
                                        </p:tgtEl>
                                        <p:attrNameLst>
                                          <p:attrName>style.visibility</p:attrName>
                                        </p:attrNameLst>
                                      </p:cBhvr>
                                      <p:to>
                                        <p:strVal val="visible"/>
                                      </p:to>
                                    </p:set>
                                    <p:anim calcmode="lin" valueType="num">
                                      <p:cBhvr>
                                        <p:cTn id="71" dur="500" fill="hold"/>
                                        <p:tgtEl>
                                          <p:spTgt spid="30"/>
                                        </p:tgtEl>
                                        <p:attrNameLst>
                                          <p:attrName>ppt_x</p:attrName>
                                        </p:attrNameLst>
                                      </p:cBhvr>
                                      <p:tavLst>
                                        <p:tav tm="0">
                                          <p:val>
                                            <p:strVal val="#ppt_x-#ppt_w/2"/>
                                          </p:val>
                                        </p:tav>
                                        <p:tav tm="100000">
                                          <p:val>
                                            <p:strVal val="#ppt_x"/>
                                          </p:val>
                                        </p:tav>
                                      </p:tavLst>
                                    </p:anim>
                                    <p:anim calcmode="lin" valueType="num">
                                      <p:cBhvr>
                                        <p:cTn id="72" dur="500" fill="hold"/>
                                        <p:tgtEl>
                                          <p:spTgt spid="30"/>
                                        </p:tgtEl>
                                        <p:attrNameLst>
                                          <p:attrName>ppt_y</p:attrName>
                                        </p:attrNameLst>
                                      </p:cBhvr>
                                      <p:tavLst>
                                        <p:tav tm="0">
                                          <p:val>
                                            <p:strVal val="#ppt_y"/>
                                          </p:val>
                                        </p:tav>
                                        <p:tav tm="100000">
                                          <p:val>
                                            <p:strVal val="#ppt_y"/>
                                          </p:val>
                                        </p:tav>
                                      </p:tavLst>
                                    </p:anim>
                                    <p:anim calcmode="lin" valueType="num">
                                      <p:cBhvr>
                                        <p:cTn id="73" dur="500" fill="hold"/>
                                        <p:tgtEl>
                                          <p:spTgt spid="30"/>
                                        </p:tgtEl>
                                        <p:attrNameLst>
                                          <p:attrName>ppt_w</p:attrName>
                                        </p:attrNameLst>
                                      </p:cBhvr>
                                      <p:tavLst>
                                        <p:tav tm="0">
                                          <p:val>
                                            <p:fltVal val="0"/>
                                          </p:val>
                                        </p:tav>
                                        <p:tav tm="100000">
                                          <p:val>
                                            <p:strVal val="#ppt_w"/>
                                          </p:val>
                                        </p:tav>
                                      </p:tavLst>
                                    </p:anim>
                                    <p:anim calcmode="lin" valueType="num">
                                      <p:cBhvr>
                                        <p:cTn id="74" dur="500" fill="hold"/>
                                        <p:tgtEl>
                                          <p:spTgt spid="30"/>
                                        </p:tgtEl>
                                        <p:attrNameLst>
                                          <p:attrName>ppt_h</p:attrName>
                                        </p:attrNameLst>
                                      </p:cBhvr>
                                      <p:tavLst>
                                        <p:tav tm="0">
                                          <p:val>
                                            <p:strVal val="#ppt_h"/>
                                          </p:val>
                                        </p:tav>
                                        <p:tav tm="100000">
                                          <p:val>
                                            <p:strVal val="#ppt_h"/>
                                          </p:val>
                                        </p:tav>
                                      </p:tavLst>
                                    </p:anim>
                                  </p:childTnLst>
                                </p:cTn>
                              </p:par>
                              <p:par>
                                <p:cTn id="75" presetID="23" presetClass="entr" presetSubtype="16" fill="hold" grpId="0" nodeType="withEffect">
                                  <p:stCondLst>
                                    <p:cond delay="3750"/>
                                  </p:stCondLst>
                                  <p:childTnLst>
                                    <p:set>
                                      <p:cBhvr>
                                        <p:cTn id="76" dur="1" fill="hold">
                                          <p:stCondLst>
                                            <p:cond delay="0"/>
                                          </p:stCondLst>
                                        </p:cTn>
                                        <p:tgtEl>
                                          <p:spTgt spid="12"/>
                                        </p:tgtEl>
                                        <p:attrNameLst>
                                          <p:attrName>style.visibility</p:attrName>
                                        </p:attrNameLst>
                                      </p:cBhvr>
                                      <p:to>
                                        <p:strVal val="visible"/>
                                      </p:to>
                                    </p:set>
                                    <p:anim calcmode="lin" valueType="num">
                                      <p:cBhvr>
                                        <p:cTn id="77" dur="1000" fill="hold"/>
                                        <p:tgtEl>
                                          <p:spTgt spid="12"/>
                                        </p:tgtEl>
                                        <p:attrNameLst>
                                          <p:attrName>ppt_w</p:attrName>
                                        </p:attrNameLst>
                                      </p:cBhvr>
                                      <p:tavLst>
                                        <p:tav tm="0">
                                          <p:val>
                                            <p:fltVal val="0"/>
                                          </p:val>
                                        </p:tav>
                                        <p:tav tm="100000">
                                          <p:val>
                                            <p:strVal val="#ppt_w"/>
                                          </p:val>
                                        </p:tav>
                                      </p:tavLst>
                                    </p:anim>
                                    <p:anim calcmode="lin" valueType="num">
                                      <p:cBhvr>
                                        <p:cTn id="78" dur="1000" fill="hold"/>
                                        <p:tgtEl>
                                          <p:spTgt spid="12"/>
                                        </p:tgtEl>
                                        <p:attrNameLst>
                                          <p:attrName>ppt_h</p:attrName>
                                        </p:attrNameLst>
                                      </p:cBhvr>
                                      <p:tavLst>
                                        <p:tav tm="0">
                                          <p:val>
                                            <p:fltVal val="0"/>
                                          </p:val>
                                        </p:tav>
                                        <p:tav tm="100000">
                                          <p:val>
                                            <p:strVal val="#ppt_h"/>
                                          </p:val>
                                        </p:tav>
                                      </p:tavLst>
                                    </p:anim>
                                  </p:childTnLst>
                                </p:cTn>
                              </p:par>
                              <p:par>
                                <p:cTn id="79" presetID="17" presetClass="entr" presetSubtype="8" fill="hold" nodeType="withEffect">
                                  <p:stCondLst>
                                    <p:cond delay="3750"/>
                                  </p:stCondLst>
                                  <p:childTnLst>
                                    <p:set>
                                      <p:cBhvr>
                                        <p:cTn id="80" dur="1" fill="hold">
                                          <p:stCondLst>
                                            <p:cond delay="0"/>
                                          </p:stCondLst>
                                        </p:cTn>
                                        <p:tgtEl>
                                          <p:spTgt spid="33"/>
                                        </p:tgtEl>
                                        <p:attrNameLst>
                                          <p:attrName>style.visibility</p:attrName>
                                        </p:attrNameLst>
                                      </p:cBhvr>
                                      <p:to>
                                        <p:strVal val="visible"/>
                                      </p:to>
                                    </p:set>
                                    <p:anim calcmode="lin" valueType="num">
                                      <p:cBhvr>
                                        <p:cTn id="81" dur="500" fill="hold"/>
                                        <p:tgtEl>
                                          <p:spTgt spid="33"/>
                                        </p:tgtEl>
                                        <p:attrNameLst>
                                          <p:attrName>ppt_x</p:attrName>
                                        </p:attrNameLst>
                                      </p:cBhvr>
                                      <p:tavLst>
                                        <p:tav tm="0">
                                          <p:val>
                                            <p:strVal val="#ppt_x-#ppt_w/2"/>
                                          </p:val>
                                        </p:tav>
                                        <p:tav tm="100000">
                                          <p:val>
                                            <p:strVal val="#ppt_x"/>
                                          </p:val>
                                        </p:tav>
                                      </p:tavLst>
                                    </p:anim>
                                    <p:anim calcmode="lin" valueType="num">
                                      <p:cBhvr>
                                        <p:cTn id="82" dur="500" fill="hold"/>
                                        <p:tgtEl>
                                          <p:spTgt spid="33"/>
                                        </p:tgtEl>
                                        <p:attrNameLst>
                                          <p:attrName>ppt_y</p:attrName>
                                        </p:attrNameLst>
                                      </p:cBhvr>
                                      <p:tavLst>
                                        <p:tav tm="0">
                                          <p:val>
                                            <p:strVal val="#ppt_y"/>
                                          </p:val>
                                        </p:tav>
                                        <p:tav tm="100000">
                                          <p:val>
                                            <p:strVal val="#ppt_y"/>
                                          </p:val>
                                        </p:tav>
                                      </p:tavLst>
                                    </p:anim>
                                    <p:anim calcmode="lin" valueType="num">
                                      <p:cBhvr>
                                        <p:cTn id="83" dur="500" fill="hold"/>
                                        <p:tgtEl>
                                          <p:spTgt spid="33"/>
                                        </p:tgtEl>
                                        <p:attrNameLst>
                                          <p:attrName>ppt_w</p:attrName>
                                        </p:attrNameLst>
                                      </p:cBhvr>
                                      <p:tavLst>
                                        <p:tav tm="0">
                                          <p:val>
                                            <p:fltVal val="0"/>
                                          </p:val>
                                        </p:tav>
                                        <p:tav tm="100000">
                                          <p:val>
                                            <p:strVal val="#ppt_w"/>
                                          </p:val>
                                        </p:tav>
                                      </p:tavLst>
                                    </p:anim>
                                    <p:anim calcmode="lin" valueType="num">
                                      <p:cBhvr>
                                        <p:cTn id="84" dur="500" fill="hold"/>
                                        <p:tgtEl>
                                          <p:spTgt spid="33"/>
                                        </p:tgtEl>
                                        <p:attrNameLst>
                                          <p:attrName>ppt_h</p:attrName>
                                        </p:attrNameLst>
                                      </p:cBhvr>
                                      <p:tavLst>
                                        <p:tav tm="0">
                                          <p:val>
                                            <p:strVal val="#ppt_h"/>
                                          </p:val>
                                        </p:tav>
                                        <p:tav tm="100000">
                                          <p:val>
                                            <p:strVal val="#ppt_h"/>
                                          </p:val>
                                        </p:tav>
                                      </p:tavLst>
                                    </p:anim>
                                  </p:childTnLst>
                                </p:cTn>
                              </p:par>
                              <p:par>
                                <p:cTn id="85" presetID="23" presetClass="entr" presetSubtype="16" fill="hold" grpId="0" nodeType="withEffect">
                                  <p:stCondLst>
                                    <p:cond delay="4000"/>
                                  </p:stCondLst>
                                  <p:childTnLst>
                                    <p:set>
                                      <p:cBhvr>
                                        <p:cTn id="86" dur="1" fill="hold">
                                          <p:stCondLst>
                                            <p:cond delay="0"/>
                                          </p:stCondLst>
                                        </p:cTn>
                                        <p:tgtEl>
                                          <p:spTgt spid="13"/>
                                        </p:tgtEl>
                                        <p:attrNameLst>
                                          <p:attrName>style.visibility</p:attrName>
                                        </p:attrNameLst>
                                      </p:cBhvr>
                                      <p:to>
                                        <p:strVal val="visible"/>
                                      </p:to>
                                    </p:set>
                                    <p:anim calcmode="lin" valueType="num">
                                      <p:cBhvr>
                                        <p:cTn id="87" dur="1000" fill="hold"/>
                                        <p:tgtEl>
                                          <p:spTgt spid="13"/>
                                        </p:tgtEl>
                                        <p:attrNameLst>
                                          <p:attrName>ppt_w</p:attrName>
                                        </p:attrNameLst>
                                      </p:cBhvr>
                                      <p:tavLst>
                                        <p:tav tm="0">
                                          <p:val>
                                            <p:fltVal val="0"/>
                                          </p:val>
                                        </p:tav>
                                        <p:tav tm="100000">
                                          <p:val>
                                            <p:strVal val="#ppt_w"/>
                                          </p:val>
                                        </p:tav>
                                      </p:tavLst>
                                    </p:anim>
                                    <p:anim calcmode="lin" valueType="num">
                                      <p:cBhvr>
                                        <p:cTn id="88" dur="1000" fill="hold"/>
                                        <p:tgtEl>
                                          <p:spTgt spid="13"/>
                                        </p:tgtEl>
                                        <p:attrNameLst>
                                          <p:attrName>ppt_h</p:attrName>
                                        </p:attrNameLst>
                                      </p:cBhvr>
                                      <p:tavLst>
                                        <p:tav tm="0">
                                          <p:val>
                                            <p:fltVal val="0"/>
                                          </p:val>
                                        </p:tav>
                                        <p:tav tm="100000">
                                          <p:val>
                                            <p:strVal val="#ppt_h"/>
                                          </p:val>
                                        </p:tav>
                                      </p:tavLst>
                                    </p:anim>
                                  </p:childTnLst>
                                </p:cTn>
                              </p:par>
                              <p:par>
                                <p:cTn id="89" presetID="17" presetClass="entr" presetSubtype="8" fill="hold" nodeType="withEffect">
                                  <p:stCondLst>
                                    <p:cond delay="4000"/>
                                  </p:stCondLst>
                                  <p:childTnLst>
                                    <p:set>
                                      <p:cBhvr>
                                        <p:cTn id="90" dur="1" fill="hold">
                                          <p:stCondLst>
                                            <p:cond delay="0"/>
                                          </p:stCondLst>
                                        </p:cTn>
                                        <p:tgtEl>
                                          <p:spTgt spid="36"/>
                                        </p:tgtEl>
                                        <p:attrNameLst>
                                          <p:attrName>style.visibility</p:attrName>
                                        </p:attrNameLst>
                                      </p:cBhvr>
                                      <p:to>
                                        <p:strVal val="visible"/>
                                      </p:to>
                                    </p:set>
                                    <p:anim calcmode="lin" valueType="num">
                                      <p:cBhvr>
                                        <p:cTn id="91" dur="500" fill="hold"/>
                                        <p:tgtEl>
                                          <p:spTgt spid="36"/>
                                        </p:tgtEl>
                                        <p:attrNameLst>
                                          <p:attrName>ppt_x</p:attrName>
                                        </p:attrNameLst>
                                      </p:cBhvr>
                                      <p:tavLst>
                                        <p:tav tm="0">
                                          <p:val>
                                            <p:strVal val="#ppt_x-#ppt_w/2"/>
                                          </p:val>
                                        </p:tav>
                                        <p:tav tm="100000">
                                          <p:val>
                                            <p:strVal val="#ppt_x"/>
                                          </p:val>
                                        </p:tav>
                                      </p:tavLst>
                                    </p:anim>
                                    <p:anim calcmode="lin" valueType="num">
                                      <p:cBhvr>
                                        <p:cTn id="92" dur="500" fill="hold"/>
                                        <p:tgtEl>
                                          <p:spTgt spid="36"/>
                                        </p:tgtEl>
                                        <p:attrNameLst>
                                          <p:attrName>ppt_y</p:attrName>
                                        </p:attrNameLst>
                                      </p:cBhvr>
                                      <p:tavLst>
                                        <p:tav tm="0">
                                          <p:val>
                                            <p:strVal val="#ppt_y"/>
                                          </p:val>
                                        </p:tav>
                                        <p:tav tm="100000">
                                          <p:val>
                                            <p:strVal val="#ppt_y"/>
                                          </p:val>
                                        </p:tav>
                                      </p:tavLst>
                                    </p:anim>
                                    <p:anim calcmode="lin" valueType="num">
                                      <p:cBhvr>
                                        <p:cTn id="93" dur="500" fill="hold"/>
                                        <p:tgtEl>
                                          <p:spTgt spid="36"/>
                                        </p:tgtEl>
                                        <p:attrNameLst>
                                          <p:attrName>ppt_w</p:attrName>
                                        </p:attrNameLst>
                                      </p:cBhvr>
                                      <p:tavLst>
                                        <p:tav tm="0">
                                          <p:val>
                                            <p:fltVal val="0"/>
                                          </p:val>
                                        </p:tav>
                                        <p:tav tm="100000">
                                          <p:val>
                                            <p:strVal val="#ppt_w"/>
                                          </p:val>
                                        </p:tav>
                                      </p:tavLst>
                                    </p:anim>
                                    <p:anim calcmode="lin" valueType="num">
                                      <p:cBhvr>
                                        <p:cTn id="94" dur="500" fill="hold"/>
                                        <p:tgtEl>
                                          <p:spTgt spid="3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 xmlns:a16="http://schemas.microsoft.com/office/drawing/2014/main" id="{366C03C5-0A5B-5346-877D-514EF93F0E27}"/>
              </a:ext>
            </a:extLst>
          </p:cNvPr>
          <p:cNvGrpSpPr/>
          <p:nvPr/>
        </p:nvGrpSpPr>
        <p:grpSpPr>
          <a:xfrm>
            <a:off x="1075662" y="1219438"/>
            <a:ext cx="9949127" cy="900821"/>
            <a:chOff x="3897037" y="1423299"/>
            <a:chExt cx="6681275" cy="523658"/>
          </a:xfrm>
          <a:gradFill>
            <a:gsLst>
              <a:gs pos="5000">
                <a:schemeClr val="accent1"/>
              </a:gs>
              <a:gs pos="100000">
                <a:schemeClr val="accent5"/>
              </a:gs>
            </a:gsLst>
            <a:lin ang="2700000" scaled="0"/>
          </a:gradFill>
        </p:grpSpPr>
        <p:grpSp>
          <p:nvGrpSpPr>
            <p:cNvPr id="83" name="Group 82">
              <a:extLst>
                <a:ext uri="{FF2B5EF4-FFF2-40B4-BE49-F238E27FC236}">
                  <a16:creationId xmlns="" xmlns:a16="http://schemas.microsoft.com/office/drawing/2014/main" id="{84B2A57B-3B8B-4045-9A80-68CFCF8F053E}"/>
                </a:ext>
              </a:extLst>
            </p:cNvPr>
            <p:cNvGrpSpPr/>
            <p:nvPr/>
          </p:nvGrpSpPr>
          <p:grpSpPr>
            <a:xfrm>
              <a:off x="3897037" y="1439980"/>
              <a:ext cx="2201241" cy="506974"/>
              <a:chOff x="287729" y="3971060"/>
              <a:chExt cx="1470786" cy="468483"/>
            </a:xfrm>
            <a:grpFill/>
          </p:grpSpPr>
          <p:sp>
            <p:nvSpPr>
              <p:cNvPr id="98" name="Round Same Side Corner Rectangle 97">
                <a:extLst>
                  <a:ext uri="{FF2B5EF4-FFF2-40B4-BE49-F238E27FC236}">
                    <a16:creationId xmlns="" xmlns:a16="http://schemas.microsoft.com/office/drawing/2014/main" id="{EC689BC7-804A-4D44-8AF7-F64684066177}"/>
                  </a:ext>
                </a:extLst>
              </p:cNvPr>
              <p:cNvSpPr/>
              <p:nvPr/>
            </p:nvSpPr>
            <p:spPr>
              <a:xfrm rot="16200000">
                <a:off x="788881" y="3509476"/>
                <a:ext cx="468483" cy="1391651"/>
              </a:xfrm>
              <a:prstGeom prst="round2SameRect">
                <a:avLst>
                  <a:gd name="adj1" fmla="val 17837"/>
                  <a:gd name="adj2" fmla="val 0"/>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9" name="Lorem ipsum dolor sit elit, consect loreretur adipiscing nisi aute. Lorem ipsum dolor sit elit, consect. consect loreretur adipiscing. Lorem ipsum dolor sit elit, consect loreretur nisi aute. dolor sit elit, consect. consect loreretur..">
                <a:extLst>
                  <a:ext uri="{FF2B5EF4-FFF2-40B4-BE49-F238E27FC236}">
                    <a16:creationId xmlns="" xmlns:a16="http://schemas.microsoft.com/office/drawing/2014/main" id="{94A28656-FE06-E34E-9C6B-93664EEE0D1D}"/>
                  </a:ext>
                </a:extLst>
              </p:cNvPr>
              <p:cNvSpPr txBox="1"/>
              <p:nvPr/>
            </p:nvSpPr>
            <p:spPr>
              <a:xfrm>
                <a:off x="287729" y="4066327"/>
                <a:ext cx="1470786" cy="90932"/>
              </a:xfrm>
              <a:prstGeom prst="rect">
                <a:avLst/>
              </a:prstGeom>
              <a:noFill/>
              <a:ln w="12700">
                <a:no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p>
                <a:pPr algn="ctr">
                  <a:lnSpc>
                    <a:spcPct val="100000"/>
                  </a:lnSpc>
                </a:pPr>
                <a:r>
                  <a:rPr lang="en-US" sz="1100" b="1" spc="0" dirty="0">
                    <a:solidFill>
                      <a:schemeClr val="bg1"/>
                    </a:solidFill>
                    <a:latin typeface="Century Gothic" panose="020B0502020202020204" pitchFamily="34" charset="0"/>
                  </a:rPr>
                  <a:t>Change management &amp; communications</a:t>
                </a:r>
                <a:endParaRPr lang="en-US" sz="1100" spc="0" dirty="0">
                  <a:solidFill>
                    <a:schemeClr val="bg1"/>
                  </a:solidFill>
                  <a:latin typeface="Century Gothic" panose="020B0502020202020204" pitchFamily="34" charset="0"/>
                </a:endParaRPr>
              </a:p>
            </p:txBody>
          </p:sp>
        </p:grpSp>
        <p:grpSp>
          <p:nvGrpSpPr>
            <p:cNvPr id="84" name="Group 83">
              <a:extLst>
                <a:ext uri="{FF2B5EF4-FFF2-40B4-BE49-F238E27FC236}">
                  <a16:creationId xmlns="" xmlns:a16="http://schemas.microsoft.com/office/drawing/2014/main" id="{F369362C-783C-DD49-B408-101CFE02FC0B}"/>
                </a:ext>
              </a:extLst>
            </p:cNvPr>
            <p:cNvGrpSpPr/>
            <p:nvPr/>
          </p:nvGrpSpPr>
          <p:grpSpPr>
            <a:xfrm>
              <a:off x="6218264" y="1439980"/>
              <a:ext cx="2082803" cy="506977"/>
              <a:chOff x="248431" y="3971062"/>
              <a:chExt cx="1391650" cy="468486"/>
            </a:xfrm>
            <a:grpFill/>
          </p:grpSpPr>
          <p:sp>
            <p:nvSpPr>
              <p:cNvPr id="96" name="Rounded Rectangle 95">
                <a:extLst>
                  <a:ext uri="{FF2B5EF4-FFF2-40B4-BE49-F238E27FC236}">
                    <a16:creationId xmlns="" xmlns:a16="http://schemas.microsoft.com/office/drawing/2014/main" id="{59106D52-6B43-2348-8015-9379B32F6565}"/>
                  </a:ext>
                </a:extLst>
              </p:cNvPr>
              <p:cNvSpPr/>
              <p:nvPr/>
            </p:nvSpPr>
            <p:spPr>
              <a:xfrm>
                <a:off x="248431" y="3971062"/>
                <a:ext cx="1391650" cy="468486"/>
              </a:xfrm>
              <a:prstGeom prst="roundRect">
                <a:avLst>
                  <a:gd name="adj" fmla="val 0"/>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7" name="Lorem ipsum dolor sit elit, consect loreretur adipiscing nisi aute. Lorem ipsum dolor sit elit, consect. consect loreretur adipiscing. Lorem ipsum dolor sit elit, consect loreretur nisi aute. dolor sit elit, consect. consect loreretur..">
                <a:extLst>
                  <a:ext uri="{FF2B5EF4-FFF2-40B4-BE49-F238E27FC236}">
                    <a16:creationId xmlns="" xmlns:a16="http://schemas.microsoft.com/office/drawing/2014/main" id="{89C0FCC3-24AD-F048-AAD6-225931FB9F53}"/>
                  </a:ext>
                </a:extLst>
              </p:cNvPr>
              <p:cNvSpPr txBox="1"/>
              <p:nvPr/>
            </p:nvSpPr>
            <p:spPr>
              <a:xfrm>
                <a:off x="420748" y="4034907"/>
                <a:ext cx="1067792" cy="156425"/>
              </a:xfrm>
              <a:prstGeom prst="rect">
                <a:avLst/>
              </a:prstGeom>
              <a:noFill/>
              <a:ln w="12700">
                <a:no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p>
                <a:pPr algn="ctr">
                  <a:lnSpc>
                    <a:spcPct val="100000"/>
                  </a:lnSpc>
                </a:pPr>
                <a:r>
                  <a:rPr lang="en-US" sz="1100" b="1" spc="0" dirty="0">
                    <a:solidFill>
                      <a:schemeClr val="bg1"/>
                    </a:solidFill>
                    <a:latin typeface="Century Gothic" panose="020B0502020202020204" pitchFamily="34" charset="0"/>
                  </a:rPr>
                  <a:t>Governance evolution</a:t>
                </a:r>
                <a:endParaRPr lang="en-US" sz="1100" spc="0" dirty="0">
                  <a:solidFill>
                    <a:schemeClr val="bg1"/>
                  </a:solidFill>
                  <a:latin typeface="Century Gothic" panose="020B0502020202020204" pitchFamily="34" charset="0"/>
                </a:endParaRPr>
              </a:p>
            </p:txBody>
          </p:sp>
        </p:grpSp>
        <p:grpSp>
          <p:nvGrpSpPr>
            <p:cNvPr id="85" name="Group 84">
              <a:extLst>
                <a:ext uri="{FF2B5EF4-FFF2-40B4-BE49-F238E27FC236}">
                  <a16:creationId xmlns="" xmlns:a16="http://schemas.microsoft.com/office/drawing/2014/main" id="{08332DE1-C555-2F4C-91F3-15CE71C6BA22}"/>
                </a:ext>
              </a:extLst>
            </p:cNvPr>
            <p:cNvGrpSpPr/>
            <p:nvPr/>
          </p:nvGrpSpPr>
          <p:grpSpPr>
            <a:xfrm>
              <a:off x="8490597" y="1423299"/>
              <a:ext cx="2087715" cy="523658"/>
              <a:chOff x="176463" y="3955643"/>
              <a:chExt cx="1394932" cy="483900"/>
            </a:xfrm>
            <a:grpFill/>
          </p:grpSpPr>
          <p:sp>
            <p:nvSpPr>
              <p:cNvPr id="86" name="Round Same Side Corner Rectangle 85">
                <a:extLst>
                  <a:ext uri="{FF2B5EF4-FFF2-40B4-BE49-F238E27FC236}">
                    <a16:creationId xmlns="" xmlns:a16="http://schemas.microsoft.com/office/drawing/2014/main" id="{CB340E53-D877-AA45-A932-C106A2B924C8}"/>
                  </a:ext>
                </a:extLst>
              </p:cNvPr>
              <p:cNvSpPr/>
              <p:nvPr/>
            </p:nvSpPr>
            <p:spPr>
              <a:xfrm rot="5400000">
                <a:off x="639688" y="3507837"/>
                <a:ext cx="468481" cy="1394932"/>
              </a:xfrm>
              <a:prstGeom prst="round2SameRect">
                <a:avLst>
                  <a:gd name="adj1" fmla="val 17990"/>
                  <a:gd name="adj2" fmla="val 0"/>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5" name="Lorem ipsum dolor sit elit, consect loreretur adipiscing nisi aute. Lorem ipsum dolor sit elit, consect. consect loreretur adipiscing. Lorem ipsum dolor sit elit, consect loreretur nisi aute. dolor sit elit, consect. consect loreretur..">
                <a:extLst>
                  <a:ext uri="{FF2B5EF4-FFF2-40B4-BE49-F238E27FC236}">
                    <a16:creationId xmlns="" xmlns:a16="http://schemas.microsoft.com/office/drawing/2014/main" id="{20521C87-D0E1-2E40-8750-6AAC536CBB34}"/>
                  </a:ext>
                </a:extLst>
              </p:cNvPr>
              <p:cNvSpPr txBox="1"/>
              <p:nvPr/>
            </p:nvSpPr>
            <p:spPr>
              <a:xfrm>
                <a:off x="352806" y="3955643"/>
                <a:ext cx="1067792" cy="312850"/>
              </a:xfrm>
              <a:prstGeom prst="rect">
                <a:avLst/>
              </a:prstGeom>
              <a:noFill/>
              <a:ln w="12700">
                <a:no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p>
                <a:pPr algn="ctr">
                  <a:lnSpc>
                    <a:spcPct val="100000"/>
                  </a:lnSpc>
                </a:pPr>
                <a:r>
                  <a:rPr lang="en-US" sz="1100" b="1" spc="0" dirty="0">
                    <a:solidFill>
                      <a:schemeClr val="bg1"/>
                    </a:solidFill>
                    <a:latin typeface="Century Gothic" panose="020B0502020202020204" pitchFamily="34" charset="0"/>
                  </a:rPr>
                  <a:t>Progra</a:t>
                </a:r>
                <a:r>
                  <a:rPr lang="en-US" sz="1100" b="1" dirty="0">
                    <a:solidFill>
                      <a:schemeClr val="bg1"/>
                    </a:solidFill>
                    <a:latin typeface="Century Gothic" panose="020B0502020202020204" pitchFamily="34" charset="0"/>
                  </a:rPr>
                  <a:t>m &amp; project management</a:t>
                </a:r>
                <a:endParaRPr lang="en-US" sz="1100" spc="0" dirty="0">
                  <a:solidFill>
                    <a:schemeClr val="bg1"/>
                  </a:solidFill>
                  <a:latin typeface="Century Gothic" panose="020B0502020202020204" pitchFamily="34" charset="0"/>
                </a:endParaRPr>
              </a:p>
            </p:txBody>
          </p:sp>
        </p:grpSp>
      </p:grpSp>
      <p:sp>
        <p:nvSpPr>
          <p:cNvPr id="4" name="TextBox 3">
            <a:extLst>
              <a:ext uri="{FF2B5EF4-FFF2-40B4-BE49-F238E27FC236}">
                <a16:creationId xmlns="" xmlns:a16="http://schemas.microsoft.com/office/drawing/2014/main" id="{1F7DD388-CFBA-A340-AD1B-B9BE2E7063FE}"/>
              </a:ext>
            </a:extLst>
          </p:cNvPr>
          <p:cNvSpPr txBox="1"/>
          <p:nvPr/>
        </p:nvSpPr>
        <p:spPr>
          <a:xfrm>
            <a:off x="2493092" y="419239"/>
            <a:ext cx="7205816" cy="430887"/>
          </a:xfrm>
          <a:prstGeom prst="rect">
            <a:avLst/>
          </a:prstGeom>
          <a:noFill/>
        </p:spPr>
        <p:txBody>
          <a:bodyPr wrap="square" lIns="0" tIns="0" rIns="0" bIns="0" rtlCol="0" anchor="ctr">
            <a:spAutoFit/>
          </a:bodyPr>
          <a:lstStyle>
            <a:defPPr>
              <a:defRPr lang="en-US"/>
            </a:defPPr>
            <a:lvl1pPr algn="ctr">
              <a:defRPr sz="2500" b="1"/>
            </a:lvl1pPr>
          </a:lstStyle>
          <a:p>
            <a:r>
              <a:rPr lang="en-US" sz="2800" dirty="0">
                <a:solidFill>
                  <a:srgbClr val="425570"/>
                </a:solidFill>
                <a:latin typeface="Century Gothic" panose="020B0502020202020204" pitchFamily="34" charset="0"/>
              </a:rPr>
              <a:t>Execution Framework</a:t>
            </a:r>
          </a:p>
        </p:txBody>
      </p:sp>
      <p:sp>
        <p:nvSpPr>
          <p:cNvPr id="6" name="Rectangle: Rounded Corners 119">
            <a:extLst>
              <a:ext uri="{FF2B5EF4-FFF2-40B4-BE49-F238E27FC236}">
                <a16:creationId xmlns="" xmlns:a16="http://schemas.microsoft.com/office/drawing/2014/main" id="{FFC7FA75-E100-7D41-8392-EC16DEEF27E0}"/>
              </a:ext>
            </a:extLst>
          </p:cNvPr>
          <p:cNvSpPr/>
          <p:nvPr/>
        </p:nvSpPr>
        <p:spPr>
          <a:xfrm>
            <a:off x="896990" y="1744504"/>
            <a:ext cx="10423052" cy="4670528"/>
          </a:xfrm>
          <a:prstGeom prst="roundRect">
            <a:avLst>
              <a:gd name="adj" fmla="val 5643"/>
            </a:avLst>
          </a:prstGeom>
          <a:solidFill>
            <a:schemeClr val="bg1">
              <a:lumMod val="95000"/>
            </a:schemeClr>
          </a:solidFill>
          <a:ln w="25400" cap="flat" cmpd="sng" algn="ctr">
            <a:gradFill>
              <a:gsLst>
                <a:gs pos="0">
                  <a:schemeClr val="accent6"/>
                </a:gs>
                <a:gs pos="30000">
                  <a:schemeClr val="accent5"/>
                </a:gs>
                <a:gs pos="100000">
                  <a:schemeClr val="accent1"/>
                </a:gs>
              </a:gsLst>
              <a:lin ang="5400000" scaled="1"/>
            </a:gradFill>
            <a:prstDash val="solid"/>
            <a:miter lim="800000"/>
          </a:ln>
          <a:effectLst/>
        </p:spPr>
        <p:txBody>
          <a:bodyPr wrap="square" rtlCol="0" anchor="ctr">
            <a:noAutofit/>
          </a:bodyPr>
          <a:lstStyle/>
          <a:p>
            <a:pPr algn="ctr" eaLnBrk="1" fontAlgn="auto" hangingPunct="1">
              <a:spcBef>
                <a:spcPts val="0"/>
              </a:spcBef>
              <a:spcAft>
                <a:spcPts val="0"/>
              </a:spcAft>
            </a:pPr>
            <a:endParaRPr lang="id-ID" sz="1800" b="0" kern="0" dirty="0">
              <a:solidFill>
                <a:prstClr val="white"/>
              </a:solidFill>
              <a:latin typeface="Calibri" panose="020F0502020204030204"/>
              <a:cs typeface="+mn-cs"/>
            </a:endParaRPr>
          </a:p>
        </p:txBody>
      </p:sp>
      <p:sp>
        <p:nvSpPr>
          <p:cNvPr id="104" name="Round Same Side Corner Rectangle 103">
            <a:extLst>
              <a:ext uri="{FF2B5EF4-FFF2-40B4-BE49-F238E27FC236}">
                <a16:creationId xmlns="" xmlns:a16="http://schemas.microsoft.com/office/drawing/2014/main" id="{AEE6DF9C-963D-D64F-BE71-8B495E23EEBE}"/>
              </a:ext>
            </a:extLst>
          </p:cNvPr>
          <p:cNvSpPr/>
          <p:nvPr/>
        </p:nvSpPr>
        <p:spPr>
          <a:xfrm>
            <a:off x="1167212" y="2029204"/>
            <a:ext cx="1408176" cy="761023"/>
          </a:xfrm>
          <a:prstGeom prst="round2SameRect">
            <a:avLst/>
          </a:prstGeom>
          <a:solidFill>
            <a:schemeClr val="bg1">
              <a:lumMod val="65000"/>
            </a:schemeClr>
          </a:solidFill>
          <a:ln w="12700" cap="flat" cmpd="sng" algn="ctr">
            <a:noFill/>
            <a:prstDash val="solid"/>
            <a:miter lim="800000"/>
          </a:ln>
          <a:effectLst/>
        </p:spPr>
        <p:txBody>
          <a:bodyPr wrap="square" lIns="0" tIns="0" rIns="0" bIns="45720" rtlCol="0" anchor="ctr">
            <a:noAutofit/>
          </a:bodyPr>
          <a:lstStyle/>
          <a:p>
            <a:pPr algn="ctr" eaLnBrk="1" fontAlgn="auto" hangingPunct="1">
              <a:lnSpc>
                <a:spcPct val="150000"/>
              </a:lnSpc>
              <a:spcBef>
                <a:spcPts val="0"/>
              </a:spcBef>
              <a:spcAft>
                <a:spcPts val="0"/>
              </a:spcAft>
            </a:pPr>
            <a:r>
              <a:rPr lang="en-US" sz="1000" b="1" kern="0" dirty="0">
                <a:solidFill>
                  <a:prstClr val="white"/>
                </a:solidFill>
                <a:latin typeface="Century Gothic" panose="020B0502020202020204" pitchFamily="34" charset="0"/>
                <a:cs typeface="+mn-cs"/>
              </a:rPr>
              <a:t>STRATEGY</a:t>
            </a:r>
            <a:endParaRPr lang="id-ID" sz="1000" b="1" kern="0" dirty="0">
              <a:solidFill>
                <a:prstClr val="white"/>
              </a:solidFill>
              <a:latin typeface="Century Gothic" panose="020B0502020202020204" pitchFamily="34" charset="0"/>
              <a:cs typeface="+mn-cs"/>
            </a:endParaRPr>
          </a:p>
        </p:txBody>
      </p:sp>
      <p:sp>
        <p:nvSpPr>
          <p:cNvPr id="13" name="Rectangle: Rounded Corners 95">
            <a:extLst>
              <a:ext uri="{FF2B5EF4-FFF2-40B4-BE49-F238E27FC236}">
                <a16:creationId xmlns="" xmlns:a16="http://schemas.microsoft.com/office/drawing/2014/main" id="{4B1E5C91-D00E-BF45-8AF4-52681A9ED7B0}"/>
              </a:ext>
            </a:extLst>
          </p:cNvPr>
          <p:cNvSpPr/>
          <p:nvPr/>
        </p:nvSpPr>
        <p:spPr>
          <a:xfrm>
            <a:off x="9619980" y="2029204"/>
            <a:ext cx="1408176" cy="761023"/>
          </a:xfrm>
          <a:prstGeom prst="round2SameRect">
            <a:avLst/>
          </a:prstGeom>
          <a:solidFill>
            <a:schemeClr val="bg1">
              <a:lumMod val="65000"/>
            </a:schemeClr>
          </a:solidFill>
          <a:ln w="12700" cap="flat" cmpd="sng" algn="ctr">
            <a:noFill/>
            <a:prstDash val="solid"/>
            <a:miter lim="800000"/>
          </a:ln>
          <a:effectLst/>
        </p:spPr>
        <p:txBody>
          <a:bodyPr lIns="0" tIns="0" rIns="0" bIns="45720" rtlCol="0" anchor="ctr"/>
          <a:lstStyle/>
          <a:p>
            <a:pPr algn="ctr" eaLnBrk="1" fontAlgn="auto" hangingPunct="1">
              <a:lnSpc>
                <a:spcPct val="150000"/>
              </a:lnSpc>
              <a:spcBef>
                <a:spcPts val="0"/>
              </a:spcBef>
              <a:spcAft>
                <a:spcPts val="0"/>
              </a:spcAft>
            </a:pPr>
            <a:r>
              <a:rPr lang="en-US" sz="1000" b="1" kern="0" dirty="0">
                <a:solidFill>
                  <a:prstClr val="white"/>
                </a:solidFill>
                <a:latin typeface="Century Gothic" panose="020B0502020202020204" pitchFamily="34" charset="0"/>
                <a:cs typeface="+mn-cs"/>
              </a:rPr>
              <a:t>MONITOR</a:t>
            </a:r>
            <a:endParaRPr lang="id-ID" sz="1000" b="1" kern="0" dirty="0">
              <a:solidFill>
                <a:prstClr val="white"/>
              </a:solidFill>
              <a:latin typeface="Century Gothic" panose="020B0502020202020204" pitchFamily="34" charset="0"/>
              <a:cs typeface="+mn-cs"/>
            </a:endParaRPr>
          </a:p>
        </p:txBody>
      </p:sp>
      <p:sp>
        <p:nvSpPr>
          <p:cNvPr id="108" name="Round Same Side Corner Rectangle 107">
            <a:extLst>
              <a:ext uri="{FF2B5EF4-FFF2-40B4-BE49-F238E27FC236}">
                <a16:creationId xmlns="" xmlns:a16="http://schemas.microsoft.com/office/drawing/2014/main" id="{0D14F3F0-7F20-A14F-9083-94F925EB4FED}"/>
              </a:ext>
            </a:extLst>
          </p:cNvPr>
          <p:cNvSpPr/>
          <p:nvPr/>
        </p:nvSpPr>
        <p:spPr>
          <a:xfrm>
            <a:off x="7928715" y="2029204"/>
            <a:ext cx="1408176" cy="761023"/>
          </a:xfrm>
          <a:prstGeom prst="round2SameRect">
            <a:avLst/>
          </a:prstGeom>
          <a:solidFill>
            <a:schemeClr val="bg1">
              <a:lumMod val="65000"/>
            </a:schemeClr>
          </a:solidFill>
          <a:ln w="12700" cap="flat" cmpd="sng" algn="ctr">
            <a:noFill/>
            <a:prstDash val="solid"/>
            <a:miter lim="800000"/>
          </a:ln>
          <a:effectLst/>
        </p:spPr>
        <p:txBody>
          <a:bodyPr wrap="square" lIns="0" tIns="0" rIns="0" bIns="45720" rtlCol="0" anchor="ctr">
            <a:noAutofit/>
          </a:bodyPr>
          <a:lstStyle/>
          <a:p>
            <a:pPr algn="ctr" eaLnBrk="1" fontAlgn="auto" hangingPunct="1">
              <a:lnSpc>
                <a:spcPct val="150000"/>
              </a:lnSpc>
              <a:spcBef>
                <a:spcPts val="0"/>
              </a:spcBef>
              <a:spcAft>
                <a:spcPts val="0"/>
              </a:spcAft>
            </a:pPr>
            <a:r>
              <a:rPr lang="en-US" sz="1000" b="1" kern="0" dirty="0">
                <a:solidFill>
                  <a:prstClr val="white"/>
                </a:solidFill>
                <a:latin typeface="Century Gothic" panose="020B0502020202020204" pitchFamily="34" charset="0"/>
                <a:cs typeface="+mn-cs"/>
              </a:rPr>
              <a:t>IMPLEMENT</a:t>
            </a:r>
            <a:endParaRPr lang="id-ID" sz="1000" b="1" kern="0" dirty="0">
              <a:solidFill>
                <a:prstClr val="white"/>
              </a:solidFill>
              <a:latin typeface="Century Gothic" panose="020B0502020202020204" pitchFamily="34" charset="0"/>
              <a:cs typeface="+mn-cs"/>
            </a:endParaRPr>
          </a:p>
        </p:txBody>
      </p:sp>
      <p:sp>
        <p:nvSpPr>
          <p:cNvPr id="107" name="Round Same Side Corner Rectangle 106">
            <a:extLst>
              <a:ext uri="{FF2B5EF4-FFF2-40B4-BE49-F238E27FC236}">
                <a16:creationId xmlns="" xmlns:a16="http://schemas.microsoft.com/office/drawing/2014/main" id="{EF59343C-D405-B048-85D3-5BD02D2A4F39}"/>
              </a:ext>
            </a:extLst>
          </p:cNvPr>
          <p:cNvSpPr/>
          <p:nvPr/>
        </p:nvSpPr>
        <p:spPr>
          <a:xfrm>
            <a:off x="6237450" y="2029204"/>
            <a:ext cx="1408176" cy="761023"/>
          </a:xfrm>
          <a:prstGeom prst="round2SameRect">
            <a:avLst/>
          </a:prstGeom>
          <a:solidFill>
            <a:schemeClr val="bg1">
              <a:lumMod val="65000"/>
            </a:schemeClr>
          </a:solidFill>
          <a:ln w="12700" cap="flat" cmpd="sng" algn="ctr">
            <a:noFill/>
            <a:prstDash val="solid"/>
            <a:miter lim="800000"/>
          </a:ln>
          <a:effectLst/>
        </p:spPr>
        <p:txBody>
          <a:bodyPr wrap="square" lIns="0" tIns="0" rIns="0" bIns="45720" rtlCol="0" anchor="ctr">
            <a:noAutofit/>
          </a:bodyPr>
          <a:lstStyle/>
          <a:p>
            <a:pPr algn="ctr" eaLnBrk="1" fontAlgn="auto" hangingPunct="1">
              <a:lnSpc>
                <a:spcPct val="150000"/>
              </a:lnSpc>
              <a:spcBef>
                <a:spcPts val="0"/>
              </a:spcBef>
              <a:spcAft>
                <a:spcPts val="0"/>
              </a:spcAft>
            </a:pPr>
            <a:r>
              <a:rPr lang="en-US" sz="1000" b="1" kern="0" dirty="0">
                <a:solidFill>
                  <a:prstClr val="white"/>
                </a:solidFill>
                <a:latin typeface="Century Gothic" panose="020B0502020202020204" pitchFamily="34" charset="0"/>
                <a:cs typeface="+mn-cs"/>
              </a:rPr>
              <a:t>ROADMAP</a:t>
            </a:r>
            <a:endParaRPr lang="id-ID" sz="1000" b="1" kern="0" dirty="0">
              <a:solidFill>
                <a:prstClr val="white"/>
              </a:solidFill>
              <a:latin typeface="Century Gothic" panose="020B0502020202020204" pitchFamily="34" charset="0"/>
              <a:cs typeface="+mn-cs"/>
            </a:endParaRPr>
          </a:p>
        </p:txBody>
      </p:sp>
      <p:sp>
        <p:nvSpPr>
          <p:cNvPr id="106" name="Round Same Side Corner Rectangle 105">
            <a:extLst>
              <a:ext uri="{FF2B5EF4-FFF2-40B4-BE49-F238E27FC236}">
                <a16:creationId xmlns="" xmlns:a16="http://schemas.microsoft.com/office/drawing/2014/main" id="{A3277D94-84B2-234D-8AD7-D0B305B9EEF2}"/>
              </a:ext>
            </a:extLst>
          </p:cNvPr>
          <p:cNvSpPr/>
          <p:nvPr/>
        </p:nvSpPr>
        <p:spPr>
          <a:xfrm>
            <a:off x="4546185" y="2029204"/>
            <a:ext cx="1408176" cy="761023"/>
          </a:xfrm>
          <a:prstGeom prst="round2SameRect">
            <a:avLst/>
          </a:prstGeom>
          <a:solidFill>
            <a:schemeClr val="bg1">
              <a:lumMod val="65000"/>
            </a:schemeClr>
          </a:solidFill>
          <a:ln w="12700" cap="flat" cmpd="sng" algn="ctr">
            <a:noFill/>
            <a:prstDash val="solid"/>
            <a:miter lim="800000"/>
          </a:ln>
          <a:effectLst/>
        </p:spPr>
        <p:txBody>
          <a:bodyPr wrap="square" lIns="0" tIns="0" rIns="0" bIns="45720" rtlCol="0" anchor="ctr">
            <a:noAutofit/>
          </a:bodyPr>
          <a:lstStyle/>
          <a:p>
            <a:pPr algn="ctr" eaLnBrk="1" fontAlgn="auto" hangingPunct="1">
              <a:lnSpc>
                <a:spcPct val="150000"/>
              </a:lnSpc>
              <a:spcBef>
                <a:spcPts val="0"/>
              </a:spcBef>
              <a:spcAft>
                <a:spcPts val="0"/>
              </a:spcAft>
            </a:pPr>
            <a:r>
              <a:rPr lang="en-US" sz="1000" b="1" kern="0" dirty="0">
                <a:solidFill>
                  <a:prstClr val="white"/>
                </a:solidFill>
                <a:latin typeface="Century Gothic" panose="020B0502020202020204" pitchFamily="34" charset="0"/>
                <a:cs typeface="+mn-cs"/>
              </a:rPr>
              <a:t>FUTURE STATE</a:t>
            </a:r>
            <a:endParaRPr lang="id-ID" sz="1000" b="1" kern="0" dirty="0">
              <a:solidFill>
                <a:prstClr val="white"/>
              </a:solidFill>
              <a:latin typeface="Century Gothic" panose="020B0502020202020204" pitchFamily="34" charset="0"/>
              <a:cs typeface="+mn-cs"/>
            </a:endParaRPr>
          </a:p>
        </p:txBody>
      </p:sp>
      <p:sp>
        <p:nvSpPr>
          <p:cNvPr id="105" name="Round Same Side Corner Rectangle 104">
            <a:extLst>
              <a:ext uri="{FF2B5EF4-FFF2-40B4-BE49-F238E27FC236}">
                <a16:creationId xmlns="" xmlns:a16="http://schemas.microsoft.com/office/drawing/2014/main" id="{F9D6650B-9BF9-344E-98A7-13DF7B3D3507}"/>
              </a:ext>
            </a:extLst>
          </p:cNvPr>
          <p:cNvSpPr/>
          <p:nvPr/>
        </p:nvSpPr>
        <p:spPr>
          <a:xfrm>
            <a:off x="2857186" y="2029204"/>
            <a:ext cx="1408176" cy="761023"/>
          </a:xfrm>
          <a:prstGeom prst="round2SameRect">
            <a:avLst/>
          </a:prstGeom>
          <a:solidFill>
            <a:schemeClr val="bg1">
              <a:lumMod val="65000"/>
            </a:schemeClr>
          </a:solidFill>
          <a:ln w="12700" cap="flat" cmpd="sng" algn="ctr">
            <a:noFill/>
            <a:prstDash val="solid"/>
            <a:miter lim="800000"/>
          </a:ln>
          <a:effectLst/>
        </p:spPr>
        <p:txBody>
          <a:bodyPr wrap="square" lIns="0" tIns="0" rIns="0" bIns="45720" rtlCol="0" anchor="ctr">
            <a:noAutofit/>
          </a:bodyPr>
          <a:lstStyle/>
          <a:p>
            <a:pPr algn="ctr" eaLnBrk="1" fontAlgn="auto" hangingPunct="1">
              <a:lnSpc>
                <a:spcPct val="150000"/>
              </a:lnSpc>
              <a:spcBef>
                <a:spcPts val="0"/>
              </a:spcBef>
              <a:spcAft>
                <a:spcPts val="0"/>
              </a:spcAft>
            </a:pPr>
            <a:r>
              <a:rPr lang="en-US" sz="1000" b="1" kern="0" dirty="0">
                <a:solidFill>
                  <a:prstClr val="white"/>
                </a:solidFill>
                <a:latin typeface="Century Gothic" panose="020B0502020202020204" pitchFamily="34" charset="0"/>
                <a:cs typeface="+mn-cs"/>
              </a:rPr>
              <a:t>CURRENT STATE</a:t>
            </a:r>
            <a:endParaRPr lang="id-ID" sz="1000" b="1" kern="0" dirty="0">
              <a:solidFill>
                <a:prstClr val="white"/>
              </a:solidFill>
              <a:latin typeface="Century Gothic" panose="020B0502020202020204" pitchFamily="34" charset="0"/>
              <a:cs typeface="+mn-cs"/>
            </a:endParaRPr>
          </a:p>
        </p:txBody>
      </p:sp>
      <p:sp>
        <p:nvSpPr>
          <p:cNvPr id="87" name="Rectangle: Rounded Corners 94">
            <a:extLst>
              <a:ext uri="{FF2B5EF4-FFF2-40B4-BE49-F238E27FC236}">
                <a16:creationId xmlns="" xmlns:a16="http://schemas.microsoft.com/office/drawing/2014/main" id="{042591EA-E9A4-3448-93CF-9D3CA16067E3}"/>
              </a:ext>
            </a:extLst>
          </p:cNvPr>
          <p:cNvSpPr/>
          <p:nvPr/>
        </p:nvSpPr>
        <p:spPr>
          <a:xfrm>
            <a:off x="1163846" y="2877586"/>
            <a:ext cx="1409250" cy="3246553"/>
          </a:xfrm>
          <a:prstGeom prst="round2SameRect">
            <a:avLst>
              <a:gd name="adj1" fmla="val 0"/>
              <a:gd name="adj2" fmla="val 7392"/>
            </a:avLst>
          </a:prstGeom>
          <a:solidFill>
            <a:schemeClr val="bg1"/>
          </a:solidFill>
          <a:ln w="12700" cap="flat" cmpd="sng" algn="ctr">
            <a:noFill/>
            <a:prstDash val="solid"/>
            <a:miter lim="800000"/>
          </a:ln>
          <a:effectLst/>
        </p:spPr>
        <p:txBody>
          <a:bodyPr rtlCol="0" anchor="ctr"/>
          <a:lstStyle/>
          <a:p>
            <a:pPr algn="ctr" eaLnBrk="1" fontAlgn="auto" hangingPunct="1">
              <a:lnSpc>
                <a:spcPct val="150000"/>
              </a:lnSpc>
              <a:spcBef>
                <a:spcPts val="0"/>
              </a:spcBef>
              <a:spcAft>
                <a:spcPts val="0"/>
              </a:spcAft>
            </a:pPr>
            <a:endParaRPr lang="id-ID" sz="1000" b="1" kern="0" dirty="0">
              <a:solidFill>
                <a:schemeClr val="tx1">
                  <a:lumMod val="75000"/>
                  <a:lumOff val="25000"/>
                </a:schemeClr>
              </a:solidFill>
              <a:latin typeface="Century Gothic" panose="020B0502020202020204" pitchFamily="34" charset="0"/>
              <a:cs typeface="+mn-cs"/>
            </a:endParaRPr>
          </a:p>
        </p:txBody>
      </p:sp>
      <p:grpSp>
        <p:nvGrpSpPr>
          <p:cNvPr id="3" name="Group 2">
            <a:extLst>
              <a:ext uri="{FF2B5EF4-FFF2-40B4-BE49-F238E27FC236}">
                <a16:creationId xmlns="" xmlns:a16="http://schemas.microsoft.com/office/drawing/2014/main" id="{CDD08380-9D8B-CA4C-A216-3D66AB358B2B}"/>
              </a:ext>
            </a:extLst>
          </p:cNvPr>
          <p:cNvGrpSpPr/>
          <p:nvPr/>
        </p:nvGrpSpPr>
        <p:grpSpPr>
          <a:xfrm>
            <a:off x="1166138" y="3098042"/>
            <a:ext cx="1409250" cy="2751971"/>
            <a:chOff x="1166138" y="3098042"/>
            <a:chExt cx="1409250" cy="2751971"/>
          </a:xfrm>
        </p:grpSpPr>
        <p:sp>
          <p:nvSpPr>
            <p:cNvPr id="22" name="TextBox 21">
              <a:extLst>
                <a:ext uri="{FF2B5EF4-FFF2-40B4-BE49-F238E27FC236}">
                  <a16:creationId xmlns="" xmlns:a16="http://schemas.microsoft.com/office/drawing/2014/main" id="{7D489EA9-9EC2-8946-AA04-1C7FE2553B30}"/>
                </a:ext>
              </a:extLst>
            </p:cNvPr>
            <p:cNvSpPr txBox="1"/>
            <p:nvPr/>
          </p:nvSpPr>
          <p:spPr>
            <a:xfrm>
              <a:off x="1207555" y="5606485"/>
              <a:ext cx="1326417"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Vision</a:t>
              </a:r>
            </a:p>
          </p:txBody>
        </p:sp>
        <p:grpSp>
          <p:nvGrpSpPr>
            <p:cNvPr id="2" name="Group 1">
              <a:extLst>
                <a:ext uri="{FF2B5EF4-FFF2-40B4-BE49-F238E27FC236}">
                  <a16:creationId xmlns="" xmlns:a16="http://schemas.microsoft.com/office/drawing/2014/main" id="{4C6FCB15-8833-A143-804A-012BBD009BB1}"/>
                </a:ext>
              </a:extLst>
            </p:cNvPr>
            <p:cNvGrpSpPr/>
            <p:nvPr/>
          </p:nvGrpSpPr>
          <p:grpSpPr>
            <a:xfrm>
              <a:off x="1166138" y="3098042"/>
              <a:ext cx="1409250" cy="2288069"/>
              <a:chOff x="1166138" y="3098042"/>
              <a:chExt cx="1409250" cy="2288069"/>
            </a:xfrm>
          </p:grpSpPr>
          <p:sp>
            <p:nvSpPr>
              <p:cNvPr id="19" name="TextBox 18">
                <a:extLst>
                  <a:ext uri="{FF2B5EF4-FFF2-40B4-BE49-F238E27FC236}">
                    <a16:creationId xmlns="" xmlns:a16="http://schemas.microsoft.com/office/drawing/2014/main" id="{911BC873-60E2-0745-B180-39436EB3DC35}"/>
                  </a:ext>
                </a:extLst>
              </p:cNvPr>
              <p:cNvSpPr txBox="1"/>
              <p:nvPr/>
            </p:nvSpPr>
            <p:spPr>
              <a:xfrm>
                <a:off x="1207555" y="3098042"/>
                <a:ext cx="1326417"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Digital transformation strategy</a:t>
                </a:r>
              </a:p>
            </p:txBody>
          </p:sp>
          <p:sp>
            <p:nvSpPr>
              <p:cNvPr id="20" name="TextBox 19">
                <a:extLst>
                  <a:ext uri="{FF2B5EF4-FFF2-40B4-BE49-F238E27FC236}">
                    <a16:creationId xmlns="" xmlns:a16="http://schemas.microsoft.com/office/drawing/2014/main" id="{F1214C0C-EB3A-154D-9649-85971CDC7610}"/>
                  </a:ext>
                </a:extLst>
              </p:cNvPr>
              <p:cNvSpPr txBox="1"/>
              <p:nvPr/>
            </p:nvSpPr>
            <p:spPr>
              <a:xfrm>
                <a:off x="1207555" y="3899715"/>
                <a:ext cx="1326417" cy="589777"/>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Performance &amp; stakeholder value analytics</a:t>
                </a:r>
              </a:p>
            </p:txBody>
          </p:sp>
          <p:sp>
            <p:nvSpPr>
              <p:cNvPr id="21" name="TextBox 20">
                <a:extLst>
                  <a:ext uri="{FF2B5EF4-FFF2-40B4-BE49-F238E27FC236}">
                    <a16:creationId xmlns="" xmlns:a16="http://schemas.microsoft.com/office/drawing/2014/main" id="{18A585E2-19C1-C04D-850D-3E0FEFABAD47}"/>
                  </a:ext>
                </a:extLst>
              </p:cNvPr>
              <p:cNvSpPr txBox="1"/>
              <p:nvPr/>
            </p:nvSpPr>
            <p:spPr>
              <a:xfrm>
                <a:off x="1207555" y="4901651"/>
                <a:ext cx="1326417"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Value assessment</a:t>
                </a:r>
              </a:p>
            </p:txBody>
          </p:sp>
          <p:cxnSp>
            <p:nvCxnSpPr>
              <p:cNvPr id="23" name="Straight Connector 22">
                <a:extLst>
                  <a:ext uri="{FF2B5EF4-FFF2-40B4-BE49-F238E27FC236}">
                    <a16:creationId xmlns="" xmlns:a16="http://schemas.microsoft.com/office/drawing/2014/main" id="{F02737B8-E686-EE41-854B-F0DCD37DEF8E}"/>
                  </a:ext>
                </a:extLst>
              </p:cNvPr>
              <p:cNvCxnSpPr>
                <a:cxnSpLocks/>
              </p:cNvCxnSpPr>
              <p:nvPr/>
            </p:nvCxnSpPr>
            <p:spPr bwMode="auto">
              <a:xfrm>
                <a:off x="1166138" y="3705197"/>
                <a:ext cx="1409250"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a:extLst>
                  <a:ext uri="{FF2B5EF4-FFF2-40B4-BE49-F238E27FC236}">
                    <a16:creationId xmlns="" xmlns:a16="http://schemas.microsoft.com/office/drawing/2014/main" id="{EB045FDA-7BCD-0947-8342-EBBD10922DFF}"/>
                  </a:ext>
                </a:extLst>
              </p:cNvPr>
              <p:cNvCxnSpPr>
                <a:cxnSpLocks/>
              </p:cNvCxnSpPr>
              <p:nvPr/>
            </p:nvCxnSpPr>
            <p:spPr bwMode="auto">
              <a:xfrm>
                <a:off x="1166138" y="4681277"/>
                <a:ext cx="1409250"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 xmlns:a16="http://schemas.microsoft.com/office/drawing/2014/main" id="{C27DCD7A-A8A4-5647-BFA0-0F2BCEC549C9}"/>
                  </a:ext>
                </a:extLst>
              </p:cNvPr>
              <p:cNvCxnSpPr>
                <a:cxnSpLocks/>
              </p:cNvCxnSpPr>
              <p:nvPr/>
            </p:nvCxnSpPr>
            <p:spPr bwMode="auto">
              <a:xfrm>
                <a:off x="1166138" y="5386111"/>
                <a:ext cx="1409250"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89" name="Rectangle: Rounded Corners 94">
            <a:extLst>
              <a:ext uri="{FF2B5EF4-FFF2-40B4-BE49-F238E27FC236}">
                <a16:creationId xmlns="" xmlns:a16="http://schemas.microsoft.com/office/drawing/2014/main" id="{6A832CBC-44C7-1C4A-9754-190884F106DE}"/>
              </a:ext>
            </a:extLst>
          </p:cNvPr>
          <p:cNvSpPr/>
          <p:nvPr/>
        </p:nvSpPr>
        <p:spPr>
          <a:xfrm>
            <a:off x="2860286" y="2877585"/>
            <a:ext cx="1407119" cy="3246553"/>
          </a:xfrm>
          <a:prstGeom prst="round2SameRect">
            <a:avLst>
              <a:gd name="adj1" fmla="val 0"/>
              <a:gd name="adj2" fmla="val 9871"/>
            </a:avLst>
          </a:prstGeom>
          <a:solidFill>
            <a:schemeClr val="bg1"/>
          </a:solidFill>
          <a:ln w="12700" cap="flat" cmpd="sng" algn="ctr">
            <a:noFill/>
            <a:prstDash val="solid"/>
            <a:miter lim="800000"/>
          </a:ln>
          <a:effectLst/>
        </p:spPr>
        <p:txBody>
          <a:bodyPr rtlCol="0" anchor="ctr"/>
          <a:lstStyle/>
          <a:p>
            <a:pPr algn="ctr" eaLnBrk="1" fontAlgn="auto" hangingPunct="1">
              <a:lnSpc>
                <a:spcPct val="150000"/>
              </a:lnSpc>
              <a:spcBef>
                <a:spcPts val="0"/>
              </a:spcBef>
              <a:spcAft>
                <a:spcPts val="0"/>
              </a:spcAft>
            </a:pPr>
            <a:r>
              <a:rPr lang="id-ID" sz="1000" b="1" kern="0" dirty="0">
                <a:solidFill>
                  <a:prstClr val="white"/>
                </a:solidFill>
                <a:latin typeface="Century Gothic" panose="020B0502020202020204" pitchFamily="34" charset="0"/>
                <a:cs typeface="+mn-cs"/>
              </a:rPr>
              <a:t>V</a:t>
            </a:r>
          </a:p>
        </p:txBody>
      </p:sp>
      <p:grpSp>
        <p:nvGrpSpPr>
          <p:cNvPr id="5" name="Group 4">
            <a:extLst>
              <a:ext uri="{FF2B5EF4-FFF2-40B4-BE49-F238E27FC236}">
                <a16:creationId xmlns="" xmlns:a16="http://schemas.microsoft.com/office/drawing/2014/main" id="{D6DCF154-1445-9049-9257-C373D745F198}"/>
              </a:ext>
            </a:extLst>
          </p:cNvPr>
          <p:cNvGrpSpPr/>
          <p:nvPr/>
        </p:nvGrpSpPr>
        <p:grpSpPr>
          <a:xfrm>
            <a:off x="2859033" y="3286587"/>
            <a:ext cx="1432697" cy="2374974"/>
            <a:chOff x="2859033" y="3286587"/>
            <a:chExt cx="1432697" cy="2374974"/>
          </a:xfrm>
        </p:grpSpPr>
        <p:sp>
          <p:nvSpPr>
            <p:cNvPr id="27" name="TextBox 26">
              <a:extLst>
                <a:ext uri="{FF2B5EF4-FFF2-40B4-BE49-F238E27FC236}">
                  <a16:creationId xmlns="" xmlns:a16="http://schemas.microsoft.com/office/drawing/2014/main" id="{76A1B425-C717-7640-9C50-B2CCB2A00A8C}"/>
                </a:ext>
              </a:extLst>
            </p:cNvPr>
            <p:cNvSpPr txBox="1"/>
            <p:nvPr/>
          </p:nvSpPr>
          <p:spPr>
            <a:xfrm>
              <a:off x="2859033" y="3286587"/>
              <a:ext cx="1415974"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Digital  assessment</a:t>
              </a:r>
            </a:p>
          </p:txBody>
        </p:sp>
        <p:sp>
          <p:nvSpPr>
            <p:cNvPr id="28" name="TextBox 27">
              <a:extLst>
                <a:ext uri="{FF2B5EF4-FFF2-40B4-BE49-F238E27FC236}">
                  <a16:creationId xmlns="" xmlns:a16="http://schemas.microsoft.com/office/drawing/2014/main" id="{AE606F4F-2125-DA44-B567-F8B52096FBEF}"/>
                </a:ext>
              </a:extLst>
            </p:cNvPr>
            <p:cNvSpPr txBox="1"/>
            <p:nvPr/>
          </p:nvSpPr>
          <p:spPr>
            <a:xfrm>
              <a:off x="2925966" y="4290917"/>
              <a:ext cx="1324411"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Gap analysis and prioritization</a:t>
              </a:r>
            </a:p>
          </p:txBody>
        </p:sp>
        <p:sp>
          <p:nvSpPr>
            <p:cNvPr id="29" name="TextBox 28">
              <a:extLst>
                <a:ext uri="{FF2B5EF4-FFF2-40B4-BE49-F238E27FC236}">
                  <a16:creationId xmlns="" xmlns:a16="http://schemas.microsoft.com/office/drawing/2014/main" id="{1D64B0F4-CBD0-404F-8E14-399257DA7B14}"/>
                </a:ext>
              </a:extLst>
            </p:cNvPr>
            <p:cNvSpPr txBox="1"/>
            <p:nvPr/>
          </p:nvSpPr>
          <p:spPr>
            <a:xfrm>
              <a:off x="2925966" y="5418033"/>
              <a:ext cx="1324411"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Digital maturity level</a:t>
              </a:r>
            </a:p>
          </p:txBody>
        </p:sp>
        <p:cxnSp>
          <p:nvCxnSpPr>
            <p:cNvPr id="30" name="Straight Connector 29">
              <a:extLst>
                <a:ext uri="{FF2B5EF4-FFF2-40B4-BE49-F238E27FC236}">
                  <a16:creationId xmlns="" xmlns:a16="http://schemas.microsoft.com/office/drawing/2014/main" id="{9B8967A2-7C4C-C945-89A7-4A79EF8E17B6}"/>
                </a:ext>
              </a:extLst>
            </p:cNvPr>
            <p:cNvCxnSpPr>
              <a:cxnSpLocks/>
            </p:cNvCxnSpPr>
            <p:nvPr/>
          </p:nvCxnSpPr>
          <p:spPr bwMode="auto">
            <a:xfrm>
              <a:off x="2884611" y="3940143"/>
              <a:ext cx="1407119"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a:extLst>
                <a:ext uri="{FF2B5EF4-FFF2-40B4-BE49-F238E27FC236}">
                  <a16:creationId xmlns="" xmlns:a16="http://schemas.microsoft.com/office/drawing/2014/main" id="{6606EE3E-3B14-B847-A118-4A925B9C44C1}"/>
                </a:ext>
              </a:extLst>
            </p:cNvPr>
            <p:cNvCxnSpPr>
              <a:cxnSpLocks/>
            </p:cNvCxnSpPr>
            <p:nvPr/>
          </p:nvCxnSpPr>
          <p:spPr bwMode="auto">
            <a:xfrm>
              <a:off x="2884611" y="5015545"/>
              <a:ext cx="1407119"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0" name="Rectangle: Rounded Corners 94">
            <a:extLst>
              <a:ext uri="{FF2B5EF4-FFF2-40B4-BE49-F238E27FC236}">
                <a16:creationId xmlns="" xmlns:a16="http://schemas.microsoft.com/office/drawing/2014/main" id="{43FE5149-7FAD-6F4E-9451-B4ECB9B3E273}"/>
              </a:ext>
            </a:extLst>
          </p:cNvPr>
          <p:cNvSpPr/>
          <p:nvPr/>
        </p:nvSpPr>
        <p:spPr>
          <a:xfrm>
            <a:off x="4538387" y="2877584"/>
            <a:ext cx="1415974" cy="3246553"/>
          </a:xfrm>
          <a:prstGeom prst="round2SameRect">
            <a:avLst>
              <a:gd name="adj1" fmla="val 0"/>
              <a:gd name="adj2" fmla="val 8992"/>
            </a:avLst>
          </a:prstGeom>
          <a:solidFill>
            <a:schemeClr val="bg1"/>
          </a:solidFill>
          <a:ln w="12700" cap="flat" cmpd="sng" algn="ctr">
            <a:noFill/>
            <a:prstDash val="solid"/>
            <a:miter lim="800000"/>
          </a:ln>
          <a:effectLst/>
        </p:spPr>
        <p:txBody>
          <a:bodyPr rtlCol="0" anchor="ctr"/>
          <a:lstStyle/>
          <a:p>
            <a:pPr algn="ctr" eaLnBrk="1" fontAlgn="auto" hangingPunct="1">
              <a:lnSpc>
                <a:spcPct val="150000"/>
              </a:lnSpc>
              <a:spcBef>
                <a:spcPts val="0"/>
              </a:spcBef>
              <a:spcAft>
                <a:spcPts val="0"/>
              </a:spcAft>
            </a:pPr>
            <a:endParaRPr lang="id-ID" sz="1000" b="1" kern="0" dirty="0">
              <a:solidFill>
                <a:prstClr val="white"/>
              </a:solidFill>
              <a:latin typeface="Century Gothic" panose="020B0502020202020204" pitchFamily="34" charset="0"/>
              <a:cs typeface="+mn-cs"/>
            </a:endParaRPr>
          </a:p>
        </p:txBody>
      </p:sp>
      <p:grpSp>
        <p:nvGrpSpPr>
          <p:cNvPr id="7" name="Group 6">
            <a:extLst>
              <a:ext uri="{FF2B5EF4-FFF2-40B4-BE49-F238E27FC236}">
                <a16:creationId xmlns="" xmlns:a16="http://schemas.microsoft.com/office/drawing/2014/main" id="{7ED3541F-1A68-5142-8436-12C44B27E69A}"/>
              </a:ext>
            </a:extLst>
          </p:cNvPr>
          <p:cNvGrpSpPr/>
          <p:nvPr/>
        </p:nvGrpSpPr>
        <p:grpSpPr>
          <a:xfrm>
            <a:off x="4536391" y="3086296"/>
            <a:ext cx="1415975" cy="2858585"/>
            <a:chOff x="4536391" y="3086296"/>
            <a:chExt cx="1415975" cy="2858585"/>
          </a:xfrm>
        </p:grpSpPr>
        <p:sp>
          <p:nvSpPr>
            <p:cNvPr id="33" name="TextBox 32">
              <a:extLst>
                <a:ext uri="{FF2B5EF4-FFF2-40B4-BE49-F238E27FC236}">
                  <a16:creationId xmlns="" xmlns:a16="http://schemas.microsoft.com/office/drawing/2014/main" id="{3B62C879-70BA-9F4B-96C4-CF56BE4B0851}"/>
                </a:ext>
              </a:extLst>
            </p:cNvPr>
            <p:cNvSpPr txBox="1"/>
            <p:nvPr/>
          </p:nvSpPr>
          <p:spPr>
            <a:xfrm>
              <a:off x="4578006" y="3086296"/>
              <a:ext cx="1332744"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Target operation model</a:t>
              </a:r>
            </a:p>
          </p:txBody>
        </p:sp>
        <p:sp>
          <p:nvSpPr>
            <p:cNvPr id="34" name="TextBox 33">
              <a:extLst>
                <a:ext uri="{FF2B5EF4-FFF2-40B4-BE49-F238E27FC236}">
                  <a16:creationId xmlns="" xmlns:a16="http://schemas.microsoft.com/office/drawing/2014/main" id="{A54E264C-6044-6048-BFB0-404E894A6401}"/>
                </a:ext>
              </a:extLst>
            </p:cNvPr>
            <p:cNvSpPr txBox="1"/>
            <p:nvPr/>
          </p:nvSpPr>
          <p:spPr>
            <a:xfrm>
              <a:off x="4578006" y="3640965"/>
              <a:ext cx="1332744"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Channels</a:t>
              </a:r>
            </a:p>
          </p:txBody>
        </p:sp>
        <p:sp>
          <p:nvSpPr>
            <p:cNvPr id="35" name="TextBox 34">
              <a:extLst>
                <a:ext uri="{FF2B5EF4-FFF2-40B4-BE49-F238E27FC236}">
                  <a16:creationId xmlns="" xmlns:a16="http://schemas.microsoft.com/office/drawing/2014/main" id="{5F88CD09-8EC5-C548-BDE3-00B56E3C4C92}"/>
                </a:ext>
              </a:extLst>
            </p:cNvPr>
            <p:cNvSpPr txBox="1"/>
            <p:nvPr/>
          </p:nvSpPr>
          <p:spPr>
            <a:xfrm>
              <a:off x="4578006" y="4671159"/>
              <a:ext cx="1332744"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Process</a:t>
              </a:r>
            </a:p>
          </p:txBody>
        </p:sp>
        <p:sp>
          <p:nvSpPr>
            <p:cNvPr id="36" name="TextBox 35">
              <a:extLst>
                <a:ext uri="{FF2B5EF4-FFF2-40B4-BE49-F238E27FC236}">
                  <a16:creationId xmlns="" xmlns:a16="http://schemas.microsoft.com/office/drawing/2014/main" id="{C022E7FF-2EF4-9344-9BCE-3F03B0C43B42}"/>
                </a:ext>
              </a:extLst>
            </p:cNvPr>
            <p:cNvSpPr txBox="1"/>
            <p:nvPr/>
          </p:nvSpPr>
          <p:spPr>
            <a:xfrm>
              <a:off x="4578006" y="5701353"/>
              <a:ext cx="1332744"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Service model</a:t>
              </a:r>
            </a:p>
          </p:txBody>
        </p:sp>
        <p:cxnSp>
          <p:nvCxnSpPr>
            <p:cNvPr id="37" name="Straight Connector 36">
              <a:extLst>
                <a:ext uri="{FF2B5EF4-FFF2-40B4-BE49-F238E27FC236}">
                  <a16:creationId xmlns="" xmlns:a16="http://schemas.microsoft.com/office/drawing/2014/main" id="{9868A4CE-75B5-844B-8F0D-AE9F904510A6}"/>
                </a:ext>
              </a:extLst>
            </p:cNvPr>
            <p:cNvCxnSpPr>
              <a:cxnSpLocks/>
            </p:cNvCxnSpPr>
            <p:nvPr/>
          </p:nvCxnSpPr>
          <p:spPr bwMode="auto">
            <a:xfrm>
              <a:off x="4536391" y="3515460"/>
              <a:ext cx="141597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 xmlns:a16="http://schemas.microsoft.com/office/drawing/2014/main" id="{B45FDE15-2BE9-0A45-8E8B-1F990861ACB4}"/>
                </a:ext>
              </a:extLst>
            </p:cNvPr>
            <p:cNvCxnSpPr>
              <a:cxnSpLocks/>
            </p:cNvCxnSpPr>
            <p:nvPr/>
          </p:nvCxnSpPr>
          <p:spPr bwMode="auto">
            <a:xfrm>
              <a:off x="4536392" y="4545654"/>
              <a:ext cx="141597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a:extLst>
                <a:ext uri="{FF2B5EF4-FFF2-40B4-BE49-F238E27FC236}">
                  <a16:creationId xmlns="" xmlns:a16="http://schemas.microsoft.com/office/drawing/2014/main" id="{3C3E0BA5-D95E-7C46-9FF1-72339D2804D6}"/>
                </a:ext>
              </a:extLst>
            </p:cNvPr>
            <p:cNvCxnSpPr>
              <a:cxnSpLocks/>
            </p:cNvCxnSpPr>
            <p:nvPr/>
          </p:nvCxnSpPr>
          <p:spPr bwMode="auto">
            <a:xfrm>
              <a:off x="4536392" y="5060751"/>
              <a:ext cx="141597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Box 39">
              <a:extLst>
                <a:ext uri="{FF2B5EF4-FFF2-40B4-BE49-F238E27FC236}">
                  <a16:creationId xmlns="" xmlns:a16="http://schemas.microsoft.com/office/drawing/2014/main" id="{E065878E-C5E3-784B-AF3D-DFE3DD468A4B}"/>
                </a:ext>
              </a:extLst>
            </p:cNvPr>
            <p:cNvSpPr txBox="1"/>
            <p:nvPr/>
          </p:nvSpPr>
          <p:spPr>
            <a:xfrm>
              <a:off x="4578006" y="4156062"/>
              <a:ext cx="1332745"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People</a:t>
              </a:r>
            </a:p>
          </p:txBody>
        </p:sp>
        <p:cxnSp>
          <p:nvCxnSpPr>
            <p:cNvPr id="41" name="Straight Connector 40">
              <a:extLst>
                <a:ext uri="{FF2B5EF4-FFF2-40B4-BE49-F238E27FC236}">
                  <a16:creationId xmlns="" xmlns:a16="http://schemas.microsoft.com/office/drawing/2014/main" id="{B19F506C-F10E-2C43-95B5-4B53EB93DC4B}"/>
                </a:ext>
              </a:extLst>
            </p:cNvPr>
            <p:cNvCxnSpPr>
              <a:cxnSpLocks/>
            </p:cNvCxnSpPr>
            <p:nvPr/>
          </p:nvCxnSpPr>
          <p:spPr bwMode="auto">
            <a:xfrm>
              <a:off x="4536392" y="4030557"/>
              <a:ext cx="141597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a:extLst>
                <a:ext uri="{FF2B5EF4-FFF2-40B4-BE49-F238E27FC236}">
                  <a16:creationId xmlns="" xmlns:a16="http://schemas.microsoft.com/office/drawing/2014/main" id="{B8972CDD-96F8-594A-A2B6-FE04F04BCB75}"/>
                </a:ext>
              </a:extLst>
            </p:cNvPr>
            <p:cNvCxnSpPr>
              <a:cxnSpLocks/>
            </p:cNvCxnSpPr>
            <p:nvPr/>
          </p:nvCxnSpPr>
          <p:spPr bwMode="auto">
            <a:xfrm>
              <a:off x="4536392" y="5575847"/>
              <a:ext cx="141597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Box 42">
              <a:extLst>
                <a:ext uri="{FF2B5EF4-FFF2-40B4-BE49-F238E27FC236}">
                  <a16:creationId xmlns="" xmlns:a16="http://schemas.microsoft.com/office/drawing/2014/main" id="{F37D1C0F-6465-AD45-934A-229733DA622B}"/>
                </a:ext>
              </a:extLst>
            </p:cNvPr>
            <p:cNvSpPr txBox="1"/>
            <p:nvPr/>
          </p:nvSpPr>
          <p:spPr>
            <a:xfrm>
              <a:off x="4578006" y="5186256"/>
              <a:ext cx="1332745"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Technology</a:t>
              </a:r>
            </a:p>
          </p:txBody>
        </p:sp>
      </p:grpSp>
      <p:sp>
        <p:nvSpPr>
          <p:cNvPr id="91" name="Rectangle: Rounded Corners 94">
            <a:extLst>
              <a:ext uri="{FF2B5EF4-FFF2-40B4-BE49-F238E27FC236}">
                <a16:creationId xmlns="" xmlns:a16="http://schemas.microsoft.com/office/drawing/2014/main" id="{8DF2744B-4728-4B40-A681-BE67BD99872E}"/>
              </a:ext>
            </a:extLst>
          </p:cNvPr>
          <p:cNvSpPr/>
          <p:nvPr/>
        </p:nvSpPr>
        <p:spPr>
          <a:xfrm>
            <a:off x="6240298" y="2876617"/>
            <a:ext cx="1413124" cy="3246553"/>
          </a:xfrm>
          <a:prstGeom prst="round2SameRect">
            <a:avLst>
              <a:gd name="adj1" fmla="val 0"/>
              <a:gd name="adj2" fmla="val 10648"/>
            </a:avLst>
          </a:prstGeom>
          <a:solidFill>
            <a:schemeClr val="bg1"/>
          </a:solidFill>
          <a:ln w="12700" cap="flat" cmpd="sng" algn="ctr">
            <a:noFill/>
            <a:prstDash val="solid"/>
            <a:miter lim="800000"/>
          </a:ln>
          <a:effectLst/>
        </p:spPr>
        <p:txBody>
          <a:bodyPr rtlCol="0" anchor="ctr"/>
          <a:lstStyle/>
          <a:p>
            <a:pPr algn="ctr" eaLnBrk="1" fontAlgn="auto" hangingPunct="1">
              <a:lnSpc>
                <a:spcPct val="150000"/>
              </a:lnSpc>
              <a:spcBef>
                <a:spcPts val="0"/>
              </a:spcBef>
              <a:spcAft>
                <a:spcPts val="0"/>
              </a:spcAft>
            </a:pPr>
            <a:endParaRPr lang="id-ID" sz="1000" b="1" kern="0" dirty="0">
              <a:solidFill>
                <a:schemeClr val="tx1">
                  <a:lumMod val="75000"/>
                  <a:lumOff val="25000"/>
                </a:schemeClr>
              </a:solidFill>
              <a:latin typeface="Century Gothic" panose="020B0502020202020204" pitchFamily="34" charset="0"/>
              <a:cs typeface="+mn-cs"/>
            </a:endParaRPr>
          </a:p>
        </p:txBody>
      </p:sp>
      <p:grpSp>
        <p:nvGrpSpPr>
          <p:cNvPr id="8" name="Group 7">
            <a:extLst>
              <a:ext uri="{FF2B5EF4-FFF2-40B4-BE49-F238E27FC236}">
                <a16:creationId xmlns="" xmlns:a16="http://schemas.microsoft.com/office/drawing/2014/main" id="{C9588369-D981-C145-8ED5-111A5662BD1A}"/>
              </a:ext>
            </a:extLst>
          </p:cNvPr>
          <p:cNvGrpSpPr/>
          <p:nvPr/>
        </p:nvGrpSpPr>
        <p:grpSpPr>
          <a:xfrm>
            <a:off x="6237449" y="2980569"/>
            <a:ext cx="1413124" cy="3024415"/>
            <a:chOff x="6237449" y="2980569"/>
            <a:chExt cx="1413124" cy="3024415"/>
          </a:xfrm>
        </p:grpSpPr>
        <p:sp>
          <p:nvSpPr>
            <p:cNvPr id="45" name="TextBox 44">
              <a:extLst>
                <a:ext uri="{FF2B5EF4-FFF2-40B4-BE49-F238E27FC236}">
                  <a16:creationId xmlns="" xmlns:a16="http://schemas.microsoft.com/office/drawing/2014/main" id="{1ECF6B9E-69FE-DD40-BAAD-C531D8B94CBE}"/>
                </a:ext>
              </a:extLst>
            </p:cNvPr>
            <p:cNvSpPr txBox="1"/>
            <p:nvPr/>
          </p:nvSpPr>
          <p:spPr>
            <a:xfrm>
              <a:off x="6278980" y="2980569"/>
              <a:ext cx="1330063"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Project portfolio</a:t>
              </a:r>
            </a:p>
          </p:txBody>
        </p:sp>
        <p:sp>
          <p:nvSpPr>
            <p:cNvPr id="46" name="TextBox 45">
              <a:extLst>
                <a:ext uri="{FF2B5EF4-FFF2-40B4-BE49-F238E27FC236}">
                  <a16:creationId xmlns="" xmlns:a16="http://schemas.microsoft.com/office/drawing/2014/main" id="{24BFCE1F-25EF-D349-BEA2-DE03E5B96CDA}"/>
                </a:ext>
              </a:extLst>
            </p:cNvPr>
            <p:cNvSpPr txBox="1"/>
            <p:nvPr/>
          </p:nvSpPr>
          <p:spPr>
            <a:xfrm>
              <a:off x="6278980" y="3437530"/>
              <a:ext cx="1330063"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Requirements management</a:t>
              </a:r>
            </a:p>
          </p:txBody>
        </p:sp>
        <p:sp>
          <p:nvSpPr>
            <p:cNvPr id="47" name="TextBox 46">
              <a:extLst>
                <a:ext uri="{FF2B5EF4-FFF2-40B4-BE49-F238E27FC236}">
                  <a16:creationId xmlns="" xmlns:a16="http://schemas.microsoft.com/office/drawing/2014/main" id="{4C2E7068-CCCC-1844-929E-6D87AEC1AE44}"/>
                </a:ext>
              </a:extLst>
            </p:cNvPr>
            <p:cNvSpPr txBox="1"/>
            <p:nvPr/>
          </p:nvSpPr>
          <p:spPr>
            <a:xfrm>
              <a:off x="6278980" y="4487074"/>
              <a:ext cx="1330063"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Detailed implementation plan</a:t>
              </a:r>
            </a:p>
          </p:txBody>
        </p:sp>
        <p:sp>
          <p:nvSpPr>
            <p:cNvPr id="48" name="TextBox 47">
              <a:extLst>
                <a:ext uri="{FF2B5EF4-FFF2-40B4-BE49-F238E27FC236}">
                  <a16:creationId xmlns="" xmlns:a16="http://schemas.microsoft.com/office/drawing/2014/main" id="{A0681597-8655-DD45-ADF0-23D2A1BC8C12}"/>
                </a:ext>
              </a:extLst>
            </p:cNvPr>
            <p:cNvSpPr txBox="1"/>
            <p:nvPr/>
          </p:nvSpPr>
          <p:spPr>
            <a:xfrm>
              <a:off x="6278980" y="5588331"/>
              <a:ext cx="1330063"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Initiatives integration and prioritization</a:t>
              </a:r>
            </a:p>
          </p:txBody>
        </p:sp>
        <p:cxnSp>
          <p:nvCxnSpPr>
            <p:cNvPr id="49" name="Straight Connector 48">
              <a:extLst>
                <a:ext uri="{FF2B5EF4-FFF2-40B4-BE49-F238E27FC236}">
                  <a16:creationId xmlns="" xmlns:a16="http://schemas.microsoft.com/office/drawing/2014/main" id="{D9051E2F-328D-3549-8548-C5E3EC16D7B0}"/>
                </a:ext>
              </a:extLst>
            </p:cNvPr>
            <p:cNvCxnSpPr>
              <a:cxnSpLocks/>
            </p:cNvCxnSpPr>
            <p:nvPr/>
          </p:nvCxnSpPr>
          <p:spPr bwMode="auto">
            <a:xfrm>
              <a:off x="6237449" y="3334628"/>
              <a:ext cx="141312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a:extLst>
                <a:ext uri="{FF2B5EF4-FFF2-40B4-BE49-F238E27FC236}">
                  <a16:creationId xmlns="" xmlns:a16="http://schemas.microsoft.com/office/drawing/2014/main" id="{D7D8875D-C7A7-3C44-AF5E-132D10C9B8A0}"/>
                </a:ext>
              </a:extLst>
            </p:cNvPr>
            <p:cNvCxnSpPr>
              <a:cxnSpLocks/>
            </p:cNvCxnSpPr>
            <p:nvPr/>
          </p:nvCxnSpPr>
          <p:spPr bwMode="auto">
            <a:xfrm>
              <a:off x="6237449" y="4410029"/>
              <a:ext cx="141312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a:extLst>
                <a:ext uri="{FF2B5EF4-FFF2-40B4-BE49-F238E27FC236}">
                  <a16:creationId xmlns="" xmlns:a16="http://schemas.microsoft.com/office/drawing/2014/main" id="{8A9931F4-C828-324D-B02D-3CD8D582AB0B}"/>
                </a:ext>
              </a:extLst>
            </p:cNvPr>
            <p:cNvCxnSpPr>
              <a:cxnSpLocks/>
            </p:cNvCxnSpPr>
            <p:nvPr/>
          </p:nvCxnSpPr>
          <p:spPr bwMode="auto">
            <a:xfrm>
              <a:off x="6237449" y="5015541"/>
              <a:ext cx="141312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Box 51">
              <a:extLst>
                <a:ext uri="{FF2B5EF4-FFF2-40B4-BE49-F238E27FC236}">
                  <a16:creationId xmlns="" xmlns:a16="http://schemas.microsoft.com/office/drawing/2014/main" id="{8FFC2516-BEAD-DA4B-9F04-3628522880CD}"/>
                </a:ext>
              </a:extLst>
            </p:cNvPr>
            <p:cNvSpPr txBox="1"/>
            <p:nvPr/>
          </p:nvSpPr>
          <p:spPr>
            <a:xfrm>
              <a:off x="6278980" y="4043042"/>
              <a:ext cx="1330063"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Architecture evolution</a:t>
              </a:r>
            </a:p>
          </p:txBody>
        </p:sp>
        <p:cxnSp>
          <p:nvCxnSpPr>
            <p:cNvPr id="53" name="Straight Connector 52">
              <a:extLst>
                <a:ext uri="{FF2B5EF4-FFF2-40B4-BE49-F238E27FC236}">
                  <a16:creationId xmlns="" xmlns:a16="http://schemas.microsoft.com/office/drawing/2014/main" id="{83D595FC-C5FC-104E-A648-C95F168E5843}"/>
                </a:ext>
              </a:extLst>
            </p:cNvPr>
            <p:cNvCxnSpPr>
              <a:cxnSpLocks/>
            </p:cNvCxnSpPr>
            <p:nvPr/>
          </p:nvCxnSpPr>
          <p:spPr bwMode="auto">
            <a:xfrm>
              <a:off x="6237449" y="3940141"/>
              <a:ext cx="141312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a:extLst>
                <a:ext uri="{FF2B5EF4-FFF2-40B4-BE49-F238E27FC236}">
                  <a16:creationId xmlns="" xmlns:a16="http://schemas.microsoft.com/office/drawing/2014/main" id="{5BE3E8C3-7D01-3449-A54B-FDB6076BBF17}"/>
                </a:ext>
              </a:extLst>
            </p:cNvPr>
            <p:cNvCxnSpPr>
              <a:cxnSpLocks/>
            </p:cNvCxnSpPr>
            <p:nvPr/>
          </p:nvCxnSpPr>
          <p:spPr bwMode="auto">
            <a:xfrm>
              <a:off x="6237449" y="5485430"/>
              <a:ext cx="1413124"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a:extLst>
                <a:ext uri="{FF2B5EF4-FFF2-40B4-BE49-F238E27FC236}">
                  <a16:creationId xmlns="" xmlns:a16="http://schemas.microsoft.com/office/drawing/2014/main" id="{B48944E0-8B04-4644-AF65-D99BF824219A}"/>
                </a:ext>
              </a:extLst>
            </p:cNvPr>
            <p:cNvSpPr txBox="1"/>
            <p:nvPr/>
          </p:nvSpPr>
          <p:spPr>
            <a:xfrm>
              <a:off x="6278980" y="5118443"/>
              <a:ext cx="1330063"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Data and reporting</a:t>
              </a:r>
            </a:p>
          </p:txBody>
        </p:sp>
      </p:grpSp>
      <p:sp>
        <p:nvSpPr>
          <p:cNvPr id="92" name="Rectangle: Rounded Corners 94">
            <a:extLst>
              <a:ext uri="{FF2B5EF4-FFF2-40B4-BE49-F238E27FC236}">
                <a16:creationId xmlns="" xmlns:a16="http://schemas.microsoft.com/office/drawing/2014/main" id="{FA823403-E02B-1042-A7A7-6B49F8C10848}"/>
              </a:ext>
            </a:extLst>
          </p:cNvPr>
          <p:cNvSpPr/>
          <p:nvPr/>
        </p:nvSpPr>
        <p:spPr>
          <a:xfrm>
            <a:off x="7923581" y="2883191"/>
            <a:ext cx="1415972" cy="3246553"/>
          </a:xfrm>
          <a:prstGeom prst="round2SameRect">
            <a:avLst>
              <a:gd name="adj1" fmla="val 0"/>
              <a:gd name="adj2" fmla="val 8992"/>
            </a:avLst>
          </a:prstGeom>
          <a:solidFill>
            <a:schemeClr val="bg1"/>
          </a:solidFill>
          <a:ln w="12700" cap="flat" cmpd="sng" algn="ctr">
            <a:noFill/>
            <a:prstDash val="solid"/>
            <a:miter lim="800000"/>
          </a:ln>
          <a:effectLst/>
        </p:spPr>
        <p:txBody>
          <a:bodyPr rtlCol="0" anchor="ctr"/>
          <a:lstStyle/>
          <a:p>
            <a:pPr algn="ctr" eaLnBrk="1" fontAlgn="auto" hangingPunct="1">
              <a:lnSpc>
                <a:spcPct val="150000"/>
              </a:lnSpc>
              <a:spcBef>
                <a:spcPts val="0"/>
              </a:spcBef>
              <a:spcAft>
                <a:spcPts val="0"/>
              </a:spcAft>
            </a:pPr>
            <a:endParaRPr lang="id-ID" sz="1000" b="1" kern="0" dirty="0">
              <a:solidFill>
                <a:schemeClr val="tx1">
                  <a:lumMod val="75000"/>
                  <a:lumOff val="25000"/>
                </a:schemeClr>
              </a:solidFill>
              <a:latin typeface="Century Gothic" panose="020B0502020202020204" pitchFamily="34" charset="0"/>
              <a:cs typeface="+mn-cs"/>
            </a:endParaRPr>
          </a:p>
        </p:txBody>
      </p:sp>
      <p:grpSp>
        <p:nvGrpSpPr>
          <p:cNvPr id="9" name="Group 8">
            <a:extLst>
              <a:ext uri="{FF2B5EF4-FFF2-40B4-BE49-F238E27FC236}">
                <a16:creationId xmlns="" xmlns:a16="http://schemas.microsoft.com/office/drawing/2014/main" id="{5F3AC2A9-CBA7-3146-B112-DEA30A16848B}"/>
              </a:ext>
            </a:extLst>
          </p:cNvPr>
          <p:cNvGrpSpPr/>
          <p:nvPr/>
        </p:nvGrpSpPr>
        <p:grpSpPr>
          <a:xfrm>
            <a:off x="7923582" y="2914703"/>
            <a:ext cx="1415972" cy="3069661"/>
            <a:chOff x="7923582" y="2914703"/>
            <a:chExt cx="1415972" cy="3069661"/>
          </a:xfrm>
        </p:grpSpPr>
        <p:sp>
          <p:nvSpPr>
            <p:cNvPr id="57" name="TextBox 56">
              <a:extLst>
                <a:ext uri="{FF2B5EF4-FFF2-40B4-BE49-F238E27FC236}">
                  <a16:creationId xmlns="" xmlns:a16="http://schemas.microsoft.com/office/drawing/2014/main" id="{C85EE738-7C66-A246-9F93-8273F81EBE2E}"/>
                </a:ext>
              </a:extLst>
            </p:cNvPr>
            <p:cNvSpPr txBox="1"/>
            <p:nvPr/>
          </p:nvSpPr>
          <p:spPr>
            <a:xfrm>
              <a:off x="7965196" y="2914703"/>
              <a:ext cx="1332744"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Business change implementation</a:t>
              </a:r>
            </a:p>
          </p:txBody>
        </p:sp>
        <p:sp>
          <p:nvSpPr>
            <p:cNvPr id="58" name="TextBox 57">
              <a:extLst>
                <a:ext uri="{FF2B5EF4-FFF2-40B4-BE49-F238E27FC236}">
                  <a16:creationId xmlns="" xmlns:a16="http://schemas.microsoft.com/office/drawing/2014/main" id="{E8C737A2-2A76-E14D-9C09-62C857E58035}"/>
                </a:ext>
              </a:extLst>
            </p:cNvPr>
            <p:cNvSpPr txBox="1"/>
            <p:nvPr/>
          </p:nvSpPr>
          <p:spPr>
            <a:xfrm>
              <a:off x="7965196" y="3401411"/>
              <a:ext cx="1332744"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Technology change implementation</a:t>
              </a:r>
            </a:p>
          </p:txBody>
        </p:sp>
        <p:sp>
          <p:nvSpPr>
            <p:cNvPr id="59" name="TextBox 58">
              <a:extLst>
                <a:ext uri="{FF2B5EF4-FFF2-40B4-BE49-F238E27FC236}">
                  <a16:creationId xmlns="" xmlns:a16="http://schemas.microsoft.com/office/drawing/2014/main" id="{7A28C198-78E9-0546-8011-7B9063A60D2B}"/>
                </a:ext>
              </a:extLst>
            </p:cNvPr>
            <p:cNvSpPr txBox="1"/>
            <p:nvPr/>
          </p:nvSpPr>
          <p:spPr>
            <a:xfrm>
              <a:off x="7965196" y="4426540"/>
              <a:ext cx="1332744"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Risk management</a:t>
              </a:r>
            </a:p>
          </p:txBody>
        </p:sp>
        <p:sp>
          <p:nvSpPr>
            <p:cNvPr id="60" name="TextBox 59">
              <a:extLst>
                <a:ext uri="{FF2B5EF4-FFF2-40B4-BE49-F238E27FC236}">
                  <a16:creationId xmlns="" xmlns:a16="http://schemas.microsoft.com/office/drawing/2014/main" id="{4B07DDE1-21D8-7F45-8287-59CB3A626734}"/>
                </a:ext>
              </a:extLst>
            </p:cNvPr>
            <p:cNvSpPr txBox="1"/>
            <p:nvPr/>
          </p:nvSpPr>
          <p:spPr>
            <a:xfrm>
              <a:off x="7965196" y="5277261"/>
              <a:ext cx="1332744"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Launch, go live</a:t>
              </a:r>
            </a:p>
          </p:txBody>
        </p:sp>
        <p:cxnSp>
          <p:nvCxnSpPr>
            <p:cNvPr id="61" name="Straight Connector 60">
              <a:extLst>
                <a:ext uri="{FF2B5EF4-FFF2-40B4-BE49-F238E27FC236}">
                  <a16:creationId xmlns="" xmlns:a16="http://schemas.microsoft.com/office/drawing/2014/main" id="{D765D83E-D828-0848-A761-22F5F1817D16}"/>
                </a:ext>
              </a:extLst>
            </p:cNvPr>
            <p:cNvCxnSpPr>
              <a:cxnSpLocks/>
            </p:cNvCxnSpPr>
            <p:nvPr/>
          </p:nvCxnSpPr>
          <p:spPr bwMode="auto">
            <a:xfrm>
              <a:off x="7923582" y="3364376"/>
              <a:ext cx="1415972"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 xmlns:a16="http://schemas.microsoft.com/office/drawing/2014/main" id="{1858504F-CC1A-2C48-B92E-B7020ECF598A}"/>
                </a:ext>
              </a:extLst>
            </p:cNvPr>
            <p:cNvCxnSpPr>
              <a:cxnSpLocks/>
            </p:cNvCxnSpPr>
            <p:nvPr/>
          </p:nvCxnSpPr>
          <p:spPr bwMode="auto">
            <a:xfrm>
              <a:off x="7923582" y="4363648"/>
              <a:ext cx="1415972"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 xmlns:a16="http://schemas.microsoft.com/office/drawing/2014/main" id="{19E04AA0-4A35-2045-A31E-90A8D3EEDC17}"/>
                </a:ext>
              </a:extLst>
            </p:cNvPr>
            <p:cNvCxnSpPr>
              <a:cxnSpLocks/>
            </p:cNvCxnSpPr>
            <p:nvPr/>
          </p:nvCxnSpPr>
          <p:spPr bwMode="auto">
            <a:xfrm>
              <a:off x="7923582" y="5227297"/>
              <a:ext cx="1415972"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Box 63">
              <a:extLst>
                <a:ext uri="{FF2B5EF4-FFF2-40B4-BE49-F238E27FC236}">
                  <a16:creationId xmlns="" xmlns:a16="http://schemas.microsoft.com/office/drawing/2014/main" id="{4CB464E5-2627-F04E-B1FC-E3FF452C41F9}"/>
                </a:ext>
              </a:extLst>
            </p:cNvPr>
            <p:cNvSpPr txBox="1"/>
            <p:nvPr/>
          </p:nvSpPr>
          <p:spPr>
            <a:xfrm>
              <a:off x="7940699" y="3901047"/>
              <a:ext cx="1381737"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Culture &amp; people change management</a:t>
              </a:r>
            </a:p>
          </p:txBody>
        </p:sp>
        <p:cxnSp>
          <p:nvCxnSpPr>
            <p:cNvPr id="65" name="Straight Connector 64">
              <a:extLst>
                <a:ext uri="{FF2B5EF4-FFF2-40B4-BE49-F238E27FC236}">
                  <a16:creationId xmlns="" xmlns:a16="http://schemas.microsoft.com/office/drawing/2014/main" id="{F62E622D-57D3-4D40-88E3-459F9F414B74}"/>
                </a:ext>
              </a:extLst>
            </p:cNvPr>
            <p:cNvCxnSpPr>
              <a:cxnSpLocks/>
            </p:cNvCxnSpPr>
            <p:nvPr/>
          </p:nvCxnSpPr>
          <p:spPr bwMode="auto">
            <a:xfrm>
              <a:off x="7923582" y="3864012"/>
              <a:ext cx="1415972"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 xmlns:a16="http://schemas.microsoft.com/office/drawing/2014/main" id="{11145143-0269-7345-9652-D5F2F9B53005}"/>
                </a:ext>
              </a:extLst>
            </p:cNvPr>
            <p:cNvCxnSpPr>
              <a:cxnSpLocks/>
            </p:cNvCxnSpPr>
            <p:nvPr/>
          </p:nvCxnSpPr>
          <p:spPr bwMode="auto">
            <a:xfrm>
              <a:off x="7923582" y="5591310"/>
              <a:ext cx="1415972"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TextBox 66">
              <a:extLst>
                <a:ext uri="{FF2B5EF4-FFF2-40B4-BE49-F238E27FC236}">
                  <a16:creationId xmlns="" xmlns:a16="http://schemas.microsoft.com/office/drawing/2014/main" id="{9FE6671E-B487-F44B-9C99-3B9DC74F3E7F}"/>
                </a:ext>
              </a:extLst>
            </p:cNvPr>
            <p:cNvSpPr txBox="1"/>
            <p:nvPr/>
          </p:nvSpPr>
          <p:spPr>
            <a:xfrm>
              <a:off x="7965196" y="4764696"/>
              <a:ext cx="1332744"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Business continuity management</a:t>
              </a:r>
            </a:p>
          </p:txBody>
        </p:sp>
        <p:cxnSp>
          <p:nvCxnSpPr>
            <p:cNvPr id="68" name="Straight Connector 67">
              <a:extLst>
                <a:ext uri="{FF2B5EF4-FFF2-40B4-BE49-F238E27FC236}">
                  <a16:creationId xmlns="" xmlns:a16="http://schemas.microsoft.com/office/drawing/2014/main" id="{5B7DB646-B88A-B841-9E6A-E3A1F4AAF0B4}"/>
                </a:ext>
              </a:extLst>
            </p:cNvPr>
            <p:cNvCxnSpPr>
              <a:cxnSpLocks/>
            </p:cNvCxnSpPr>
            <p:nvPr/>
          </p:nvCxnSpPr>
          <p:spPr bwMode="auto">
            <a:xfrm>
              <a:off x="7923582" y="4727661"/>
              <a:ext cx="1415972"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TextBox 68">
              <a:extLst>
                <a:ext uri="{FF2B5EF4-FFF2-40B4-BE49-F238E27FC236}">
                  <a16:creationId xmlns="" xmlns:a16="http://schemas.microsoft.com/office/drawing/2014/main" id="{5BBEC336-C9FB-C349-BDD4-A2FEE4C4764B}"/>
                </a:ext>
              </a:extLst>
            </p:cNvPr>
            <p:cNvSpPr txBox="1"/>
            <p:nvPr/>
          </p:nvSpPr>
          <p:spPr>
            <a:xfrm>
              <a:off x="7965196" y="5740836"/>
              <a:ext cx="1332744" cy="243528"/>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Release management</a:t>
              </a:r>
            </a:p>
          </p:txBody>
        </p:sp>
      </p:grpSp>
      <p:sp>
        <p:nvSpPr>
          <p:cNvPr id="93" name="Rectangle: Rounded Corners 94">
            <a:extLst>
              <a:ext uri="{FF2B5EF4-FFF2-40B4-BE49-F238E27FC236}">
                <a16:creationId xmlns="" xmlns:a16="http://schemas.microsoft.com/office/drawing/2014/main" id="{164F8B94-29D7-5E4E-A77D-5CD93770B158}"/>
              </a:ext>
            </a:extLst>
          </p:cNvPr>
          <p:cNvSpPr/>
          <p:nvPr/>
        </p:nvSpPr>
        <p:spPr>
          <a:xfrm>
            <a:off x="9608542" y="2883191"/>
            <a:ext cx="1413259" cy="3246553"/>
          </a:xfrm>
          <a:prstGeom prst="round2SameRect">
            <a:avLst>
              <a:gd name="adj1" fmla="val 0"/>
              <a:gd name="adj2" fmla="val 10647"/>
            </a:avLst>
          </a:prstGeom>
          <a:solidFill>
            <a:schemeClr val="bg1"/>
          </a:solidFill>
          <a:ln w="12700" cap="flat" cmpd="sng" algn="ctr">
            <a:noFill/>
            <a:prstDash val="solid"/>
            <a:miter lim="800000"/>
          </a:ln>
          <a:effectLst/>
        </p:spPr>
        <p:txBody>
          <a:bodyPr rtlCol="0" anchor="ctr"/>
          <a:lstStyle/>
          <a:p>
            <a:pPr algn="ctr" eaLnBrk="1" fontAlgn="auto" hangingPunct="1">
              <a:lnSpc>
                <a:spcPct val="150000"/>
              </a:lnSpc>
              <a:spcBef>
                <a:spcPts val="0"/>
              </a:spcBef>
              <a:spcAft>
                <a:spcPts val="0"/>
              </a:spcAft>
            </a:pPr>
            <a:endParaRPr lang="id-ID" sz="1000" b="1" kern="0" dirty="0">
              <a:solidFill>
                <a:schemeClr val="tx1">
                  <a:lumMod val="75000"/>
                  <a:lumOff val="25000"/>
                </a:schemeClr>
              </a:solidFill>
              <a:latin typeface="Century Gothic" panose="020B0502020202020204" pitchFamily="34" charset="0"/>
              <a:cs typeface="+mn-cs"/>
            </a:endParaRPr>
          </a:p>
        </p:txBody>
      </p:sp>
      <p:grpSp>
        <p:nvGrpSpPr>
          <p:cNvPr id="10" name="Group 9">
            <a:extLst>
              <a:ext uri="{FF2B5EF4-FFF2-40B4-BE49-F238E27FC236}">
                <a16:creationId xmlns="" xmlns:a16="http://schemas.microsoft.com/office/drawing/2014/main" id="{F80D6016-2C44-3C4B-BE7C-68F1D04702A0}"/>
              </a:ext>
            </a:extLst>
          </p:cNvPr>
          <p:cNvGrpSpPr/>
          <p:nvPr/>
        </p:nvGrpSpPr>
        <p:grpSpPr>
          <a:xfrm>
            <a:off x="9611255" y="3215515"/>
            <a:ext cx="1413259" cy="2567458"/>
            <a:chOff x="9611255" y="3215515"/>
            <a:chExt cx="1413259" cy="2567458"/>
          </a:xfrm>
        </p:grpSpPr>
        <p:sp>
          <p:nvSpPr>
            <p:cNvPr id="71" name="TextBox 70">
              <a:extLst>
                <a:ext uri="{FF2B5EF4-FFF2-40B4-BE49-F238E27FC236}">
                  <a16:creationId xmlns="" xmlns:a16="http://schemas.microsoft.com/office/drawing/2014/main" id="{973C923B-6AD6-C44F-A24D-FE54429DD9F2}"/>
                </a:ext>
              </a:extLst>
            </p:cNvPr>
            <p:cNvSpPr txBox="1"/>
            <p:nvPr/>
          </p:nvSpPr>
          <p:spPr>
            <a:xfrm>
              <a:off x="9652789" y="3215515"/>
              <a:ext cx="1330191"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Transition to </a:t>
              </a:r>
              <a:br>
                <a:rPr lang="en-US" sz="750" b="0" dirty="0">
                  <a:solidFill>
                    <a:schemeClr val="tx1">
                      <a:lumMod val="75000"/>
                      <a:lumOff val="25000"/>
                    </a:schemeClr>
                  </a:solidFill>
                  <a:latin typeface="Century Gothic" panose="020B0502020202020204" pitchFamily="34" charset="0"/>
                </a:rPr>
              </a:br>
              <a:r>
                <a:rPr lang="en-US" sz="750" b="0" dirty="0">
                  <a:solidFill>
                    <a:schemeClr val="tx1">
                      <a:lumMod val="75000"/>
                      <a:lumOff val="25000"/>
                    </a:schemeClr>
                  </a:solidFill>
                  <a:latin typeface="Century Gothic" panose="020B0502020202020204" pitchFamily="34" charset="0"/>
                </a:rPr>
                <a:t>steady state</a:t>
              </a:r>
            </a:p>
          </p:txBody>
        </p:sp>
        <p:sp>
          <p:nvSpPr>
            <p:cNvPr id="72" name="TextBox 71">
              <a:extLst>
                <a:ext uri="{FF2B5EF4-FFF2-40B4-BE49-F238E27FC236}">
                  <a16:creationId xmlns="" xmlns:a16="http://schemas.microsoft.com/office/drawing/2014/main" id="{976819F2-F474-1742-B3BE-9F3804A48FDE}"/>
                </a:ext>
              </a:extLst>
            </p:cNvPr>
            <p:cNvSpPr txBox="1"/>
            <p:nvPr/>
          </p:nvSpPr>
          <p:spPr>
            <a:xfrm>
              <a:off x="9652789" y="4290917"/>
              <a:ext cx="1330191"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Ongoing</a:t>
              </a:r>
              <a:br>
                <a:rPr lang="en-US" sz="750" b="0" dirty="0">
                  <a:solidFill>
                    <a:schemeClr val="tx1">
                      <a:lumMod val="75000"/>
                      <a:lumOff val="25000"/>
                    </a:schemeClr>
                  </a:solidFill>
                  <a:latin typeface="Century Gothic" panose="020B0502020202020204" pitchFamily="34" charset="0"/>
                </a:rPr>
              </a:br>
              <a:r>
                <a:rPr lang="en-US" sz="750" b="0" dirty="0">
                  <a:solidFill>
                    <a:schemeClr val="tx1">
                      <a:lumMod val="75000"/>
                      <a:lumOff val="25000"/>
                    </a:schemeClr>
                  </a:solidFill>
                  <a:latin typeface="Century Gothic" panose="020B0502020202020204" pitchFamily="34" charset="0"/>
                </a:rPr>
                <a:t>maintenance</a:t>
              </a:r>
            </a:p>
          </p:txBody>
        </p:sp>
        <p:sp>
          <p:nvSpPr>
            <p:cNvPr id="73" name="TextBox 72">
              <a:extLst>
                <a:ext uri="{FF2B5EF4-FFF2-40B4-BE49-F238E27FC236}">
                  <a16:creationId xmlns="" xmlns:a16="http://schemas.microsoft.com/office/drawing/2014/main" id="{524FA9FA-BD17-C248-927A-B9EEA51F1B6E}"/>
                </a:ext>
              </a:extLst>
            </p:cNvPr>
            <p:cNvSpPr txBox="1"/>
            <p:nvPr/>
          </p:nvSpPr>
          <p:spPr>
            <a:xfrm>
              <a:off x="9652789" y="5366320"/>
              <a:ext cx="1330191" cy="416653"/>
            </a:xfrm>
            <a:prstGeom prst="rect">
              <a:avLst/>
            </a:prstGeom>
            <a:noFill/>
          </p:spPr>
          <p:txBody>
            <a:bodyPr wrap="square" rtlCol="0">
              <a:spAutoFit/>
            </a:bodyPr>
            <a:lstStyle/>
            <a:p>
              <a:pPr algn="ctr">
                <a:lnSpc>
                  <a:spcPct val="150000"/>
                </a:lnSpc>
              </a:pPr>
              <a:r>
                <a:rPr lang="en-US" sz="750" b="0" dirty="0">
                  <a:solidFill>
                    <a:schemeClr val="tx1">
                      <a:lumMod val="75000"/>
                      <a:lumOff val="25000"/>
                    </a:schemeClr>
                  </a:solidFill>
                  <a:latin typeface="Century Gothic" panose="020B0502020202020204" pitchFamily="34" charset="0"/>
                </a:rPr>
                <a:t>Continuous</a:t>
              </a:r>
              <a:br>
                <a:rPr lang="en-US" sz="750" b="0" dirty="0">
                  <a:solidFill>
                    <a:schemeClr val="tx1">
                      <a:lumMod val="75000"/>
                      <a:lumOff val="25000"/>
                    </a:schemeClr>
                  </a:solidFill>
                  <a:latin typeface="Century Gothic" panose="020B0502020202020204" pitchFamily="34" charset="0"/>
                </a:rPr>
              </a:br>
              <a:r>
                <a:rPr lang="en-US" sz="750" b="0" dirty="0">
                  <a:solidFill>
                    <a:schemeClr val="tx1">
                      <a:lumMod val="75000"/>
                      <a:lumOff val="25000"/>
                    </a:schemeClr>
                  </a:solidFill>
                  <a:latin typeface="Century Gothic" panose="020B0502020202020204" pitchFamily="34" charset="0"/>
                </a:rPr>
                <a:t>improvement</a:t>
              </a:r>
            </a:p>
          </p:txBody>
        </p:sp>
        <p:cxnSp>
          <p:nvCxnSpPr>
            <p:cNvPr id="74" name="Straight Connector 73">
              <a:extLst>
                <a:ext uri="{FF2B5EF4-FFF2-40B4-BE49-F238E27FC236}">
                  <a16:creationId xmlns="" xmlns:a16="http://schemas.microsoft.com/office/drawing/2014/main" id="{5EC8C844-B8CF-964A-96BF-47D5E9A16A68}"/>
                </a:ext>
              </a:extLst>
            </p:cNvPr>
            <p:cNvCxnSpPr>
              <a:cxnSpLocks/>
            </p:cNvCxnSpPr>
            <p:nvPr/>
          </p:nvCxnSpPr>
          <p:spPr bwMode="auto">
            <a:xfrm>
              <a:off x="9611255" y="3940143"/>
              <a:ext cx="1413259"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a:extLst>
                <a:ext uri="{FF2B5EF4-FFF2-40B4-BE49-F238E27FC236}">
                  <a16:creationId xmlns="" xmlns:a16="http://schemas.microsoft.com/office/drawing/2014/main" id="{B0037564-DEAA-FA4A-9499-79F7883F65FB}"/>
                </a:ext>
              </a:extLst>
            </p:cNvPr>
            <p:cNvCxnSpPr>
              <a:cxnSpLocks/>
            </p:cNvCxnSpPr>
            <p:nvPr/>
          </p:nvCxnSpPr>
          <p:spPr bwMode="auto">
            <a:xfrm>
              <a:off x="9611255" y="5015545"/>
              <a:ext cx="1413259" cy="0"/>
            </a:xfrm>
            <a:prstGeom prst="line">
              <a:avLst/>
            </a:prstGeom>
            <a:solidFill>
              <a:schemeClr val="bg1"/>
            </a:solidFill>
            <a:ln w="12700" cap="flat" cmpd="sng" algn="ctr">
              <a:solidFill>
                <a:schemeClr val="bg1">
                  <a:lumMod val="9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9" name="Group 78">
            <a:extLst>
              <a:ext uri="{FF2B5EF4-FFF2-40B4-BE49-F238E27FC236}">
                <a16:creationId xmlns="" xmlns:a16="http://schemas.microsoft.com/office/drawing/2014/main" id="{6608DCA7-71B7-C942-80BB-6B6569D82646}"/>
              </a:ext>
            </a:extLst>
          </p:cNvPr>
          <p:cNvGrpSpPr>
            <a:grpSpLocks noChangeAspect="1"/>
          </p:cNvGrpSpPr>
          <p:nvPr/>
        </p:nvGrpSpPr>
        <p:grpSpPr>
          <a:xfrm>
            <a:off x="2619286" y="2342493"/>
            <a:ext cx="233694" cy="175187"/>
            <a:chOff x="3551682" y="3812211"/>
            <a:chExt cx="129658" cy="97197"/>
          </a:xfrm>
        </p:grpSpPr>
        <p:sp>
          <p:nvSpPr>
            <p:cNvPr id="80" name="Isosceles Triangle 116">
              <a:extLst>
                <a:ext uri="{FF2B5EF4-FFF2-40B4-BE49-F238E27FC236}">
                  <a16:creationId xmlns="" xmlns:a16="http://schemas.microsoft.com/office/drawing/2014/main" id="{DAD0F588-BEA1-2149-8E81-9B77CA148B68}"/>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Isosceles Triangle 117">
              <a:extLst>
                <a:ext uri="{FF2B5EF4-FFF2-40B4-BE49-F238E27FC236}">
                  <a16:creationId xmlns="" xmlns:a16="http://schemas.microsoft.com/office/drawing/2014/main" id="{0A54366F-B5D4-BD4B-836B-B209CB7810C1}"/>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99">
            <a:extLst>
              <a:ext uri="{FF2B5EF4-FFF2-40B4-BE49-F238E27FC236}">
                <a16:creationId xmlns="" xmlns:a16="http://schemas.microsoft.com/office/drawing/2014/main" id="{B9DEC213-E25D-D64A-9BD1-190D041BD140}"/>
              </a:ext>
            </a:extLst>
          </p:cNvPr>
          <p:cNvGrpSpPr>
            <a:grpSpLocks noChangeAspect="1"/>
          </p:cNvGrpSpPr>
          <p:nvPr/>
        </p:nvGrpSpPr>
        <p:grpSpPr>
          <a:xfrm>
            <a:off x="4298487" y="2340228"/>
            <a:ext cx="233694" cy="175187"/>
            <a:chOff x="3551682" y="3812211"/>
            <a:chExt cx="129658" cy="97197"/>
          </a:xfrm>
        </p:grpSpPr>
        <p:sp>
          <p:nvSpPr>
            <p:cNvPr id="101" name="Isosceles Triangle 116">
              <a:extLst>
                <a:ext uri="{FF2B5EF4-FFF2-40B4-BE49-F238E27FC236}">
                  <a16:creationId xmlns="" xmlns:a16="http://schemas.microsoft.com/office/drawing/2014/main" id="{8F0B4935-8323-1141-93C0-97628D151937}"/>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Isosceles Triangle 117">
              <a:extLst>
                <a:ext uri="{FF2B5EF4-FFF2-40B4-BE49-F238E27FC236}">
                  <a16:creationId xmlns="" xmlns:a16="http://schemas.microsoft.com/office/drawing/2014/main" id="{E73F3562-9F8B-774D-A66D-60516D32C079}"/>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 xmlns:a16="http://schemas.microsoft.com/office/drawing/2014/main" id="{9F9C62C7-0221-AE4A-9F59-441049DF3A05}"/>
              </a:ext>
            </a:extLst>
          </p:cNvPr>
          <p:cNvGrpSpPr>
            <a:grpSpLocks noChangeAspect="1"/>
          </p:cNvGrpSpPr>
          <p:nvPr/>
        </p:nvGrpSpPr>
        <p:grpSpPr>
          <a:xfrm>
            <a:off x="5982290" y="2342493"/>
            <a:ext cx="233694" cy="175187"/>
            <a:chOff x="3551682" y="3812211"/>
            <a:chExt cx="129658" cy="97197"/>
          </a:xfrm>
        </p:grpSpPr>
        <p:sp>
          <p:nvSpPr>
            <p:cNvPr id="113" name="Isosceles Triangle 116">
              <a:extLst>
                <a:ext uri="{FF2B5EF4-FFF2-40B4-BE49-F238E27FC236}">
                  <a16:creationId xmlns="" xmlns:a16="http://schemas.microsoft.com/office/drawing/2014/main" id="{8D880CB3-F335-FD45-B89D-ECB62230A14F}"/>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Isosceles Triangle 117">
              <a:extLst>
                <a:ext uri="{FF2B5EF4-FFF2-40B4-BE49-F238E27FC236}">
                  <a16:creationId xmlns="" xmlns:a16="http://schemas.microsoft.com/office/drawing/2014/main" id="{F65D08B3-89DB-4247-9D8C-4663928CDAA4}"/>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5" name="Group 114">
            <a:extLst>
              <a:ext uri="{FF2B5EF4-FFF2-40B4-BE49-F238E27FC236}">
                <a16:creationId xmlns="" xmlns:a16="http://schemas.microsoft.com/office/drawing/2014/main" id="{DCAC362D-1D2A-D64F-9B6E-89E60D70EEF2}"/>
              </a:ext>
            </a:extLst>
          </p:cNvPr>
          <p:cNvGrpSpPr>
            <a:grpSpLocks noChangeAspect="1"/>
          </p:cNvGrpSpPr>
          <p:nvPr/>
        </p:nvGrpSpPr>
        <p:grpSpPr>
          <a:xfrm>
            <a:off x="7682265" y="2342493"/>
            <a:ext cx="233694" cy="175187"/>
            <a:chOff x="3551682" y="3812211"/>
            <a:chExt cx="129658" cy="97197"/>
          </a:xfrm>
        </p:grpSpPr>
        <p:sp>
          <p:nvSpPr>
            <p:cNvPr id="116" name="Isosceles Triangle 116">
              <a:extLst>
                <a:ext uri="{FF2B5EF4-FFF2-40B4-BE49-F238E27FC236}">
                  <a16:creationId xmlns="" xmlns:a16="http://schemas.microsoft.com/office/drawing/2014/main" id="{A32100CF-393E-7747-9409-1C8B98732D93}"/>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Isosceles Triangle 117">
              <a:extLst>
                <a:ext uri="{FF2B5EF4-FFF2-40B4-BE49-F238E27FC236}">
                  <a16:creationId xmlns="" xmlns:a16="http://schemas.microsoft.com/office/drawing/2014/main" id="{741F67FC-86DA-774B-9C9D-3EE67C254F7F}"/>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8" name="Group 117">
            <a:extLst>
              <a:ext uri="{FF2B5EF4-FFF2-40B4-BE49-F238E27FC236}">
                <a16:creationId xmlns="" xmlns:a16="http://schemas.microsoft.com/office/drawing/2014/main" id="{044CB317-B7A0-6643-96D6-ADF02F699A69}"/>
              </a:ext>
            </a:extLst>
          </p:cNvPr>
          <p:cNvGrpSpPr>
            <a:grpSpLocks noChangeAspect="1"/>
          </p:cNvGrpSpPr>
          <p:nvPr/>
        </p:nvGrpSpPr>
        <p:grpSpPr>
          <a:xfrm>
            <a:off x="9361588" y="2346599"/>
            <a:ext cx="233694" cy="175187"/>
            <a:chOff x="3551682" y="3812211"/>
            <a:chExt cx="129658" cy="97197"/>
          </a:xfrm>
        </p:grpSpPr>
        <p:sp>
          <p:nvSpPr>
            <p:cNvPr id="119" name="Isosceles Triangle 116">
              <a:extLst>
                <a:ext uri="{FF2B5EF4-FFF2-40B4-BE49-F238E27FC236}">
                  <a16:creationId xmlns="" xmlns:a16="http://schemas.microsoft.com/office/drawing/2014/main" id="{8B0BEB52-BA3C-EA43-911F-132BE0AC7393}"/>
                </a:ext>
              </a:extLst>
            </p:cNvPr>
            <p:cNvSpPr/>
            <p:nvPr/>
          </p:nvSpPr>
          <p:spPr>
            <a:xfrm rot="5400000">
              <a:off x="3590846" y="3818914"/>
              <a:ext cx="97197" cy="8379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Isosceles Triangle 117">
              <a:extLst>
                <a:ext uri="{FF2B5EF4-FFF2-40B4-BE49-F238E27FC236}">
                  <a16:creationId xmlns="" xmlns:a16="http://schemas.microsoft.com/office/drawing/2014/main" id="{A1F9C825-F8A7-0A40-85FE-65232FD42E4B}"/>
                </a:ext>
              </a:extLst>
            </p:cNvPr>
            <p:cNvSpPr/>
            <p:nvPr/>
          </p:nvSpPr>
          <p:spPr>
            <a:xfrm rot="5400000">
              <a:off x="3544979" y="3818914"/>
              <a:ext cx="97197" cy="8379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a:extLst>
              <a:ext uri="{FF2B5EF4-FFF2-40B4-BE49-F238E27FC236}">
                <a16:creationId xmlns="" xmlns:a16="http://schemas.microsoft.com/office/drawing/2014/main" id="{A7C58239-023D-D84C-ABBA-4CCBBA02A7BC}"/>
              </a:ext>
            </a:extLst>
          </p:cNvPr>
          <p:cNvGrpSpPr>
            <a:grpSpLocks noChangeAspect="1"/>
          </p:cNvGrpSpPr>
          <p:nvPr/>
        </p:nvGrpSpPr>
        <p:grpSpPr>
          <a:xfrm>
            <a:off x="4290426" y="1416605"/>
            <a:ext cx="233694" cy="175187"/>
            <a:chOff x="3551682" y="3812211"/>
            <a:chExt cx="129658" cy="97197"/>
          </a:xfrm>
        </p:grpSpPr>
        <p:sp>
          <p:nvSpPr>
            <p:cNvPr id="122" name="Isosceles Triangle 116">
              <a:extLst>
                <a:ext uri="{FF2B5EF4-FFF2-40B4-BE49-F238E27FC236}">
                  <a16:creationId xmlns="" xmlns:a16="http://schemas.microsoft.com/office/drawing/2014/main" id="{802F3243-3547-6A40-82BB-EAD7D521BD02}"/>
                </a:ext>
              </a:extLst>
            </p:cNvPr>
            <p:cNvSpPr/>
            <p:nvPr/>
          </p:nvSpPr>
          <p:spPr>
            <a:xfrm rot="5400000">
              <a:off x="3590846" y="3818914"/>
              <a:ext cx="97197" cy="83791"/>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Isosceles Triangle 117">
              <a:extLst>
                <a:ext uri="{FF2B5EF4-FFF2-40B4-BE49-F238E27FC236}">
                  <a16:creationId xmlns="" xmlns:a16="http://schemas.microsoft.com/office/drawing/2014/main" id="{3A400208-732D-404D-A456-9BA463637691}"/>
                </a:ext>
              </a:extLst>
            </p:cNvPr>
            <p:cNvSpPr/>
            <p:nvPr/>
          </p:nvSpPr>
          <p:spPr>
            <a:xfrm rot="5400000">
              <a:off x="3544979" y="3818914"/>
              <a:ext cx="97197" cy="83791"/>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 xmlns:a16="http://schemas.microsoft.com/office/drawing/2014/main" id="{23079112-6597-D442-9628-3282727DCC74}"/>
              </a:ext>
            </a:extLst>
          </p:cNvPr>
          <p:cNvGrpSpPr>
            <a:grpSpLocks noChangeAspect="1"/>
          </p:cNvGrpSpPr>
          <p:nvPr/>
        </p:nvGrpSpPr>
        <p:grpSpPr>
          <a:xfrm>
            <a:off x="7664510" y="1418562"/>
            <a:ext cx="233694" cy="175187"/>
            <a:chOff x="3551682" y="3812211"/>
            <a:chExt cx="129658" cy="97197"/>
          </a:xfrm>
        </p:grpSpPr>
        <p:sp>
          <p:nvSpPr>
            <p:cNvPr id="128" name="Isosceles Triangle 116">
              <a:extLst>
                <a:ext uri="{FF2B5EF4-FFF2-40B4-BE49-F238E27FC236}">
                  <a16:creationId xmlns="" xmlns:a16="http://schemas.microsoft.com/office/drawing/2014/main" id="{3B162B4A-DE95-DC4D-A0C6-D312B2CAEED8}"/>
                </a:ext>
              </a:extLst>
            </p:cNvPr>
            <p:cNvSpPr/>
            <p:nvPr/>
          </p:nvSpPr>
          <p:spPr>
            <a:xfrm rot="5400000">
              <a:off x="3590846" y="3818914"/>
              <a:ext cx="97197" cy="83791"/>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Isosceles Triangle 117">
              <a:extLst>
                <a:ext uri="{FF2B5EF4-FFF2-40B4-BE49-F238E27FC236}">
                  <a16:creationId xmlns="" xmlns:a16="http://schemas.microsoft.com/office/drawing/2014/main" id="{0FDFB37E-BCD0-9846-9C85-9B9A7E7FDC92}"/>
                </a:ext>
              </a:extLst>
            </p:cNvPr>
            <p:cNvSpPr/>
            <p:nvPr/>
          </p:nvSpPr>
          <p:spPr>
            <a:xfrm rot="5400000">
              <a:off x="3544979" y="3818914"/>
              <a:ext cx="97197" cy="83791"/>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1000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additive="base">
                                        <p:cTn id="7" dur="1500"/>
                                        <p:tgtEl>
                                          <p:spTgt spid="82"/>
                                        </p:tgtEl>
                                        <p:attrNameLst>
                                          <p:attrName>ppt_y</p:attrName>
                                        </p:attrNameLst>
                                      </p:cBhvr>
                                      <p:tavLst>
                                        <p:tav tm="0">
                                          <p:val>
                                            <p:strVal val="#ppt_y+#ppt_h*1.125000"/>
                                          </p:val>
                                        </p:tav>
                                        <p:tav tm="100000">
                                          <p:val>
                                            <p:strVal val="#ppt_y"/>
                                          </p:val>
                                        </p:tav>
                                      </p:tavLst>
                                    </p:anim>
                                    <p:animEffect transition="in" filter="wipe(up)">
                                      <p:cBhvr>
                                        <p:cTn id="8" dur="1500"/>
                                        <p:tgtEl>
                                          <p:spTgt spid="82"/>
                                        </p:tgtEl>
                                      </p:cBhvr>
                                    </p:animEffect>
                                  </p:childTnLst>
                                </p:cTn>
                              </p:par>
                              <p:par>
                                <p:cTn id="9" presetID="17" presetClass="entr" presetSubtype="8" fill="hold" nodeType="withEffect">
                                  <p:stCondLst>
                                    <p:cond delay="1000"/>
                                  </p:stCondLst>
                                  <p:childTnLst>
                                    <p:set>
                                      <p:cBhvr>
                                        <p:cTn id="10" dur="1" fill="hold">
                                          <p:stCondLst>
                                            <p:cond delay="0"/>
                                          </p:stCondLst>
                                        </p:cTn>
                                        <p:tgtEl>
                                          <p:spTgt spid="121"/>
                                        </p:tgtEl>
                                        <p:attrNameLst>
                                          <p:attrName>style.visibility</p:attrName>
                                        </p:attrNameLst>
                                      </p:cBhvr>
                                      <p:to>
                                        <p:strVal val="visible"/>
                                      </p:to>
                                    </p:set>
                                    <p:anim calcmode="lin" valueType="num">
                                      <p:cBhvr>
                                        <p:cTn id="11" dur="1000" fill="hold"/>
                                        <p:tgtEl>
                                          <p:spTgt spid="121"/>
                                        </p:tgtEl>
                                        <p:attrNameLst>
                                          <p:attrName>ppt_x</p:attrName>
                                        </p:attrNameLst>
                                      </p:cBhvr>
                                      <p:tavLst>
                                        <p:tav tm="0">
                                          <p:val>
                                            <p:strVal val="#ppt_x-#ppt_w/2"/>
                                          </p:val>
                                        </p:tav>
                                        <p:tav tm="100000">
                                          <p:val>
                                            <p:strVal val="#ppt_x"/>
                                          </p:val>
                                        </p:tav>
                                      </p:tavLst>
                                    </p:anim>
                                    <p:anim calcmode="lin" valueType="num">
                                      <p:cBhvr>
                                        <p:cTn id="12" dur="1000" fill="hold"/>
                                        <p:tgtEl>
                                          <p:spTgt spid="121"/>
                                        </p:tgtEl>
                                        <p:attrNameLst>
                                          <p:attrName>ppt_y</p:attrName>
                                        </p:attrNameLst>
                                      </p:cBhvr>
                                      <p:tavLst>
                                        <p:tav tm="0">
                                          <p:val>
                                            <p:strVal val="#ppt_y"/>
                                          </p:val>
                                        </p:tav>
                                        <p:tav tm="100000">
                                          <p:val>
                                            <p:strVal val="#ppt_y"/>
                                          </p:val>
                                        </p:tav>
                                      </p:tavLst>
                                    </p:anim>
                                    <p:anim calcmode="lin" valueType="num">
                                      <p:cBhvr>
                                        <p:cTn id="13" dur="1000" fill="hold"/>
                                        <p:tgtEl>
                                          <p:spTgt spid="121"/>
                                        </p:tgtEl>
                                        <p:attrNameLst>
                                          <p:attrName>ppt_w</p:attrName>
                                        </p:attrNameLst>
                                      </p:cBhvr>
                                      <p:tavLst>
                                        <p:tav tm="0">
                                          <p:val>
                                            <p:fltVal val="0"/>
                                          </p:val>
                                        </p:tav>
                                        <p:tav tm="100000">
                                          <p:val>
                                            <p:strVal val="#ppt_w"/>
                                          </p:val>
                                        </p:tav>
                                      </p:tavLst>
                                    </p:anim>
                                    <p:anim calcmode="lin" valueType="num">
                                      <p:cBhvr>
                                        <p:cTn id="14" dur="1000" fill="hold"/>
                                        <p:tgtEl>
                                          <p:spTgt spid="121"/>
                                        </p:tgtEl>
                                        <p:attrNameLst>
                                          <p:attrName>ppt_h</p:attrName>
                                        </p:attrNameLst>
                                      </p:cBhvr>
                                      <p:tavLst>
                                        <p:tav tm="0">
                                          <p:val>
                                            <p:strVal val="#ppt_h"/>
                                          </p:val>
                                        </p:tav>
                                        <p:tav tm="100000">
                                          <p:val>
                                            <p:strVal val="#ppt_h"/>
                                          </p:val>
                                        </p:tav>
                                      </p:tavLst>
                                    </p:anim>
                                  </p:childTnLst>
                                </p:cTn>
                              </p:par>
                              <p:par>
                                <p:cTn id="15" presetID="17" presetClass="entr" presetSubtype="8" fill="hold" nodeType="withEffect">
                                  <p:stCondLst>
                                    <p:cond delay="1000"/>
                                  </p:stCondLst>
                                  <p:childTnLst>
                                    <p:set>
                                      <p:cBhvr>
                                        <p:cTn id="16" dur="1" fill="hold">
                                          <p:stCondLst>
                                            <p:cond delay="0"/>
                                          </p:stCondLst>
                                        </p:cTn>
                                        <p:tgtEl>
                                          <p:spTgt spid="127"/>
                                        </p:tgtEl>
                                        <p:attrNameLst>
                                          <p:attrName>style.visibility</p:attrName>
                                        </p:attrNameLst>
                                      </p:cBhvr>
                                      <p:to>
                                        <p:strVal val="visible"/>
                                      </p:to>
                                    </p:set>
                                    <p:anim calcmode="lin" valueType="num">
                                      <p:cBhvr>
                                        <p:cTn id="17" dur="1000" fill="hold"/>
                                        <p:tgtEl>
                                          <p:spTgt spid="127"/>
                                        </p:tgtEl>
                                        <p:attrNameLst>
                                          <p:attrName>ppt_x</p:attrName>
                                        </p:attrNameLst>
                                      </p:cBhvr>
                                      <p:tavLst>
                                        <p:tav tm="0">
                                          <p:val>
                                            <p:strVal val="#ppt_x-#ppt_w/2"/>
                                          </p:val>
                                        </p:tav>
                                        <p:tav tm="100000">
                                          <p:val>
                                            <p:strVal val="#ppt_x"/>
                                          </p:val>
                                        </p:tav>
                                      </p:tavLst>
                                    </p:anim>
                                    <p:anim calcmode="lin" valueType="num">
                                      <p:cBhvr>
                                        <p:cTn id="18" dur="1000" fill="hold"/>
                                        <p:tgtEl>
                                          <p:spTgt spid="127"/>
                                        </p:tgtEl>
                                        <p:attrNameLst>
                                          <p:attrName>ppt_y</p:attrName>
                                        </p:attrNameLst>
                                      </p:cBhvr>
                                      <p:tavLst>
                                        <p:tav tm="0">
                                          <p:val>
                                            <p:strVal val="#ppt_y"/>
                                          </p:val>
                                        </p:tav>
                                        <p:tav tm="100000">
                                          <p:val>
                                            <p:strVal val="#ppt_y"/>
                                          </p:val>
                                        </p:tav>
                                      </p:tavLst>
                                    </p:anim>
                                    <p:anim calcmode="lin" valueType="num">
                                      <p:cBhvr>
                                        <p:cTn id="19" dur="1000" fill="hold"/>
                                        <p:tgtEl>
                                          <p:spTgt spid="127"/>
                                        </p:tgtEl>
                                        <p:attrNameLst>
                                          <p:attrName>ppt_w</p:attrName>
                                        </p:attrNameLst>
                                      </p:cBhvr>
                                      <p:tavLst>
                                        <p:tav tm="0">
                                          <p:val>
                                            <p:fltVal val="0"/>
                                          </p:val>
                                        </p:tav>
                                        <p:tav tm="100000">
                                          <p:val>
                                            <p:strVal val="#ppt_w"/>
                                          </p:val>
                                        </p:tav>
                                      </p:tavLst>
                                    </p:anim>
                                    <p:anim calcmode="lin" valueType="num">
                                      <p:cBhvr>
                                        <p:cTn id="20" dur="1000" fill="hold"/>
                                        <p:tgtEl>
                                          <p:spTgt spid="127"/>
                                        </p:tgtEl>
                                        <p:attrNameLst>
                                          <p:attrName>ppt_h</p:attrName>
                                        </p:attrNameLst>
                                      </p:cBhvr>
                                      <p:tavLst>
                                        <p:tav tm="0">
                                          <p:val>
                                            <p:strVal val="#ppt_h"/>
                                          </p:val>
                                        </p:tav>
                                        <p:tav tm="100000">
                                          <p:val>
                                            <p:strVal val="#ppt_h"/>
                                          </p:val>
                                        </p:tav>
                                      </p:tavLst>
                                    </p:anim>
                                  </p:childTnLst>
                                </p:cTn>
                              </p:par>
                              <p:par>
                                <p:cTn id="21" presetID="17" presetClass="entr" presetSubtype="4" fill="hold" grpId="0" nodeType="withEffect">
                                  <p:stCondLst>
                                    <p:cond delay="2000"/>
                                  </p:stCondLst>
                                  <p:childTnLst>
                                    <p:set>
                                      <p:cBhvr>
                                        <p:cTn id="22" dur="1" fill="hold">
                                          <p:stCondLst>
                                            <p:cond delay="0"/>
                                          </p:stCondLst>
                                        </p:cTn>
                                        <p:tgtEl>
                                          <p:spTgt spid="104"/>
                                        </p:tgtEl>
                                        <p:attrNameLst>
                                          <p:attrName>style.visibility</p:attrName>
                                        </p:attrNameLst>
                                      </p:cBhvr>
                                      <p:to>
                                        <p:strVal val="visible"/>
                                      </p:to>
                                    </p:set>
                                    <p:anim calcmode="lin" valueType="num">
                                      <p:cBhvr>
                                        <p:cTn id="23" dur="1000" fill="hold"/>
                                        <p:tgtEl>
                                          <p:spTgt spid="104"/>
                                        </p:tgtEl>
                                        <p:attrNameLst>
                                          <p:attrName>ppt_x</p:attrName>
                                        </p:attrNameLst>
                                      </p:cBhvr>
                                      <p:tavLst>
                                        <p:tav tm="0">
                                          <p:val>
                                            <p:strVal val="#ppt_x"/>
                                          </p:val>
                                        </p:tav>
                                        <p:tav tm="100000">
                                          <p:val>
                                            <p:strVal val="#ppt_x"/>
                                          </p:val>
                                        </p:tav>
                                      </p:tavLst>
                                    </p:anim>
                                    <p:anim calcmode="lin" valueType="num">
                                      <p:cBhvr>
                                        <p:cTn id="24" dur="1000" fill="hold"/>
                                        <p:tgtEl>
                                          <p:spTgt spid="104"/>
                                        </p:tgtEl>
                                        <p:attrNameLst>
                                          <p:attrName>ppt_y</p:attrName>
                                        </p:attrNameLst>
                                      </p:cBhvr>
                                      <p:tavLst>
                                        <p:tav tm="0">
                                          <p:val>
                                            <p:strVal val="#ppt_y+#ppt_h/2"/>
                                          </p:val>
                                        </p:tav>
                                        <p:tav tm="100000">
                                          <p:val>
                                            <p:strVal val="#ppt_y"/>
                                          </p:val>
                                        </p:tav>
                                      </p:tavLst>
                                    </p:anim>
                                    <p:anim calcmode="lin" valueType="num">
                                      <p:cBhvr>
                                        <p:cTn id="25" dur="1000" fill="hold"/>
                                        <p:tgtEl>
                                          <p:spTgt spid="104"/>
                                        </p:tgtEl>
                                        <p:attrNameLst>
                                          <p:attrName>ppt_w</p:attrName>
                                        </p:attrNameLst>
                                      </p:cBhvr>
                                      <p:tavLst>
                                        <p:tav tm="0">
                                          <p:val>
                                            <p:strVal val="#ppt_w"/>
                                          </p:val>
                                        </p:tav>
                                        <p:tav tm="100000">
                                          <p:val>
                                            <p:strVal val="#ppt_w"/>
                                          </p:val>
                                        </p:tav>
                                      </p:tavLst>
                                    </p:anim>
                                    <p:anim calcmode="lin" valueType="num">
                                      <p:cBhvr>
                                        <p:cTn id="26" dur="1000" fill="hold"/>
                                        <p:tgtEl>
                                          <p:spTgt spid="104"/>
                                        </p:tgtEl>
                                        <p:attrNameLst>
                                          <p:attrName>ppt_h</p:attrName>
                                        </p:attrNameLst>
                                      </p:cBhvr>
                                      <p:tavLst>
                                        <p:tav tm="0">
                                          <p:val>
                                            <p:fltVal val="0"/>
                                          </p:val>
                                        </p:tav>
                                        <p:tav tm="100000">
                                          <p:val>
                                            <p:strVal val="#ppt_h"/>
                                          </p:val>
                                        </p:tav>
                                      </p:tavLst>
                                    </p:anim>
                                  </p:childTnLst>
                                </p:cTn>
                              </p:par>
                              <p:par>
                                <p:cTn id="27" presetID="17" presetClass="entr" presetSubtype="4" fill="hold" grpId="0" nodeType="withEffect">
                                  <p:stCondLst>
                                    <p:cond delay="2000"/>
                                  </p:stCondLst>
                                  <p:childTnLst>
                                    <p:set>
                                      <p:cBhvr>
                                        <p:cTn id="28" dur="1" fill="hold">
                                          <p:stCondLst>
                                            <p:cond delay="0"/>
                                          </p:stCondLst>
                                        </p:cTn>
                                        <p:tgtEl>
                                          <p:spTgt spid="105"/>
                                        </p:tgtEl>
                                        <p:attrNameLst>
                                          <p:attrName>style.visibility</p:attrName>
                                        </p:attrNameLst>
                                      </p:cBhvr>
                                      <p:to>
                                        <p:strVal val="visible"/>
                                      </p:to>
                                    </p:set>
                                    <p:anim calcmode="lin" valueType="num">
                                      <p:cBhvr>
                                        <p:cTn id="29" dur="1000" fill="hold"/>
                                        <p:tgtEl>
                                          <p:spTgt spid="105"/>
                                        </p:tgtEl>
                                        <p:attrNameLst>
                                          <p:attrName>ppt_x</p:attrName>
                                        </p:attrNameLst>
                                      </p:cBhvr>
                                      <p:tavLst>
                                        <p:tav tm="0">
                                          <p:val>
                                            <p:strVal val="#ppt_x"/>
                                          </p:val>
                                        </p:tav>
                                        <p:tav tm="100000">
                                          <p:val>
                                            <p:strVal val="#ppt_x"/>
                                          </p:val>
                                        </p:tav>
                                      </p:tavLst>
                                    </p:anim>
                                    <p:anim calcmode="lin" valueType="num">
                                      <p:cBhvr>
                                        <p:cTn id="30" dur="1000" fill="hold"/>
                                        <p:tgtEl>
                                          <p:spTgt spid="105"/>
                                        </p:tgtEl>
                                        <p:attrNameLst>
                                          <p:attrName>ppt_y</p:attrName>
                                        </p:attrNameLst>
                                      </p:cBhvr>
                                      <p:tavLst>
                                        <p:tav tm="0">
                                          <p:val>
                                            <p:strVal val="#ppt_y+#ppt_h/2"/>
                                          </p:val>
                                        </p:tav>
                                        <p:tav tm="100000">
                                          <p:val>
                                            <p:strVal val="#ppt_y"/>
                                          </p:val>
                                        </p:tav>
                                      </p:tavLst>
                                    </p:anim>
                                    <p:anim calcmode="lin" valueType="num">
                                      <p:cBhvr>
                                        <p:cTn id="31" dur="1000" fill="hold"/>
                                        <p:tgtEl>
                                          <p:spTgt spid="105"/>
                                        </p:tgtEl>
                                        <p:attrNameLst>
                                          <p:attrName>ppt_w</p:attrName>
                                        </p:attrNameLst>
                                      </p:cBhvr>
                                      <p:tavLst>
                                        <p:tav tm="0">
                                          <p:val>
                                            <p:strVal val="#ppt_w"/>
                                          </p:val>
                                        </p:tav>
                                        <p:tav tm="100000">
                                          <p:val>
                                            <p:strVal val="#ppt_w"/>
                                          </p:val>
                                        </p:tav>
                                      </p:tavLst>
                                    </p:anim>
                                    <p:anim calcmode="lin" valueType="num">
                                      <p:cBhvr>
                                        <p:cTn id="32" dur="1000" fill="hold"/>
                                        <p:tgtEl>
                                          <p:spTgt spid="105"/>
                                        </p:tgtEl>
                                        <p:attrNameLst>
                                          <p:attrName>ppt_h</p:attrName>
                                        </p:attrNameLst>
                                      </p:cBhvr>
                                      <p:tavLst>
                                        <p:tav tm="0">
                                          <p:val>
                                            <p:fltVal val="0"/>
                                          </p:val>
                                        </p:tav>
                                        <p:tav tm="100000">
                                          <p:val>
                                            <p:strVal val="#ppt_h"/>
                                          </p:val>
                                        </p:tav>
                                      </p:tavLst>
                                    </p:anim>
                                  </p:childTnLst>
                                </p:cTn>
                              </p:par>
                              <p:par>
                                <p:cTn id="33" presetID="17" presetClass="entr" presetSubtype="4" fill="hold" grpId="0" nodeType="withEffect">
                                  <p:stCondLst>
                                    <p:cond delay="2000"/>
                                  </p:stCondLst>
                                  <p:childTnLst>
                                    <p:set>
                                      <p:cBhvr>
                                        <p:cTn id="34" dur="1" fill="hold">
                                          <p:stCondLst>
                                            <p:cond delay="0"/>
                                          </p:stCondLst>
                                        </p:cTn>
                                        <p:tgtEl>
                                          <p:spTgt spid="106"/>
                                        </p:tgtEl>
                                        <p:attrNameLst>
                                          <p:attrName>style.visibility</p:attrName>
                                        </p:attrNameLst>
                                      </p:cBhvr>
                                      <p:to>
                                        <p:strVal val="visible"/>
                                      </p:to>
                                    </p:set>
                                    <p:anim calcmode="lin" valueType="num">
                                      <p:cBhvr>
                                        <p:cTn id="35" dur="1000" fill="hold"/>
                                        <p:tgtEl>
                                          <p:spTgt spid="106"/>
                                        </p:tgtEl>
                                        <p:attrNameLst>
                                          <p:attrName>ppt_x</p:attrName>
                                        </p:attrNameLst>
                                      </p:cBhvr>
                                      <p:tavLst>
                                        <p:tav tm="0">
                                          <p:val>
                                            <p:strVal val="#ppt_x"/>
                                          </p:val>
                                        </p:tav>
                                        <p:tav tm="100000">
                                          <p:val>
                                            <p:strVal val="#ppt_x"/>
                                          </p:val>
                                        </p:tav>
                                      </p:tavLst>
                                    </p:anim>
                                    <p:anim calcmode="lin" valueType="num">
                                      <p:cBhvr>
                                        <p:cTn id="36" dur="1000" fill="hold"/>
                                        <p:tgtEl>
                                          <p:spTgt spid="106"/>
                                        </p:tgtEl>
                                        <p:attrNameLst>
                                          <p:attrName>ppt_y</p:attrName>
                                        </p:attrNameLst>
                                      </p:cBhvr>
                                      <p:tavLst>
                                        <p:tav tm="0">
                                          <p:val>
                                            <p:strVal val="#ppt_y+#ppt_h/2"/>
                                          </p:val>
                                        </p:tav>
                                        <p:tav tm="100000">
                                          <p:val>
                                            <p:strVal val="#ppt_y"/>
                                          </p:val>
                                        </p:tav>
                                      </p:tavLst>
                                    </p:anim>
                                    <p:anim calcmode="lin" valueType="num">
                                      <p:cBhvr>
                                        <p:cTn id="37" dur="1000" fill="hold"/>
                                        <p:tgtEl>
                                          <p:spTgt spid="106"/>
                                        </p:tgtEl>
                                        <p:attrNameLst>
                                          <p:attrName>ppt_w</p:attrName>
                                        </p:attrNameLst>
                                      </p:cBhvr>
                                      <p:tavLst>
                                        <p:tav tm="0">
                                          <p:val>
                                            <p:strVal val="#ppt_w"/>
                                          </p:val>
                                        </p:tav>
                                        <p:tav tm="100000">
                                          <p:val>
                                            <p:strVal val="#ppt_w"/>
                                          </p:val>
                                        </p:tav>
                                      </p:tavLst>
                                    </p:anim>
                                    <p:anim calcmode="lin" valueType="num">
                                      <p:cBhvr>
                                        <p:cTn id="38" dur="1000" fill="hold"/>
                                        <p:tgtEl>
                                          <p:spTgt spid="106"/>
                                        </p:tgtEl>
                                        <p:attrNameLst>
                                          <p:attrName>ppt_h</p:attrName>
                                        </p:attrNameLst>
                                      </p:cBhvr>
                                      <p:tavLst>
                                        <p:tav tm="0">
                                          <p:val>
                                            <p:fltVal val="0"/>
                                          </p:val>
                                        </p:tav>
                                        <p:tav tm="100000">
                                          <p:val>
                                            <p:strVal val="#ppt_h"/>
                                          </p:val>
                                        </p:tav>
                                      </p:tavLst>
                                    </p:anim>
                                  </p:childTnLst>
                                </p:cTn>
                              </p:par>
                              <p:par>
                                <p:cTn id="39" presetID="17" presetClass="entr" presetSubtype="4" fill="hold" grpId="0" nodeType="withEffect">
                                  <p:stCondLst>
                                    <p:cond delay="2000"/>
                                  </p:stCondLst>
                                  <p:childTnLst>
                                    <p:set>
                                      <p:cBhvr>
                                        <p:cTn id="40" dur="1" fill="hold">
                                          <p:stCondLst>
                                            <p:cond delay="0"/>
                                          </p:stCondLst>
                                        </p:cTn>
                                        <p:tgtEl>
                                          <p:spTgt spid="107"/>
                                        </p:tgtEl>
                                        <p:attrNameLst>
                                          <p:attrName>style.visibility</p:attrName>
                                        </p:attrNameLst>
                                      </p:cBhvr>
                                      <p:to>
                                        <p:strVal val="visible"/>
                                      </p:to>
                                    </p:set>
                                    <p:anim calcmode="lin" valueType="num">
                                      <p:cBhvr>
                                        <p:cTn id="41" dur="1000" fill="hold"/>
                                        <p:tgtEl>
                                          <p:spTgt spid="107"/>
                                        </p:tgtEl>
                                        <p:attrNameLst>
                                          <p:attrName>ppt_x</p:attrName>
                                        </p:attrNameLst>
                                      </p:cBhvr>
                                      <p:tavLst>
                                        <p:tav tm="0">
                                          <p:val>
                                            <p:strVal val="#ppt_x"/>
                                          </p:val>
                                        </p:tav>
                                        <p:tav tm="100000">
                                          <p:val>
                                            <p:strVal val="#ppt_x"/>
                                          </p:val>
                                        </p:tav>
                                      </p:tavLst>
                                    </p:anim>
                                    <p:anim calcmode="lin" valueType="num">
                                      <p:cBhvr>
                                        <p:cTn id="42" dur="1000" fill="hold"/>
                                        <p:tgtEl>
                                          <p:spTgt spid="107"/>
                                        </p:tgtEl>
                                        <p:attrNameLst>
                                          <p:attrName>ppt_y</p:attrName>
                                        </p:attrNameLst>
                                      </p:cBhvr>
                                      <p:tavLst>
                                        <p:tav tm="0">
                                          <p:val>
                                            <p:strVal val="#ppt_y+#ppt_h/2"/>
                                          </p:val>
                                        </p:tav>
                                        <p:tav tm="100000">
                                          <p:val>
                                            <p:strVal val="#ppt_y"/>
                                          </p:val>
                                        </p:tav>
                                      </p:tavLst>
                                    </p:anim>
                                    <p:anim calcmode="lin" valueType="num">
                                      <p:cBhvr>
                                        <p:cTn id="43" dur="1000" fill="hold"/>
                                        <p:tgtEl>
                                          <p:spTgt spid="107"/>
                                        </p:tgtEl>
                                        <p:attrNameLst>
                                          <p:attrName>ppt_w</p:attrName>
                                        </p:attrNameLst>
                                      </p:cBhvr>
                                      <p:tavLst>
                                        <p:tav tm="0">
                                          <p:val>
                                            <p:strVal val="#ppt_w"/>
                                          </p:val>
                                        </p:tav>
                                        <p:tav tm="100000">
                                          <p:val>
                                            <p:strVal val="#ppt_w"/>
                                          </p:val>
                                        </p:tav>
                                      </p:tavLst>
                                    </p:anim>
                                    <p:anim calcmode="lin" valueType="num">
                                      <p:cBhvr>
                                        <p:cTn id="44" dur="1000" fill="hold"/>
                                        <p:tgtEl>
                                          <p:spTgt spid="107"/>
                                        </p:tgtEl>
                                        <p:attrNameLst>
                                          <p:attrName>ppt_h</p:attrName>
                                        </p:attrNameLst>
                                      </p:cBhvr>
                                      <p:tavLst>
                                        <p:tav tm="0">
                                          <p:val>
                                            <p:fltVal val="0"/>
                                          </p:val>
                                        </p:tav>
                                        <p:tav tm="100000">
                                          <p:val>
                                            <p:strVal val="#ppt_h"/>
                                          </p:val>
                                        </p:tav>
                                      </p:tavLst>
                                    </p:anim>
                                  </p:childTnLst>
                                </p:cTn>
                              </p:par>
                              <p:par>
                                <p:cTn id="45" presetID="17" presetClass="entr" presetSubtype="4" fill="hold" grpId="0" nodeType="withEffect">
                                  <p:stCondLst>
                                    <p:cond delay="2000"/>
                                  </p:stCondLst>
                                  <p:childTnLst>
                                    <p:set>
                                      <p:cBhvr>
                                        <p:cTn id="46" dur="1" fill="hold">
                                          <p:stCondLst>
                                            <p:cond delay="0"/>
                                          </p:stCondLst>
                                        </p:cTn>
                                        <p:tgtEl>
                                          <p:spTgt spid="108"/>
                                        </p:tgtEl>
                                        <p:attrNameLst>
                                          <p:attrName>style.visibility</p:attrName>
                                        </p:attrNameLst>
                                      </p:cBhvr>
                                      <p:to>
                                        <p:strVal val="visible"/>
                                      </p:to>
                                    </p:set>
                                    <p:anim calcmode="lin" valueType="num">
                                      <p:cBhvr>
                                        <p:cTn id="47" dur="1000" fill="hold"/>
                                        <p:tgtEl>
                                          <p:spTgt spid="108"/>
                                        </p:tgtEl>
                                        <p:attrNameLst>
                                          <p:attrName>ppt_x</p:attrName>
                                        </p:attrNameLst>
                                      </p:cBhvr>
                                      <p:tavLst>
                                        <p:tav tm="0">
                                          <p:val>
                                            <p:strVal val="#ppt_x"/>
                                          </p:val>
                                        </p:tav>
                                        <p:tav tm="100000">
                                          <p:val>
                                            <p:strVal val="#ppt_x"/>
                                          </p:val>
                                        </p:tav>
                                      </p:tavLst>
                                    </p:anim>
                                    <p:anim calcmode="lin" valueType="num">
                                      <p:cBhvr>
                                        <p:cTn id="48" dur="1000" fill="hold"/>
                                        <p:tgtEl>
                                          <p:spTgt spid="108"/>
                                        </p:tgtEl>
                                        <p:attrNameLst>
                                          <p:attrName>ppt_y</p:attrName>
                                        </p:attrNameLst>
                                      </p:cBhvr>
                                      <p:tavLst>
                                        <p:tav tm="0">
                                          <p:val>
                                            <p:strVal val="#ppt_y+#ppt_h/2"/>
                                          </p:val>
                                        </p:tav>
                                        <p:tav tm="100000">
                                          <p:val>
                                            <p:strVal val="#ppt_y"/>
                                          </p:val>
                                        </p:tav>
                                      </p:tavLst>
                                    </p:anim>
                                    <p:anim calcmode="lin" valueType="num">
                                      <p:cBhvr>
                                        <p:cTn id="49" dur="1000" fill="hold"/>
                                        <p:tgtEl>
                                          <p:spTgt spid="108"/>
                                        </p:tgtEl>
                                        <p:attrNameLst>
                                          <p:attrName>ppt_w</p:attrName>
                                        </p:attrNameLst>
                                      </p:cBhvr>
                                      <p:tavLst>
                                        <p:tav tm="0">
                                          <p:val>
                                            <p:strVal val="#ppt_w"/>
                                          </p:val>
                                        </p:tav>
                                        <p:tav tm="100000">
                                          <p:val>
                                            <p:strVal val="#ppt_w"/>
                                          </p:val>
                                        </p:tav>
                                      </p:tavLst>
                                    </p:anim>
                                    <p:anim calcmode="lin" valueType="num">
                                      <p:cBhvr>
                                        <p:cTn id="50" dur="1000" fill="hold"/>
                                        <p:tgtEl>
                                          <p:spTgt spid="108"/>
                                        </p:tgtEl>
                                        <p:attrNameLst>
                                          <p:attrName>ppt_h</p:attrName>
                                        </p:attrNameLst>
                                      </p:cBhvr>
                                      <p:tavLst>
                                        <p:tav tm="0">
                                          <p:val>
                                            <p:fltVal val="0"/>
                                          </p:val>
                                        </p:tav>
                                        <p:tav tm="100000">
                                          <p:val>
                                            <p:strVal val="#ppt_h"/>
                                          </p:val>
                                        </p:tav>
                                      </p:tavLst>
                                    </p:anim>
                                  </p:childTnLst>
                                </p:cTn>
                              </p:par>
                              <p:par>
                                <p:cTn id="51" presetID="17" presetClass="entr" presetSubtype="4" fill="hold" grpId="0" nodeType="withEffect">
                                  <p:stCondLst>
                                    <p:cond delay="2000"/>
                                  </p:stCondLst>
                                  <p:childTnLst>
                                    <p:set>
                                      <p:cBhvr>
                                        <p:cTn id="52" dur="1" fill="hold">
                                          <p:stCondLst>
                                            <p:cond delay="0"/>
                                          </p:stCondLst>
                                        </p:cTn>
                                        <p:tgtEl>
                                          <p:spTgt spid="13"/>
                                        </p:tgtEl>
                                        <p:attrNameLst>
                                          <p:attrName>style.visibility</p:attrName>
                                        </p:attrNameLst>
                                      </p:cBhvr>
                                      <p:to>
                                        <p:strVal val="visible"/>
                                      </p:to>
                                    </p:se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ppt_h/2"/>
                                          </p:val>
                                        </p:tav>
                                        <p:tav tm="100000">
                                          <p:val>
                                            <p:strVal val="#ppt_y"/>
                                          </p:val>
                                        </p:tav>
                                      </p:tavLst>
                                    </p:anim>
                                    <p:anim calcmode="lin" valueType="num">
                                      <p:cBhvr>
                                        <p:cTn id="55" dur="1000" fill="hold"/>
                                        <p:tgtEl>
                                          <p:spTgt spid="13"/>
                                        </p:tgtEl>
                                        <p:attrNameLst>
                                          <p:attrName>ppt_w</p:attrName>
                                        </p:attrNameLst>
                                      </p:cBhvr>
                                      <p:tavLst>
                                        <p:tav tm="0">
                                          <p:val>
                                            <p:strVal val="#ppt_w"/>
                                          </p:val>
                                        </p:tav>
                                        <p:tav tm="100000">
                                          <p:val>
                                            <p:strVal val="#ppt_w"/>
                                          </p:val>
                                        </p:tav>
                                      </p:tavLst>
                                    </p:anim>
                                    <p:anim calcmode="lin" valueType="num">
                                      <p:cBhvr>
                                        <p:cTn id="56" dur="1000" fill="hold"/>
                                        <p:tgtEl>
                                          <p:spTgt spid="13"/>
                                        </p:tgtEl>
                                        <p:attrNameLst>
                                          <p:attrName>ppt_h</p:attrName>
                                        </p:attrNameLst>
                                      </p:cBhvr>
                                      <p:tavLst>
                                        <p:tav tm="0">
                                          <p:val>
                                            <p:fltVal val="0"/>
                                          </p:val>
                                        </p:tav>
                                        <p:tav tm="100000">
                                          <p:val>
                                            <p:strVal val="#ppt_h"/>
                                          </p:val>
                                        </p:tav>
                                      </p:tavLst>
                                    </p:anim>
                                  </p:childTnLst>
                                </p:cTn>
                              </p:par>
                              <p:par>
                                <p:cTn id="57" presetID="22" presetClass="entr" presetSubtype="1" fill="hold" grpId="0" nodeType="withEffect">
                                  <p:stCondLst>
                                    <p:cond delay="1500"/>
                                  </p:stCondLst>
                                  <p:childTnLst>
                                    <p:set>
                                      <p:cBhvr>
                                        <p:cTn id="58" dur="1" fill="hold">
                                          <p:stCondLst>
                                            <p:cond delay="0"/>
                                          </p:stCondLst>
                                        </p:cTn>
                                        <p:tgtEl>
                                          <p:spTgt spid="87"/>
                                        </p:tgtEl>
                                        <p:attrNameLst>
                                          <p:attrName>style.visibility</p:attrName>
                                        </p:attrNameLst>
                                      </p:cBhvr>
                                      <p:to>
                                        <p:strVal val="visible"/>
                                      </p:to>
                                    </p:set>
                                    <p:animEffect transition="in" filter="wipe(up)">
                                      <p:cBhvr>
                                        <p:cTn id="59" dur="1500"/>
                                        <p:tgtEl>
                                          <p:spTgt spid="87"/>
                                        </p:tgtEl>
                                      </p:cBhvr>
                                    </p:animEffect>
                                  </p:childTnLst>
                                </p:cTn>
                              </p:par>
                              <p:par>
                                <p:cTn id="60" presetID="22" presetClass="entr" presetSubtype="1" fill="hold" grpId="0" nodeType="withEffect">
                                  <p:stCondLst>
                                    <p:cond delay="1500"/>
                                  </p:stCondLst>
                                  <p:childTnLst>
                                    <p:set>
                                      <p:cBhvr>
                                        <p:cTn id="61" dur="1" fill="hold">
                                          <p:stCondLst>
                                            <p:cond delay="0"/>
                                          </p:stCondLst>
                                        </p:cTn>
                                        <p:tgtEl>
                                          <p:spTgt spid="89"/>
                                        </p:tgtEl>
                                        <p:attrNameLst>
                                          <p:attrName>style.visibility</p:attrName>
                                        </p:attrNameLst>
                                      </p:cBhvr>
                                      <p:to>
                                        <p:strVal val="visible"/>
                                      </p:to>
                                    </p:set>
                                    <p:animEffect transition="in" filter="wipe(up)">
                                      <p:cBhvr>
                                        <p:cTn id="62" dur="1500"/>
                                        <p:tgtEl>
                                          <p:spTgt spid="89"/>
                                        </p:tgtEl>
                                      </p:cBhvr>
                                    </p:animEffect>
                                  </p:childTnLst>
                                </p:cTn>
                              </p:par>
                              <p:par>
                                <p:cTn id="63" presetID="22" presetClass="entr" presetSubtype="1" fill="hold" grpId="0" nodeType="withEffect">
                                  <p:stCondLst>
                                    <p:cond delay="1500"/>
                                  </p:stCondLst>
                                  <p:childTnLst>
                                    <p:set>
                                      <p:cBhvr>
                                        <p:cTn id="64" dur="1" fill="hold">
                                          <p:stCondLst>
                                            <p:cond delay="0"/>
                                          </p:stCondLst>
                                        </p:cTn>
                                        <p:tgtEl>
                                          <p:spTgt spid="90"/>
                                        </p:tgtEl>
                                        <p:attrNameLst>
                                          <p:attrName>style.visibility</p:attrName>
                                        </p:attrNameLst>
                                      </p:cBhvr>
                                      <p:to>
                                        <p:strVal val="visible"/>
                                      </p:to>
                                    </p:set>
                                    <p:animEffect transition="in" filter="wipe(up)">
                                      <p:cBhvr>
                                        <p:cTn id="65" dur="1500"/>
                                        <p:tgtEl>
                                          <p:spTgt spid="90"/>
                                        </p:tgtEl>
                                      </p:cBhvr>
                                    </p:animEffect>
                                  </p:childTnLst>
                                </p:cTn>
                              </p:par>
                              <p:par>
                                <p:cTn id="66" presetID="22" presetClass="entr" presetSubtype="1" fill="hold" grpId="0" nodeType="withEffect">
                                  <p:stCondLst>
                                    <p:cond delay="1500"/>
                                  </p:stCondLst>
                                  <p:childTnLst>
                                    <p:set>
                                      <p:cBhvr>
                                        <p:cTn id="67" dur="1" fill="hold">
                                          <p:stCondLst>
                                            <p:cond delay="0"/>
                                          </p:stCondLst>
                                        </p:cTn>
                                        <p:tgtEl>
                                          <p:spTgt spid="91"/>
                                        </p:tgtEl>
                                        <p:attrNameLst>
                                          <p:attrName>style.visibility</p:attrName>
                                        </p:attrNameLst>
                                      </p:cBhvr>
                                      <p:to>
                                        <p:strVal val="visible"/>
                                      </p:to>
                                    </p:set>
                                    <p:animEffect transition="in" filter="wipe(up)">
                                      <p:cBhvr>
                                        <p:cTn id="68" dur="1500"/>
                                        <p:tgtEl>
                                          <p:spTgt spid="91"/>
                                        </p:tgtEl>
                                      </p:cBhvr>
                                    </p:animEffect>
                                  </p:childTnLst>
                                </p:cTn>
                              </p:par>
                              <p:par>
                                <p:cTn id="69" presetID="22" presetClass="entr" presetSubtype="1" fill="hold" grpId="0" nodeType="withEffect">
                                  <p:stCondLst>
                                    <p:cond delay="1500"/>
                                  </p:stCondLst>
                                  <p:childTnLst>
                                    <p:set>
                                      <p:cBhvr>
                                        <p:cTn id="70" dur="1" fill="hold">
                                          <p:stCondLst>
                                            <p:cond delay="0"/>
                                          </p:stCondLst>
                                        </p:cTn>
                                        <p:tgtEl>
                                          <p:spTgt spid="92"/>
                                        </p:tgtEl>
                                        <p:attrNameLst>
                                          <p:attrName>style.visibility</p:attrName>
                                        </p:attrNameLst>
                                      </p:cBhvr>
                                      <p:to>
                                        <p:strVal val="visible"/>
                                      </p:to>
                                    </p:set>
                                    <p:animEffect transition="in" filter="wipe(up)">
                                      <p:cBhvr>
                                        <p:cTn id="71" dur="1500"/>
                                        <p:tgtEl>
                                          <p:spTgt spid="92"/>
                                        </p:tgtEl>
                                      </p:cBhvr>
                                    </p:animEffect>
                                  </p:childTnLst>
                                </p:cTn>
                              </p:par>
                              <p:par>
                                <p:cTn id="72" presetID="22" presetClass="entr" presetSubtype="1" fill="hold" grpId="0" nodeType="withEffect">
                                  <p:stCondLst>
                                    <p:cond delay="1500"/>
                                  </p:stCondLst>
                                  <p:childTnLst>
                                    <p:set>
                                      <p:cBhvr>
                                        <p:cTn id="73" dur="1" fill="hold">
                                          <p:stCondLst>
                                            <p:cond delay="0"/>
                                          </p:stCondLst>
                                        </p:cTn>
                                        <p:tgtEl>
                                          <p:spTgt spid="93"/>
                                        </p:tgtEl>
                                        <p:attrNameLst>
                                          <p:attrName>style.visibility</p:attrName>
                                        </p:attrNameLst>
                                      </p:cBhvr>
                                      <p:to>
                                        <p:strVal val="visible"/>
                                      </p:to>
                                    </p:set>
                                    <p:animEffect transition="in" filter="wipe(up)">
                                      <p:cBhvr>
                                        <p:cTn id="74" dur="1500"/>
                                        <p:tgtEl>
                                          <p:spTgt spid="93"/>
                                        </p:tgtEl>
                                      </p:cBhvr>
                                    </p:animEffect>
                                  </p:childTnLst>
                                </p:cTn>
                              </p:par>
                              <p:par>
                                <p:cTn id="75" presetID="55" presetClass="entr" presetSubtype="0" fill="hold" nodeType="withEffect">
                                  <p:stCondLst>
                                    <p:cond delay="2500"/>
                                  </p:stCondLst>
                                  <p:childTnLst>
                                    <p:set>
                                      <p:cBhvr>
                                        <p:cTn id="76" dur="1" fill="hold">
                                          <p:stCondLst>
                                            <p:cond delay="0"/>
                                          </p:stCondLst>
                                        </p:cTn>
                                        <p:tgtEl>
                                          <p:spTgt spid="3"/>
                                        </p:tgtEl>
                                        <p:attrNameLst>
                                          <p:attrName>style.visibility</p:attrName>
                                        </p:attrNameLst>
                                      </p:cBhvr>
                                      <p:to>
                                        <p:strVal val="visible"/>
                                      </p:to>
                                    </p:set>
                                    <p:anim calcmode="lin" valueType="num">
                                      <p:cBhvr>
                                        <p:cTn id="77" dur="1000" fill="hold"/>
                                        <p:tgtEl>
                                          <p:spTgt spid="3"/>
                                        </p:tgtEl>
                                        <p:attrNameLst>
                                          <p:attrName>ppt_w</p:attrName>
                                        </p:attrNameLst>
                                      </p:cBhvr>
                                      <p:tavLst>
                                        <p:tav tm="0">
                                          <p:val>
                                            <p:strVal val="#ppt_w*0.70"/>
                                          </p:val>
                                        </p:tav>
                                        <p:tav tm="100000">
                                          <p:val>
                                            <p:strVal val="#ppt_w"/>
                                          </p:val>
                                        </p:tav>
                                      </p:tavLst>
                                    </p:anim>
                                    <p:anim calcmode="lin" valueType="num">
                                      <p:cBhvr>
                                        <p:cTn id="78" dur="1000" fill="hold"/>
                                        <p:tgtEl>
                                          <p:spTgt spid="3"/>
                                        </p:tgtEl>
                                        <p:attrNameLst>
                                          <p:attrName>ppt_h</p:attrName>
                                        </p:attrNameLst>
                                      </p:cBhvr>
                                      <p:tavLst>
                                        <p:tav tm="0">
                                          <p:val>
                                            <p:strVal val="#ppt_h"/>
                                          </p:val>
                                        </p:tav>
                                        <p:tav tm="100000">
                                          <p:val>
                                            <p:strVal val="#ppt_h"/>
                                          </p:val>
                                        </p:tav>
                                      </p:tavLst>
                                    </p:anim>
                                    <p:animEffect transition="in" filter="fade">
                                      <p:cBhvr>
                                        <p:cTn id="79" dur="1000"/>
                                        <p:tgtEl>
                                          <p:spTgt spid="3"/>
                                        </p:tgtEl>
                                      </p:cBhvr>
                                    </p:animEffect>
                                  </p:childTnLst>
                                </p:cTn>
                              </p:par>
                              <p:par>
                                <p:cTn id="80" presetID="55" presetClass="entr" presetSubtype="0" fill="hold" nodeType="withEffect">
                                  <p:stCondLst>
                                    <p:cond delay="2750"/>
                                  </p:stCondLst>
                                  <p:childTnLst>
                                    <p:set>
                                      <p:cBhvr>
                                        <p:cTn id="81" dur="1" fill="hold">
                                          <p:stCondLst>
                                            <p:cond delay="0"/>
                                          </p:stCondLst>
                                        </p:cTn>
                                        <p:tgtEl>
                                          <p:spTgt spid="5"/>
                                        </p:tgtEl>
                                        <p:attrNameLst>
                                          <p:attrName>style.visibility</p:attrName>
                                        </p:attrNameLst>
                                      </p:cBhvr>
                                      <p:to>
                                        <p:strVal val="visible"/>
                                      </p:to>
                                    </p:set>
                                    <p:anim calcmode="lin" valueType="num">
                                      <p:cBhvr>
                                        <p:cTn id="82" dur="1000" fill="hold"/>
                                        <p:tgtEl>
                                          <p:spTgt spid="5"/>
                                        </p:tgtEl>
                                        <p:attrNameLst>
                                          <p:attrName>ppt_w</p:attrName>
                                        </p:attrNameLst>
                                      </p:cBhvr>
                                      <p:tavLst>
                                        <p:tav tm="0">
                                          <p:val>
                                            <p:strVal val="#ppt_w*0.70"/>
                                          </p:val>
                                        </p:tav>
                                        <p:tav tm="100000">
                                          <p:val>
                                            <p:strVal val="#ppt_w"/>
                                          </p:val>
                                        </p:tav>
                                      </p:tavLst>
                                    </p:anim>
                                    <p:anim calcmode="lin" valueType="num">
                                      <p:cBhvr>
                                        <p:cTn id="83" dur="1000" fill="hold"/>
                                        <p:tgtEl>
                                          <p:spTgt spid="5"/>
                                        </p:tgtEl>
                                        <p:attrNameLst>
                                          <p:attrName>ppt_h</p:attrName>
                                        </p:attrNameLst>
                                      </p:cBhvr>
                                      <p:tavLst>
                                        <p:tav tm="0">
                                          <p:val>
                                            <p:strVal val="#ppt_h"/>
                                          </p:val>
                                        </p:tav>
                                        <p:tav tm="100000">
                                          <p:val>
                                            <p:strVal val="#ppt_h"/>
                                          </p:val>
                                        </p:tav>
                                      </p:tavLst>
                                    </p:anim>
                                    <p:animEffect transition="in" filter="fade">
                                      <p:cBhvr>
                                        <p:cTn id="84" dur="1000"/>
                                        <p:tgtEl>
                                          <p:spTgt spid="5"/>
                                        </p:tgtEl>
                                      </p:cBhvr>
                                    </p:animEffect>
                                  </p:childTnLst>
                                </p:cTn>
                              </p:par>
                              <p:par>
                                <p:cTn id="85" presetID="17" presetClass="entr" presetSubtype="8" fill="hold" nodeType="withEffect">
                                  <p:stCondLst>
                                    <p:cond delay="2750"/>
                                  </p:stCondLst>
                                  <p:childTnLst>
                                    <p:set>
                                      <p:cBhvr>
                                        <p:cTn id="86" dur="1" fill="hold">
                                          <p:stCondLst>
                                            <p:cond delay="0"/>
                                          </p:stCondLst>
                                        </p:cTn>
                                        <p:tgtEl>
                                          <p:spTgt spid="79"/>
                                        </p:tgtEl>
                                        <p:attrNameLst>
                                          <p:attrName>style.visibility</p:attrName>
                                        </p:attrNameLst>
                                      </p:cBhvr>
                                      <p:to>
                                        <p:strVal val="visible"/>
                                      </p:to>
                                    </p:set>
                                    <p:anim calcmode="lin" valueType="num">
                                      <p:cBhvr>
                                        <p:cTn id="87" dur="1000" fill="hold"/>
                                        <p:tgtEl>
                                          <p:spTgt spid="79"/>
                                        </p:tgtEl>
                                        <p:attrNameLst>
                                          <p:attrName>ppt_x</p:attrName>
                                        </p:attrNameLst>
                                      </p:cBhvr>
                                      <p:tavLst>
                                        <p:tav tm="0">
                                          <p:val>
                                            <p:strVal val="#ppt_x-#ppt_w/2"/>
                                          </p:val>
                                        </p:tav>
                                        <p:tav tm="100000">
                                          <p:val>
                                            <p:strVal val="#ppt_x"/>
                                          </p:val>
                                        </p:tav>
                                      </p:tavLst>
                                    </p:anim>
                                    <p:anim calcmode="lin" valueType="num">
                                      <p:cBhvr>
                                        <p:cTn id="88" dur="1000" fill="hold"/>
                                        <p:tgtEl>
                                          <p:spTgt spid="79"/>
                                        </p:tgtEl>
                                        <p:attrNameLst>
                                          <p:attrName>ppt_y</p:attrName>
                                        </p:attrNameLst>
                                      </p:cBhvr>
                                      <p:tavLst>
                                        <p:tav tm="0">
                                          <p:val>
                                            <p:strVal val="#ppt_y"/>
                                          </p:val>
                                        </p:tav>
                                        <p:tav tm="100000">
                                          <p:val>
                                            <p:strVal val="#ppt_y"/>
                                          </p:val>
                                        </p:tav>
                                      </p:tavLst>
                                    </p:anim>
                                    <p:anim calcmode="lin" valueType="num">
                                      <p:cBhvr>
                                        <p:cTn id="89" dur="1000" fill="hold"/>
                                        <p:tgtEl>
                                          <p:spTgt spid="79"/>
                                        </p:tgtEl>
                                        <p:attrNameLst>
                                          <p:attrName>ppt_w</p:attrName>
                                        </p:attrNameLst>
                                      </p:cBhvr>
                                      <p:tavLst>
                                        <p:tav tm="0">
                                          <p:val>
                                            <p:fltVal val="0"/>
                                          </p:val>
                                        </p:tav>
                                        <p:tav tm="100000">
                                          <p:val>
                                            <p:strVal val="#ppt_w"/>
                                          </p:val>
                                        </p:tav>
                                      </p:tavLst>
                                    </p:anim>
                                    <p:anim calcmode="lin" valueType="num">
                                      <p:cBhvr>
                                        <p:cTn id="90" dur="1000" fill="hold"/>
                                        <p:tgtEl>
                                          <p:spTgt spid="79"/>
                                        </p:tgtEl>
                                        <p:attrNameLst>
                                          <p:attrName>ppt_h</p:attrName>
                                        </p:attrNameLst>
                                      </p:cBhvr>
                                      <p:tavLst>
                                        <p:tav tm="0">
                                          <p:val>
                                            <p:strVal val="#ppt_h"/>
                                          </p:val>
                                        </p:tav>
                                        <p:tav tm="100000">
                                          <p:val>
                                            <p:strVal val="#ppt_h"/>
                                          </p:val>
                                        </p:tav>
                                      </p:tavLst>
                                    </p:anim>
                                  </p:childTnLst>
                                </p:cTn>
                              </p:par>
                              <p:par>
                                <p:cTn id="91" presetID="55" presetClass="entr" presetSubtype="0" fill="hold" nodeType="withEffect">
                                  <p:stCondLst>
                                    <p:cond delay="3000"/>
                                  </p:stCondLst>
                                  <p:childTnLst>
                                    <p:set>
                                      <p:cBhvr>
                                        <p:cTn id="92" dur="1" fill="hold">
                                          <p:stCondLst>
                                            <p:cond delay="0"/>
                                          </p:stCondLst>
                                        </p:cTn>
                                        <p:tgtEl>
                                          <p:spTgt spid="7"/>
                                        </p:tgtEl>
                                        <p:attrNameLst>
                                          <p:attrName>style.visibility</p:attrName>
                                        </p:attrNameLst>
                                      </p:cBhvr>
                                      <p:to>
                                        <p:strVal val="visible"/>
                                      </p:to>
                                    </p:set>
                                    <p:anim calcmode="lin" valueType="num">
                                      <p:cBhvr>
                                        <p:cTn id="93" dur="1000" fill="hold"/>
                                        <p:tgtEl>
                                          <p:spTgt spid="7"/>
                                        </p:tgtEl>
                                        <p:attrNameLst>
                                          <p:attrName>ppt_w</p:attrName>
                                        </p:attrNameLst>
                                      </p:cBhvr>
                                      <p:tavLst>
                                        <p:tav tm="0">
                                          <p:val>
                                            <p:strVal val="#ppt_w*0.70"/>
                                          </p:val>
                                        </p:tav>
                                        <p:tav tm="100000">
                                          <p:val>
                                            <p:strVal val="#ppt_w"/>
                                          </p:val>
                                        </p:tav>
                                      </p:tavLst>
                                    </p:anim>
                                    <p:anim calcmode="lin" valueType="num">
                                      <p:cBhvr>
                                        <p:cTn id="94" dur="1000" fill="hold"/>
                                        <p:tgtEl>
                                          <p:spTgt spid="7"/>
                                        </p:tgtEl>
                                        <p:attrNameLst>
                                          <p:attrName>ppt_h</p:attrName>
                                        </p:attrNameLst>
                                      </p:cBhvr>
                                      <p:tavLst>
                                        <p:tav tm="0">
                                          <p:val>
                                            <p:strVal val="#ppt_h"/>
                                          </p:val>
                                        </p:tav>
                                        <p:tav tm="100000">
                                          <p:val>
                                            <p:strVal val="#ppt_h"/>
                                          </p:val>
                                        </p:tav>
                                      </p:tavLst>
                                    </p:anim>
                                    <p:animEffect transition="in" filter="fade">
                                      <p:cBhvr>
                                        <p:cTn id="95" dur="1000"/>
                                        <p:tgtEl>
                                          <p:spTgt spid="7"/>
                                        </p:tgtEl>
                                      </p:cBhvr>
                                    </p:animEffect>
                                  </p:childTnLst>
                                </p:cTn>
                              </p:par>
                              <p:par>
                                <p:cTn id="96" presetID="17" presetClass="entr" presetSubtype="8" fill="hold" nodeType="withEffect">
                                  <p:stCondLst>
                                    <p:cond delay="3000"/>
                                  </p:stCondLst>
                                  <p:childTnLst>
                                    <p:set>
                                      <p:cBhvr>
                                        <p:cTn id="97" dur="1" fill="hold">
                                          <p:stCondLst>
                                            <p:cond delay="0"/>
                                          </p:stCondLst>
                                        </p:cTn>
                                        <p:tgtEl>
                                          <p:spTgt spid="100"/>
                                        </p:tgtEl>
                                        <p:attrNameLst>
                                          <p:attrName>style.visibility</p:attrName>
                                        </p:attrNameLst>
                                      </p:cBhvr>
                                      <p:to>
                                        <p:strVal val="visible"/>
                                      </p:to>
                                    </p:set>
                                    <p:anim calcmode="lin" valueType="num">
                                      <p:cBhvr>
                                        <p:cTn id="98" dur="1000" fill="hold"/>
                                        <p:tgtEl>
                                          <p:spTgt spid="100"/>
                                        </p:tgtEl>
                                        <p:attrNameLst>
                                          <p:attrName>ppt_x</p:attrName>
                                        </p:attrNameLst>
                                      </p:cBhvr>
                                      <p:tavLst>
                                        <p:tav tm="0">
                                          <p:val>
                                            <p:strVal val="#ppt_x-#ppt_w/2"/>
                                          </p:val>
                                        </p:tav>
                                        <p:tav tm="100000">
                                          <p:val>
                                            <p:strVal val="#ppt_x"/>
                                          </p:val>
                                        </p:tav>
                                      </p:tavLst>
                                    </p:anim>
                                    <p:anim calcmode="lin" valueType="num">
                                      <p:cBhvr>
                                        <p:cTn id="99" dur="1000" fill="hold"/>
                                        <p:tgtEl>
                                          <p:spTgt spid="100"/>
                                        </p:tgtEl>
                                        <p:attrNameLst>
                                          <p:attrName>ppt_y</p:attrName>
                                        </p:attrNameLst>
                                      </p:cBhvr>
                                      <p:tavLst>
                                        <p:tav tm="0">
                                          <p:val>
                                            <p:strVal val="#ppt_y"/>
                                          </p:val>
                                        </p:tav>
                                        <p:tav tm="100000">
                                          <p:val>
                                            <p:strVal val="#ppt_y"/>
                                          </p:val>
                                        </p:tav>
                                      </p:tavLst>
                                    </p:anim>
                                    <p:anim calcmode="lin" valueType="num">
                                      <p:cBhvr>
                                        <p:cTn id="100" dur="1000" fill="hold"/>
                                        <p:tgtEl>
                                          <p:spTgt spid="100"/>
                                        </p:tgtEl>
                                        <p:attrNameLst>
                                          <p:attrName>ppt_w</p:attrName>
                                        </p:attrNameLst>
                                      </p:cBhvr>
                                      <p:tavLst>
                                        <p:tav tm="0">
                                          <p:val>
                                            <p:fltVal val="0"/>
                                          </p:val>
                                        </p:tav>
                                        <p:tav tm="100000">
                                          <p:val>
                                            <p:strVal val="#ppt_w"/>
                                          </p:val>
                                        </p:tav>
                                      </p:tavLst>
                                    </p:anim>
                                    <p:anim calcmode="lin" valueType="num">
                                      <p:cBhvr>
                                        <p:cTn id="101" dur="1000" fill="hold"/>
                                        <p:tgtEl>
                                          <p:spTgt spid="100"/>
                                        </p:tgtEl>
                                        <p:attrNameLst>
                                          <p:attrName>ppt_h</p:attrName>
                                        </p:attrNameLst>
                                      </p:cBhvr>
                                      <p:tavLst>
                                        <p:tav tm="0">
                                          <p:val>
                                            <p:strVal val="#ppt_h"/>
                                          </p:val>
                                        </p:tav>
                                        <p:tav tm="100000">
                                          <p:val>
                                            <p:strVal val="#ppt_h"/>
                                          </p:val>
                                        </p:tav>
                                      </p:tavLst>
                                    </p:anim>
                                  </p:childTnLst>
                                </p:cTn>
                              </p:par>
                              <p:par>
                                <p:cTn id="102" presetID="55" presetClass="entr" presetSubtype="0" fill="hold" nodeType="withEffect">
                                  <p:stCondLst>
                                    <p:cond delay="3250"/>
                                  </p:stCondLst>
                                  <p:childTnLst>
                                    <p:set>
                                      <p:cBhvr>
                                        <p:cTn id="103" dur="1" fill="hold">
                                          <p:stCondLst>
                                            <p:cond delay="0"/>
                                          </p:stCondLst>
                                        </p:cTn>
                                        <p:tgtEl>
                                          <p:spTgt spid="8"/>
                                        </p:tgtEl>
                                        <p:attrNameLst>
                                          <p:attrName>style.visibility</p:attrName>
                                        </p:attrNameLst>
                                      </p:cBhvr>
                                      <p:to>
                                        <p:strVal val="visible"/>
                                      </p:to>
                                    </p:set>
                                    <p:anim calcmode="lin" valueType="num">
                                      <p:cBhvr>
                                        <p:cTn id="104" dur="1000" fill="hold"/>
                                        <p:tgtEl>
                                          <p:spTgt spid="8"/>
                                        </p:tgtEl>
                                        <p:attrNameLst>
                                          <p:attrName>ppt_w</p:attrName>
                                        </p:attrNameLst>
                                      </p:cBhvr>
                                      <p:tavLst>
                                        <p:tav tm="0">
                                          <p:val>
                                            <p:strVal val="#ppt_w*0.70"/>
                                          </p:val>
                                        </p:tav>
                                        <p:tav tm="100000">
                                          <p:val>
                                            <p:strVal val="#ppt_w"/>
                                          </p:val>
                                        </p:tav>
                                      </p:tavLst>
                                    </p:anim>
                                    <p:anim calcmode="lin" valueType="num">
                                      <p:cBhvr>
                                        <p:cTn id="105" dur="1000" fill="hold"/>
                                        <p:tgtEl>
                                          <p:spTgt spid="8"/>
                                        </p:tgtEl>
                                        <p:attrNameLst>
                                          <p:attrName>ppt_h</p:attrName>
                                        </p:attrNameLst>
                                      </p:cBhvr>
                                      <p:tavLst>
                                        <p:tav tm="0">
                                          <p:val>
                                            <p:strVal val="#ppt_h"/>
                                          </p:val>
                                        </p:tav>
                                        <p:tav tm="100000">
                                          <p:val>
                                            <p:strVal val="#ppt_h"/>
                                          </p:val>
                                        </p:tav>
                                      </p:tavLst>
                                    </p:anim>
                                    <p:animEffect transition="in" filter="fade">
                                      <p:cBhvr>
                                        <p:cTn id="106" dur="1000"/>
                                        <p:tgtEl>
                                          <p:spTgt spid="8"/>
                                        </p:tgtEl>
                                      </p:cBhvr>
                                    </p:animEffect>
                                  </p:childTnLst>
                                </p:cTn>
                              </p:par>
                              <p:par>
                                <p:cTn id="107" presetID="17" presetClass="entr" presetSubtype="8" fill="hold" nodeType="withEffect">
                                  <p:stCondLst>
                                    <p:cond delay="3250"/>
                                  </p:stCondLst>
                                  <p:childTnLst>
                                    <p:set>
                                      <p:cBhvr>
                                        <p:cTn id="108" dur="1" fill="hold">
                                          <p:stCondLst>
                                            <p:cond delay="0"/>
                                          </p:stCondLst>
                                        </p:cTn>
                                        <p:tgtEl>
                                          <p:spTgt spid="103"/>
                                        </p:tgtEl>
                                        <p:attrNameLst>
                                          <p:attrName>style.visibility</p:attrName>
                                        </p:attrNameLst>
                                      </p:cBhvr>
                                      <p:to>
                                        <p:strVal val="visible"/>
                                      </p:to>
                                    </p:set>
                                    <p:anim calcmode="lin" valueType="num">
                                      <p:cBhvr>
                                        <p:cTn id="109" dur="1000" fill="hold"/>
                                        <p:tgtEl>
                                          <p:spTgt spid="103"/>
                                        </p:tgtEl>
                                        <p:attrNameLst>
                                          <p:attrName>ppt_x</p:attrName>
                                        </p:attrNameLst>
                                      </p:cBhvr>
                                      <p:tavLst>
                                        <p:tav tm="0">
                                          <p:val>
                                            <p:strVal val="#ppt_x-#ppt_w/2"/>
                                          </p:val>
                                        </p:tav>
                                        <p:tav tm="100000">
                                          <p:val>
                                            <p:strVal val="#ppt_x"/>
                                          </p:val>
                                        </p:tav>
                                      </p:tavLst>
                                    </p:anim>
                                    <p:anim calcmode="lin" valueType="num">
                                      <p:cBhvr>
                                        <p:cTn id="110" dur="1000" fill="hold"/>
                                        <p:tgtEl>
                                          <p:spTgt spid="103"/>
                                        </p:tgtEl>
                                        <p:attrNameLst>
                                          <p:attrName>ppt_y</p:attrName>
                                        </p:attrNameLst>
                                      </p:cBhvr>
                                      <p:tavLst>
                                        <p:tav tm="0">
                                          <p:val>
                                            <p:strVal val="#ppt_y"/>
                                          </p:val>
                                        </p:tav>
                                        <p:tav tm="100000">
                                          <p:val>
                                            <p:strVal val="#ppt_y"/>
                                          </p:val>
                                        </p:tav>
                                      </p:tavLst>
                                    </p:anim>
                                    <p:anim calcmode="lin" valueType="num">
                                      <p:cBhvr>
                                        <p:cTn id="111" dur="1000" fill="hold"/>
                                        <p:tgtEl>
                                          <p:spTgt spid="103"/>
                                        </p:tgtEl>
                                        <p:attrNameLst>
                                          <p:attrName>ppt_w</p:attrName>
                                        </p:attrNameLst>
                                      </p:cBhvr>
                                      <p:tavLst>
                                        <p:tav tm="0">
                                          <p:val>
                                            <p:fltVal val="0"/>
                                          </p:val>
                                        </p:tav>
                                        <p:tav tm="100000">
                                          <p:val>
                                            <p:strVal val="#ppt_w"/>
                                          </p:val>
                                        </p:tav>
                                      </p:tavLst>
                                    </p:anim>
                                    <p:anim calcmode="lin" valueType="num">
                                      <p:cBhvr>
                                        <p:cTn id="112" dur="1000" fill="hold"/>
                                        <p:tgtEl>
                                          <p:spTgt spid="103"/>
                                        </p:tgtEl>
                                        <p:attrNameLst>
                                          <p:attrName>ppt_h</p:attrName>
                                        </p:attrNameLst>
                                      </p:cBhvr>
                                      <p:tavLst>
                                        <p:tav tm="0">
                                          <p:val>
                                            <p:strVal val="#ppt_h"/>
                                          </p:val>
                                        </p:tav>
                                        <p:tav tm="100000">
                                          <p:val>
                                            <p:strVal val="#ppt_h"/>
                                          </p:val>
                                        </p:tav>
                                      </p:tavLst>
                                    </p:anim>
                                  </p:childTnLst>
                                </p:cTn>
                              </p:par>
                              <p:par>
                                <p:cTn id="113" presetID="55" presetClass="entr" presetSubtype="0" fill="hold" nodeType="withEffect">
                                  <p:stCondLst>
                                    <p:cond delay="3500"/>
                                  </p:stCondLst>
                                  <p:childTnLst>
                                    <p:set>
                                      <p:cBhvr>
                                        <p:cTn id="114" dur="1" fill="hold">
                                          <p:stCondLst>
                                            <p:cond delay="0"/>
                                          </p:stCondLst>
                                        </p:cTn>
                                        <p:tgtEl>
                                          <p:spTgt spid="9"/>
                                        </p:tgtEl>
                                        <p:attrNameLst>
                                          <p:attrName>style.visibility</p:attrName>
                                        </p:attrNameLst>
                                      </p:cBhvr>
                                      <p:to>
                                        <p:strVal val="visible"/>
                                      </p:to>
                                    </p:set>
                                    <p:anim calcmode="lin" valueType="num">
                                      <p:cBhvr>
                                        <p:cTn id="115" dur="1000" fill="hold"/>
                                        <p:tgtEl>
                                          <p:spTgt spid="9"/>
                                        </p:tgtEl>
                                        <p:attrNameLst>
                                          <p:attrName>ppt_w</p:attrName>
                                        </p:attrNameLst>
                                      </p:cBhvr>
                                      <p:tavLst>
                                        <p:tav tm="0">
                                          <p:val>
                                            <p:strVal val="#ppt_w*0.70"/>
                                          </p:val>
                                        </p:tav>
                                        <p:tav tm="100000">
                                          <p:val>
                                            <p:strVal val="#ppt_w"/>
                                          </p:val>
                                        </p:tav>
                                      </p:tavLst>
                                    </p:anim>
                                    <p:anim calcmode="lin" valueType="num">
                                      <p:cBhvr>
                                        <p:cTn id="116" dur="1000" fill="hold"/>
                                        <p:tgtEl>
                                          <p:spTgt spid="9"/>
                                        </p:tgtEl>
                                        <p:attrNameLst>
                                          <p:attrName>ppt_h</p:attrName>
                                        </p:attrNameLst>
                                      </p:cBhvr>
                                      <p:tavLst>
                                        <p:tav tm="0">
                                          <p:val>
                                            <p:strVal val="#ppt_h"/>
                                          </p:val>
                                        </p:tav>
                                        <p:tav tm="100000">
                                          <p:val>
                                            <p:strVal val="#ppt_h"/>
                                          </p:val>
                                        </p:tav>
                                      </p:tavLst>
                                    </p:anim>
                                    <p:animEffect transition="in" filter="fade">
                                      <p:cBhvr>
                                        <p:cTn id="117" dur="1000"/>
                                        <p:tgtEl>
                                          <p:spTgt spid="9"/>
                                        </p:tgtEl>
                                      </p:cBhvr>
                                    </p:animEffect>
                                  </p:childTnLst>
                                </p:cTn>
                              </p:par>
                              <p:par>
                                <p:cTn id="118" presetID="17" presetClass="entr" presetSubtype="8" fill="hold" nodeType="withEffect">
                                  <p:stCondLst>
                                    <p:cond delay="3500"/>
                                  </p:stCondLst>
                                  <p:childTnLst>
                                    <p:set>
                                      <p:cBhvr>
                                        <p:cTn id="119" dur="1" fill="hold">
                                          <p:stCondLst>
                                            <p:cond delay="0"/>
                                          </p:stCondLst>
                                        </p:cTn>
                                        <p:tgtEl>
                                          <p:spTgt spid="115"/>
                                        </p:tgtEl>
                                        <p:attrNameLst>
                                          <p:attrName>style.visibility</p:attrName>
                                        </p:attrNameLst>
                                      </p:cBhvr>
                                      <p:to>
                                        <p:strVal val="visible"/>
                                      </p:to>
                                    </p:set>
                                    <p:anim calcmode="lin" valueType="num">
                                      <p:cBhvr>
                                        <p:cTn id="120" dur="1000" fill="hold"/>
                                        <p:tgtEl>
                                          <p:spTgt spid="115"/>
                                        </p:tgtEl>
                                        <p:attrNameLst>
                                          <p:attrName>ppt_x</p:attrName>
                                        </p:attrNameLst>
                                      </p:cBhvr>
                                      <p:tavLst>
                                        <p:tav tm="0">
                                          <p:val>
                                            <p:strVal val="#ppt_x-#ppt_w/2"/>
                                          </p:val>
                                        </p:tav>
                                        <p:tav tm="100000">
                                          <p:val>
                                            <p:strVal val="#ppt_x"/>
                                          </p:val>
                                        </p:tav>
                                      </p:tavLst>
                                    </p:anim>
                                    <p:anim calcmode="lin" valueType="num">
                                      <p:cBhvr>
                                        <p:cTn id="121" dur="1000" fill="hold"/>
                                        <p:tgtEl>
                                          <p:spTgt spid="115"/>
                                        </p:tgtEl>
                                        <p:attrNameLst>
                                          <p:attrName>ppt_y</p:attrName>
                                        </p:attrNameLst>
                                      </p:cBhvr>
                                      <p:tavLst>
                                        <p:tav tm="0">
                                          <p:val>
                                            <p:strVal val="#ppt_y"/>
                                          </p:val>
                                        </p:tav>
                                        <p:tav tm="100000">
                                          <p:val>
                                            <p:strVal val="#ppt_y"/>
                                          </p:val>
                                        </p:tav>
                                      </p:tavLst>
                                    </p:anim>
                                    <p:anim calcmode="lin" valueType="num">
                                      <p:cBhvr>
                                        <p:cTn id="122" dur="1000" fill="hold"/>
                                        <p:tgtEl>
                                          <p:spTgt spid="115"/>
                                        </p:tgtEl>
                                        <p:attrNameLst>
                                          <p:attrName>ppt_w</p:attrName>
                                        </p:attrNameLst>
                                      </p:cBhvr>
                                      <p:tavLst>
                                        <p:tav tm="0">
                                          <p:val>
                                            <p:fltVal val="0"/>
                                          </p:val>
                                        </p:tav>
                                        <p:tav tm="100000">
                                          <p:val>
                                            <p:strVal val="#ppt_w"/>
                                          </p:val>
                                        </p:tav>
                                      </p:tavLst>
                                    </p:anim>
                                    <p:anim calcmode="lin" valueType="num">
                                      <p:cBhvr>
                                        <p:cTn id="123" dur="1000" fill="hold"/>
                                        <p:tgtEl>
                                          <p:spTgt spid="115"/>
                                        </p:tgtEl>
                                        <p:attrNameLst>
                                          <p:attrName>ppt_h</p:attrName>
                                        </p:attrNameLst>
                                      </p:cBhvr>
                                      <p:tavLst>
                                        <p:tav tm="0">
                                          <p:val>
                                            <p:strVal val="#ppt_h"/>
                                          </p:val>
                                        </p:tav>
                                        <p:tav tm="100000">
                                          <p:val>
                                            <p:strVal val="#ppt_h"/>
                                          </p:val>
                                        </p:tav>
                                      </p:tavLst>
                                    </p:anim>
                                  </p:childTnLst>
                                </p:cTn>
                              </p:par>
                              <p:par>
                                <p:cTn id="124" presetID="55" presetClass="entr" presetSubtype="0" fill="hold" nodeType="withEffect">
                                  <p:stCondLst>
                                    <p:cond delay="3750"/>
                                  </p:stCondLst>
                                  <p:childTnLst>
                                    <p:set>
                                      <p:cBhvr>
                                        <p:cTn id="125" dur="1" fill="hold">
                                          <p:stCondLst>
                                            <p:cond delay="0"/>
                                          </p:stCondLst>
                                        </p:cTn>
                                        <p:tgtEl>
                                          <p:spTgt spid="10"/>
                                        </p:tgtEl>
                                        <p:attrNameLst>
                                          <p:attrName>style.visibility</p:attrName>
                                        </p:attrNameLst>
                                      </p:cBhvr>
                                      <p:to>
                                        <p:strVal val="visible"/>
                                      </p:to>
                                    </p:set>
                                    <p:anim calcmode="lin" valueType="num">
                                      <p:cBhvr>
                                        <p:cTn id="126" dur="1000" fill="hold"/>
                                        <p:tgtEl>
                                          <p:spTgt spid="10"/>
                                        </p:tgtEl>
                                        <p:attrNameLst>
                                          <p:attrName>ppt_w</p:attrName>
                                        </p:attrNameLst>
                                      </p:cBhvr>
                                      <p:tavLst>
                                        <p:tav tm="0">
                                          <p:val>
                                            <p:strVal val="#ppt_w*0.70"/>
                                          </p:val>
                                        </p:tav>
                                        <p:tav tm="100000">
                                          <p:val>
                                            <p:strVal val="#ppt_w"/>
                                          </p:val>
                                        </p:tav>
                                      </p:tavLst>
                                    </p:anim>
                                    <p:anim calcmode="lin" valueType="num">
                                      <p:cBhvr>
                                        <p:cTn id="127" dur="1000" fill="hold"/>
                                        <p:tgtEl>
                                          <p:spTgt spid="10"/>
                                        </p:tgtEl>
                                        <p:attrNameLst>
                                          <p:attrName>ppt_h</p:attrName>
                                        </p:attrNameLst>
                                      </p:cBhvr>
                                      <p:tavLst>
                                        <p:tav tm="0">
                                          <p:val>
                                            <p:strVal val="#ppt_h"/>
                                          </p:val>
                                        </p:tav>
                                        <p:tav tm="100000">
                                          <p:val>
                                            <p:strVal val="#ppt_h"/>
                                          </p:val>
                                        </p:tav>
                                      </p:tavLst>
                                    </p:anim>
                                    <p:animEffect transition="in" filter="fade">
                                      <p:cBhvr>
                                        <p:cTn id="128" dur="1000"/>
                                        <p:tgtEl>
                                          <p:spTgt spid="10"/>
                                        </p:tgtEl>
                                      </p:cBhvr>
                                    </p:animEffect>
                                  </p:childTnLst>
                                </p:cTn>
                              </p:par>
                              <p:par>
                                <p:cTn id="129" presetID="17" presetClass="entr" presetSubtype="8" fill="hold" nodeType="withEffect">
                                  <p:stCondLst>
                                    <p:cond delay="3750"/>
                                  </p:stCondLst>
                                  <p:childTnLst>
                                    <p:set>
                                      <p:cBhvr>
                                        <p:cTn id="130" dur="1" fill="hold">
                                          <p:stCondLst>
                                            <p:cond delay="0"/>
                                          </p:stCondLst>
                                        </p:cTn>
                                        <p:tgtEl>
                                          <p:spTgt spid="118"/>
                                        </p:tgtEl>
                                        <p:attrNameLst>
                                          <p:attrName>style.visibility</p:attrName>
                                        </p:attrNameLst>
                                      </p:cBhvr>
                                      <p:to>
                                        <p:strVal val="visible"/>
                                      </p:to>
                                    </p:set>
                                    <p:anim calcmode="lin" valueType="num">
                                      <p:cBhvr>
                                        <p:cTn id="131" dur="1000" fill="hold"/>
                                        <p:tgtEl>
                                          <p:spTgt spid="118"/>
                                        </p:tgtEl>
                                        <p:attrNameLst>
                                          <p:attrName>ppt_x</p:attrName>
                                        </p:attrNameLst>
                                      </p:cBhvr>
                                      <p:tavLst>
                                        <p:tav tm="0">
                                          <p:val>
                                            <p:strVal val="#ppt_x-#ppt_w/2"/>
                                          </p:val>
                                        </p:tav>
                                        <p:tav tm="100000">
                                          <p:val>
                                            <p:strVal val="#ppt_x"/>
                                          </p:val>
                                        </p:tav>
                                      </p:tavLst>
                                    </p:anim>
                                    <p:anim calcmode="lin" valueType="num">
                                      <p:cBhvr>
                                        <p:cTn id="132" dur="1000" fill="hold"/>
                                        <p:tgtEl>
                                          <p:spTgt spid="118"/>
                                        </p:tgtEl>
                                        <p:attrNameLst>
                                          <p:attrName>ppt_y</p:attrName>
                                        </p:attrNameLst>
                                      </p:cBhvr>
                                      <p:tavLst>
                                        <p:tav tm="0">
                                          <p:val>
                                            <p:strVal val="#ppt_y"/>
                                          </p:val>
                                        </p:tav>
                                        <p:tav tm="100000">
                                          <p:val>
                                            <p:strVal val="#ppt_y"/>
                                          </p:val>
                                        </p:tav>
                                      </p:tavLst>
                                    </p:anim>
                                    <p:anim calcmode="lin" valueType="num">
                                      <p:cBhvr>
                                        <p:cTn id="133" dur="1000" fill="hold"/>
                                        <p:tgtEl>
                                          <p:spTgt spid="118"/>
                                        </p:tgtEl>
                                        <p:attrNameLst>
                                          <p:attrName>ppt_w</p:attrName>
                                        </p:attrNameLst>
                                      </p:cBhvr>
                                      <p:tavLst>
                                        <p:tav tm="0">
                                          <p:val>
                                            <p:fltVal val="0"/>
                                          </p:val>
                                        </p:tav>
                                        <p:tav tm="100000">
                                          <p:val>
                                            <p:strVal val="#ppt_w"/>
                                          </p:val>
                                        </p:tav>
                                      </p:tavLst>
                                    </p:anim>
                                    <p:anim calcmode="lin" valueType="num">
                                      <p:cBhvr>
                                        <p:cTn id="134" dur="1000" fill="hold"/>
                                        <p:tgtEl>
                                          <p:spTgt spid="1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3" grpId="0" animBg="1"/>
      <p:bldP spid="108" grpId="0" animBg="1"/>
      <p:bldP spid="107" grpId="0" animBg="1"/>
      <p:bldP spid="106" grpId="0" animBg="1"/>
      <p:bldP spid="105" grpId="0" animBg="1"/>
      <p:bldP spid="87" grpId="0" animBg="1"/>
      <p:bldP spid="89" grpId="0" animBg="1"/>
      <p:bldP spid="90" grpId="0" animBg="1"/>
      <p:bldP spid="91" grpId="0" animBg="1"/>
      <p:bldP spid="92" grpId="0" animBg="1"/>
      <p:bldP spid="9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ounded Rectangle 56">
            <a:extLst>
              <a:ext uri="{FF2B5EF4-FFF2-40B4-BE49-F238E27FC236}">
                <a16:creationId xmlns="" xmlns:a16="http://schemas.microsoft.com/office/drawing/2014/main" id="{6B5F19E0-DFE4-4C7E-BB1B-DF1FDE1894A1}"/>
              </a:ext>
            </a:extLst>
          </p:cNvPr>
          <p:cNvSpPr/>
          <p:nvPr/>
        </p:nvSpPr>
        <p:spPr>
          <a:xfrm>
            <a:off x="8171852" y="1263816"/>
            <a:ext cx="3731660" cy="3558408"/>
          </a:xfrm>
          <a:prstGeom prst="roundRect">
            <a:avLst>
              <a:gd name="adj" fmla="val 10741"/>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solidFill>
                <a:srgbClr val="FFFFFF"/>
              </a:solidFill>
              <a:latin typeface="+mj-lt"/>
            </a:endParaRPr>
          </a:p>
        </p:txBody>
      </p:sp>
      <p:sp>
        <p:nvSpPr>
          <p:cNvPr id="70" name="Rounded Rectangle 16">
            <a:extLst>
              <a:ext uri="{FF2B5EF4-FFF2-40B4-BE49-F238E27FC236}">
                <a16:creationId xmlns="" xmlns:a16="http://schemas.microsoft.com/office/drawing/2014/main" id="{2F978106-3D9E-42ED-AC1F-B3BC4C4A9922}"/>
              </a:ext>
            </a:extLst>
          </p:cNvPr>
          <p:cNvSpPr/>
          <p:nvPr/>
        </p:nvSpPr>
        <p:spPr>
          <a:xfrm>
            <a:off x="8338330" y="1418003"/>
            <a:ext cx="3398705" cy="473097"/>
          </a:xfrm>
          <a:prstGeom prst="roundRect">
            <a:avLst>
              <a:gd name="adj" fmla="val 50000"/>
            </a:avLst>
          </a:prstGeom>
          <a:gradFill>
            <a:gsLst>
              <a:gs pos="0">
                <a:srgbClr val="54B2DB"/>
              </a:gs>
              <a:gs pos="100000">
                <a:srgbClr val="4983D0"/>
              </a:gs>
            </a:gsLst>
            <a:lin ang="2277912"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effectLst>
                  <a:glow>
                    <a:srgbClr val="FF3399">
                      <a:alpha val="24000"/>
                    </a:srgbClr>
                  </a:glow>
                </a:effectLst>
              </a:rPr>
              <a:t>June - </a:t>
            </a:r>
            <a:r>
              <a:rPr lang="en-US" sz="2000" b="1" dirty="0" smtClean="0">
                <a:solidFill>
                  <a:schemeClr val="bg1"/>
                </a:solidFill>
                <a:effectLst>
                  <a:glow>
                    <a:srgbClr val="FF3399">
                      <a:alpha val="24000"/>
                    </a:srgbClr>
                  </a:glow>
                </a:effectLst>
              </a:rPr>
              <a:t>2023</a:t>
            </a:r>
            <a:endParaRPr lang="en-US" sz="2000" b="1" dirty="0">
              <a:solidFill>
                <a:schemeClr val="bg1"/>
              </a:solidFill>
              <a:effectLst>
                <a:glow>
                  <a:srgbClr val="FF3399">
                    <a:alpha val="24000"/>
                  </a:srgbClr>
                </a:glow>
              </a:effectLst>
            </a:endParaRPr>
          </a:p>
        </p:txBody>
      </p:sp>
      <p:sp>
        <p:nvSpPr>
          <p:cNvPr id="71" name="Rounded Rectangle 16">
            <a:extLst>
              <a:ext uri="{FF2B5EF4-FFF2-40B4-BE49-F238E27FC236}">
                <a16:creationId xmlns="" xmlns:a16="http://schemas.microsoft.com/office/drawing/2014/main" id="{EB29C53A-2FAC-44EC-9256-2FACC0830C6F}"/>
              </a:ext>
            </a:extLst>
          </p:cNvPr>
          <p:cNvSpPr/>
          <p:nvPr/>
        </p:nvSpPr>
        <p:spPr>
          <a:xfrm>
            <a:off x="8338329" y="2021656"/>
            <a:ext cx="3398706" cy="322444"/>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graphicFrame>
        <p:nvGraphicFramePr>
          <p:cNvPr id="72" name="Table 71">
            <a:extLst>
              <a:ext uri="{FF2B5EF4-FFF2-40B4-BE49-F238E27FC236}">
                <a16:creationId xmlns="" xmlns:a16="http://schemas.microsoft.com/office/drawing/2014/main" id="{AA726C89-D82A-4CA4-9E3B-9B480D19E312}"/>
              </a:ext>
            </a:extLst>
          </p:cNvPr>
          <p:cNvGraphicFramePr>
            <a:graphicFrameLocks noGrp="1"/>
          </p:cNvGraphicFramePr>
          <p:nvPr>
            <p:extLst>
              <p:ext uri="{D42A27DB-BD31-4B8C-83A1-F6EECF244321}">
                <p14:modId xmlns:p14="http://schemas.microsoft.com/office/powerpoint/2010/main" val="2794442191"/>
              </p:ext>
            </p:extLst>
          </p:nvPr>
        </p:nvGraphicFramePr>
        <p:xfrm>
          <a:off x="8338329" y="1983657"/>
          <a:ext cx="3398710" cy="2645333"/>
        </p:xfrm>
        <a:graphic>
          <a:graphicData uri="http://schemas.openxmlformats.org/drawingml/2006/table">
            <a:tbl>
              <a:tblPr firstRow="1" bandRow="1">
                <a:tableStyleId>{5C22544A-7EE6-4342-B048-85BDC9FD1C3A}</a:tableStyleId>
              </a:tblPr>
              <a:tblGrid>
                <a:gridCol w="485530">
                  <a:extLst>
                    <a:ext uri="{9D8B030D-6E8A-4147-A177-3AD203B41FA5}">
                      <a16:colId xmlns="" xmlns:a16="http://schemas.microsoft.com/office/drawing/2014/main" val="899368867"/>
                    </a:ext>
                  </a:extLst>
                </a:gridCol>
                <a:gridCol w="485530">
                  <a:extLst>
                    <a:ext uri="{9D8B030D-6E8A-4147-A177-3AD203B41FA5}">
                      <a16:colId xmlns="" xmlns:a16="http://schemas.microsoft.com/office/drawing/2014/main" val="2969252486"/>
                    </a:ext>
                  </a:extLst>
                </a:gridCol>
                <a:gridCol w="485530">
                  <a:extLst>
                    <a:ext uri="{9D8B030D-6E8A-4147-A177-3AD203B41FA5}">
                      <a16:colId xmlns="" xmlns:a16="http://schemas.microsoft.com/office/drawing/2014/main" val="417369745"/>
                    </a:ext>
                  </a:extLst>
                </a:gridCol>
                <a:gridCol w="485530">
                  <a:extLst>
                    <a:ext uri="{9D8B030D-6E8A-4147-A177-3AD203B41FA5}">
                      <a16:colId xmlns="" xmlns:a16="http://schemas.microsoft.com/office/drawing/2014/main" val="1300173309"/>
                    </a:ext>
                  </a:extLst>
                </a:gridCol>
                <a:gridCol w="485530">
                  <a:extLst>
                    <a:ext uri="{9D8B030D-6E8A-4147-A177-3AD203B41FA5}">
                      <a16:colId xmlns="" xmlns:a16="http://schemas.microsoft.com/office/drawing/2014/main" val="1432971021"/>
                    </a:ext>
                  </a:extLst>
                </a:gridCol>
                <a:gridCol w="485530">
                  <a:extLst>
                    <a:ext uri="{9D8B030D-6E8A-4147-A177-3AD203B41FA5}">
                      <a16:colId xmlns="" xmlns:a16="http://schemas.microsoft.com/office/drawing/2014/main" val="1041919202"/>
                    </a:ext>
                  </a:extLst>
                </a:gridCol>
                <a:gridCol w="485530">
                  <a:extLst>
                    <a:ext uri="{9D8B030D-6E8A-4147-A177-3AD203B41FA5}">
                      <a16:colId xmlns="" xmlns:a16="http://schemas.microsoft.com/office/drawing/2014/main" val="2831671788"/>
                    </a:ext>
                  </a:extLst>
                </a:gridCol>
              </a:tblGrid>
              <a:tr h="372909">
                <a:tc>
                  <a:txBody>
                    <a:bodyPr/>
                    <a:lstStyle/>
                    <a:p>
                      <a:pPr algn="ctr"/>
                      <a:r>
                        <a:rPr lang="en-US" sz="1000" dirty="0">
                          <a:solidFill>
                            <a:schemeClr val="bg1"/>
                          </a:solidFill>
                          <a:latin typeface="+mj-lt"/>
                        </a:rPr>
                        <a:t>SUN</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MON</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TUE</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WED</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THU</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FRI</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SAT</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33570079"/>
                  </a:ext>
                </a:extLst>
              </a:tr>
              <a:tr h="407879">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2</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3</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4</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608484436"/>
                  </a:ext>
                </a:extLst>
              </a:tr>
              <a:tr h="372909">
                <a:tc>
                  <a:txBody>
                    <a:bodyPr/>
                    <a:lstStyle/>
                    <a:p>
                      <a:pPr algn="ctr" fontAlgn="ctr"/>
                      <a:r>
                        <a:rPr lang="en-US" sz="1100" b="0" i="0" u="none" strike="noStrike" dirty="0">
                          <a:solidFill>
                            <a:schemeClr val="tx1"/>
                          </a:solidFill>
                          <a:effectLst/>
                          <a:latin typeface="+mj-lt"/>
                          <a:cs typeface="Arial" panose="020B0604020202020204" pitchFamily="34" charset="0"/>
                        </a:rPr>
                        <a:t>5</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6</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7</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8</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9</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10</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11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78336393"/>
                  </a:ext>
                </a:extLst>
              </a:tr>
              <a:tr h="372909">
                <a:tc>
                  <a:txBody>
                    <a:bodyPr/>
                    <a:lstStyle/>
                    <a:p>
                      <a:pPr algn="ctr" fontAlgn="ctr"/>
                      <a:r>
                        <a:rPr lang="en-US" sz="1100" b="0" i="0" u="none" strike="noStrike" dirty="0">
                          <a:solidFill>
                            <a:schemeClr val="tx1"/>
                          </a:solidFill>
                          <a:effectLst/>
                          <a:latin typeface="+mj-lt"/>
                          <a:cs typeface="Arial" panose="020B0604020202020204" pitchFamily="34" charset="0"/>
                        </a:rPr>
                        <a:t>12</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i="0" u="none" strike="noStrike" dirty="0">
                          <a:solidFill>
                            <a:schemeClr val="bg1"/>
                          </a:solidFill>
                          <a:effectLst/>
                          <a:latin typeface="+mj-lt"/>
                          <a:cs typeface="Arial" panose="020B0604020202020204" pitchFamily="34" charset="0"/>
                        </a:rPr>
                        <a:t>13</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en-US" sz="1100" b="0" i="0" u="none" strike="noStrike" dirty="0">
                          <a:solidFill>
                            <a:schemeClr val="tx1"/>
                          </a:solidFill>
                          <a:effectLst/>
                          <a:latin typeface="+mj-lt"/>
                          <a:cs typeface="Arial" panose="020B0604020202020204" pitchFamily="34" charset="0"/>
                        </a:rPr>
                        <a:t>14</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15</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16</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17</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18</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05699439"/>
                  </a:ext>
                </a:extLst>
              </a:tr>
              <a:tr h="372909">
                <a:tc>
                  <a:txBody>
                    <a:bodyPr/>
                    <a:lstStyle/>
                    <a:p>
                      <a:pPr algn="ctr" fontAlgn="ctr"/>
                      <a:r>
                        <a:rPr lang="en-US" sz="1100" b="0" i="0" u="none" strike="noStrike">
                          <a:solidFill>
                            <a:schemeClr val="tx1"/>
                          </a:solidFill>
                          <a:effectLst/>
                          <a:latin typeface="+mj-lt"/>
                          <a:cs typeface="Arial" panose="020B0604020202020204" pitchFamily="34" charset="0"/>
                        </a:rPr>
                        <a:t>19</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20</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21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22</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23</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24</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25</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31975264"/>
                  </a:ext>
                </a:extLst>
              </a:tr>
              <a:tr h="372909">
                <a:tc>
                  <a:txBody>
                    <a:bodyPr/>
                    <a:lstStyle/>
                    <a:p>
                      <a:pPr algn="ctr" fontAlgn="ctr"/>
                      <a:r>
                        <a:rPr lang="en-US" sz="1100" b="0" i="0" u="none" strike="noStrike">
                          <a:solidFill>
                            <a:schemeClr val="tx1"/>
                          </a:solidFill>
                          <a:effectLst/>
                          <a:latin typeface="+mj-lt"/>
                          <a:cs typeface="Arial" panose="020B0604020202020204" pitchFamily="34" charset="0"/>
                        </a:rPr>
                        <a:t>26</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27</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28</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29</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30</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100" b="0" i="0" u="none" strike="noStrike">
                        <a:solidFill>
                          <a:schemeClr val="tx1"/>
                        </a:solidFill>
                        <a:effectLst/>
                        <a:latin typeface="+mj-lt"/>
                        <a:cs typeface="Arial" panose="020B0604020202020204" pitchFamily="34" charset="0"/>
                      </a:endParaRP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36553096"/>
                  </a:ext>
                </a:extLst>
              </a:tr>
              <a:tr h="372909">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cs typeface="Arial" panose="020B0604020202020204" pitchFamily="34" charset="0"/>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063380500"/>
                  </a:ext>
                </a:extLst>
              </a:tr>
            </a:tbl>
          </a:graphicData>
        </a:graphic>
      </p:graphicFrame>
      <p:sp>
        <p:nvSpPr>
          <p:cNvPr id="73" name="Rounded Rectangle 56">
            <a:extLst>
              <a:ext uri="{FF2B5EF4-FFF2-40B4-BE49-F238E27FC236}">
                <a16:creationId xmlns="" xmlns:a16="http://schemas.microsoft.com/office/drawing/2014/main" id="{B6C38AC2-78A0-4AA7-A222-17AB6E3C39B4}"/>
              </a:ext>
            </a:extLst>
          </p:cNvPr>
          <p:cNvSpPr/>
          <p:nvPr/>
        </p:nvSpPr>
        <p:spPr>
          <a:xfrm>
            <a:off x="4224958" y="1263816"/>
            <a:ext cx="3731660" cy="3558408"/>
          </a:xfrm>
          <a:prstGeom prst="roundRect">
            <a:avLst>
              <a:gd name="adj" fmla="val 10741"/>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solidFill>
                <a:srgbClr val="FFFFFF"/>
              </a:solidFill>
              <a:latin typeface="+mj-lt"/>
            </a:endParaRPr>
          </a:p>
        </p:txBody>
      </p:sp>
      <p:sp>
        <p:nvSpPr>
          <p:cNvPr id="74" name="Rounded Rectangle 16">
            <a:extLst>
              <a:ext uri="{FF2B5EF4-FFF2-40B4-BE49-F238E27FC236}">
                <a16:creationId xmlns="" xmlns:a16="http://schemas.microsoft.com/office/drawing/2014/main" id="{1D18F502-0AE2-4678-8131-5003E6382B87}"/>
              </a:ext>
            </a:extLst>
          </p:cNvPr>
          <p:cNvSpPr/>
          <p:nvPr/>
        </p:nvSpPr>
        <p:spPr>
          <a:xfrm>
            <a:off x="4391435" y="1418003"/>
            <a:ext cx="3398705" cy="473097"/>
          </a:xfrm>
          <a:prstGeom prst="roundRect">
            <a:avLst>
              <a:gd name="adj" fmla="val 50000"/>
            </a:avLst>
          </a:prstGeom>
          <a:gradFill>
            <a:gsLst>
              <a:gs pos="0">
                <a:srgbClr val="54B2DB"/>
              </a:gs>
              <a:gs pos="100000">
                <a:srgbClr val="4983D0"/>
              </a:gs>
            </a:gsLst>
            <a:lin ang="2277912"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effectLst>
                  <a:glow>
                    <a:srgbClr val="FF3399">
                      <a:alpha val="24000"/>
                    </a:srgbClr>
                  </a:glow>
                </a:effectLst>
              </a:rPr>
              <a:t>May - </a:t>
            </a:r>
            <a:r>
              <a:rPr lang="en-US" sz="2000" b="1" dirty="0" smtClean="0">
                <a:solidFill>
                  <a:schemeClr val="bg1"/>
                </a:solidFill>
                <a:effectLst>
                  <a:glow>
                    <a:srgbClr val="FF3399">
                      <a:alpha val="24000"/>
                    </a:srgbClr>
                  </a:glow>
                </a:effectLst>
              </a:rPr>
              <a:t>2023</a:t>
            </a:r>
            <a:endParaRPr lang="en-US" sz="2000" b="1" dirty="0">
              <a:solidFill>
                <a:schemeClr val="bg1"/>
              </a:solidFill>
              <a:effectLst>
                <a:glow>
                  <a:srgbClr val="FF3399">
                    <a:alpha val="24000"/>
                  </a:srgbClr>
                </a:glow>
              </a:effectLst>
            </a:endParaRPr>
          </a:p>
        </p:txBody>
      </p:sp>
      <p:sp>
        <p:nvSpPr>
          <p:cNvPr id="75" name="Rounded Rectangle 16">
            <a:extLst>
              <a:ext uri="{FF2B5EF4-FFF2-40B4-BE49-F238E27FC236}">
                <a16:creationId xmlns="" xmlns:a16="http://schemas.microsoft.com/office/drawing/2014/main" id="{476E7485-DE8B-40D9-A672-B887DFB94DED}"/>
              </a:ext>
            </a:extLst>
          </p:cNvPr>
          <p:cNvSpPr/>
          <p:nvPr/>
        </p:nvSpPr>
        <p:spPr>
          <a:xfrm>
            <a:off x="4391435" y="2021656"/>
            <a:ext cx="3398706" cy="322444"/>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graphicFrame>
        <p:nvGraphicFramePr>
          <p:cNvPr id="76" name="Table 75">
            <a:extLst>
              <a:ext uri="{FF2B5EF4-FFF2-40B4-BE49-F238E27FC236}">
                <a16:creationId xmlns="" xmlns:a16="http://schemas.microsoft.com/office/drawing/2014/main" id="{304902BE-CC0C-49C8-8A7A-3C8D71464985}"/>
              </a:ext>
            </a:extLst>
          </p:cNvPr>
          <p:cNvGraphicFramePr>
            <a:graphicFrameLocks noGrp="1"/>
          </p:cNvGraphicFramePr>
          <p:nvPr>
            <p:extLst>
              <p:ext uri="{D42A27DB-BD31-4B8C-83A1-F6EECF244321}">
                <p14:modId xmlns:p14="http://schemas.microsoft.com/office/powerpoint/2010/main" val="3166636186"/>
              </p:ext>
            </p:extLst>
          </p:nvPr>
        </p:nvGraphicFramePr>
        <p:xfrm>
          <a:off x="4391435" y="1983657"/>
          <a:ext cx="3398710" cy="2645333"/>
        </p:xfrm>
        <a:graphic>
          <a:graphicData uri="http://schemas.openxmlformats.org/drawingml/2006/table">
            <a:tbl>
              <a:tblPr firstRow="1" bandRow="1">
                <a:tableStyleId>{5C22544A-7EE6-4342-B048-85BDC9FD1C3A}</a:tableStyleId>
              </a:tblPr>
              <a:tblGrid>
                <a:gridCol w="485530">
                  <a:extLst>
                    <a:ext uri="{9D8B030D-6E8A-4147-A177-3AD203B41FA5}">
                      <a16:colId xmlns="" xmlns:a16="http://schemas.microsoft.com/office/drawing/2014/main" val="899368867"/>
                    </a:ext>
                  </a:extLst>
                </a:gridCol>
                <a:gridCol w="485530">
                  <a:extLst>
                    <a:ext uri="{9D8B030D-6E8A-4147-A177-3AD203B41FA5}">
                      <a16:colId xmlns="" xmlns:a16="http://schemas.microsoft.com/office/drawing/2014/main" val="2969252486"/>
                    </a:ext>
                  </a:extLst>
                </a:gridCol>
                <a:gridCol w="485530">
                  <a:extLst>
                    <a:ext uri="{9D8B030D-6E8A-4147-A177-3AD203B41FA5}">
                      <a16:colId xmlns="" xmlns:a16="http://schemas.microsoft.com/office/drawing/2014/main" val="417369745"/>
                    </a:ext>
                  </a:extLst>
                </a:gridCol>
                <a:gridCol w="485530">
                  <a:extLst>
                    <a:ext uri="{9D8B030D-6E8A-4147-A177-3AD203B41FA5}">
                      <a16:colId xmlns="" xmlns:a16="http://schemas.microsoft.com/office/drawing/2014/main" val="1300173309"/>
                    </a:ext>
                  </a:extLst>
                </a:gridCol>
                <a:gridCol w="485530">
                  <a:extLst>
                    <a:ext uri="{9D8B030D-6E8A-4147-A177-3AD203B41FA5}">
                      <a16:colId xmlns="" xmlns:a16="http://schemas.microsoft.com/office/drawing/2014/main" val="1432971021"/>
                    </a:ext>
                  </a:extLst>
                </a:gridCol>
                <a:gridCol w="485530">
                  <a:extLst>
                    <a:ext uri="{9D8B030D-6E8A-4147-A177-3AD203B41FA5}">
                      <a16:colId xmlns="" xmlns:a16="http://schemas.microsoft.com/office/drawing/2014/main" val="1041919202"/>
                    </a:ext>
                  </a:extLst>
                </a:gridCol>
                <a:gridCol w="485530">
                  <a:extLst>
                    <a:ext uri="{9D8B030D-6E8A-4147-A177-3AD203B41FA5}">
                      <a16:colId xmlns="" xmlns:a16="http://schemas.microsoft.com/office/drawing/2014/main" val="2831671788"/>
                    </a:ext>
                  </a:extLst>
                </a:gridCol>
              </a:tblGrid>
              <a:tr h="372909">
                <a:tc>
                  <a:txBody>
                    <a:bodyPr/>
                    <a:lstStyle/>
                    <a:p>
                      <a:pPr algn="ctr"/>
                      <a:r>
                        <a:rPr lang="en-US" sz="1000" dirty="0">
                          <a:solidFill>
                            <a:schemeClr val="bg1"/>
                          </a:solidFill>
                          <a:latin typeface="+mj-lt"/>
                        </a:rPr>
                        <a:t>SUN</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MON</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TUE</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WED</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THU</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FRI</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SAT</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33570079"/>
                  </a:ext>
                </a:extLst>
              </a:tr>
              <a:tr h="407879">
                <a:tc>
                  <a:txBody>
                    <a:bodyPr/>
                    <a:lstStyle/>
                    <a:p>
                      <a:pPr algn="ctr" fontAlgn="ctr"/>
                      <a:r>
                        <a:rPr lang="en-US" sz="1100" b="0" i="0" u="none" strike="noStrike" dirty="0">
                          <a:solidFill>
                            <a:schemeClr val="tx1"/>
                          </a:solidFill>
                          <a:effectLst/>
                          <a:latin typeface="+mj-lt"/>
                        </a:rPr>
                        <a:t>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2</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3</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4</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5</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6</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7</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608484436"/>
                  </a:ext>
                </a:extLst>
              </a:tr>
              <a:tr h="372909">
                <a:tc>
                  <a:txBody>
                    <a:bodyPr/>
                    <a:lstStyle/>
                    <a:p>
                      <a:pPr algn="ctr" fontAlgn="ctr"/>
                      <a:r>
                        <a:rPr lang="en-US" sz="1100" b="0" i="0" u="none" strike="noStrike" dirty="0">
                          <a:solidFill>
                            <a:schemeClr val="tx1"/>
                          </a:solidFill>
                          <a:effectLst/>
                          <a:latin typeface="+mj-lt"/>
                        </a:rPr>
                        <a:t>8</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9</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10</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11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12</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13</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14</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78336393"/>
                  </a:ext>
                </a:extLst>
              </a:tr>
              <a:tr h="372909">
                <a:tc>
                  <a:txBody>
                    <a:bodyPr/>
                    <a:lstStyle/>
                    <a:p>
                      <a:pPr algn="ctr" fontAlgn="ctr"/>
                      <a:r>
                        <a:rPr lang="en-US" sz="1100" b="0" i="0" u="none" strike="noStrike" dirty="0">
                          <a:solidFill>
                            <a:schemeClr val="tx1"/>
                          </a:solidFill>
                          <a:effectLst/>
                          <a:latin typeface="+mj-lt"/>
                        </a:rPr>
                        <a:t>15</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i="0" u="none" strike="noStrike" dirty="0">
                          <a:solidFill>
                            <a:schemeClr val="bg1"/>
                          </a:solidFill>
                          <a:effectLst/>
                          <a:latin typeface="+mj-lt"/>
                        </a:rPr>
                        <a:t>16</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en-US" sz="1100" b="0" i="0" u="none" strike="noStrike" dirty="0">
                          <a:solidFill>
                            <a:schemeClr val="tx1"/>
                          </a:solidFill>
                          <a:effectLst/>
                          <a:latin typeface="+mj-lt"/>
                        </a:rPr>
                        <a:t>17</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18</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19</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20</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05699439"/>
                  </a:ext>
                </a:extLst>
              </a:tr>
              <a:tr h="372909">
                <a:tc>
                  <a:txBody>
                    <a:bodyPr/>
                    <a:lstStyle/>
                    <a:p>
                      <a:pPr algn="ctr" fontAlgn="ctr"/>
                      <a:r>
                        <a:rPr lang="en-US" sz="1100" b="0" i="0" u="none" strike="noStrike" dirty="0">
                          <a:solidFill>
                            <a:schemeClr val="tx1"/>
                          </a:solidFill>
                          <a:effectLst/>
                          <a:latin typeface="+mj-lt"/>
                        </a:rPr>
                        <a:t>22</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23</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24</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25</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26</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27</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28</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31975264"/>
                  </a:ext>
                </a:extLst>
              </a:tr>
              <a:tr h="372909">
                <a:tc>
                  <a:txBody>
                    <a:bodyPr/>
                    <a:lstStyle/>
                    <a:p>
                      <a:pPr algn="ctr" fontAlgn="ctr"/>
                      <a:r>
                        <a:rPr lang="en-US" sz="1100" b="0" i="0" u="none" strike="noStrike" dirty="0">
                          <a:solidFill>
                            <a:schemeClr val="tx1"/>
                          </a:solidFill>
                          <a:effectLst/>
                          <a:latin typeface="+mj-lt"/>
                        </a:rPr>
                        <a:t>29</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30</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31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100" b="0" i="0" u="none" strike="noStrike" dirty="0">
                        <a:solidFill>
                          <a:schemeClr val="tx1"/>
                        </a:solidFill>
                        <a:effectLst/>
                        <a:latin typeface="+mj-lt"/>
                      </a:endParaRP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100" b="0" i="0" u="none" strike="noStrike" dirty="0">
                        <a:solidFill>
                          <a:schemeClr val="tx1"/>
                        </a:solidFill>
                        <a:effectLst/>
                        <a:latin typeface="+mj-lt"/>
                      </a:endParaRP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100" b="0" i="0" u="none" strike="noStrike" dirty="0">
                        <a:solidFill>
                          <a:schemeClr val="tx1"/>
                        </a:solidFill>
                        <a:effectLst/>
                        <a:latin typeface="+mj-lt"/>
                      </a:endParaRP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36553096"/>
                  </a:ext>
                </a:extLst>
              </a:tr>
              <a:tr h="372909">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063380500"/>
                  </a:ext>
                </a:extLst>
              </a:tr>
            </a:tbl>
          </a:graphicData>
        </a:graphic>
      </p:graphicFrame>
      <p:sp>
        <p:nvSpPr>
          <p:cNvPr id="77" name="Rounded Rectangle 56">
            <a:extLst>
              <a:ext uri="{FF2B5EF4-FFF2-40B4-BE49-F238E27FC236}">
                <a16:creationId xmlns="" xmlns:a16="http://schemas.microsoft.com/office/drawing/2014/main" id="{EF189087-2CDC-4590-93A6-EE1FE47EAEF0}"/>
              </a:ext>
            </a:extLst>
          </p:cNvPr>
          <p:cNvSpPr/>
          <p:nvPr/>
        </p:nvSpPr>
        <p:spPr>
          <a:xfrm>
            <a:off x="278062" y="1263816"/>
            <a:ext cx="3731660" cy="3558408"/>
          </a:xfrm>
          <a:prstGeom prst="roundRect">
            <a:avLst>
              <a:gd name="adj" fmla="val 10741"/>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solidFill>
                <a:srgbClr val="FFFFFF"/>
              </a:solidFill>
              <a:latin typeface="+mj-lt"/>
            </a:endParaRPr>
          </a:p>
        </p:txBody>
      </p:sp>
      <p:sp>
        <p:nvSpPr>
          <p:cNvPr id="78" name="Rounded Rectangle 16">
            <a:extLst>
              <a:ext uri="{FF2B5EF4-FFF2-40B4-BE49-F238E27FC236}">
                <a16:creationId xmlns="" xmlns:a16="http://schemas.microsoft.com/office/drawing/2014/main" id="{A577B7CC-D28E-43E5-812C-B504E76F6FA6}"/>
              </a:ext>
            </a:extLst>
          </p:cNvPr>
          <p:cNvSpPr/>
          <p:nvPr/>
        </p:nvSpPr>
        <p:spPr>
          <a:xfrm>
            <a:off x="444540" y="1418003"/>
            <a:ext cx="3398705" cy="473097"/>
          </a:xfrm>
          <a:prstGeom prst="roundRect">
            <a:avLst>
              <a:gd name="adj" fmla="val 50000"/>
            </a:avLst>
          </a:prstGeom>
          <a:gradFill>
            <a:gsLst>
              <a:gs pos="0">
                <a:srgbClr val="54B2DB"/>
              </a:gs>
              <a:gs pos="100000">
                <a:srgbClr val="4983D0"/>
              </a:gs>
            </a:gsLst>
            <a:lin ang="2277912"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effectLst>
                  <a:glow>
                    <a:srgbClr val="FF3399">
                      <a:alpha val="24000"/>
                    </a:srgbClr>
                  </a:glow>
                </a:effectLst>
              </a:rPr>
              <a:t>April - </a:t>
            </a:r>
            <a:r>
              <a:rPr lang="en-US" sz="2000" b="1" dirty="0" smtClean="0">
                <a:solidFill>
                  <a:schemeClr val="bg1"/>
                </a:solidFill>
                <a:effectLst>
                  <a:glow>
                    <a:srgbClr val="FF3399">
                      <a:alpha val="24000"/>
                    </a:srgbClr>
                  </a:glow>
                </a:effectLst>
              </a:rPr>
              <a:t>2023</a:t>
            </a:r>
            <a:endParaRPr lang="en-US" sz="2000" b="1" dirty="0">
              <a:solidFill>
                <a:schemeClr val="bg1"/>
              </a:solidFill>
              <a:effectLst>
                <a:glow>
                  <a:srgbClr val="FF3399">
                    <a:alpha val="24000"/>
                  </a:srgbClr>
                </a:glow>
              </a:effectLst>
            </a:endParaRPr>
          </a:p>
        </p:txBody>
      </p:sp>
      <p:sp>
        <p:nvSpPr>
          <p:cNvPr id="79" name="Rounded Rectangle 16">
            <a:extLst>
              <a:ext uri="{FF2B5EF4-FFF2-40B4-BE49-F238E27FC236}">
                <a16:creationId xmlns="" xmlns:a16="http://schemas.microsoft.com/office/drawing/2014/main" id="{DA04D7A7-AF26-40E5-8A68-1C0108378774}"/>
              </a:ext>
            </a:extLst>
          </p:cNvPr>
          <p:cNvSpPr/>
          <p:nvPr/>
        </p:nvSpPr>
        <p:spPr>
          <a:xfrm>
            <a:off x="444539" y="2021656"/>
            <a:ext cx="3398706" cy="322444"/>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graphicFrame>
        <p:nvGraphicFramePr>
          <p:cNvPr id="80" name="Table 79">
            <a:extLst>
              <a:ext uri="{FF2B5EF4-FFF2-40B4-BE49-F238E27FC236}">
                <a16:creationId xmlns="" xmlns:a16="http://schemas.microsoft.com/office/drawing/2014/main" id="{245AA010-8755-4EB2-9FC4-BDC6DF5CF242}"/>
              </a:ext>
            </a:extLst>
          </p:cNvPr>
          <p:cNvGraphicFramePr>
            <a:graphicFrameLocks noGrp="1"/>
          </p:cNvGraphicFramePr>
          <p:nvPr>
            <p:extLst>
              <p:ext uri="{D42A27DB-BD31-4B8C-83A1-F6EECF244321}">
                <p14:modId xmlns:p14="http://schemas.microsoft.com/office/powerpoint/2010/main" val="4053863742"/>
              </p:ext>
            </p:extLst>
          </p:nvPr>
        </p:nvGraphicFramePr>
        <p:xfrm>
          <a:off x="444539" y="1983657"/>
          <a:ext cx="3398710" cy="2645333"/>
        </p:xfrm>
        <a:graphic>
          <a:graphicData uri="http://schemas.openxmlformats.org/drawingml/2006/table">
            <a:tbl>
              <a:tblPr firstRow="1" bandRow="1">
                <a:tableStyleId>{5C22544A-7EE6-4342-B048-85BDC9FD1C3A}</a:tableStyleId>
              </a:tblPr>
              <a:tblGrid>
                <a:gridCol w="485530">
                  <a:extLst>
                    <a:ext uri="{9D8B030D-6E8A-4147-A177-3AD203B41FA5}">
                      <a16:colId xmlns="" xmlns:a16="http://schemas.microsoft.com/office/drawing/2014/main" val="899368867"/>
                    </a:ext>
                  </a:extLst>
                </a:gridCol>
                <a:gridCol w="485530">
                  <a:extLst>
                    <a:ext uri="{9D8B030D-6E8A-4147-A177-3AD203B41FA5}">
                      <a16:colId xmlns="" xmlns:a16="http://schemas.microsoft.com/office/drawing/2014/main" val="2969252486"/>
                    </a:ext>
                  </a:extLst>
                </a:gridCol>
                <a:gridCol w="485530">
                  <a:extLst>
                    <a:ext uri="{9D8B030D-6E8A-4147-A177-3AD203B41FA5}">
                      <a16:colId xmlns="" xmlns:a16="http://schemas.microsoft.com/office/drawing/2014/main" val="417369745"/>
                    </a:ext>
                  </a:extLst>
                </a:gridCol>
                <a:gridCol w="485530">
                  <a:extLst>
                    <a:ext uri="{9D8B030D-6E8A-4147-A177-3AD203B41FA5}">
                      <a16:colId xmlns="" xmlns:a16="http://schemas.microsoft.com/office/drawing/2014/main" val="1300173309"/>
                    </a:ext>
                  </a:extLst>
                </a:gridCol>
                <a:gridCol w="485530">
                  <a:extLst>
                    <a:ext uri="{9D8B030D-6E8A-4147-A177-3AD203B41FA5}">
                      <a16:colId xmlns="" xmlns:a16="http://schemas.microsoft.com/office/drawing/2014/main" val="1432971021"/>
                    </a:ext>
                  </a:extLst>
                </a:gridCol>
                <a:gridCol w="485530">
                  <a:extLst>
                    <a:ext uri="{9D8B030D-6E8A-4147-A177-3AD203B41FA5}">
                      <a16:colId xmlns="" xmlns:a16="http://schemas.microsoft.com/office/drawing/2014/main" val="1041919202"/>
                    </a:ext>
                  </a:extLst>
                </a:gridCol>
                <a:gridCol w="485530">
                  <a:extLst>
                    <a:ext uri="{9D8B030D-6E8A-4147-A177-3AD203B41FA5}">
                      <a16:colId xmlns="" xmlns:a16="http://schemas.microsoft.com/office/drawing/2014/main" val="2831671788"/>
                    </a:ext>
                  </a:extLst>
                </a:gridCol>
              </a:tblGrid>
              <a:tr h="372909">
                <a:tc>
                  <a:txBody>
                    <a:bodyPr/>
                    <a:lstStyle/>
                    <a:p>
                      <a:pPr algn="ctr"/>
                      <a:r>
                        <a:rPr lang="en-US" sz="1000" dirty="0">
                          <a:solidFill>
                            <a:schemeClr val="bg1"/>
                          </a:solidFill>
                          <a:latin typeface="+mj-lt"/>
                        </a:rPr>
                        <a:t>SUN</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MON</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TUE</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WED</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THU</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FRI</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solidFill>
                            <a:schemeClr val="bg1"/>
                          </a:solidFill>
                          <a:latin typeface="+mj-lt"/>
                        </a:rPr>
                        <a:t>SAT</a:t>
                      </a:r>
                    </a:p>
                  </a:txBody>
                  <a:tcPr marL="45714" marR="45714" marT="22857" marB="228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33570079"/>
                  </a:ext>
                </a:extLst>
              </a:tr>
              <a:tr h="407879">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2</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608484436"/>
                  </a:ext>
                </a:extLst>
              </a:tr>
              <a:tr h="372909">
                <a:tc>
                  <a:txBody>
                    <a:bodyPr/>
                    <a:lstStyle/>
                    <a:p>
                      <a:pPr algn="ctr" fontAlgn="ctr"/>
                      <a:r>
                        <a:rPr lang="en-US" sz="1100" b="0" i="0" u="none" strike="noStrike">
                          <a:solidFill>
                            <a:schemeClr val="tx1"/>
                          </a:solidFill>
                          <a:effectLst/>
                          <a:latin typeface="+mj-lt"/>
                        </a:rPr>
                        <a:t>3</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4</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5</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6</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7</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8</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9</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78336393"/>
                  </a:ext>
                </a:extLst>
              </a:tr>
              <a:tr h="372909">
                <a:tc>
                  <a:txBody>
                    <a:bodyPr/>
                    <a:lstStyle/>
                    <a:p>
                      <a:pPr algn="ctr" fontAlgn="ctr"/>
                      <a:r>
                        <a:rPr lang="en-US" sz="1100" b="0" i="0" u="none" strike="noStrike">
                          <a:solidFill>
                            <a:schemeClr val="tx1"/>
                          </a:solidFill>
                          <a:effectLst/>
                          <a:latin typeface="+mj-lt"/>
                        </a:rPr>
                        <a:t>10</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11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i="0" u="none" strike="noStrike" dirty="0">
                          <a:solidFill>
                            <a:schemeClr val="bg1"/>
                          </a:solidFill>
                          <a:effectLst/>
                          <a:latin typeface="+mj-lt"/>
                        </a:rPr>
                        <a:t>12</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en-US" sz="1100" b="0" i="0" u="none" strike="noStrike" dirty="0">
                          <a:solidFill>
                            <a:schemeClr val="tx1"/>
                          </a:solidFill>
                          <a:effectLst/>
                          <a:latin typeface="+mj-lt"/>
                        </a:rPr>
                        <a:t>13</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14</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15</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16</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05699439"/>
                  </a:ext>
                </a:extLst>
              </a:tr>
              <a:tr h="372909">
                <a:tc>
                  <a:txBody>
                    <a:bodyPr/>
                    <a:lstStyle/>
                    <a:p>
                      <a:pPr algn="ctr" fontAlgn="ctr"/>
                      <a:r>
                        <a:rPr lang="en-US" sz="1100" b="0" i="0" u="none" strike="noStrike" dirty="0">
                          <a:solidFill>
                            <a:schemeClr val="tx1"/>
                          </a:solidFill>
                          <a:effectLst/>
                          <a:latin typeface="+mj-lt"/>
                        </a:rPr>
                        <a:t>17</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18</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19</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20</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21</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22</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23</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31975264"/>
                  </a:ext>
                </a:extLst>
              </a:tr>
              <a:tr h="372909">
                <a:tc>
                  <a:txBody>
                    <a:bodyPr/>
                    <a:lstStyle/>
                    <a:p>
                      <a:pPr algn="ctr" fontAlgn="ctr"/>
                      <a:r>
                        <a:rPr lang="en-US" sz="1100" b="0" i="0" u="none" strike="noStrike">
                          <a:solidFill>
                            <a:schemeClr val="tx1"/>
                          </a:solidFill>
                          <a:effectLst/>
                          <a:latin typeface="+mj-lt"/>
                        </a:rPr>
                        <a:t>24</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25</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26</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27</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28</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29</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30</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36553096"/>
                  </a:ext>
                </a:extLst>
              </a:tr>
              <a:tr h="372909">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j-lt"/>
                        </a:rPr>
                        <a:t> </a:t>
                      </a:r>
                    </a:p>
                  </a:txBody>
                  <a:tcPr marL="4762" marR="4762" marT="476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063380500"/>
                  </a:ext>
                </a:extLst>
              </a:tr>
            </a:tbl>
          </a:graphicData>
        </a:graphic>
      </p:graphicFrame>
      <p:grpSp>
        <p:nvGrpSpPr>
          <p:cNvPr id="3" name="Group 2">
            <a:extLst>
              <a:ext uri="{FF2B5EF4-FFF2-40B4-BE49-F238E27FC236}">
                <a16:creationId xmlns="" xmlns:a16="http://schemas.microsoft.com/office/drawing/2014/main" id="{ED55E9FB-83BF-CA40-BADA-2718B6246AE3}"/>
              </a:ext>
            </a:extLst>
          </p:cNvPr>
          <p:cNvGrpSpPr/>
          <p:nvPr/>
        </p:nvGrpSpPr>
        <p:grpSpPr>
          <a:xfrm>
            <a:off x="278062" y="4904020"/>
            <a:ext cx="3731660" cy="1725380"/>
            <a:chOff x="556196" y="9991325"/>
            <a:chExt cx="7464291" cy="3451208"/>
          </a:xfrm>
        </p:grpSpPr>
        <p:sp>
          <p:nvSpPr>
            <p:cNvPr id="82" name="Rounded Rectangle 56">
              <a:extLst>
                <a:ext uri="{FF2B5EF4-FFF2-40B4-BE49-F238E27FC236}">
                  <a16:creationId xmlns="" xmlns:a16="http://schemas.microsoft.com/office/drawing/2014/main" id="{D3371827-758C-434F-8BE6-B57173F77024}"/>
                </a:ext>
              </a:extLst>
            </p:cNvPr>
            <p:cNvSpPr/>
            <p:nvPr/>
          </p:nvSpPr>
          <p:spPr>
            <a:xfrm>
              <a:off x="556196" y="9991325"/>
              <a:ext cx="7464291" cy="3451208"/>
            </a:xfrm>
            <a:prstGeom prst="roundRect">
              <a:avLst>
                <a:gd name="adj" fmla="val 18393"/>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latin typeface="+mj-lt"/>
              </a:endParaRPr>
            </a:p>
          </p:txBody>
        </p:sp>
        <p:grpSp>
          <p:nvGrpSpPr>
            <p:cNvPr id="2" name="Group 1">
              <a:extLst>
                <a:ext uri="{FF2B5EF4-FFF2-40B4-BE49-F238E27FC236}">
                  <a16:creationId xmlns="" xmlns:a16="http://schemas.microsoft.com/office/drawing/2014/main" id="{3F6A1360-1879-45E7-AE46-8FD3117DDEE9}"/>
                </a:ext>
              </a:extLst>
            </p:cNvPr>
            <p:cNvGrpSpPr/>
            <p:nvPr/>
          </p:nvGrpSpPr>
          <p:grpSpPr>
            <a:xfrm>
              <a:off x="3388421" y="10406327"/>
              <a:ext cx="4366286" cy="2799287"/>
              <a:chOff x="3724636" y="10400997"/>
              <a:chExt cx="4366286" cy="2799287"/>
            </a:xfrm>
          </p:grpSpPr>
          <p:sp>
            <p:nvSpPr>
              <p:cNvPr id="42" name="TextBox 41"/>
              <p:cNvSpPr txBox="1"/>
              <p:nvPr/>
            </p:nvSpPr>
            <p:spPr>
              <a:xfrm>
                <a:off x="3724636" y="10400997"/>
                <a:ext cx="1854125" cy="877278"/>
              </a:xfrm>
              <a:prstGeom prst="rect">
                <a:avLst/>
              </a:prstGeom>
              <a:noFill/>
            </p:spPr>
            <p:txBody>
              <a:bodyPr wrap="square" rtlCol="0">
                <a:spAutoFit/>
              </a:bodyPr>
              <a:lstStyle>
                <a:defPPr>
                  <a:defRPr lang="en-US"/>
                </a:defPPr>
                <a:lvl1pPr algn="r">
                  <a:defRPr sz="3000" b="1">
                    <a:solidFill>
                      <a:schemeClr val="accent1"/>
                    </a:solidFill>
                    <a:effectLst>
                      <a:glow>
                        <a:srgbClr val="FF3399">
                          <a:alpha val="24000"/>
                        </a:srgbClr>
                      </a:glow>
                    </a:effectLst>
                    <a:latin typeface="+mj-lt"/>
                  </a:defRPr>
                </a:lvl1pPr>
              </a:lstStyle>
              <a:p>
                <a:pPr algn="l"/>
                <a:r>
                  <a:rPr lang="en-US" sz="2250" dirty="0">
                    <a:solidFill>
                      <a:schemeClr val="tx1"/>
                    </a:solidFill>
                  </a:rPr>
                  <a:t>70%</a:t>
                </a:r>
              </a:p>
            </p:txBody>
          </p:sp>
          <p:sp>
            <p:nvSpPr>
              <p:cNvPr id="43" name="TextBox 42"/>
              <p:cNvSpPr txBox="1"/>
              <p:nvPr/>
            </p:nvSpPr>
            <p:spPr>
              <a:xfrm>
                <a:off x="3732689" y="11254752"/>
                <a:ext cx="4358233" cy="523288"/>
              </a:xfrm>
              <a:prstGeom prst="rect">
                <a:avLst/>
              </a:prstGeom>
              <a:noFill/>
            </p:spPr>
            <p:txBody>
              <a:bodyPr wrap="square" rtlCol="0">
                <a:spAutoFit/>
              </a:bodyPr>
              <a:lstStyle>
                <a:defPPr>
                  <a:defRPr lang="en-US"/>
                </a:defPPr>
                <a:lvl1pPr>
                  <a:defRPr sz="2200" b="1">
                    <a:solidFill>
                      <a:schemeClr val="bg2"/>
                    </a:solidFill>
                    <a:effectLst>
                      <a:glow>
                        <a:srgbClr val="FF3399">
                          <a:alpha val="24000"/>
                        </a:srgbClr>
                      </a:glow>
                    </a:effectLst>
                    <a:latin typeface="+mj-lt"/>
                  </a:defRPr>
                </a:lvl1pPr>
              </a:lstStyle>
              <a:p>
                <a:r>
                  <a:rPr lang="en-US" sz="1100" dirty="0">
                    <a:solidFill>
                      <a:schemeClr val="tx1"/>
                    </a:solidFill>
                  </a:rPr>
                  <a:t>Milestone task name</a:t>
                </a:r>
              </a:p>
            </p:txBody>
          </p:sp>
          <p:sp>
            <p:nvSpPr>
              <p:cNvPr id="44" name="TextBox 43"/>
              <p:cNvSpPr txBox="1"/>
              <p:nvPr/>
            </p:nvSpPr>
            <p:spPr>
              <a:xfrm>
                <a:off x="3732689" y="11733026"/>
                <a:ext cx="4358233" cy="1467258"/>
              </a:xfrm>
              <a:prstGeom prst="rect">
                <a:avLst/>
              </a:prstGeom>
              <a:noFill/>
            </p:spPr>
            <p:txBody>
              <a:bodyPr wrap="square" rtlCol="0">
                <a:spAutoFit/>
              </a:bodyPr>
              <a:lstStyle>
                <a:defPPr>
                  <a:defRPr lang="en-US"/>
                </a:defPPr>
                <a:lvl1pPr algn="just">
                  <a:lnSpc>
                    <a:spcPts val="2500"/>
                  </a:lnSpc>
                  <a:defRPr sz="1800">
                    <a:solidFill>
                      <a:schemeClr val="bg2">
                        <a:lumMod val="60000"/>
                        <a:lumOff val="40000"/>
                      </a:schemeClr>
                    </a:solidFill>
                    <a:effectLst>
                      <a:glow>
                        <a:srgbClr val="FF3399">
                          <a:alpha val="24000"/>
                        </a:srgbClr>
                      </a:glow>
                    </a:effectLst>
                    <a:latin typeface="+mj-lt"/>
                  </a:defRPr>
                </a:lvl1pPr>
              </a:lstStyle>
              <a:p>
                <a:r>
                  <a:rPr lang="en-US" sz="900" dirty="0">
                    <a:solidFill>
                      <a:schemeClr val="tx1"/>
                    </a:solidFill>
                  </a:rPr>
                  <a:t>Lorem Ipsum is simply dummy text of the printing and typesetting industry</a:t>
                </a:r>
              </a:p>
            </p:txBody>
          </p:sp>
        </p:grpSp>
        <p:grpSp>
          <p:nvGrpSpPr>
            <p:cNvPr id="8" name="Group 7">
              <a:extLst>
                <a:ext uri="{FF2B5EF4-FFF2-40B4-BE49-F238E27FC236}">
                  <a16:creationId xmlns="" xmlns:a16="http://schemas.microsoft.com/office/drawing/2014/main" id="{7D7D404B-C94F-43A9-9DB8-59AAA95F32E3}"/>
                </a:ext>
              </a:extLst>
            </p:cNvPr>
            <p:cNvGrpSpPr/>
            <p:nvPr/>
          </p:nvGrpSpPr>
          <p:grpSpPr>
            <a:xfrm>
              <a:off x="1132441" y="10507053"/>
              <a:ext cx="2072872" cy="2072872"/>
              <a:chOff x="1468656" y="10507053"/>
              <a:chExt cx="2072872" cy="2072872"/>
            </a:xfrm>
          </p:grpSpPr>
          <p:grpSp>
            <p:nvGrpSpPr>
              <p:cNvPr id="88" name="Group 87">
                <a:extLst>
                  <a:ext uri="{FF2B5EF4-FFF2-40B4-BE49-F238E27FC236}">
                    <a16:creationId xmlns="" xmlns:a16="http://schemas.microsoft.com/office/drawing/2014/main" id="{EE952CDE-A805-4911-8E1D-4831F83CBFFE}"/>
                  </a:ext>
                </a:extLst>
              </p:cNvPr>
              <p:cNvGrpSpPr/>
              <p:nvPr/>
            </p:nvGrpSpPr>
            <p:grpSpPr>
              <a:xfrm rot="3656784">
                <a:off x="1784080" y="10653568"/>
                <a:ext cx="1442025" cy="1779842"/>
                <a:chOff x="29982624" y="8824757"/>
                <a:chExt cx="2096284" cy="2587372"/>
              </a:xfrm>
            </p:grpSpPr>
            <p:sp>
              <p:nvSpPr>
                <p:cNvPr id="91" name="Freeform 155">
                  <a:extLst>
                    <a:ext uri="{FF2B5EF4-FFF2-40B4-BE49-F238E27FC236}">
                      <a16:creationId xmlns="" xmlns:a16="http://schemas.microsoft.com/office/drawing/2014/main" id="{C186F4CF-7349-4F9E-8B2C-A37AE6A4A70D}"/>
                    </a:ext>
                  </a:extLst>
                </p:cNvPr>
                <p:cNvSpPr/>
                <p:nvPr/>
              </p:nvSpPr>
              <p:spPr>
                <a:xfrm>
                  <a:off x="29982624" y="8824757"/>
                  <a:ext cx="2096284" cy="2341284"/>
                </a:xfrm>
                <a:custGeom>
                  <a:avLst/>
                  <a:gdLst>
                    <a:gd name="connsiteX0" fmla="*/ 1086300 w 2096284"/>
                    <a:gd name="connsiteY0" fmla="*/ 0 h 2341284"/>
                    <a:gd name="connsiteX1" fmla="*/ 1232836 w 2096284"/>
                    <a:gd name="connsiteY1" fmla="*/ 262244 h 2341284"/>
                    <a:gd name="connsiteX2" fmla="*/ 1259379 w 2096284"/>
                    <a:gd name="connsiteY2" fmla="*/ 266295 h 2341284"/>
                    <a:gd name="connsiteX3" fmla="*/ 2096284 w 2096284"/>
                    <a:gd name="connsiteY3" fmla="*/ 1293142 h 2341284"/>
                    <a:gd name="connsiteX4" fmla="*/ 1048142 w 2096284"/>
                    <a:gd name="connsiteY4" fmla="*/ 2341284 h 2341284"/>
                    <a:gd name="connsiteX5" fmla="*/ 0 w 2096284"/>
                    <a:gd name="connsiteY5" fmla="*/ 1293142 h 2341284"/>
                    <a:gd name="connsiteX6" fmla="*/ 940976 w 2096284"/>
                    <a:gd name="connsiteY6" fmla="*/ 250412 h 2341284"/>
                    <a:gd name="connsiteX7" fmla="*/ 946532 w 2096284"/>
                    <a:gd name="connsiteY7" fmla="*/ 250131 h 234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6284" h="2341284">
                      <a:moveTo>
                        <a:pt x="1086300" y="0"/>
                      </a:moveTo>
                      <a:lnTo>
                        <a:pt x="1232836" y="262244"/>
                      </a:lnTo>
                      <a:lnTo>
                        <a:pt x="1259379" y="266295"/>
                      </a:lnTo>
                      <a:cubicBezTo>
                        <a:pt x="1737000" y="364030"/>
                        <a:pt x="2096284" y="786628"/>
                        <a:pt x="2096284" y="1293142"/>
                      </a:cubicBezTo>
                      <a:cubicBezTo>
                        <a:pt x="2096284" y="1872015"/>
                        <a:pt x="1627015" y="2341284"/>
                        <a:pt x="1048142" y="2341284"/>
                      </a:cubicBezTo>
                      <a:cubicBezTo>
                        <a:pt x="469269" y="2341284"/>
                        <a:pt x="0" y="1872015"/>
                        <a:pt x="0" y="1293142"/>
                      </a:cubicBezTo>
                      <a:cubicBezTo>
                        <a:pt x="0" y="750449"/>
                        <a:pt x="412443" y="304087"/>
                        <a:pt x="940976" y="250412"/>
                      </a:cubicBezTo>
                      <a:lnTo>
                        <a:pt x="946532" y="250131"/>
                      </a:lnTo>
                      <a:close/>
                    </a:path>
                  </a:pathLst>
                </a:custGeom>
                <a:noFill/>
                <a:ln w="19050">
                  <a:solidFill>
                    <a:srgbClr val="A5B4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92" name="Freeform 155">
                  <a:extLst>
                    <a:ext uri="{FF2B5EF4-FFF2-40B4-BE49-F238E27FC236}">
                      <a16:creationId xmlns="" xmlns:a16="http://schemas.microsoft.com/office/drawing/2014/main" id="{EB65A052-8227-49F7-86AD-E10B40B53751}"/>
                    </a:ext>
                  </a:extLst>
                </p:cNvPr>
                <p:cNvSpPr/>
                <p:nvPr/>
              </p:nvSpPr>
              <p:spPr>
                <a:xfrm flipV="1">
                  <a:off x="29982624" y="9070845"/>
                  <a:ext cx="2096284" cy="2341284"/>
                </a:xfrm>
                <a:custGeom>
                  <a:avLst/>
                  <a:gdLst>
                    <a:gd name="connsiteX0" fmla="*/ 1086300 w 2096284"/>
                    <a:gd name="connsiteY0" fmla="*/ 0 h 2341284"/>
                    <a:gd name="connsiteX1" fmla="*/ 1232836 w 2096284"/>
                    <a:gd name="connsiteY1" fmla="*/ 262244 h 2341284"/>
                    <a:gd name="connsiteX2" fmla="*/ 1259379 w 2096284"/>
                    <a:gd name="connsiteY2" fmla="*/ 266295 h 2341284"/>
                    <a:gd name="connsiteX3" fmla="*/ 2096284 w 2096284"/>
                    <a:gd name="connsiteY3" fmla="*/ 1293142 h 2341284"/>
                    <a:gd name="connsiteX4" fmla="*/ 1048142 w 2096284"/>
                    <a:gd name="connsiteY4" fmla="*/ 2341284 h 2341284"/>
                    <a:gd name="connsiteX5" fmla="*/ 0 w 2096284"/>
                    <a:gd name="connsiteY5" fmla="*/ 1293142 h 2341284"/>
                    <a:gd name="connsiteX6" fmla="*/ 940976 w 2096284"/>
                    <a:gd name="connsiteY6" fmla="*/ 250412 h 2341284"/>
                    <a:gd name="connsiteX7" fmla="*/ 946532 w 2096284"/>
                    <a:gd name="connsiteY7" fmla="*/ 250131 h 234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6284" h="2341284">
                      <a:moveTo>
                        <a:pt x="1086300" y="0"/>
                      </a:moveTo>
                      <a:lnTo>
                        <a:pt x="1232836" y="262244"/>
                      </a:lnTo>
                      <a:lnTo>
                        <a:pt x="1259379" y="266295"/>
                      </a:lnTo>
                      <a:cubicBezTo>
                        <a:pt x="1737000" y="364030"/>
                        <a:pt x="2096284" y="786628"/>
                        <a:pt x="2096284" y="1293142"/>
                      </a:cubicBezTo>
                      <a:cubicBezTo>
                        <a:pt x="2096284" y="1872015"/>
                        <a:pt x="1627015" y="2341284"/>
                        <a:pt x="1048142" y="2341284"/>
                      </a:cubicBezTo>
                      <a:cubicBezTo>
                        <a:pt x="469269" y="2341284"/>
                        <a:pt x="0" y="1872015"/>
                        <a:pt x="0" y="1293142"/>
                      </a:cubicBezTo>
                      <a:cubicBezTo>
                        <a:pt x="0" y="750449"/>
                        <a:pt x="412443" y="304087"/>
                        <a:pt x="940976" y="250412"/>
                      </a:cubicBezTo>
                      <a:lnTo>
                        <a:pt x="946532" y="25013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grpSp>
          <p:sp>
            <p:nvSpPr>
              <p:cNvPr id="89" name="Oval 88">
                <a:extLst>
                  <a:ext uri="{FF2B5EF4-FFF2-40B4-BE49-F238E27FC236}">
                    <a16:creationId xmlns="" xmlns:a16="http://schemas.microsoft.com/office/drawing/2014/main" id="{50442C19-08FD-425B-A360-3364012AAD73}"/>
                  </a:ext>
                </a:extLst>
              </p:cNvPr>
              <p:cNvSpPr/>
              <p:nvPr/>
            </p:nvSpPr>
            <p:spPr>
              <a:xfrm>
                <a:off x="1914538" y="10952935"/>
                <a:ext cx="1181109" cy="1181109"/>
              </a:xfrm>
              <a:prstGeom prst="ellipse">
                <a:avLst/>
              </a:prstGeom>
              <a:solidFill>
                <a:srgbClr val="A5B4C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250" b="1" dirty="0">
                    <a:solidFill>
                      <a:schemeClr val="tx1"/>
                    </a:solidFill>
                    <a:effectLst>
                      <a:glow>
                        <a:srgbClr val="FF3399">
                          <a:alpha val="24000"/>
                        </a:srgbClr>
                      </a:glow>
                    </a:effectLst>
                  </a:rPr>
                  <a:t>70%</a:t>
                </a:r>
              </a:p>
            </p:txBody>
          </p:sp>
          <p:sp>
            <p:nvSpPr>
              <p:cNvPr id="90" name="Arc 89">
                <a:extLst>
                  <a:ext uri="{FF2B5EF4-FFF2-40B4-BE49-F238E27FC236}">
                    <a16:creationId xmlns="" xmlns:a16="http://schemas.microsoft.com/office/drawing/2014/main" id="{9B8A8DEB-66C1-479F-BB1F-3D70C8514C7B}"/>
                  </a:ext>
                </a:extLst>
              </p:cNvPr>
              <p:cNvSpPr/>
              <p:nvPr/>
            </p:nvSpPr>
            <p:spPr>
              <a:xfrm>
                <a:off x="1468656" y="10507053"/>
                <a:ext cx="2072872" cy="2072872"/>
              </a:xfrm>
              <a:prstGeom prst="arc">
                <a:avLst>
                  <a:gd name="adj1" fmla="val 8488787"/>
                  <a:gd name="adj2" fmla="val 19973191"/>
                </a:avLst>
              </a:prstGeom>
              <a:ln w="139700" cap="rnd">
                <a:solidFill>
                  <a:srgbClr val="A5B4C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grpSp>
      </p:grpSp>
      <p:sp>
        <p:nvSpPr>
          <p:cNvPr id="49" name="TextBox 48">
            <a:extLst>
              <a:ext uri="{FF2B5EF4-FFF2-40B4-BE49-F238E27FC236}">
                <a16:creationId xmlns="" xmlns:a16="http://schemas.microsoft.com/office/drawing/2014/main" id="{D2D8AA8C-7BC2-BE4B-BFD8-89D3750DDF6C}"/>
              </a:ext>
            </a:extLst>
          </p:cNvPr>
          <p:cNvSpPr txBox="1"/>
          <p:nvPr/>
        </p:nvSpPr>
        <p:spPr>
          <a:xfrm>
            <a:off x="4368775" y="426603"/>
            <a:ext cx="3477042" cy="523092"/>
          </a:xfrm>
          <a:prstGeom prst="rect">
            <a:avLst/>
          </a:prstGeom>
          <a:noFill/>
        </p:spPr>
        <p:txBody>
          <a:bodyPr wrap="none" rtlCol="0">
            <a:spAutoFit/>
          </a:bodyPr>
          <a:lstStyle/>
          <a:p>
            <a:pPr algn="ctr"/>
            <a:r>
              <a:rPr lang="en-US" sz="2799" b="1" dirty="0">
                <a:solidFill>
                  <a:schemeClr val="bg2"/>
                </a:solidFill>
              </a:rPr>
              <a:t>Quarter Two Calendar</a:t>
            </a:r>
          </a:p>
        </p:txBody>
      </p:sp>
      <p:grpSp>
        <p:nvGrpSpPr>
          <p:cNvPr id="51" name="Group 50">
            <a:extLst>
              <a:ext uri="{FF2B5EF4-FFF2-40B4-BE49-F238E27FC236}">
                <a16:creationId xmlns="" xmlns:a16="http://schemas.microsoft.com/office/drawing/2014/main" id="{3BD0DB4B-29A5-DA41-BD9D-D78C21F75D10}"/>
              </a:ext>
            </a:extLst>
          </p:cNvPr>
          <p:cNvGrpSpPr/>
          <p:nvPr/>
        </p:nvGrpSpPr>
        <p:grpSpPr>
          <a:xfrm>
            <a:off x="4224957" y="4906230"/>
            <a:ext cx="3731660" cy="1723170"/>
            <a:chOff x="556196" y="9991325"/>
            <a:chExt cx="7464291" cy="3446787"/>
          </a:xfrm>
        </p:grpSpPr>
        <p:sp>
          <p:nvSpPr>
            <p:cNvPr id="52" name="Rounded Rectangle 56">
              <a:extLst>
                <a:ext uri="{FF2B5EF4-FFF2-40B4-BE49-F238E27FC236}">
                  <a16:creationId xmlns="" xmlns:a16="http://schemas.microsoft.com/office/drawing/2014/main" id="{F788CC5E-29A1-D241-B196-D513DFD53115}"/>
                </a:ext>
              </a:extLst>
            </p:cNvPr>
            <p:cNvSpPr/>
            <p:nvPr/>
          </p:nvSpPr>
          <p:spPr>
            <a:xfrm>
              <a:off x="556196" y="9991325"/>
              <a:ext cx="7464291" cy="3446787"/>
            </a:xfrm>
            <a:prstGeom prst="roundRect">
              <a:avLst>
                <a:gd name="adj" fmla="val 18393"/>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latin typeface="+mj-lt"/>
              </a:endParaRPr>
            </a:p>
          </p:txBody>
        </p:sp>
        <p:grpSp>
          <p:nvGrpSpPr>
            <p:cNvPr id="53" name="Group 52">
              <a:extLst>
                <a:ext uri="{FF2B5EF4-FFF2-40B4-BE49-F238E27FC236}">
                  <a16:creationId xmlns="" xmlns:a16="http://schemas.microsoft.com/office/drawing/2014/main" id="{9A101BAA-E642-C24A-B302-522A6CA389FA}"/>
                </a:ext>
              </a:extLst>
            </p:cNvPr>
            <p:cNvGrpSpPr/>
            <p:nvPr/>
          </p:nvGrpSpPr>
          <p:grpSpPr>
            <a:xfrm>
              <a:off x="3388421" y="10406327"/>
              <a:ext cx="4366286" cy="2799287"/>
              <a:chOff x="3724636" y="10400997"/>
              <a:chExt cx="4366286" cy="2799287"/>
            </a:xfrm>
          </p:grpSpPr>
          <p:sp>
            <p:nvSpPr>
              <p:cNvPr id="60" name="TextBox 59">
                <a:extLst>
                  <a:ext uri="{FF2B5EF4-FFF2-40B4-BE49-F238E27FC236}">
                    <a16:creationId xmlns="" xmlns:a16="http://schemas.microsoft.com/office/drawing/2014/main" id="{699FFB51-69A7-114F-AAF2-CF782A070EA9}"/>
                  </a:ext>
                </a:extLst>
              </p:cNvPr>
              <p:cNvSpPr txBox="1"/>
              <p:nvPr/>
            </p:nvSpPr>
            <p:spPr>
              <a:xfrm>
                <a:off x="3724636" y="10400997"/>
                <a:ext cx="1854125" cy="877278"/>
              </a:xfrm>
              <a:prstGeom prst="rect">
                <a:avLst/>
              </a:prstGeom>
              <a:noFill/>
            </p:spPr>
            <p:txBody>
              <a:bodyPr wrap="square" rtlCol="0">
                <a:spAutoFit/>
              </a:bodyPr>
              <a:lstStyle>
                <a:defPPr>
                  <a:defRPr lang="en-US"/>
                </a:defPPr>
                <a:lvl1pPr algn="r">
                  <a:defRPr sz="3000" b="1">
                    <a:solidFill>
                      <a:schemeClr val="accent1"/>
                    </a:solidFill>
                    <a:effectLst>
                      <a:glow>
                        <a:srgbClr val="FF3399">
                          <a:alpha val="24000"/>
                        </a:srgbClr>
                      </a:glow>
                    </a:effectLst>
                    <a:latin typeface="+mj-lt"/>
                  </a:defRPr>
                </a:lvl1pPr>
              </a:lstStyle>
              <a:p>
                <a:pPr algn="l"/>
                <a:r>
                  <a:rPr lang="en-US" sz="2250" dirty="0">
                    <a:solidFill>
                      <a:schemeClr val="tx1"/>
                    </a:solidFill>
                  </a:rPr>
                  <a:t>70%</a:t>
                </a:r>
              </a:p>
            </p:txBody>
          </p:sp>
          <p:sp>
            <p:nvSpPr>
              <p:cNvPr id="61" name="TextBox 60">
                <a:extLst>
                  <a:ext uri="{FF2B5EF4-FFF2-40B4-BE49-F238E27FC236}">
                    <a16:creationId xmlns="" xmlns:a16="http://schemas.microsoft.com/office/drawing/2014/main" id="{9CA1916A-A157-6349-B329-56A4B1A84715}"/>
                  </a:ext>
                </a:extLst>
              </p:cNvPr>
              <p:cNvSpPr txBox="1"/>
              <p:nvPr/>
            </p:nvSpPr>
            <p:spPr>
              <a:xfrm>
                <a:off x="3732689" y="11254752"/>
                <a:ext cx="4358233" cy="523288"/>
              </a:xfrm>
              <a:prstGeom prst="rect">
                <a:avLst/>
              </a:prstGeom>
              <a:noFill/>
            </p:spPr>
            <p:txBody>
              <a:bodyPr wrap="square" rtlCol="0">
                <a:spAutoFit/>
              </a:bodyPr>
              <a:lstStyle>
                <a:defPPr>
                  <a:defRPr lang="en-US"/>
                </a:defPPr>
                <a:lvl1pPr>
                  <a:defRPr sz="2200" b="1">
                    <a:solidFill>
                      <a:schemeClr val="bg2"/>
                    </a:solidFill>
                    <a:effectLst>
                      <a:glow>
                        <a:srgbClr val="FF3399">
                          <a:alpha val="24000"/>
                        </a:srgbClr>
                      </a:glow>
                    </a:effectLst>
                    <a:latin typeface="+mj-lt"/>
                  </a:defRPr>
                </a:lvl1pPr>
              </a:lstStyle>
              <a:p>
                <a:r>
                  <a:rPr lang="en-US" sz="1100" dirty="0">
                    <a:solidFill>
                      <a:schemeClr val="tx1"/>
                    </a:solidFill>
                  </a:rPr>
                  <a:t>Milestone task name</a:t>
                </a:r>
              </a:p>
            </p:txBody>
          </p:sp>
          <p:sp>
            <p:nvSpPr>
              <p:cNvPr id="62" name="TextBox 61">
                <a:extLst>
                  <a:ext uri="{FF2B5EF4-FFF2-40B4-BE49-F238E27FC236}">
                    <a16:creationId xmlns="" xmlns:a16="http://schemas.microsoft.com/office/drawing/2014/main" id="{FFD9A8B4-6C6D-BA49-BD08-00F32D73A17F}"/>
                  </a:ext>
                </a:extLst>
              </p:cNvPr>
              <p:cNvSpPr txBox="1"/>
              <p:nvPr/>
            </p:nvSpPr>
            <p:spPr>
              <a:xfrm>
                <a:off x="3732689" y="11733026"/>
                <a:ext cx="4358233" cy="1467258"/>
              </a:xfrm>
              <a:prstGeom prst="rect">
                <a:avLst/>
              </a:prstGeom>
              <a:noFill/>
            </p:spPr>
            <p:txBody>
              <a:bodyPr wrap="square" rtlCol="0">
                <a:spAutoFit/>
              </a:bodyPr>
              <a:lstStyle>
                <a:defPPr>
                  <a:defRPr lang="en-US"/>
                </a:defPPr>
                <a:lvl1pPr algn="just">
                  <a:lnSpc>
                    <a:spcPts val="2500"/>
                  </a:lnSpc>
                  <a:defRPr sz="1800">
                    <a:solidFill>
                      <a:schemeClr val="bg2">
                        <a:lumMod val="60000"/>
                        <a:lumOff val="40000"/>
                      </a:schemeClr>
                    </a:solidFill>
                    <a:effectLst>
                      <a:glow>
                        <a:srgbClr val="FF3399">
                          <a:alpha val="24000"/>
                        </a:srgbClr>
                      </a:glow>
                    </a:effectLst>
                    <a:latin typeface="+mj-lt"/>
                  </a:defRPr>
                </a:lvl1pPr>
              </a:lstStyle>
              <a:p>
                <a:r>
                  <a:rPr lang="en-US" sz="900" dirty="0">
                    <a:solidFill>
                      <a:schemeClr val="tx1"/>
                    </a:solidFill>
                  </a:rPr>
                  <a:t>Lorem Ipsum is simply dummy text of the printing and typesetting industry</a:t>
                </a:r>
              </a:p>
            </p:txBody>
          </p:sp>
        </p:grpSp>
        <p:grpSp>
          <p:nvGrpSpPr>
            <p:cNvPr id="54" name="Group 53">
              <a:extLst>
                <a:ext uri="{FF2B5EF4-FFF2-40B4-BE49-F238E27FC236}">
                  <a16:creationId xmlns="" xmlns:a16="http://schemas.microsoft.com/office/drawing/2014/main" id="{F5194507-1EBB-6844-B027-2AFD1EED3ACE}"/>
                </a:ext>
              </a:extLst>
            </p:cNvPr>
            <p:cNvGrpSpPr/>
            <p:nvPr/>
          </p:nvGrpSpPr>
          <p:grpSpPr>
            <a:xfrm>
              <a:off x="1132441" y="10507053"/>
              <a:ext cx="2072872" cy="2072872"/>
              <a:chOff x="1468656" y="10507053"/>
              <a:chExt cx="2072872" cy="2072872"/>
            </a:xfrm>
          </p:grpSpPr>
          <p:grpSp>
            <p:nvGrpSpPr>
              <p:cNvPr id="55" name="Group 54">
                <a:extLst>
                  <a:ext uri="{FF2B5EF4-FFF2-40B4-BE49-F238E27FC236}">
                    <a16:creationId xmlns="" xmlns:a16="http://schemas.microsoft.com/office/drawing/2014/main" id="{A5339B29-01FA-514C-B9D5-2E2DCA4D1BDA}"/>
                  </a:ext>
                </a:extLst>
              </p:cNvPr>
              <p:cNvGrpSpPr/>
              <p:nvPr/>
            </p:nvGrpSpPr>
            <p:grpSpPr>
              <a:xfrm rot="3656784">
                <a:off x="1784080" y="10653568"/>
                <a:ext cx="1442025" cy="1779842"/>
                <a:chOff x="29982624" y="8824757"/>
                <a:chExt cx="2096284" cy="2587372"/>
              </a:xfrm>
            </p:grpSpPr>
            <p:sp>
              <p:nvSpPr>
                <p:cNvPr id="58" name="Freeform 155">
                  <a:extLst>
                    <a:ext uri="{FF2B5EF4-FFF2-40B4-BE49-F238E27FC236}">
                      <a16:creationId xmlns="" xmlns:a16="http://schemas.microsoft.com/office/drawing/2014/main" id="{F0100938-D91A-4743-86CD-63EE1D1B1B88}"/>
                    </a:ext>
                  </a:extLst>
                </p:cNvPr>
                <p:cNvSpPr/>
                <p:nvPr/>
              </p:nvSpPr>
              <p:spPr>
                <a:xfrm>
                  <a:off x="29982624" y="8824757"/>
                  <a:ext cx="2096284" cy="2341284"/>
                </a:xfrm>
                <a:custGeom>
                  <a:avLst/>
                  <a:gdLst>
                    <a:gd name="connsiteX0" fmla="*/ 1086300 w 2096284"/>
                    <a:gd name="connsiteY0" fmla="*/ 0 h 2341284"/>
                    <a:gd name="connsiteX1" fmla="*/ 1232836 w 2096284"/>
                    <a:gd name="connsiteY1" fmla="*/ 262244 h 2341284"/>
                    <a:gd name="connsiteX2" fmla="*/ 1259379 w 2096284"/>
                    <a:gd name="connsiteY2" fmla="*/ 266295 h 2341284"/>
                    <a:gd name="connsiteX3" fmla="*/ 2096284 w 2096284"/>
                    <a:gd name="connsiteY3" fmla="*/ 1293142 h 2341284"/>
                    <a:gd name="connsiteX4" fmla="*/ 1048142 w 2096284"/>
                    <a:gd name="connsiteY4" fmla="*/ 2341284 h 2341284"/>
                    <a:gd name="connsiteX5" fmla="*/ 0 w 2096284"/>
                    <a:gd name="connsiteY5" fmla="*/ 1293142 h 2341284"/>
                    <a:gd name="connsiteX6" fmla="*/ 940976 w 2096284"/>
                    <a:gd name="connsiteY6" fmla="*/ 250412 h 2341284"/>
                    <a:gd name="connsiteX7" fmla="*/ 946532 w 2096284"/>
                    <a:gd name="connsiteY7" fmla="*/ 250131 h 234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6284" h="2341284">
                      <a:moveTo>
                        <a:pt x="1086300" y="0"/>
                      </a:moveTo>
                      <a:lnTo>
                        <a:pt x="1232836" y="262244"/>
                      </a:lnTo>
                      <a:lnTo>
                        <a:pt x="1259379" y="266295"/>
                      </a:lnTo>
                      <a:cubicBezTo>
                        <a:pt x="1737000" y="364030"/>
                        <a:pt x="2096284" y="786628"/>
                        <a:pt x="2096284" y="1293142"/>
                      </a:cubicBezTo>
                      <a:cubicBezTo>
                        <a:pt x="2096284" y="1872015"/>
                        <a:pt x="1627015" y="2341284"/>
                        <a:pt x="1048142" y="2341284"/>
                      </a:cubicBezTo>
                      <a:cubicBezTo>
                        <a:pt x="469269" y="2341284"/>
                        <a:pt x="0" y="1872015"/>
                        <a:pt x="0" y="1293142"/>
                      </a:cubicBezTo>
                      <a:cubicBezTo>
                        <a:pt x="0" y="750449"/>
                        <a:pt x="412443" y="304087"/>
                        <a:pt x="940976" y="250412"/>
                      </a:cubicBezTo>
                      <a:lnTo>
                        <a:pt x="946532" y="250131"/>
                      </a:lnTo>
                      <a:close/>
                    </a:path>
                  </a:pathLst>
                </a:custGeom>
                <a:noFill/>
                <a:ln w="19050">
                  <a:solidFill>
                    <a:srgbClr val="A5B4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59" name="Freeform 155">
                  <a:extLst>
                    <a:ext uri="{FF2B5EF4-FFF2-40B4-BE49-F238E27FC236}">
                      <a16:creationId xmlns="" xmlns:a16="http://schemas.microsoft.com/office/drawing/2014/main" id="{464D9FEA-4824-1744-ACB5-27CB862938C8}"/>
                    </a:ext>
                  </a:extLst>
                </p:cNvPr>
                <p:cNvSpPr/>
                <p:nvPr/>
              </p:nvSpPr>
              <p:spPr>
                <a:xfrm flipV="1">
                  <a:off x="29982624" y="9070845"/>
                  <a:ext cx="2096284" cy="2341284"/>
                </a:xfrm>
                <a:custGeom>
                  <a:avLst/>
                  <a:gdLst>
                    <a:gd name="connsiteX0" fmla="*/ 1086300 w 2096284"/>
                    <a:gd name="connsiteY0" fmla="*/ 0 h 2341284"/>
                    <a:gd name="connsiteX1" fmla="*/ 1232836 w 2096284"/>
                    <a:gd name="connsiteY1" fmla="*/ 262244 h 2341284"/>
                    <a:gd name="connsiteX2" fmla="*/ 1259379 w 2096284"/>
                    <a:gd name="connsiteY2" fmla="*/ 266295 h 2341284"/>
                    <a:gd name="connsiteX3" fmla="*/ 2096284 w 2096284"/>
                    <a:gd name="connsiteY3" fmla="*/ 1293142 h 2341284"/>
                    <a:gd name="connsiteX4" fmla="*/ 1048142 w 2096284"/>
                    <a:gd name="connsiteY4" fmla="*/ 2341284 h 2341284"/>
                    <a:gd name="connsiteX5" fmla="*/ 0 w 2096284"/>
                    <a:gd name="connsiteY5" fmla="*/ 1293142 h 2341284"/>
                    <a:gd name="connsiteX6" fmla="*/ 940976 w 2096284"/>
                    <a:gd name="connsiteY6" fmla="*/ 250412 h 2341284"/>
                    <a:gd name="connsiteX7" fmla="*/ 946532 w 2096284"/>
                    <a:gd name="connsiteY7" fmla="*/ 250131 h 234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6284" h="2341284">
                      <a:moveTo>
                        <a:pt x="1086300" y="0"/>
                      </a:moveTo>
                      <a:lnTo>
                        <a:pt x="1232836" y="262244"/>
                      </a:lnTo>
                      <a:lnTo>
                        <a:pt x="1259379" y="266295"/>
                      </a:lnTo>
                      <a:cubicBezTo>
                        <a:pt x="1737000" y="364030"/>
                        <a:pt x="2096284" y="786628"/>
                        <a:pt x="2096284" y="1293142"/>
                      </a:cubicBezTo>
                      <a:cubicBezTo>
                        <a:pt x="2096284" y="1872015"/>
                        <a:pt x="1627015" y="2341284"/>
                        <a:pt x="1048142" y="2341284"/>
                      </a:cubicBezTo>
                      <a:cubicBezTo>
                        <a:pt x="469269" y="2341284"/>
                        <a:pt x="0" y="1872015"/>
                        <a:pt x="0" y="1293142"/>
                      </a:cubicBezTo>
                      <a:cubicBezTo>
                        <a:pt x="0" y="750449"/>
                        <a:pt x="412443" y="304087"/>
                        <a:pt x="940976" y="250412"/>
                      </a:cubicBezTo>
                      <a:lnTo>
                        <a:pt x="946532" y="25013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grpSp>
          <p:sp>
            <p:nvSpPr>
              <p:cNvPr id="56" name="Oval 55">
                <a:extLst>
                  <a:ext uri="{FF2B5EF4-FFF2-40B4-BE49-F238E27FC236}">
                    <a16:creationId xmlns="" xmlns:a16="http://schemas.microsoft.com/office/drawing/2014/main" id="{663CFCC2-09C5-6F46-979B-B586AC98E0FF}"/>
                  </a:ext>
                </a:extLst>
              </p:cNvPr>
              <p:cNvSpPr/>
              <p:nvPr/>
            </p:nvSpPr>
            <p:spPr>
              <a:xfrm>
                <a:off x="1914538" y="10952935"/>
                <a:ext cx="1181109" cy="1181109"/>
              </a:xfrm>
              <a:prstGeom prst="ellipse">
                <a:avLst/>
              </a:prstGeom>
              <a:solidFill>
                <a:srgbClr val="A5B4C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250" b="1" dirty="0">
                    <a:solidFill>
                      <a:schemeClr val="tx1"/>
                    </a:solidFill>
                    <a:effectLst>
                      <a:glow>
                        <a:srgbClr val="FF3399">
                          <a:alpha val="24000"/>
                        </a:srgbClr>
                      </a:glow>
                    </a:effectLst>
                  </a:rPr>
                  <a:t>70%</a:t>
                </a:r>
              </a:p>
            </p:txBody>
          </p:sp>
          <p:sp>
            <p:nvSpPr>
              <p:cNvPr id="57" name="Arc 56">
                <a:extLst>
                  <a:ext uri="{FF2B5EF4-FFF2-40B4-BE49-F238E27FC236}">
                    <a16:creationId xmlns="" xmlns:a16="http://schemas.microsoft.com/office/drawing/2014/main" id="{B59AE28D-BD43-0B45-8560-36B11B04CF44}"/>
                  </a:ext>
                </a:extLst>
              </p:cNvPr>
              <p:cNvSpPr/>
              <p:nvPr/>
            </p:nvSpPr>
            <p:spPr>
              <a:xfrm>
                <a:off x="1468656" y="10507053"/>
                <a:ext cx="2072872" cy="2072872"/>
              </a:xfrm>
              <a:prstGeom prst="arc">
                <a:avLst>
                  <a:gd name="adj1" fmla="val 8488787"/>
                  <a:gd name="adj2" fmla="val 19973191"/>
                </a:avLst>
              </a:prstGeom>
              <a:ln w="139700" cap="rnd">
                <a:solidFill>
                  <a:srgbClr val="A5B4C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grpSp>
      </p:grpSp>
      <p:grpSp>
        <p:nvGrpSpPr>
          <p:cNvPr id="63" name="Group 62">
            <a:extLst>
              <a:ext uri="{FF2B5EF4-FFF2-40B4-BE49-F238E27FC236}">
                <a16:creationId xmlns="" xmlns:a16="http://schemas.microsoft.com/office/drawing/2014/main" id="{2DA8BE16-00D6-F64D-8F78-2C3116431517}"/>
              </a:ext>
            </a:extLst>
          </p:cNvPr>
          <p:cNvGrpSpPr/>
          <p:nvPr/>
        </p:nvGrpSpPr>
        <p:grpSpPr>
          <a:xfrm>
            <a:off x="8171852" y="4904020"/>
            <a:ext cx="3731660" cy="1725380"/>
            <a:chOff x="556196" y="9991325"/>
            <a:chExt cx="7464291" cy="3451208"/>
          </a:xfrm>
        </p:grpSpPr>
        <p:sp>
          <p:nvSpPr>
            <p:cNvPr id="64" name="Rounded Rectangle 56">
              <a:extLst>
                <a:ext uri="{FF2B5EF4-FFF2-40B4-BE49-F238E27FC236}">
                  <a16:creationId xmlns="" xmlns:a16="http://schemas.microsoft.com/office/drawing/2014/main" id="{C6DCD9A1-5DE5-EB4A-AD51-987E546FB1ED}"/>
                </a:ext>
              </a:extLst>
            </p:cNvPr>
            <p:cNvSpPr/>
            <p:nvPr/>
          </p:nvSpPr>
          <p:spPr>
            <a:xfrm>
              <a:off x="556196" y="9991325"/>
              <a:ext cx="7464291" cy="3451208"/>
            </a:xfrm>
            <a:prstGeom prst="roundRect">
              <a:avLst>
                <a:gd name="adj" fmla="val 18393"/>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latin typeface="+mj-lt"/>
              </a:endParaRPr>
            </a:p>
          </p:txBody>
        </p:sp>
        <p:grpSp>
          <p:nvGrpSpPr>
            <p:cNvPr id="65" name="Group 64">
              <a:extLst>
                <a:ext uri="{FF2B5EF4-FFF2-40B4-BE49-F238E27FC236}">
                  <a16:creationId xmlns="" xmlns:a16="http://schemas.microsoft.com/office/drawing/2014/main" id="{C1E55B5C-EE8D-B040-B82C-69A0255B51EB}"/>
                </a:ext>
              </a:extLst>
            </p:cNvPr>
            <p:cNvGrpSpPr/>
            <p:nvPr/>
          </p:nvGrpSpPr>
          <p:grpSpPr>
            <a:xfrm>
              <a:off x="3388421" y="10406327"/>
              <a:ext cx="4366286" cy="2799287"/>
              <a:chOff x="3724636" y="10400997"/>
              <a:chExt cx="4366286" cy="2799287"/>
            </a:xfrm>
          </p:grpSpPr>
          <p:sp>
            <p:nvSpPr>
              <p:cNvPr id="87" name="TextBox 86">
                <a:extLst>
                  <a:ext uri="{FF2B5EF4-FFF2-40B4-BE49-F238E27FC236}">
                    <a16:creationId xmlns="" xmlns:a16="http://schemas.microsoft.com/office/drawing/2014/main" id="{66FA0DA4-5105-5D4B-BA24-059C32877E9C}"/>
                  </a:ext>
                </a:extLst>
              </p:cNvPr>
              <p:cNvSpPr txBox="1"/>
              <p:nvPr/>
            </p:nvSpPr>
            <p:spPr>
              <a:xfrm>
                <a:off x="3724636" y="10400997"/>
                <a:ext cx="1854125" cy="877278"/>
              </a:xfrm>
              <a:prstGeom prst="rect">
                <a:avLst/>
              </a:prstGeom>
              <a:noFill/>
            </p:spPr>
            <p:txBody>
              <a:bodyPr wrap="square" rtlCol="0">
                <a:spAutoFit/>
              </a:bodyPr>
              <a:lstStyle>
                <a:defPPr>
                  <a:defRPr lang="en-US"/>
                </a:defPPr>
                <a:lvl1pPr algn="r">
                  <a:defRPr sz="3000" b="1">
                    <a:solidFill>
                      <a:schemeClr val="accent1"/>
                    </a:solidFill>
                    <a:effectLst>
                      <a:glow>
                        <a:srgbClr val="FF3399">
                          <a:alpha val="24000"/>
                        </a:srgbClr>
                      </a:glow>
                    </a:effectLst>
                    <a:latin typeface="+mj-lt"/>
                  </a:defRPr>
                </a:lvl1pPr>
              </a:lstStyle>
              <a:p>
                <a:pPr algn="l"/>
                <a:r>
                  <a:rPr lang="en-US" sz="2250" dirty="0">
                    <a:solidFill>
                      <a:schemeClr val="tx1"/>
                    </a:solidFill>
                  </a:rPr>
                  <a:t>70%</a:t>
                </a:r>
              </a:p>
            </p:txBody>
          </p:sp>
          <p:sp>
            <p:nvSpPr>
              <p:cNvPr id="93" name="TextBox 92">
                <a:extLst>
                  <a:ext uri="{FF2B5EF4-FFF2-40B4-BE49-F238E27FC236}">
                    <a16:creationId xmlns="" xmlns:a16="http://schemas.microsoft.com/office/drawing/2014/main" id="{00D36C3F-1BF9-044D-8C5E-E9E022383035}"/>
                  </a:ext>
                </a:extLst>
              </p:cNvPr>
              <p:cNvSpPr txBox="1"/>
              <p:nvPr/>
            </p:nvSpPr>
            <p:spPr>
              <a:xfrm>
                <a:off x="3732689" y="11254752"/>
                <a:ext cx="4358233" cy="523288"/>
              </a:xfrm>
              <a:prstGeom prst="rect">
                <a:avLst/>
              </a:prstGeom>
              <a:noFill/>
            </p:spPr>
            <p:txBody>
              <a:bodyPr wrap="square" rtlCol="0">
                <a:spAutoFit/>
              </a:bodyPr>
              <a:lstStyle>
                <a:defPPr>
                  <a:defRPr lang="en-US"/>
                </a:defPPr>
                <a:lvl1pPr>
                  <a:defRPr sz="2200" b="1">
                    <a:solidFill>
                      <a:schemeClr val="bg2"/>
                    </a:solidFill>
                    <a:effectLst>
                      <a:glow>
                        <a:srgbClr val="FF3399">
                          <a:alpha val="24000"/>
                        </a:srgbClr>
                      </a:glow>
                    </a:effectLst>
                    <a:latin typeface="+mj-lt"/>
                  </a:defRPr>
                </a:lvl1pPr>
              </a:lstStyle>
              <a:p>
                <a:r>
                  <a:rPr lang="en-US" sz="1100" dirty="0">
                    <a:solidFill>
                      <a:schemeClr val="tx1"/>
                    </a:solidFill>
                  </a:rPr>
                  <a:t>Milestone task name</a:t>
                </a:r>
              </a:p>
            </p:txBody>
          </p:sp>
          <p:sp>
            <p:nvSpPr>
              <p:cNvPr id="94" name="TextBox 93">
                <a:extLst>
                  <a:ext uri="{FF2B5EF4-FFF2-40B4-BE49-F238E27FC236}">
                    <a16:creationId xmlns="" xmlns:a16="http://schemas.microsoft.com/office/drawing/2014/main" id="{590FAE88-1B80-1E4B-81D6-F26719A2A28C}"/>
                  </a:ext>
                </a:extLst>
              </p:cNvPr>
              <p:cNvSpPr txBox="1"/>
              <p:nvPr/>
            </p:nvSpPr>
            <p:spPr>
              <a:xfrm>
                <a:off x="3732689" y="11733026"/>
                <a:ext cx="4358233" cy="1467258"/>
              </a:xfrm>
              <a:prstGeom prst="rect">
                <a:avLst/>
              </a:prstGeom>
              <a:noFill/>
            </p:spPr>
            <p:txBody>
              <a:bodyPr wrap="square" rtlCol="0">
                <a:spAutoFit/>
              </a:bodyPr>
              <a:lstStyle>
                <a:defPPr>
                  <a:defRPr lang="en-US"/>
                </a:defPPr>
                <a:lvl1pPr algn="just">
                  <a:lnSpc>
                    <a:spcPts val="2500"/>
                  </a:lnSpc>
                  <a:defRPr sz="1800">
                    <a:solidFill>
                      <a:schemeClr val="bg2">
                        <a:lumMod val="60000"/>
                        <a:lumOff val="40000"/>
                      </a:schemeClr>
                    </a:solidFill>
                    <a:effectLst>
                      <a:glow>
                        <a:srgbClr val="FF3399">
                          <a:alpha val="24000"/>
                        </a:srgbClr>
                      </a:glow>
                    </a:effectLst>
                    <a:latin typeface="+mj-lt"/>
                  </a:defRPr>
                </a:lvl1pPr>
              </a:lstStyle>
              <a:p>
                <a:r>
                  <a:rPr lang="en-US" sz="900" dirty="0">
                    <a:solidFill>
                      <a:schemeClr val="tx1"/>
                    </a:solidFill>
                  </a:rPr>
                  <a:t>Lorem Ipsum is simply dummy text of the printing and typesetting industry</a:t>
                </a:r>
              </a:p>
            </p:txBody>
          </p:sp>
        </p:grpSp>
        <p:grpSp>
          <p:nvGrpSpPr>
            <p:cNvPr id="66" name="Group 65">
              <a:extLst>
                <a:ext uri="{FF2B5EF4-FFF2-40B4-BE49-F238E27FC236}">
                  <a16:creationId xmlns="" xmlns:a16="http://schemas.microsoft.com/office/drawing/2014/main" id="{A99211C8-1B4F-4546-AC98-9765E8420C1C}"/>
                </a:ext>
              </a:extLst>
            </p:cNvPr>
            <p:cNvGrpSpPr/>
            <p:nvPr/>
          </p:nvGrpSpPr>
          <p:grpSpPr>
            <a:xfrm>
              <a:off x="1132441" y="10507053"/>
              <a:ext cx="2072872" cy="2072872"/>
              <a:chOff x="1468656" y="10507053"/>
              <a:chExt cx="2072872" cy="2072872"/>
            </a:xfrm>
          </p:grpSpPr>
          <p:grpSp>
            <p:nvGrpSpPr>
              <p:cNvPr id="67" name="Group 66">
                <a:extLst>
                  <a:ext uri="{FF2B5EF4-FFF2-40B4-BE49-F238E27FC236}">
                    <a16:creationId xmlns="" xmlns:a16="http://schemas.microsoft.com/office/drawing/2014/main" id="{41ACF84A-DC62-934B-9E22-9CCE36C1E398}"/>
                  </a:ext>
                </a:extLst>
              </p:cNvPr>
              <p:cNvGrpSpPr/>
              <p:nvPr/>
            </p:nvGrpSpPr>
            <p:grpSpPr>
              <a:xfrm rot="3656784">
                <a:off x="1784080" y="10653568"/>
                <a:ext cx="1442025" cy="1779842"/>
                <a:chOff x="29982624" y="8824757"/>
                <a:chExt cx="2096284" cy="2587372"/>
              </a:xfrm>
            </p:grpSpPr>
            <p:sp>
              <p:nvSpPr>
                <p:cNvPr id="85" name="Freeform 155">
                  <a:extLst>
                    <a:ext uri="{FF2B5EF4-FFF2-40B4-BE49-F238E27FC236}">
                      <a16:creationId xmlns="" xmlns:a16="http://schemas.microsoft.com/office/drawing/2014/main" id="{AF5BC49D-91E8-8A46-AB75-C8F6ED332F83}"/>
                    </a:ext>
                  </a:extLst>
                </p:cNvPr>
                <p:cNvSpPr/>
                <p:nvPr/>
              </p:nvSpPr>
              <p:spPr>
                <a:xfrm>
                  <a:off x="29982624" y="8824757"/>
                  <a:ext cx="2096284" cy="2341284"/>
                </a:xfrm>
                <a:custGeom>
                  <a:avLst/>
                  <a:gdLst>
                    <a:gd name="connsiteX0" fmla="*/ 1086300 w 2096284"/>
                    <a:gd name="connsiteY0" fmla="*/ 0 h 2341284"/>
                    <a:gd name="connsiteX1" fmla="*/ 1232836 w 2096284"/>
                    <a:gd name="connsiteY1" fmla="*/ 262244 h 2341284"/>
                    <a:gd name="connsiteX2" fmla="*/ 1259379 w 2096284"/>
                    <a:gd name="connsiteY2" fmla="*/ 266295 h 2341284"/>
                    <a:gd name="connsiteX3" fmla="*/ 2096284 w 2096284"/>
                    <a:gd name="connsiteY3" fmla="*/ 1293142 h 2341284"/>
                    <a:gd name="connsiteX4" fmla="*/ 1048142 w 2096284"/>
                    <a:gd name="connsiteY4" fmla="*/ 2341284 h 2341284"/>
                    <a:gd name="connsiteX5" fmla="*/ 0 w 2096284"/>
                    <a:gd name="connsiteY5" fmla="*/ 1293142 h 2341284"/>
                    <a:gd name="connsiteX6" fmla="*/ 940976 w 2096284"/>
                    <a:gd name="connsiteY6" fmla="*/ 250412 h 2341284"/>
                    <a:gd name="connsiteX7" fmla="*/ 946532 w 2096284"/>
                    <a:gd name="connsiteY7" fmla="*/ 250131 h 234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6284" h="2341284">
                      <a:moveTo>
                        <a:pt x="1086300" y="0"/>
                      </a:moveTo>
                      <a:lnTo>
                        <a:pt x="1232836" y="262244"/>
                      </a:lnTo>
                      <a:lnTo>
                        <a:pt x="1259379" y="266295"/>
                      </a:lnTo>
                      <a:cubicBezTo>
                        <a:pt x="1737000" y="364030"/>
                        <a:pt x="2096284" y="786628"/>
                        <a:pt x="2096284" y="1293142"/>
                      </a:cubicBezTo>
                      <a:cubicBezTo>
                        <a:pt x="2096284" y="1872015"/>
                        <a:pt x="1627015" y="2341284"/>
                        <a:pt x="1048142" y="2341284"/>
                      </a:cubicBezTo>
                      <a:cubicBezTo>
                        <a:pt x="469269" y="2341284"/>
                        <a:pt x="0" y="1872015"/>
                        <a:pt x="0" y="1293142"/>
                      </a:cubicBezTo>
                      <a:cubicBezTo>
                        <a:pt x="0" y="750449"/>
                        <a:pt x="412443" y="304087"/>
                        <a:pt x="940976" y="250412"/>
                      </a:cubicBezTo>
                      <a:lnTo>
                        <a:pt x="946532" y="250131"/>
                      </a:lnTo>
                      <a:close/>
                    </a:path>
                  </a:pathLst>
                </a:custGeom>
                <a:noFill/>
                <a:ln w="19050">
                  <a:solidFill>
                    <a:srgbClr val="A5B4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86" name="Freeform 155">
                  <a:extLst>
                    <a:ext uri="{FF2B5EF4-FFF2-40B4-BE49-F238E27FC236}">
                      <a16:creationId xmlns="" xmlns:a16="http://schemas.microsoft.com/office/drawing/2014/main" id="{D372AE1D-A21D-3A4C-8150-F9DD51E8790E}"/>
                    </a:ext>
                  </a:extLst>
                </p:cNvPr>
                <p:cNvSpPr/>
                <p:nvPr/>
              </p:nvSpPr>
              <p:spPr>
                <a:xfrm flipV="1">
                  <a:off x="29982624" y="9070845"/>
                  <a:ext cx="2096284" cy="2341284"/>
                </a:xfrm>
                <a:custGeom>
                  <a:avLst/>
                  <a:gdLst>
                    <a:gd name="connsiteX0" fmla="*/ 1086300 w 2096284"/>
                    <a:gd name="connsiteY0" fmla="*/ 0 h 2341284"/>
                    <a:gd name="connsiteX1" fmla="*/ 1232836 w 2096284"/>
                    <a:gd name="connsiteY1" fmla="*/ 262244 h 2341284"/>
                    <a:gd name="connsiteX2" fmla="*/ 1259379 w 2096284"/>
                    <a:gd name="connsiteY2" fmla="*/ 266295 h 2341284"/>
                    <a:gd name="connsiteX3" fmla="*/ 2096284 w 2096284"/>
                    <a:gd name="connsiteY3" fmla="*/ 1293142 h 2341284"/>
                    <a:gd name="connsiteX4" fmla="*/ 1048142 w 2096284"/>
                    <a:gd name="connsiteY4" fmla="*/ 2341284 h 2341284"/>
                    <a:gd name="connsiteX5" fmla="*/ 0 w 2096284"/>
                    <a:gd name="connsiteY5" fmla="*/ 1293142 h 2341284"/>
                    <a:gd name="connsiteX6" fmla="*/ 940976 w 2096284"/>
                    <a:gd name="connsiteY6" fmla="*/ 250412 h 2341284"/>
                    <a:gd name="connsiteX7" fmla="*/ 946532 w 2096284"/>
                    <a:gd name="connsiteY7" fmla="*/ 250131 h 2341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6284" h="2341284">
                      <a:moveTo>
                        <a:pt x="1086300" y="0"/>
                      </a:moveTo>
                      <a:lnTo>
                        <a:pt x="1232836" y="262244"/>
                      </a:lnTo>
                      <a:lnTo>
                        <a:pt x="1259379" y="266295"/>
                      </a:lnTo>
                      <a:cubicBezTo>
                        <a:pt x="1737000" y="364030"/>
                        <a:pt x="2096284" y="786628"/>
                        <a:pt x="2096284" y="1293142"/>
                      </a:cubicBezTo>
                      <a:cubicBezTo>
                        <a:pt x="2096284" y="1872015"/>
                        <a:pt x="1627015" y="2341284"/>
                        <a:pt x="1048142" y="2341284"/>
                      </a:cubicBezTo>
                      <a:cubicBezTo>
                        <a:pt x="469269" y="2341284"/>
                        <a:pt x="0" y="1872015"/>
                        <a:pt x="0" y="1293142"/>
                      </a:cubicBezTo>
                      <a:cubicBezTo>
                        <a:pt x="0" y="750449"/>
                        <a:pt x="412443" y="304087"/>
                        <a:pt x="940976" y="250412"/>
                      </a:cubicBezTo>
                      <a:lnTo>
                        <a:pt x="946532" y="25013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grpSp>
          <p:sp>
            <p:nvSpPr>
              <p:cNvPr id="68" name="Oval 67">
                <a:extLst>
                  <a:ext uri="{FF2B5EF4-FFF2-40B4-BE49-F238E27FC236}">
                    <a16:creationId xmlns="" xmlns:a16="http://schemas.microsoft.com/office/drawing/2014/main" id="{65736723-311B-1F4B-AF63-DB170BC32B84}"/>
                  </a:ext>
                </a:extLst>
              </p:cNvPr>
              <p:cNvSpPr/>
              <p:nvPr/>
            </p:nvSpPr>
            <p:spPr>
              <a:xfrm>
                <a:off x="1914538" y="10952935"/>
                <a:ext cx="1181109" cy="1181109"/>
              </a:xfrm>
              <a:prstGeom prst="ellipse">
                <a:avLst/>
              </a:prstGeom>
              <a:solidFill>
                <a:srgbClr val="A5B4C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250" b="1" dirty="0">
                    <a:solidFill>
                      <a:schemeClr val="tx1"/>
                    </a:solidFill>
                    <a:effectLst>
                      <a:glow>
                        <a:srgbClr val="FF3399">
                          <a:alpha val="24000"/>
                        </a:srgbClr>
                      </a:glow>
                    </a:effectLst>
                  </a:rPr>
                  <a:t>70%</a:t>
                </a:r>
              </a:p>
            </p:txBody>
          </p:sp>
          <p:sp>
            <p:nvSpPr>
              <p:cNvPr id="81" name="Arc 80">
                <a:extLst>
                  <a:ext uri="{FF2B5EF4-FFF2-40B4-BE49-F238E27FC236}">
                    <a16:creationId xmlns="" xmlns:a16="http://schemas.microsoft.com/office/drawing/2014/main" id="{B202BA46-B47F-2249-A14D-85EC9C641E08}"/>
                  </a:ext>
                </a:extLst>
              </p:cNvPr>
              <p:cNvSpPr/>
              <p:nvPr/>
            </p:nvSpPr>
            <p:spPr>
              <a:xfrm>
                <a:off x="1468656" y="10507053"/>
                <a:ext cx="2072872" cy="2072872"/>
              </a:xfrm>
              <a:prstGeom prst="arc">
                <a:avLst>
                  <a:gd name="adj1" fmla="val 8488787"/>
                  <a:gd name="adj2" fmla="val 19973191"/>
                </a:avLst>
              </a:prstGeom>
              <a:ln w="139700" cap="rnd">
                <a:solidFill>
                  <a:srgbClr val="A5B4C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grpSp>
      </p:grpSp>
    </p:spTree>
    <p:extLst>
      <p:ext uri="{BB962C8B-B14F-4D97-AF65-F5344CB8AC3E}">
        <p14:creationId xmlns:p14="http://schemas.microsoft.com/office/powerpoint/2010/main" val="319353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56">
            <a:extLst>
              <a:ext uri="{FF2B5EF4-FFF2-40B4-BE49-F238E27FC236}">
                <a16:creationId xmlns="" xmlns:a16="http://schemas.microsoft.com/office/drawing/2014/main" id="{A3461EC7-21A9-4FDE-BF8D-42C96BAF3E89}"/>
              </a:ext>
            </a:extLst>
          </p:cNvPr>
          <p:cNvSpPr/>
          <p:nvPr/>
        </p:nvSpPr>
        <p:spPr>
          <a:xfrm>
            <a:off x="1232883" y="800442"/>
            <a:ext cx="1840874" cy="5714256"/>
          </a:xfrm>
          <a:prstGeom prst="roundRect">
            <a:avLst>
              <a:gd name="adj" fmla="val 18001"/>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solidFill>
                <a:srgbClr val="FFFFFF"/>
              </a:solidFill>
              <a:latin typeface="+mj-lt"/>
            </a:endParaRPr>
          </a:p>
        </p:txBody>
      </p:sp>
      <p:sp>
        <p:nvSpPr>
          <p:cNvPr id="26" name="Rounded Rectangle 56">
            <a:extLst>
              <a:ext uri="{FF2B5EF4-FFF2-40B4-BE49-F238E27FC236}">
                <a16:creationId xmlns="" xmlns:a16="http://schemas.microsoft.com/office/drawing/2014/main" id="{2B6C7D12-969F-467B-8DC1-7BFB087D037D}"/>
              </a:ext>
            </a:extLst>
          </p:cNvPr>
          <p:cNvSpPr/>
          <p:nvPr/>
        </p:nvSpPr>
        <p:spPr>
          <a:xfrm>
            <a:off x="3367158" y="800442"/>
            <a:ext cx="1840874" cy="5714256"/>
          </a:xfrm>
          <a:prstGeom prst="roundRect">
            <a:avLst>
              <a:gd name="adj" fmla="val 18001"/>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solidFill>
                <a:srgbClr val="FFFFFF"/>
              </a:solidFill>
              <a:latin typeface="+mj-lt"/>
            </a:endParaRPr>
          </a:p>
        </p:txBody>
      </p:sp>
      <p:sp>
        <p:nvSpPr>
          <p:cNvPr id="29" name="Rounded Rectangle 56">
            <a:extLst>
              <a:ext uri="{FF2B5EF4-FFF2-40B4-BE49-F238E27FC236}">
                <a16:creationId xmlns="" xmlns:a16="http://schemas.microsoft.com/office/drawing/2014/main" id="{700E8891-C60B-4A53-953B-27534455C38D}"/>
              </a:ext>
            </a:extLst>
          </p:cNvPr>
          <p:cNvSpPr/>
          <p:nvPr/>
        </p:nvSpPr>
        <p:spPr>
          <a:xfrm>
            <a:off x="5501434" y="800442"/>
            <a:ext cx="1840874" cy="5714256"/>
          </a:xfrm>
          <a:prstGeom prst="roundRect">
            <a:avLst>
              <a:gd name="adj" fmla="val 18001"/>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solidFill>
                <a:srgbClr val="FFFFFF"/>
              </a:solidFill>
              <a:latin typeface="+mj-lt"/>
            </a:endParaRPr>
          </a:p>
        </p:txBody>
      </p:sp>
      <p:sp>
        <p:nvSpPr>
          <p:cNvPr id="32" name="Rounded Rectangle 56">
            <a:extLst>
              <a:ext uri="{FF2B5EF4-FFF2-40B4-BE49-F238E27FC236}">
                <a16:creationId xmlns="" xmlns:a16="http://schemas.microsoft.com/office/drawing/2014/main" id="{C52E2978-F05F-4F3E-BD26-D6F2641D615E}"/>
              </a:ext>
            </a:extLst>
          </p:cNvPr>
          <p:cNvSpPr/>
          <p:nvPr/>
        </p:nvSpPr>
        <p:spPr>
          <a:xfrm>
            <a:off x="7635709" y="800442"/>
            <a:ext cx="1840874" cy="5714256"/>
          </a:xfrm>
          <a:prstGeom prst="roundRect">
            <a:avLst>
              <a:gd name="adj" fmla="val 18001"/>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solidFill>
                <a:srgbClr val="FFFFFF"/>
              </a:solidFill>
              <a:latin typeface="+mj-lt"/>
            </a:endParaRPr>
          </a:p>
        </p:txBody>
      </p:sp>
      <p:sp>
        <p:nvSpPr>
          <p:cNvPr id="35" name="Rounded Rectangle 56">
            <a:extLst>
              <a:ext uri="{FF2B5EF4-FFF2-40B4-BE49-F238E27FC236}">
                <a16:creationId xmlns="" xmlns:a16="http://schemas.microsoft.com/office/drawing/2014/main" id="{AF18BED9-128A-4E85-9063-1A3B7DEAD24A}"/>
              </a:ext>
            </a:extLst>
          </p:cNvPr>
          <p:cNvSpPr/>
          <p:nvPr/>
        </p:nvSpPr>
        <p:spPr>
          <a:xfrm>
            <a:off x="9769984" y="800442"/>
            <a:ext cx="1840874" cy="5714256"/>
          </a:xfrm>
          <a:prstGeom prst="roundRect">
            <a:avLst>
              <a:gd name="adj" fmla="val 18001"/>
            </a:avLst>
          </a:prstGeom>
          <a:solidFill>
            <a:srgbClr val="FFFFFF"/>
          </a:solidFill>
          <a:ln w="12700" cap="flat">
            <a:noFill/>
            <a:miter lim="400000"/>
          </a:ln>
          <a:effectLst>
            <a:outerShdw blurRad="1041400" dist="165100" dir="5400000" rotWithShape="0">
              <a:schemeClr val="bg2">
                <a:alpha val="40000"/>
              </a:schemeClr>
            </a:outerShdw>
          </a:effectLst>
        </p:spPr>
        <p:txBody>
          <a:bodyPr wrap="square" lIns="25397" tIns="25397" rIns="25397" bIns="25397" numCol="1" anchor="ctr">
            <a:noAutofit/>
          </a:bodyPr>
          <a:lstStyle/>
          <a:p>
            <a:pPr algn="ctr" defTabSz="457109"/>
            <a:endParaRPr lang="en-US" sz="600" dirty="0">
              <a:solidFill>
                <a:srgbClr val="FFFFFF"/>
              </a:solidFill>
              <a:latin typeface="+mj-lt"/>
            </a:endParaRPr>
          </a:p>
        </p:txBody>
      </p:sp>
      <p:grpSp>
        <p:nvGrpSpPr>
          <p:cNvPr id="7169" name="Group 7168">
            <a:extLst>
              <a:ext uri="{FF2B5EF4-FFF2-40B4-BE49-F238E27FC236}">
                <a16:creationId xmlns="" xmlns:a16="http://schemas.microsoft.com/office/drawing/2014/main" id="{33BDFE6E-A884-4D87-A52E-FA89A04A0848}"/>
              </a:ext>
            </a:extLst>
          </p:cNvPr>
          <p:cNvGrpSpPr/>
          <p:nvPr/>
        </p:nvGrpSpPr>
        <p:grpSpPr>
          <a:xfrm>
            <a:off x="453303" y="1380589"/>
            <a:ext cx="527709" cy="5054820"/>
            <a:chOff x="1062298" y="2951145"/>
            <a:chExt cx="1055556" cy="10110956"/>
          </a:xfrm>
        </p:grpSpPr>
        <p:sp>
          <p:nvSpPr>
            <p:cNvPr id="45" name="TextBox 44">
              <a:extLst>
                <a:ext uri="{FF2B5EF4-FFF2-40B4-BE49-F238E27FC236}">
                  <a16:creationId xmlns="" xmlns:a16="http://schemas.microsoft.com/office/drawing/2014/main" id="{16FB16A3-CDAE-4471-AB07-19761771E390}"/>
                </a:ext>
              </a:extLst>
            </p:cNvPr>
            <p:cNvSpPr txBox="1"/>
            <p:nvPr/>
          </p:nvSpPr>
          <p:spPr>
            <a:xfrm>
              <a:off x="1193761" y="2951145"/>
              <a:ext cx="924093" cy="492506"/>
            </a:xfrm>
            <a:prstGeom prst="rect">
              <a:avLst/>
            </a:prstGeom>
            <a:noFill/>
          </p:spPr>
          <p:txBody>
            <a:bodyPr wrap="none" rtlCol="0">
              <a:spAutoFit/>
            </a:bodyPr>
            <a:lstStyle/>
            <a:p>
              <a:pPr algn="r"/>
              <a:r>
                <a:rPr lang="en-US" sz="1000" dirty="0">
                  <a:solidFill>
                    <a:schemeClr val="bg2"/>
                  </a:solidFill>
                </a:rPr>
                <a:t>9 AM</a:t>
              </a:r>
            </a:p>
          </p:txBody>
        </p:sp>
        <p:sp>
          <p:nvSpPr>
            <p:cNvPr id="48" name="TextBox 47">
              <a:extLst>
                <a:ext uri="{FF2B5EF4-FFF2-40B4-BE49-F238E27FC236}">
                  <a16:creationId xmlns="" xmlns:a16="http://schemas.microsoft.com/office/drawing/2014/main" id="{FFB51AE7-75E9-4C4C-A460-2EE414FB5AAB}"/>
                </a:ext>
              </a:extLst>
            </p:cNvPr>
            <p:cNvSpPr txBox="1"/>
            <p:nvPr/>
          </p:nvSpPr>
          <p:spPr>
            <a:xfrm>
              <a:off x="1062298" y="4153451"/>
              <a:ext cx="1055556" cy="492506"/>
            </a:xfrm>
            <a:prstGeom prst="rect">
              <a:avLst/>
            </a:prstGeom>
            <a:noFill/>
          </p:spPr>
          <p:txBody>
            <a:bodyPr wrap="none" rtlCol="0">
              <a:spAutoFit/>
            </a:bodyPr>
            <a:lstStyle/>
            <a:p>
              <a:pPr algn="r"/>
              <a:r>
                <a:rPr lang="en-US" sz="1000" dirty="0">
                  <a:solidFill>
                    <a:schemeClr val="bg2"/>
                  </a:solidFill>
                </a:rPr>
                <a:t>10 AM</a:t>
              </a:r>
            </a:p>
          </p:txBody>
        </p:sp>
        <p:sp>
          <p:nvSpPr>
            <p:cNvPr id="51" name="TextBox 50">
              <a:extLst>
                <a:ext uri="{FF2B5EF4-FFF2-40B4-BE49-F238E27FC236}">
                  <a16:creationId xmlns="" xmlns:a16="http://schemas.microsoft.com/office/drawing/2014/main" id="{F02A7867-1186-46A6-83AD-3BCC81B2D244}"/>
                </a:ext>
              </a:extLst>
            </p:cNvPr>
            <p:cNvSpPr txBox="1"/>
            <p:nvPr/>
          </p:nvSpPr>
          <p:spPr>
            <a:xfrm>
              <a:off x="1062298" y="5355758"/>
              <a:ext cx="1055556" cy="492506"/>
            </a:xfrm>
            <a:prstGeom prst="rect">
              <a:avLst/>
            </a:prstGeom>
            <a:noFill/>
          </p:spPr>
          <p:txBody>
            <a:bodyPr wrap="none" rtlCol="0">
              <a:spAutoFit/>
            </a:bodyPr>
            <a:lstStyle/>
            <a:p>
              <a:pPr algn="r"/>
              <a:r>
                <a:rPr lang="en-US" sz="1000" dirty="0">
                  <a:solidFill>
                    <a:schemeClr val="bg2"/>
                  </a:solidFill>
                </a:rPr>
                <a:t>11 AM</a:t>
              </a:r>
            </a:p>
          </p:txBody>
        </p:sp>
        <p:sp>
          <p:nvSpPr>
            <p:cNvPr id="54" name="TextBox 53">
              <a:extLst>
                <a:ext uri="{FF2B5EF4-FFF2-40B4-BE49-F238E27FC236}">
                  <a16:creationId xmlns="" xmlns:a16="http://schemas.microsoft.com/office/drawing/2014/main" id="{0EA71DFC-B87F-40E8-A193-5F44737A34E0}"/>
                </a:ext>
              </a:extLst>
            </p:cNvPr>
            <p:cNvSpPr txBox="1"/>
            <p:nvPr/>
          </p:nvSpPr>
          <p:spPr>
            <a:xfrm>
              <a:off x="1062298" y="6558062"/>
              <a:ext cx="1055556" cy="492506"/>
            </a:xfrm>
            <a:prstGeom prst="rect">
              <a:avLst/>
            </a:prstGeom>
            <a:noFill/>
          </p:spPr>
          <p:txBody>
            <a:bodyPr wrap="none" rtlCol="0">
              <a:spAutoFit/>
            </a:bodyPr>
            <a:lstStyle/>
            <a:p>
              <a:pPr algn="r"/>
              <a:r>
                <a:rPr lang="en-US" sz="1000" dirty="0">
                  <a:solidFill>
                    <a:schemeClr val="bg2"/>
                  </a:solidFill>
                </a:rPr>
                <a:t>12 AM</a:t>
              </a:r>
            </a:p>
          </p:txBody>
        </p:sp>
        <p:sp>
          <p:nvSpPr>
            <p:cNvPr id="57" name="TextBox 56">
              <a:extLst>
                <a:ext uri="{FF2B5EF4-FFF2-40B4-BE49-F238E27FC236}">
                  <a16:creationId xmlns="" xmlns:a16="http://schemas.microsoft.com/office/drawing/2014/main" id="{F85DE88E-2F07-42BE-940B-995008D2B208}"/>
                </a:ext>
              </a:extLst>
            </p:cNvPr>
            <p:cNvSpPr txBox="1"/>
            <p:nvPr/>
          </p:nvSpPr>
          <p:spPr>
            <a:xfrm>
              <a:off x="1209793" y="7760369"/>
              <a:ext cx="908061" cy="492506"/>
            </a:xfrm>
            <a:prstGeom prst="rect">
              <a:avLst/>
            </a:prstGeom>
            <a:noFill/>
          </p:spPr>
          <p:txBody>
            <a:bodyPr wrap="none" rtlCol="0">
              <a:spAutoFit/>
            </a:bodyPr>
            <a:lstStyle/>
            <a:p>
              <a:pPr algn="r"/>
              <a:r>
                <a:rPr lang="en-US" sz="1000" dirty="0">
                  <a:solidFill>
                    <a:schemeClr val="bg2"/>
                  </a:solidFill>
                </a:rPr>
                <a:t>1 PM</a:t>
              </a:r>
            </a:p>
          </p:txBody>
        </p:sp>
        <p:sp>
          <p:nvSpPr>
            <p:cNvPr id="60" name="TextBox 59">
              <a:extLst>
                <a:ext uri="{FF2B5EF4-FFF2-40B4-BE49-F238E27FC236}">
                  <a16:creationId xmlns="" xmlns:a16="http://schemas.microsoft.com/office/drawing/2014/main" id="{B88E93D1-C142-4826-BAF5-113772E1D91A}"/>
                </a:ext>
              </a:extLst>
            </p:cNvPr>
            <p:cNvSpPr txBox="1"/>
            <p:nvPr/>
          </p:nvSpPr>
          <p:spPr>
            <a:xfrm>
              <a:off x="1209793" y="8962675"/>
              <a:ext cx="908061" cy="492506"/>
            </a:xfrm>
            <a:prstGeom prst="rect">
              <a:avLst/>
            </a:prstGeom>
            <a:noFill/>
          </p:spPr>
          <p:txBody>
            <a:bodyPr wrap="none" rtlCol="0">
              <a:spAutoFit/>
            </a:bodyPr>
            <a:lstStyle/>
            <a:p>
              <a:pPr algn="r"/>
              <a:r>
                <a:rPr lang="en-US" sz="1000" dirty="0">
                  <a:solidFill>
                    <a:schemeClr val="bg2"/>
                  </a:solidFill>
                </a:rPr>
                <a:t>2 PM</a:t>
              </a:r>
            </a:p>
          </p:txBody>
        </p:sp>
        <p:sp>
          <p:nvSpPr>
            <p:cNvPr id="63" name="TextBox 62">
              <a:extLst>
                <a:ext uri="{FF2B5EF4-FFF2-40B4-BE49-F238E27FC236}">
                  <a16:creationId xmlns="" xmlns:a16="http://schemas.microsoft.com/office/drawing/2014/main" id="{471DB736-62E4-4B7D-83B7-3780DE79956D}"/>
                </a:ext>
              </a:extLst>
            </p:cNvPr>
            <p:cNvSpPr txBox="1"/>
            <p:nvPr/>
          </p:nvSpPr>
          <p:spPr>
            <a:xfrm>
              <a:off x="1209793" y="10164982"/>
              <a:ext cx="908061" cy="492506"/>
            </a:xfrm>
            <a:prstGeom prst="rect">
              <a:avLst/>
            </a:prstGeom>
            <a:noFill/>
          </p:spPr>
          <p:txBody>
            <a:bodyPr wrap="none" rtlCol="0">
              <a:spAutoFit/>
            </a:bodyPr>
            <a:lstStyle/>
            <a:p>
              <a:pPr algn="r"/>
              <a:r>
                <a:rPr lang="en-US" sz="1000" dirty="0">
                  <a:solidFill>
                    <a:schemeClr val="bg2"/>
                  </a:solidFill>
                </a:rPr>
                <a:t>3 PM</a:t>
              </a:r>
            </a:p>
          </p:txBody>
        </p:sp>
        <p:sp>
          <p:nvSpPr>
            <p:cNvPr id="66" name="TextBox 65">
              <a:extLst>
                <a:ext uri="{FF2B5EF4-FFF2-40B4-BE49-F238E27FC236}">
                  <a16:creationId xmlns="" xmlns:a16="http://schemas.microsoft.com/office/drawing/2014/main" id="{014CEB96-9E47-4FA2-A678-0856D37AF3F0}"/>
                </a:ext>
              </a:extLst>
            </p:cNvPr>
            <p:cNvSpPr txBox="1"/>
            <p:nvPr/>
          </p:nvSpPr>
          <p:spPr>
            <a:xfrm>
              <a:off x="1209793" y="11367286"/>
              <a:ext cx="908061" cy="492506"/>
            </a:xfrm>
            <a:prstGeom prst="rect">
              <a:avLst/>
            </a:prstGeom>
            <a:noFill/>
          </p:spPr>
          <p:txBody>
            <a:bodyPr wrap="none" rtlCol="0">
              <a:spAutoFit/>
            </a:bodyPr>
            <a:lstStyle/>
            <a:p>
              <a:pPr algn="r"/>
              <a:r>
                <a:rPr lang="en-US" sz="1000" dirty="0">
                  <a:solidFill>
                    <a:schemeClr val="bg2"/>
                  </a:solidFill>
                </a:rPr>
                <a:t>4 PM</a:t>
              </a:r>
            </a:p>
          </p:txBody>
        </p:sp>
        <p:sp>
          <p:nvSpPr>
            <p:cNvPr id="69" name="TextBox 68">
              <a:extLst>
                <a:ext uri="{FF2B5EF4-FFF2-40B4-BE49-F238E27FC236}">
                  <a16:creationId xmlns="" xmlns:a16="http://schemas.microsoft.com/office/drawing/2014/main" id="{E67248DB-7831-44BF-A19C-8FCE06C05816}"/>
                </a:ext>
              </a:extLst>
            </p:cNvPr>
            <p:cNvSpPr txBox="1"/>
            <p:nvPr/>
          </p:nvSpPr>
          <p:spPr>
            <a:xfrm>
              <a:off x="1209793" y="12569595"/>
              <a:ext cx="908061" cy="492506"/>
            </a:xfrm>
            <a:prstGeom prst="rect">
              <a:avLst/>
            </a:prstGeom>
            <a:noFill/>
          </p:spPr>
          <p:txBody>
            <a:bodyPr wrap="none" rtlCol="0">
              <a:spAutoFit/>
            </a:bodyPr>
            <a:lstStyle/>
            <a:p>
              <a:pPr algn="r"/>
              <a:r>
                <a:rPr lang="en-US" sz="1000" dirty="0">
                  <a:solidFill>
                    <a:schemeClr val="bg2"/>
                  </a:solidFill>
                </a:rPr>
                <a:t>5 PM</a:t>
              </a:r>
            </a:p>
          </p:txBody>
        </p:sp>
      </p:grpSp>
      <p:sp>
        <p:nvSpPr>
          <p:cNvPr id="74" name="Rectangle: Rounded Corners 73">
            <a:extLst>
              <a:ext uri="{FF2B5EF4-FFF2-40B4-BE49-F238E27FC236}">
                <a16:creationId xmlns="" xmlns:a16="http://schemas.microsoft.com/office/drawing/2014/main" id="{48893B14-B5ED-40C5-8735-3DCF46967CA8}"/>
              </a:ext>
            </a:extLst>
          </p:cNvPr>
          <p:cNvSpPr/>
          <p:nvPr/>
        </p:nvSpPr>
        <p:spPr>
          <a:xfrm>
            <a:off x="1346025" y="1480604"/>
            <a:ext cx="1614591" cy="601070"/>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bg1"/>
                </a:solidFill>
              </a:rPr>
              <a:t>Your title here</a:t>
            </a:r>
          </a:p>
          <a:p>
            <a:pPr>
              <a:lnSpc>
                <a:spcPts val="950"/>
              </a:lnSpc>
              <a:spcAft>
                <a:spcPts val="300"/>
              </a:spcAft>
            </a:pPr>
            <a:r>
              <a:rPr lang="en-US" sz="700" dirty="0">
                <a:solidFill>
                  <a:schemeClr val="bg1"/>
                </a:solidFill>
              </a:rPr>
              <a:t>Something to describe the task in hand.</a:t>
            </a:r>
          </a:p>
        </p:txBody>
      </p:sp>
      <p:sp>
        <p:nvSpPr>
          <p:cNvPr id="86" name="Rectangle: Rounded Corners 85">
            <a:extLst>
              <a:ext uri="{FF2B5EF4-FFF2-40B4-BE49-F238E27FC236}">
                <a16:creationId xmlns="" xmlns:a16="http://schemas.microsoft.com/office/drawing/2014/main" id="{7F2FB929-2BA2-4C2E-8C19-4558F95E312B}"/>
              </a:ext>
            </a:extLst>
          </p:cNvPr>
          <p:cNvSpPr/>
          <p:nvPr/>
        </p:nvSpPr>
        <p:spPr>
          <a:xfrm>
            <a:off x="3480300" y="1480604"/>
            <a:ext cx="1614591" cy="1202141"/>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bg1"/>
                </a:solidFill>
              </a:rPr>
              <a:t>Your title here</a:t>
            </a:r>
          </a:p>
          <a:p>
            <a:pPr>
              <a:lnSpc>
                <a:spcPts val="950"/>
              </a:lnSpc>
              <a:spcAft>
                <a:spcPts val="300"/>
              </a:spcAft>
            </a:pPr>
            <a:r>
              <a:rPr lang="en-US" sz="700" dirty="0">
                <a:solidFill>
                  <a:schemeClr val="bg1"/>
                </a:solidFill>
              </a:rPr>
              <a:t>Something to describe the task in hand.</a:t>
            </a:r>
          </a:p>
        </p:txBody>
      </p:sp>
      <p:sp>
        <p:nvSpPr>
          <p:cNvPr id="87" name="Rectangle: Rounded Corners 86">
            <a:extLst>
              <a:ext uri="{FF2B5EF4-FFF2-40B4-BE49-F238E27FC236}">
                <a16:creationId xmlns="" xmlns:a16="http://schemas.microsoft.com/office/drawing/2014/main" id="{87B595AA-AE04-4073-8656-33309C5FD877}"/>
              </a:ext>
            </a:extLst>
          </p:cNvPr>
          <p:cNvSpPr/>
          <p:nvPr/>
        </p:nvSpPr>
        <p:spPr>
          <a:xfrm>
            <a:off x="5614575" y="1480604"/>
            <a:ext cx="1614591" cy="601070"/>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bg1"/>
                </a:solidFill>
              </a:rPr>
              <a:t>Your title here</a:t>
            </a:r>
          </a:p>
          <a:p>
            <a:pPr>
              <a:lnSpc>
                <a:spcPts val="950"/>
              </a:lnSpc>
              <a:spcAft>
                <a:spcPts val="300"/>
              </a:spcAft>
            </a:pPr>
            <a:r>
              <a:rPr lang="en-US" sz="700" dirty="0">
                <a:solidFill>
                  <a:schemeClr val="bg1"/>
                </a:solidFill>
              </a:rPr>
              <a:t>Something to describe the task in hand.</a:t>
            </a:r>
          </a:p>
        </p:txBody>
      </p:sp>
      <p:sp>
        <p:nvSpPr>
          <p:cNvPr id="88" name="Rectangle: Rounded Corners 87">
            <a:extLst>
              <a:ext uri="{FF2B5EF4-FFF2-40B4-BE49-F238E27FC236}">
                <a16:creationId xmlns="" xmlns:a16="http://schemas.microsoft.com/office/drawing/2014/main" id="{1DC14586-3AA0-4961-86A1-22D55E416789}"/>
              </a:ext>
            </a:extLst>
          </p:cNvPr>
          <p:cNvSpPr/>
          <p:nvPr/>
        </p:nvSpPr>
        <p:spPr>
          <a:xfrm>
            <a:off x="7748850" y="1480604"/>
            <a:ext cx="1614591" cy="601070"/>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bg1"/>
                </a:solidFill>
              </a:rPr>
              <a:t>Your title here</a:t>
            </a:r>
          </a:p>
          <a:p>
            <a:pPr>
              <a:lnSpc>
                <a:spcPts val="950"/>
              </a:lnSpc>
              <a:spcAft>
                <a:spcPts val="300"/>
              </a:spcAft>
            </a:pPr>
            <a:r>
              <a:rPr lang="en-US" sz="700" dirty="0">
                <a:solidFill>
                  <a:schemeClr val="bg1"/>
                </a:solidFill>
              </a:rPr>
              <a:t>Something to describe the task in hand.</a:t>
            </a:r>
          </a:p>
        </p:txBody>
      </p:sp>
      <p:sp>
        <p:nvSpPr>
          <p:cNvPr id="89" name="Rectangle: Rounded Corners 88">
            <a:extLst>
              <a:ext uri="{FF2B5EF4-FFF2-40B4-BE49-F238E27FC236}">
                <a16:creationId xmlns="" xmlns:a16="http://schemas.microsoft.com/office/drawing/2014/main" id="{A21CCB31-E67E-4B15-90E9-85644C98A44F}"/>
              </a:ext>
            </a:extLst>
          </p:cNvPr>
          <p:cNvSpPr/>
          <p:nvPr/>
        </p:nvSpPr>
        <p:spPr>
          <a:xfrm>
            <a:off x="9883125" y="1480604"/>
            <a:ext cx="1614591" cy="1202141"/>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bg1"/>
                </a:solidFill>
              </a:rPr>
              <a:t>Your title here</a:t>
            </a:r>
          </a:p>
          <a:p>
            <a:pPr>
              <a:lnSpc>
                <a:spcPts val="950"/>
              </a:lnSpc>
              <a:spcAft>
                <a:spcPts val="300"/>
              </a:spcAft>
            </a:pPr>
            <a:r>
              <a:rPr lang="en-US" sz="700" dirty="0">
                <a:solidFill>
                  <a:schemeClr val="bg1"/>
                </a:solidFill>
              </a:rPr>
              <a:t>Something to describe the task in hand.</a:t>
            </a:r>
          </a:p>
        </p:txBody>
      </p:sp>
      <p:sp>
        <p:nvSpPr>
          <p:cNvPr id="95" name="Rectangle: Rounded Corners 94">
            <a:extLst>
              <a:ext uri="{FF2B5EF4-FFF2-40B4-BE49-F238E27FC236}">
                <a16:creationId xmlns="" xmlns:a16="http://schemas.microsoft.com/office/drawing/2014/main" id="{4FE3DC23-7C85-4A0C-B4D9-CE52E6E9820E}"/>
              </a:ext>
            </a:extLst>
          </p:cNvPr>
          <p:cNvSpPr/>
          <p:nvPr/>
        </p:nvSpPr>
        <p:spPr>
          <a:xfrm>
            <a:off x="1346025" y="2682748"/>
            <a:ext cx="1614591" cy="2404302"/>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accent2"/>
                </a:solidFill>
              </a:rPr>
              <a:t>Your title here</a:t>
            </a:r>
          </a:p>
          <a:p>
            <a:pPr>
              <a:lnSpc>
                <a:spcPts val="950"/>
              </a:lnSpc>
              <a:spcAft>
                <a:spcPts val="300"/>
              </a:spcAft>
            </a:pPr>
            <a:r>
              <a:rPr lang="en-US" sz="700" dirty="0">
                <a:solidFill>
                  <a:schemeClr val="tx1"/>
                </a:solidFill>
              </a:rPr>
              <a:t>Something to describe the task in hand.</a:t>
            </a:r>
          </a:p>
        </p:txBody>
      </p:sp>
      <p:sp>
        <p:nvSpPr>
          <p:cNvPr id="96" name="Rectangle: Rounded Corners 95">
            <a:extLst>
              <a:ext uri="{FF2B5EF4-FFF2-40B4-BE49-F238E27FC236}">
                <a16:creationId xmlns="" xmlns:a16="http://schemas.microsoft.com/office/drawing/2014/main" id="{F4933448-4C54-4ADF-BB7B-F670F1F62A6D}"/>
              </a:ext>
            </a:extLst>
          </p:cNvPr>
          <p:cNvSpPr/>
          <p:nvPr/>
        </p:nvSpPr>
        <p:spPr>
          <a:xfrm>
            <a:off x="3480300" y="3884908"/>
            <a:ext cx="1614591" cy="601070"/>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bg1"/>
                </a:solidFill>
              </a:rPr>
              <a:t>Your title here</a:t>
            </a:r>
          </a:p>
          <a:p>
            <a:pPr>
              <a:lnSpc>
                <a:spcPts val="950"/>
              </a:lnSpc>
              <a:spcAft>
                <a:spcPts val="300"/>
              </a:spcAft>
            </a:pPr>
            <a:r>
              <a:rPr lang="en-US" sz="700" dirty="0">
                <a:solidFill>
                  <a:schemeClr val="bg1"/>
                </a:solidFill>
              </a:rPr>
              <a:t>Something to describe the task in hand.</a:t>
            </a:r>
          </a:p>
        </p:txBody>
      </p:sp>
      <p:sp>
        <p:nvSpPr>
          <p:cNvPr id="97" name="Rectangle: Rounded Corners 96">
            <a:extLst>
              <a:ext uri="{FF2B5EF4-FFF2-40B4-BE49-F238E27FC236}">
                <a16:creationId xmlns="" xmlns:a16="http://schemas.microsoft.com/office/drawing/2014/main" id="{9CF83087-A936-4F09-AD2D-2617259FCBD7}"/>
              </a:ext>
            </a:extLst>
          </p:cNvPr>
          <p:cNvSpPr/>
          <p:nvPr/>
        </p:nvSpPr>
        <p:spPr>
          <a:xfrm>
            <a:off x="5614575" y="2682748"/>
            <a:ext cx="1614591" cy="1803226"/>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tx1"/>
                </a:solidFill>
              </a:rPr>
              <a:t>Your title here</a:t>
            </a:r>
          </a:p>
          <a:p>
            <a:pPr>
              <a:lnSpc>
                <a:spcPts val="950"/>
              </a:lnSpc>
              <a:spcAft>
                <a:spcPts val="300"/>
              </a:spcAft>
            </a:pPr>
            <a:r>
              <a:rPr lang="en-US" sz="700" dirty="0">
                <a:solidFill>
                  <a:schemeClr val="tx1"/>
                </a:solidFill>
              </a:rPr>
              <a:t>Something to describe the task in hand.</a:t>
            </a:r>
          </a:p>
        </p:txBody>
      </p:sp>
      <p:sp>
        <p:nvSpPr>
          <p:cNvPr id="98" name="Rectangle: Rounded Corners 97">
            <a:extLst>
              <a:ext uri="{FF2B5EF4-FFF2-40B4-BE49-F238E27FC236}">
                <a16:creationId xmlns="" xmlns:a16="http://schemas.microsoft.com/office/drawing/2014/main" id="{7A33E62F-B23B-44CE-A9F0-EECE7F67A6B6}"/>
              </a:ext>
            </a:extLst>
          </p:cNvPr>
          <p:cNvSpPr/>
          <p:nvPr/>
        </p:nvSpPr>
        <p:spPr>
          <a:xfrm>
            <a:off x="7748850" y="2682748"/>
            <a:ext cx="1614591" cy="1202148"/>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bg1"/>
                </a:solidFill>
              </a:rPr>
              <a:t>Your title here</a:t>
            </a:r>
          </a:p>
          <a:p>
            <a:pPr>
              <a:lnSpc>
                <a:spcPts val="950"/>
              </a:lnSpc>
              <a:spcAft>
                <a:spcPts val="300"/>
              </a:spcAft>
            </a:pPr>
            <a:r>
              <a:rPr lang="en-US" sz="700" dirty="0">
                <a:solidFill>
                  <a:schemeClr val="bg1"/>
                </a:solidFill>
              </a:rPr>
              <a:t>Something to describe the task in hand.</a:t>
            </a:r>
          </a:p>
        </p:txBody>
      </p:sp>
      <p:sp>
        <p:nvSpPr>
          <p:cNvPr id="99" name="Rectangle: Rounded Corners 98">
            <a:extLst>
              <a:ext uri="{FF2B5EF4-FFF2-40B4-BE49-F238E27FC236}">
                <a16:creationId xmlns="" xmlns:a16="http://schemas.microsoft.com/office/drawing/2014/main" id="{8893AF1C-3F91-4996-8DC7-25A3CC5A1F1B}"/>
              </a:ext>
            </a:extLst>
          </p:cNvPr>
          <p:cNvSpPr/>
          <p:nvPr/>
        </p:nvSpPr>
        <p:spPr>
          <a:xfrm>
            <a:off x="9883125" y="3884907"/>
            <a:ext cx="1614591" cy="1202139"/>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tlCol="0" anchor="t" anchorCtr="0"/>
          <a:lstStyle/>
          <a:p>
            <a:pPr>
              <a:lnSpc>
                <a:spcPts val="950"/>
              </a:lnSpc>
              <a:spcAft>
                <a:spcPts val="300"/>
              </a:spcAft>
            </a:pPr>
            <a:r>
              <a:rPr lang="en-US" sz="700" b="1" dirty="0">
                <a:solidFill>
                  <a:schemeClr val="accent2"/>
                </a:solidFill>
              </a:rPr>
              <a:t>Your title here</a:t>
            </a:r>
          </a:p>
          <a:p>
            <a:pPr>
              <a:lnSpc>
                <a:spcPts val="950"/>
              </a:lnSpc>
              <a:spcAft>
                <a:spcPts val="300"/>
              </a:spcAft>
            </a:pPr>
            <a:r>
              <a:rPr lang="en-US" sz="700" dirty="0">
                <a:solidFill>
                  <a:schemeClr val="tx1"/>
                </a:solidFill>
              </a:rPr>
              <a:t>Something to describe the task in hand.</a:t>
            </a:r>
          </a:p>
        </p:txBody>
      </p:sp>
      <p:grpSp>
        <p:nvGrpSpPr>
          <p:cNvPr id="42" name="Group 41">
            <a:extLst>
              <a:ext uri="{FF2B5EF4-FFF2-40B4-BE49-F238E27FC236}">
                <a16:creationId xmlns="" xmlns:a16="http://schemas.microsoft.com/office/drawing/2014/main" id="{474E9BD8-DBA8-461D-9B14-AAA9D61EBBB1}"/>
              </a:ext>
            </a:extLst>
          </p:cNvPr>
          <p:cNvGrpSpPr/>
          <p:nvPr/>
        </p:nvGrpSpPr>
        <p:grpSpPr>
          <a:xfrm>
            <a:off x="1084121" y="1480604"/>
            <a:ext cx="10609469" cy="4808598"/>
            <a:chOff x="1238250" y="2798745"/>
            <a:chExt cx="22288500" cy="9618449"/>
          </a:xfrm>
        </p:grpSpPr>
        <p:cxnSp>
          <p:nvCxnSpPr>
            <p:cNvPr id="44" name="Straight Connector 43">
              <a:extLst>
                <a:ext uri="{FF2B5EF4-FFF2-40B4-BE49-F238E27FC236}">
                  <a16:creationId xmlns="" xmlns:a16="http://schemas.microsoft.com/office/drawing/2014/main" id="{FA7E7670-D016-482C-A0B3-8792053F25C2}"/>
                </a:ext>
              </a:extLst>
            </p:cNvPr>
            <p:cNvCxnSpPr/>
            <p:nvPr/>
          </p:nvCxnSpPr>
          <p:spPr>
            <a:xfrm>
              <a:off x="1238250" y="2798745"/>
              <a:ext cx="22288500" cy="0"/>
            </a:xfrm>
            <a:prstGeom prst="line">
              <a:avLst/>
            </a:prstGeom>
            <a:ln>
              <a:solidFill>
                <a:schemeClr val="bg2">
                  <a:lumMod val="75000"/>
                  <a:alpha val="19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 xmlns:a16="http://schemas.microsoft.com/office/drawing/2014/main" id="{43832758-7E13-45F0-9C51-85736B50AC86}"/>
                </a:ext>
              </a:extLst>
            </p:cNvPr>
            <p:cNvCxnSpPr/>
            <p:nvPr/>
          </p:nvCxnSpPr>
          <p:spPr>
            <a:xfrm>
              <a:off x="1238250" y="4001051"/>
              <a:ext cx="22288500" cy="0"/>
            </a:xfrm>
            <a:prstGeom prst="line">
              <a:avLst/>
            </a:prstGeom>
            <a:ln>
              <a:solidFill>
                <a:schemeClr val="bg2">
                  <a:lumMod val="75000"/>
                  <a:alpha val="19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 xmlns:a16="http://schemas.microsoft.com/office/drawing/2014/main" id="{CD2CA146-2BB0-42A1-9006-F495CEBC2B3F}"/>
                </a:ext>
              </a:extLst>
            </p:cNvPr>
            <p:cNvCxnSpPr/>
            <p:nvPr/>
          </p:nvCxnSpPr>
          <p:spPr>
            <a:xfrm>
              <a:off x="1238250" y="5203357"/>
              <a:ext cx="22288500" cy="0"/>
            </a:xfrm>
            <a:prstGeom prst="line">
              <a:avLst/>
            </a:prstGeom>
            <a:ln>
              <a:solidFill>
                <a:schemeClr val="bg2">
                  <a:lumMod val="75000"/>
                  <a:alpha val="19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C1301C15-2F12-4678-8356-CFEBA3A99995}"/>
                </a:ext>
              </a:extLst>
            </p:cNvPr>
            <p:cNvCxnSpPr/>
            <p:nvPr/>
          </p:nvCxnSpPr>
          <p:spPr>
            <a:xfrm>
              <a:off x="1238250" y="6405663"/>
              <a:ext cx="22288500" cy="0"/>
            </a:xfrm>
            <a:prstGeom prst="line">
              <a:avLst/>
            </a:prstGeom>
            <a:ln>
              <a:solidFill>
                <a:schemeClr val="bg2">
                  <a:lumMod val="75000"/>
                  <a:alpha val="19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 xmlns:a16="http://schemas.microsoft.com/office/drawing/2014/main" id="{9466D816-D370-413D-9F8D-0324B683A6EF}"/>
                </a:ext>
              </a:extLst>
            </p:cNvPr>
            <p:cNvCxnSpPr/>
            <p:nvPr/>
          </p:nvCxnSpPr>
          <p:spPr>
            <a:xfrm>
              <a:off x="1238250" y="7607969"/>
              <a:ext cx="22288500" cy="0"/>
            </a:xfrm>
            <a:prstGeom prst="line">
              <a:avLst/>
            </a:prstGeom>
            <a:ln>
              <a:solidFill>
                <a:schemeClr val="bg2">
                  <a:lumMod val="75000"/>
                  <a:alpha val="19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 xmlns:a16="http://schemas.microsoft.com/office/drawing/2014/main" id="{FE4438B9-D4DE-4C0E-B81F-D76B89AD3EA6}"/>
                </a:ext>
              </a:extLst>
            </p:cNvPr>
            <p:cNvCxnSpPr/>
            <p:nvPr/>
          </p:nvCxnSpPr>
          <p:spPr>
            <a:xfrm>
              <a:off x="1238250" y="8810275"/>
              <a:ext cx="22288500" cy="0"/>
            </a:xfrm>
            <a:prstGeom prst="line">
              <a:avLst/>
            </a:prstGeom>
            <a:ln>
              <a:solidFill>
                <a:schemeClr val="bg2">
                  <a:lumMod val="75000"/>
                  <a:alpha val="19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 xmlns:a16="http://schemas.microsoft.com/office/drawing/2014/main" id="{049477AF-1577-49BD-B90D-CBF66E46A669}"/>
                </a:ext>
              </a:extLst>
            </p:cNvPr>
            <p:cNvCxnSpPr/>
            <p:nvPr/>
          </p:nvCxnSpPr>
          <p:spPr>
            <a:xfrm>
              <a:off x="1238250" y="10012581"/>
              <a:ext cx="22288500" cy="0"/>
            </a:xfrm>
            <a:prstGeom prst="line">
              <a:avLst/>
            </a:prstGeom>
            <a:ln>
              <a:solidFill>
                <a:schemeClr val="bg2">
                  <a:lumMod val="75000"/>
                  <a:alpha val="19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 xmlns:a16="http://schemas.microsoft.com/office/drawing/2014/main" id="{468254B4-9952-41FA-AD49-734A4DCB4A88}"/>
                </a:ext>
              </a:extLst>
            </p:cNvPr>
            <p:cNvCxnSpPr/>
            <p:nvPr/>
          </p:nvCxnSpPr>
          <p:spPr>
            <a:xfrm>
              <a:off x="1238250" y="11214887"/>
              <a:ext cx="22288500" cy="0"/>
            </a:xfrm>
            <a:prstGeom prst="line">
              <a:avLst/>
            </a:prstGeom>
            <a:ln>
              <a:solidFill>
                <a:schemeClr val="bg2">
                  <a:lumMod val="75000"/>
                  <a:alpha val="19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 xmlns:a16="http://schemas.microsoft.com/office/drawing/2014/main" id="{74EF0A94-A8D7-4A66-9CE4-03BB7629996D}"/>
                </a:ext>
              </a:extLst>
            </p:cNvPr>
            <p:cNvCxnSpPr/>
            <p:nvPr/>
          </p:nvCxnSpPr>
          <p:spPr>
            <a:xfrm>
              <a:off x="1238250" y="12417194"/>
              <a:ext cx="22288500" cy="0"/>
            </a:xfrm>
            <a:prstGeom prst="line">
              <a:avLst/>
            </a:prstGeom>
            <a:ln>
              <a:solidFill>
                <a:schemeClr val="bg2">
                  <a:lumMod val="75000"/>
                  <a:alpha val="19000"/>
                </a:schemeClr>
              </a:solidFill>
            </a:ln>
          </p:spPr>
          <p:style>
            <a:lnRef idx="1">
              <a:schemeClr val="accent1"/>
            </a:lnRef>
            <a:fillRef idx="0">
              <a:schemeClr val="accent1"/>
            </a:fillRef>
            <a:effectRef idx="0">
              <a:schemeClr val="accent1"/>
            </a:effectRef>
            <a:fontRef idx="minor">
              <a:schemeClr val="tx1"/>
            </a:fontRef>
          </p:style>
        </p:cxnSp>
      </p:grpSp>
      <p:sp>
        <p:nvSpPr>
          <p:cNvPr id="102" name="TextBox 101">
            <a:extLst>
              <a:ext uri="{FF2B5EF4-FFF2-40B4-BE49-F238E27FC236}">
                <a16:creationId xmlns="" xmlns:a16="http://schemas.microsoft.com/office/drawing/2014/main" id="{751EB127-2E25-49D6-8FE6-DE26C8F92164}"/>
              </a:ext>
            </a:extLst>
          </p:cNvPr>
          <p:cNvSpPr txBox="1"/>
          <p:nvPr/>
        </p:nvSpPr>
        <p:spPr>
          <a:xfrm>
            <a:off x="4952901" y="285528"/>
            <a:ext cx="2286203" cy="361637"/>
          </a:xfrm>
          <a:prstGeom prst="rect">
            <a:avLst/>
          </a:prstGeom>
          <a:noFill/>
        </p:spPr>
        <p:txBody>
          <a:bodyPr wrap="none" rtlCol="0">
            <a:spAutoFit/>
          </a:bodyPr>
          <a:lstStyle>
            <a:defPPr>
              <a:defRPr lang="en-US"/>
            </a:defPPr>
            <a:lvl1pPr algn="ctr">
              <a:defRPr sz="3500" b="1">
                <a:solidFill>
                  <a:schemeClr val="bg2"/>
                </a:solidFill>
              </a:defRPr>
            </a:lvl1pPr>
          </a:lstStyle>
          <a:p>
            <a:r>
              <a:rPr lang="en-US" sz="1750" dirty="0"/>
              <a:t>MONTH 20XX, WEEK X</a:t>
            </a:r>
          </a:p>
        </p:txBody>
      </p:sp>
      <p:sp>
        <p:nvSpPr>
          <p:cNvPr id="4" name="Rounded Rectangle 16">
            <a:extLst>
              <a:ext uri="{FF2B5EF4-FFF2-40B4-BE49-F238E27FC236}">
                <a16:creationId xmlns="" xmlns:a16="http://schemas.microsoft.com/office/drawing/2014/main" id="{BBDC1A25-3214-42A0-B494-7ED3D717B265}"/>
              </a:ext>
            </a:extLst>
          </p:cNvPr>
          <p:cNvSpPr/>
          <p:nvPr/>
        </p:nvSpPr>
        <p:spPr>
          <a:xfrm>
            <a:off x="1346025" y="910070"/>
            <a:ext cx="1614591" cy="426878"/>
          </a:xfrm>
          <a:prstGeom prst="roundRect">
            <a:avLst>
              <a:gd name="adj" fmla="val 50000"/>
            </a:avLst>
          </a:prstGeom>
          <a:gradFill>
            <a:gsLst>
              <a:gs pos="0">
                <a:srgbClr val="54B2DB"/>
              </a:gs>
              <a:gs pos="100000">
                <a:srgbClr val="4983D0"/>
              </a:gs>
            </a:gsLst>
            <a:lin ang="2277912"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effectLst>
                  <a:glow>
                    <a:srgbClr val="FF3399">
                      <a:alpha val="24000"/>
                    </a:srgbClr>
                  </a:glow>
                </a:effectLst>
              </a:rPr>
              <a:t>Monday, 8</a:t>
            </a:r>
            <a:r>
              <a:rPr lang="en-US" sz="1100" b="1" baseline="30000" dirty="0">
                <a:solidFill>
                  <a:schemeClr val="bg1"/>
                </a:solidFill>
                <a:effectLst>
                  <a:glow>
                    <a:srgbClr val="FF3399">
                      <a:alpha val="24000"/>
                    </a:srgbClr>
                  </a:glow>
                </a:effectLst>
              </a:rPr>
              <a:t>Th</a:t>
            </a:r>
            <a:endParaRPr lang="en-US" sz="1100" b="1" dirty="0">
              <a:solidFill>
                <a:schemeClr val="bg1"/>
              </a:solidFill>
              <a:effectLst>
                <a:glow>
                  <a:srgbClr val="FF3399">
                    <a:alpha val="24000"/>
                  </a:srgbClr>
                </a:glow>
              </a:effectLst>
            </a:endParaRPr>
          </a:p>
        </p:txBody>
      </p:sp>
      <p:sp>
        <p:nvSpPr>
          <p:cNvPr id="27" name="Rounded Rectangle 16">
            <a:extLst>
              <a:ext uri="{FF2B5EF4-FFF2-40B4-BE49-F238E27FC236}">
                <a16:creationId xmlns="" xmlns:a16="http://schemas.microsoft.com/office/drawing/2014/main" id="{2E57A0EA-1459-4DF9-8767-3EE23C8F6172}"/>
              </a:ext>
            </a:extLst>
          </p:cNvPr>
          <p:cNvSpPr/>
          <p:nvPr/>
        </p:nvSpPr>
        <p:spPr>
          <a:xfrm>
            <a:off x="3480300" y="910070"/>
            <a:ext cx="1614591" cy="426878"/>
          </a:xfrm>
          <a:prstGeom prst="roundRect">
            <a:avLst>
              <a:gd name="adj" fmla="val 50000"/>
            </a:avLst>
          </a:prstGeom>
          <a:gradFill>
            <a:gsLst>
              <a:gs pos="0">
                <a:srgbClr val="54B2DB"/>
              </a:gs>
              <a:gs pos="100000">
                <a:srgbClr val="4983D0"/>
              </a:gs>
            </a:gsLst>
            <a:lin ang="2277912"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effectLst>
                  <a:glow>
                    <a:srgbClr val="FF3399">
                      <a:alpha val="24000"/>
                    </a:srgbClr>
                  </a:glow>
                </a:effectLst>
              </a:rPr>
              <a:t>Tuesday, 9</a:t>
            </a:r>
            <a:r>
              <a:rPr lang="en-US" sz="1100" b="1" baseline="30000" dirty="0">
                <a:solidFill>
                  <a:schemeClr val="bg1"/>
                </a:solidFill>
                <a:effectLst>
                  <a:glow>
                    <a:srgbClr val="FF3399">
                      <a:alpha val="24000"/>
                    </a:srgbClr>
                  </a:glow>
                </a:effectLst>
              </a:rPr>
              <a:t>Th</a:t>
            </a:r>
            <a:endParaRPr lang="en-US" sz="1100" b="1" dirty="0">
              <a:solidFill>
                <a:schemeClr val="bg1"/>
              </a:solidFill>
              <a:effectLst>
                <a:glow>
                  <a:srgbClr val="FF3399">
                    <a:alpha val="24000"/>
                  </a:srgbClr>
                </a:glow>
              </a:effectLst>
            </a:endParaRPr>
          </a:p>
        </p:txBody>
      </p:sp>
      <p:sp>
        <p:nvSpPr>
          <p:cNvPr id="30" name="Rounded Rectangle 16">
            <a:extLst>
              <a:ext uri="{FF2B5EF4-FFF2-40B4-BE49-F238E27FC236}">
                <a16:creationId xmlns="" xmlns:a16="http://schemas.microsoft.com/office/drawing/2014/main" id="{EA7B6330-F46B-421E-A856-3D08BBB407B2}"/>
              </a:ext>
            </a:extLst>
          </p:cNvPr>
          <p:cNvSpPr/>
          <p:nvPr/>
        </p:nvSpPr>
        <p:spPr>
          <a:xfrm>
            <a:off x="5614575" y="910070"/>
            <a:ext cx="1614591" cy="426878"/>
          </a:xfrm>
          <a:prstGeom prst="roundRect">
            <a:avLst>
              <a:gd name="adj" fmla="val 50000"/>
            </a:avLst>
          </a:prstGeom>
          <a:gradFill>
            <a:gsLst>
              <a:gs pos="0">
                <a:srgbClr val="54B2DB"/>
              </a:gs>
              <a:gs pos="100000">
                <a:srgbClr val="4983D0"/>
              </a:gs>
            </a:gsLst>
            <a:lin ang="2277912"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effectLst>
                  <a:glow>
                    <a:srgbClr val="FF3399">
                      <a:alpha val="24000"/>
                    </a:srgbClr>
                  </a:glow>
                </a:effectLst>
              </a:rPr>
              <a:t>Wednesday, 10</a:t>
            </a:r>
            <a:r>
              <a:rPr lang="en-US" sz="1100" b="1" baseline="30000" dirty="0">
                <a:solidFill>
                  <a:schemeClr val="bg1"/>
                </a:solidFill>
                <a:effectLst>
                  <a:glow>
                    <a:srgbClr val="FF3399">
                      <a:alpha val="24000"/>
                    </a:srgbClr>
                  </a:glow>
                </a:effectLst>
              </a:rPr>
              <a:t>Th</a:t>
            </a:r>
            <a:endParaRPr lang="en-US" sz="1100" b="1" dirty="0">
              <a:solidFill>
                <a:schemeClr val="bg1"/>
              </a:solidFill>
              <a:effectLst>
                <a:glow>
                  <a:srgbClr val="FF3399">
                    <a:alpha val="24000"/>
                  </a:srgbClr>
                </a:glow>
              </a:effectLst>
            </a:endParaRPr>
          </a:p>
        </p:txBody>
      </p:sp>
      <p:sp>
        <p:nvSpPr>
          <p:cNvPr id="33" name="Rounded Rectangle 16">
            <a:extLst>
              <a:ext uri="{FF2B5EF4-FFF2-40B4-BE49-F238E27FC236}">
                <a16:creationId xmlns="" xmlns:a16="http://schemas.microsoft.com/office/drawing/2014/main" id="{37C8DDDA-92FC-4072-A1DB-661088180889}"/>
              </a:ext>
            </a:extLst>
          </p:cNvPr>
          <p:cNvSpPr/>
          <p:nvPr/>
        </p:nvSpPr>
        <p:spPr>
          <a:xfrm>
            <a:off x="7748850" y="910070"/>
            <a:ext cx="1614591" cy="426878"/>
          </a:xfrm>
          <a:prstGeom prst="roundRect">
            <a:avLst>
              <a:gd name="adj" fmla="val 50000"/>
            </a:avLst>
          </a:prstGeom>
          <a:gradFill>
            <a:gsLst>
              <a:gs pos="0">
                <a:srgbClr val="54B2DB"/>
              </a:gs>
              <a:gs pos="100000">
                <a:srgbClr val="4983D0"/>
              </a:gs>
            </a:gsLst>
            <a:lin ang="2277912"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effectLst>
                  <a:glow>
                    <a:srgbClr val="FF3399">
                      <a:alpha val="24000"/>
                    </a:srgbClr>
                  </a:glow>
                </a:effectLst>
              </a:rPr>
              <a:t>Thursday, 11</a:t>
            </a:r>
            <a:r>
              <a:rPr lang="en-US" sz="1100" b="1" baseline="30000" dirty="0">
                <a:solidFill>
                  <a:schemeClr val="bg1"/>
                </a:solidFill>
                <a:effectLst>
                  <a:glow>
                    <a:srgbClr val="FF3399">
                      <a:alpha val="24000"/>
                    </a:srgbClr>
                  </a:glow>
                </a:effectLst>
              </a:rPr>
              <a:t>Th</a:t>
            </a:r>
            <a:endParaRPr lang="en-US" sz="1100" b="1" dirty="0">
              <a:solidFill>
                <a:schemeClr val="bg1"/>
              </a:solidFill>
              <a:effectLst>
                <a:glow>
                  <a:srgbClr val="FF3399">
                    <a:alpha val="24000"/>
                  </a:srgbClr>
                </a:glow>
              </a:effectLst>
            </a:endParaRPr>
          </a:p>
        </p:txBody>
      </p:sp>
      <p:sp>
        <p:nvSpPr>
          <p:cNvPr id="36" name="Rounded Rectangle 16">
            <a:extLst>
              <a:ext uri="{FF2B5EF4-FFF2-40B4-BE49-F238E27FC236}">
                <a16:creationId xmlns="" xmlns:a16="http://schemas.microsoft.com/office/drawing/2014/main" id="{D73921AD-84FC-454D-A4B7-84B98D3F8A2A}"/>
              </a:ext>
            </a:extLst>
          </p:cNvPr>
          <p:cNvSpPr/>
          <p:nvPr/>
        </p:nvSpPr>
        <p:spPr>
          <a:xfrm>
            <a:off x="9883125" y="910070"/>
            <a:ext cx="1614591" cy="426878"/>
          </a:xfrm>
          <a:prstGeom prst="roundRect">
            <a:avLst>
              <a:gd name="adj" fmla="val 50000"/>
            </a:avLst>
          </a:prstGeom>
          <a:gradFill>
            <a:gsLst>
              <a:gs pos="0">
                <a:srgbClr val="54B2DB"/>
              </a:gs>
              <a:gs pos="100000">
                <a:srgbClr val="4983D0"/>
              </a:gs>
            </a:gsLst>
            <a:lin ang="2277912"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effectLst>
                  <a:glow>
                    <a:srgbClr val="FF3399">
                      <a:alpha val="24000"/>
                    </a:srgbClr>
                  </a:glow>
                </a:effectLst>
              </a:rPr>
              <a:t>Friday, 12</a:t>
            </a:r>
            <a:r>
              <a:rPr lang="en-US" sz="1100" b="1" baseline="30000" dirty="0">
                <a:solidFill>
                  <a:schemeClr val="bg1"/>
                </a:solidFill>
                <a:effectLst>
                  <a:glow>
                    <a:srgbClr val="FF3399">
                      <a:alpha val="24000"/>
                    </a:srgbClr>
                  </a:glow>
                </a:effectLst>
              </a:rPr>
              <a:t>Th</a:t>
            </a:r>
            <a:endParaRPr lang="en-US" sz="1100" b="1" dirty="0">
              <a:solidFill>
                <a:schemeClr val="bg1"/>
              </a:solidFill>
              <a:effectLst>
                <a:glow>
                  <a:srgbClr val="FF3399">
                    <a:alpha val="24000"/>
                  </a:srgbClr>
                </a:glow>
              </a:effectLst>
            </a:endParaRPr>
          </a:p>
        </p:txBody>
      </p:sp>
    </p:spTree>
    <p:extLst>
      <p:ext uri="{BB962C8B-B14F-4D97-AF65-F5344CB8AC3E}">
        <p14:creationId xmlns:p14="http://schemas.microsoft.com/office/powerpoint/2010/main" val="211788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1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1500"/>
                                        <p:tgtEl>
                                          <p:spTgt spid="2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150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1500"/>
                                        <p:tgtEl>
                                          <p:spTgt spid="35"/>
                                        </p:tgtEl>
                                      </p:cBhvr>
                                    </p:animEffect>
                                  </p:childTnLst>
                                </p:cTn>
                              </p:par>
                              <p:par>
                                <p:cTn id="20" presetID="0" presetClass="path" presetSubtype="0" decel="50000" fill="hold" grpId="1" nodeType="withEffect">
                                  <p:stCondLst>
                                    <p:cond delay="0"/>
                                  </p:stCondLst>
                                  <p:childTnLst>
                                    <p:animMotion origin="layout" path="M 0.34996 -3.33333E-6 L -2.7861E-7 -3.33333E-6 " pathEditMode="relative" rAng="0" ptsTypes="AA">
                                      <p:cBhvr>
                                        <p:cTn id="21" dur="2000" fill="hold"/>
                                        <p:tgtEl>
                                          <p:spTgt spid="3"/>
                                        </p:tgtEl>
                                        <p:attrNameLst>
                                          <p:attrName>ppt_x</p:attrName>
                                          <p:attrName>ppt_y</p:attrName>
                                        </p:attrNameLst>
                                      </p:cBhvr>
                                      <p:rCtr x="-17478" y="0"/>
                                    </p:animMotion>
                                  </p:childTnLst>
                                </p:cTn>
                              </p:par>
                              <p:par>
                                <p:cTn id="22" presetID="0" presetClass="path" presetSubtype="0" decel="50000" fill="hold" grpId="1" nodeType="withEffect">
                                  <p:stCondLst>
                                    <p:cond delay="0"/>
                                  </p:stCondLst>
                                  <p:childTnLst>
                                    <p:animMotion origin="layout" path="M 0.17491 -3.33333E-6 L 4.03593E-6 -3.33333E-6 " pathEditMode="relative" rAng="0" ptsTypes="AA">
                                      <p:cBhvr>
                                        <p:cTn id="23" dur="2000" fill="hold"/>
                                        <p:tgtEl>
                                          <p:spTgt spid="26"/>
                                        </p:tgtEl>
                                        <p:attrNameLst>
                                          <p:attrName>ppt_x</p:attrName>
                                          <p:attrName>ppt_y</p:attrName>
                                        </p:attrNameLst>
                                      </p:cBhvr>
                                      <p:rCtr x="-8781" y="0"/>
                                    </p:animMotion>
                                  </p:childTnLst>
                                </p:cTn>
                              </p:par>
                              <p:par>
                                <p:cTn id="24" presetID="0" presetClass="path" presetSubtype="0" decel="50000" fill="hold" grpId="1" nodeType="withEffect">
                                  <p:stCondLst>
                                    <p:cond delay="0"/>
                                  </p:stCondLst>
                                  <p:childTnLst>
                                    <p:animMotion origin="layout" path="M -0.35028 -3.33333E-6 L -6.75693E-7 -3.33333E-6 " pathEditMode="relative" rAng="0" ptsTypes="AA">
                                      <p:cBhvr>
                                        <p:cTn id="25" dur="2000" fill="hold"/>
                                        <p:tgtEl>
                                          <p:spTgt spid="35"/>
                                        </p:tgtEl>
                                        <p:attrNameLst>
                                          <p:attrName>ppt_x</p:attrName>
                                          <p:attrName>ppt_y</p:attrName>
                                        </p:attrNameLst>
                                      </p:cBhvr>
                                      <p:rCtr x="17569" y="0"/>
                                    </p:animMotion>
                                  </p:childTnLst>
                                </p:cTn>
                              </p:par>
                              <p:par>
                                <p:cTn id="26" presetID="0" presetClass="path" presetSubtype="0" decel="50000" fill="hold" grpId="1" nodeType="withEffect">
                                  <p:stCondLst>
                                    <p:cond delay="0"/>
                                  </p:stCondLst>
                                  <p:childTnLst>
                                    <p:animMotion origin="layout" path="M -0.17524 -3.33333E-6 L -3.97084E-7 -3.33333E-6 " pathEditMode="relative" rAng="0" ptsTypes="AA">
                                      <p:cBhvr>
                                        <p:cTn id="27" dur="2000" fill="hold"/>
                                        <p:tgtEl>
                                          <p:spTgt spid="32"/>
                                        </p:tgtEl>
                                        <p:attrNameLst>
                                          <p:attrName>ppt_x</p:attrName>
                                          <p:attrName>ppt_y</p:attrName>
                                        </p:attrNameLst>
                                      </p:cBhvr>
                                      <p:rCtr x="8716" y="0"/>
                                    </p:animMotion>
                                  </p:childTnLst>
                                </p:cTn>
                              </p:par>
                              <p:par>
                                <p:cTn id="28" presetID="23" presetClass="entr" presetSubtype="16" fill="hold" grpId="0" nodeType="withEffect">
                                  <p:stCondLst>
                                    <p:cond delay="1000"/>
                                  </p:stCondLst>
                                  <p:childTnLst>
                                    <p:set>
                                      <p:cBhvr>
                                        <p:cTn id="29" dur="1" fill="hold">
                                          <p:stCondLst>
                                            <p:cond delay="0"/>
                                          </p:stCondLst>
                                        </p:cTn>
                                        <p:tgtEl>
                                          <p:spTgt spid="4"/>
                                        </p:tgtEl>
                                        <p:attrNameLst>
                                          <p:attrName>style.visibility</p:attrName>
                                        </p:attrNameLst>
                                      </p:cBhvr>
                                      <p:to>
                                        <p:strVal val="visible"/>
                                      </p:to>
                                    </p:set>
                                    <p:anim calcmode="lin" valueType="num">
                                      <p:cBhvr>
                                        <p:cTn id="30" dur="1500" fill="hold"/>
                                        <p:tgtEl>
                                          <p:spTgt spid="4"/>
                                        </p:tgtEl>
                                        <p:attrNameLst>
                                          <p:attrName>ppt_w</p:attrName>
                                        </p:attrNameLst>
                                      </p:cBhvr>
                                      <p:tavLst>
                                        <p:tav tm="0">
                                          <p:val>
                                            <p:fltVal val="0"/>
                                          </p:val>
                                        </p:tav>
                                        <p:tav tm="100000">
                                          <p:val>
                                            <p:strVal val="#ppt_w"/>
                                          </p:val>
                                        </p:tav>
                                      </p:tavLst>
                                    </p:anim>
                                    <p:anim calcmode="lin" valueType="num">
                                      <p:cBhvr>
                                        <p:cTn id="31" dur="1500" fill="hold"/>
                                        <p:tgtEl>
                                          <p:spTgt spid="4"/>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1000"/>
                                  </p:stCondLst>
                                  <p:childTnLst>
                                    <p:set>
                                      <p:cBhvr>
                                        <p:cTn id="33" dur="1" fill="hold">
                                          <p:stCondLst>
                                            <p:cond delay="0"/>
                                          </p:stCondLst>
                                        </p:cTn>
                                        <p:tgtEl>
                                          <p:spTgt spid="27"/>
                                        </p:tgtEl>
                                        <p:attrNameLst>
                                          <p:attrName>style.visibility</p:attrName>
                                        </p:attrNameLst>
                                      </p:cBhvr>
                                      <p:to>
                                        <p:strVal val="visible"/>
                                      </p:to>
                                    </p:set>
                                    <p:anim calcmode="lin" valueType="num">
                                      <p:cBhvr>
                                        <p:cTn id="34" dur="1500" fill="hold"/>
                                        <p:tgtEl>
                                          <p:spTgt spid="27"/>
                                        </p:tgtEl>
                                        <p:attrNameLst>
                                          <p:attrName>ppt_w</p:attrName>
                                        </p:attrNameLst>
                                      </p:cBhvr>
                                      <p:tavLst>
                                        <p:tav tm="0">
                                          <p:val>
                                            <p:fltVal val="0"/>
                                          </p:val>
                                        </p:tav>
                                        <p:tav tm="100000">
                                          <p:val>
                                            <p:strVal val="#ppt_w"/>
                                          </p:val>
                                        </p:tav>
                                      </p:tavLst>
                                    </p:anim>
                                    <p:anim calcmode="lin" valueType="num">
                                      <p:cBhvr>
                                        <p:cTn id="35" dur="1500" fill="hold"/>
                                        <p:tgtEl>
                                          <p:spTgt spid="27"/>
                                        </p:tgtEl>
                                        <p:attrNameLst>
                                          <p:attrName>ppt_h</p:attrName>
                                        </p:attrNameLst>
                                      </p:cBhvr>
                                      <p:tavLst>
                                        <p:tav tm="0">
                                          <p:val>
                                            <p:fltVal val="0"/>
                                          </p:val>
                                        </p:tav>
                                        <p:tav tm="100000">
                                          <p:val>
                                            <p:strVal val="#ppt_h"/>
                                          </p:val>
                                        </p:tav>
                                      </p:tavLst>
                                    </p:anim>
                                  </p:childTnLst>
                                </p:cTn>
                              </p:par>
                              <p:par>
                                <p:cTn id="36" presetID="23" presetClass="entr" presetSubtype="16" fill="hold" grpId="0" nodeType="withEffect">
                                  <p:stCondLst>
                                    <p:cond delay="1000"/>
                                  </p:stCondLst>
                                  <p:childTnLst>
                                    <p:set>
                                      <p:cBhvr>
                                        <p:cTn id="37" dur="1" fill="hold">
                                          <p:stCondLst>
                                            <p:cond delay="0"/>
                                          </p:stCondLst>
                                        </p:cTn>
                                        <p:tgtEl>
                                          <p:spTgt spid="30"/>
                                        </p:tgtEl>
                                        <p:attrNameLst>
                                          <p:attrName>style.visibility</p:attrName>
                                        </p:attrNameLst>
                                      </p:cBhvr>
                                      <p:to>
                                        <p:strVal val="visible"/>
                                      </p:to>
                                    </p:set>
                                    <p:anim calcmode="lin" valueType="num">
                                      <p:cBhvr>
                                        <p:cTn id="38" dur="1500" fill="hold"/>
                                        <p:tgtEl>
                                          <p:spTgt spid="30"/>
                                        </p:tgtEl>
                                        <p:attrNameLst>
                                          <p:attrName>ppt_w</p:attrName>
                                        </p:attrNameLst>
                                      </p:cBhvr>
                                      <p:tavLst>
                                        <p:tav tm="0">
                                          <p:val>
                                            <p:fltVal val="0"/>
                                          </p:val>
                                        </p:tav>
                                        <p:tav tm="100000">
                                          <p:val>
                                            <p:strVal val="#ppt_w"/>
                                          </p:val>
                                        </p:tav>
                                      </p:tavLst>
                                    </p:anim>
                                    <p:anim calcmode="lin" valueType="num">
                                      <p:cBhvr>
                                        <p:cTn id="39" dur="1500" fill="hold"/>
                                        <p:tgtEl>
                                          <p:spTgt spid="30"/>
                                        </p:tgtEl>
                                        <p:attrNameLst>
                                          <p:attrName>ppt_h</p:attrName>
                                        </p:attrNameLst>
                                      </p:cBhvr>
                                      <p:tavLst>
                                        <p:tav tm="0">
                                          <p:val>
                                            <p:fltVal val="0"/>
                                          </p:val>
                                        </p:tav>
                                        <p:tav tm="100000">
                                          <p:val>
                                            <p:strVal val="#ppt_h"/>
                                          </p:val>
                                        </p:tav>
                                      </p:tavLst>
                                    </p:anim>
                                  </p:childTnLst>
                                </p:cTn>
                              </p:par>
                              <p:par>
                                <p:cTn id="40" presetID="23" presetClass="entr" presetSubtype="16" fill="hold" grpId="0" nodeType="withEffect">
                                  <p:stCondLst>
                                    <p:cond delay="1000"/>
                                  </p:stCondLst>
                                  <p:childTnLst>
                                    <p:set>
                                      <p:cBhvr>
                                        <p:cTn id="41" dur="1" fill="hold">
                                          <p:stCondLst>
                                            <p:cond delay="0"/>
                                          </p:stCondLst>
                                        </p:cTn>
                                        <p:tgtEl>
                                          <p:spTgt spid="33"/>
                                        </p:tgtEl>
                                        <p:attrNameLst>
                                          <p:attrName>style.visibility</p:attrName>
                                        </p:attrNameLst>
                                      </p:cBhvr>
                                      <p:to>
                                        <p:strVal val="visible"/>
                                      </p:to>
                                    </p:set>
                                    <p:anim calcmode="lin" valueType="num">
                                      <p:cBhvr>
                                        <p:cTn id="42" dur="1500" fill="hold"/>
                                        <p:tgtEl>
                                          <p:spTgt spid="33"/>
                                        </p:tgtEl>
                                        <p:attrNameLst>
                                          <p:attrName>ppt_w</p:attrName>
                                        </p:attrNameLst>
                                      </p:cBhvr>
                                      <p:tavLst>
                                        <p:tav tm="0">
                                          <p:val>
                                            <p:fltVal val="0"/>
                                          </p:val>
                                        </p:tav>
                                        <p:tav tm="100000">
                                          <p:val>
                                            <p:strVal val="#ppt_w"/>
                                          </p:val>
                                        </p:tav>
                                      </p:tavLst>
                                    </p:anim>
                                    <p:anim calcmode="lin" valueType="num">
                                      <p:cBhvr>
                                        <p:cTn id="43" dur="1500" fill="hold"/>
                                        <p:tgtEl>
                                          <p:spTgt spid="33"/>
                                        </p:tgtEl>
                                        <p:attrNameLst>
                                          <p:attrName>ppt_h</p:attrName>
                                        </p:attrNameLst>
                                      </p:cBhvr>
                                      <p:tavLst>
                                        <p:tav tm="0">
                                          <p:val>
                                            <p:fltVal val="0"/>
                                          </p:val>
                                        </p:tav>
                                        <p:tav tm="100000">
                                          <p:val>
                                            <p:strVal val="#ppt_h"/>
                                          </p:val>
                                        </p:tav>
                                      </p:tavLst>
                                    </p:anim>
                                  </p:childTnLst>
                                </p:cTn>
                              </p:par>
                              <p:par>
                                <p:cTn id="44" presetID="23" presetClass="entr" presetSubtype="16" fill="hold" grpId="0" nodeType="withEffect">
                                  <p:stCondLst>
                                    <p:cond delay="1000"/>
                                  </p:stCondLst>
                                  <p:childTnLst>
                                    <p:set>
                                      <p:cBhvr>
                                        <p:cTn id="45" dur="1" fill="hold">
                                          <p:stCondLst>
                                            <p:cond delay="0"/>
                                          </p:stCondLst>
                                        </p:cTn>
                                        <p:tgtEl>
                                          <p:spTgt spid="36"/>
                                        </p:tgtEl>
                                        <p:attrNameLst>
                                          <p:attrName>style.visibility</p:attrName>
                                        </p:attrNameLst>
                                      </p:cBhvr>
                                      <p:to>
                                        <p:strVal val="visible"/>
                                      </p:to>
                                    </p:set>
                                    <p:anim calcmode="lin" valueType="num">
                                      <p:cBhvr>
                                        <p:cTn id="46" dur="1500" fill="hold"/>
                                        <p:tgtEl>
                                          <p:spTgt spid="36"/>
                                        </p:tgtEl>
                                        <p:attrNameLst>
                                          <p:attrName>ppt_w</p:attrName>
                                        </p:attrNameLst>
                                      </p:cBhvr>
                                      <p:tavLst>
                                        <p:tav tm="0">
                                          <p:val>
                                            <p:fltVal val="0"/>
                                          </p:val>
                                        </p:tav>
                                        <p:tav tm="100000">
                                          <p:val>
                                            <p:strVal val="#ppt_w"/>
                                          </p:val>
                                        </p:tav>
                                      </p:tavLst>
                                    </p:anim>
                                    <p:anim calcmode="lin" valueType="num">
                                      <p:cBhvr>
                                        <p:cTn id="47" dur="1500" fill="hold"/>
                                        <p:tgtEl>
                                          <p:spTgt spid="36"/>
                                        </p:tgtEl>
                                        <p:attrNameLst>
                                          <p:attrName>ppt_h</p:attrName>
                                        </p:attrNameLst>
                                      </p:cBhvr>
                                      <p:tavLst>
                                        <p:tav tm="0">
                                          <p:val>
                                            <p:fltVal val="0"/>
                                          </p:val>
                                        </p:tav>
                                        <p:tav tm="100000">
                                          <p:val>
                                            <p:strVal val="#ppt_h"/>
                                          </p:val>
                                        </p:tav>
                                      </p:tavLst>
                                    </p:anim>
                                  </p:childTnLst>
                                </p:cTn>
                              </p:par>
                              <p:par>
                                <p:cTn id="48" presetID="12" presetClass="entr" presetSubtype="2" fill="hold" nodeType="withEffect">
                                  <p:stCondLst>
                                    <p:cond delay="1000"/>
                                  </p:stCondLst>
                                  <p:childTnLst>
                                    <p:set>
                                      <p:cBhvr>
                                        <p:cTn id="49" dur="1" fill="hold">
                                          <p:stCondLst>
                                            <p:cond delay="0"/>
                                          </p:stCondLst>
                                        </p:cTn>
                                        <p:tgtEl>
                                          <p:spTgt spid="7169"/>
                                        </p:tgtEl>
                                        <p:attrNameLst>
                                          <p:attrName>style.visibility</p:attrName>
                                        </p:attrNameLst>
                                      </p:cBhvr>
                                      <p:to>
                                        <p:strVal val="visible"/>
                                      </p:to>
                                    </p:set>
                                    <p:anim calcmode="lin" valueType="num">
                                      <p:cBhvr additive="base">
                                        <p:cTn id="50" dur="1500"/>
                                        <p:tgtEl>
                                          <p:spTgt spid="7169"/>
                                        </p:tgtEl>
                                        <p:attrNameLst>
                                          <p:attrName>ppt_x</p:attrName>
                                        </p:attrNameLst>
                                      </p:cBhvr>
                                      <p:tavLst>
                                        <p:tav tm="0">
                                          <p:val>
                                            <p:strVal val="#ppt_x+#ppt_w*1.125000"/>
                                          </p:val>
                                        </p:tav>
                                        <p:tav tm="100000">
                                          <p:val>
                                            <p:strVal val="#ppt_x"/>
                                          </p:val>
                                        </p:tav>
                                      </p:tavLst>
                                    </p:anim>
                                    <p:animEffect transition="in" filter="wipe(left)">
                                      <p:cBhvr>
                                        <p:cTn id="51" dur="1500"/>
                                        <p:tgtEl>
                                          <p:spTgt spid="7169"/>
                                        </p:tgtEl>
                                      </p:cBhvr>
                                    </p:animEffect>
                                  </p:childTnLst>
                                </p:cTn>
                              </p:par>
                              <p:par>
                                <p:cTn id="52" presetID="22" presetClass="entr" presetSubtype="8" fill="hold" nodeType="withEffect">
                                  <p:stCondLst>
                                    <p:cond delay="1000"/>
                                  </p:stCondLst>
                                  <p:childTnLst>
                                    <p:set>
                                      <p:cBhvr>
                                        <p:cTn id="53" dur="1" fill="hold">
                                          <p:stCondLst>
                                            <p:cond delay="0"/>
                                          </p:stCondLst>
                                        </p:cTn>
                                        <p:tgtEl>
                                          <p:spTgt spid="42"/>
                                        </p:tgtEl>
                                        <p:attrNameLst>
                                          <p:attrName>style.visibility</p:attrName>
                                        </p:attrNameLst>
                                      </p:cBhvr>
                                      <p:to>
                                        <p:strVal val="visible"/>
                                      </p:to>
                                    </p:set>
                                    <p:animEffect transition="in" filter="wipe(left)">
                                      <p:cBhvr>
                                        <p:cTn id="54" dur="2000"/>
                                        <p:tgtEl>
                                          <p:spTgt spid="42"/>
                                        </p:tgtEl>
                                      </p:cBhvr>
                                    </p:animEffect>
                                  </p:childTnLst>
                                </p:cTn>
                              </p:par>
                              <p:par>
                                <p:cTn id="55" presetID="47" presetClass="entr" presetSubtype="0" fill="hold" grpId="0" nodeType="withEffect">
                                  <p:stCondLst>
                                    <p:cond delay="2500"/>
                                  </p:stCondLst>
                                  <p:childTnLst>
                                    <p:set>
                                      <p:cBhvr>
                                        <p:cTn id="56" dur="1" fill="hold">
                                          <p:stCondLst>
                                            <p:cond delay="0"/>
                                          </p:stCondLst>
                                        </p:cTn>
                                        <p:tgtEl>
                                          <p:spTgt spid="74"/>
                                        </p:tgtEl>
                                        <p:attrNameLst>
                                          <p:attrName>style.visibility</p:attrName>
                                        </p:attrNameLst>
                                      </p:cBhvr>
                                      <p:to>
                                        <p:strVal val="visible"/>
                                      </p:to>
                                    </p:set>
                                    <p:animEffect transition="in" filter="fade">
                                      <p:cBhvr>
                                        <p:cTn id="57" dur="1500"/>
                                        <p:tgtEl>
                                          <p:spTgt spid="74"/>
                                        </p:tgtEl>
                                      </p:cBhvr>
                                    </p:animEffect>
                                    <p:anim calcmode="lin" valueType="num">
                                      <p:cBhvr>
                                        <p:cTn id="58" dur="1500" fill="hold"/>
                                        <p:tgtEl>
                                          <p:spTgt spid="74"/>
                                        </p:tgtEl>
                                        <p:attrNameLst>
                                          <p:attrName>ppt_x</p:attrName>
                                        </p:attrNameLst>
                                      </p:cBhvr>
                                      <p:tavLst>
                                        <p:tav tm="0">
                                          <p:val>
                                            <p:strVal val="#ppt_x"/>
                                          </p:val>
                                        </p:tav>
                                        <p:tav tm="100000">
                                          <p:val>
                                            <p:strVal val="#ppt_x"/>
                                          </p:val>
                                        </p:tav>
                                      </p:tavLst>
                                    </p:anim>
                                    <p:anim calcmode="lin" valueType="num">
                                      <p:cBhvr>
                                        <p:cTn id="59" dur="1500" fill="hold"/>
                                        <p:tgtEl>
                                          <p:spTgt spid="74"/>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2500"/>
                                  </p:stCondLst>
                                  <p:childTnLst>
                                    <p:set>
                                      <p:cBhvr>
                                        <p:cTn id="61" dur="1" fill="hold">
                                          <p:stCondLst>
                                            <p:cond delay="0"/>
                                          </p:stCondLst>
                                        </p:cTn>
                                        <p:tgtEl>
                                          <p:spTgt spid="86"/>
                                        </p:tgtEl>
                                        <p:attrNameLst>
                                          <p:attrName>style.visibility</p:attrName>
                                        </p:attrNameLst>
                                      </p:cBhvr>
                                      <p:to>
                                        <p:strVal val="visible"/>
                                      </p:to>
                                    </p:set>
                                    <p:animEffect transition="in" filter="fade">
                                      <p:cBhvr>
                                        <p:cTn id="62" dur="1500"/>
                                        <p:tgtEl>
                                          <p:spTgt spid="86"/>
                                        </p:tgtEl>
                                      </p:cBhvr>
                                    </p:animEffect>
                                    <p:anim calcmode="lin" valueType="num">
                                      <p:cBhvr>
                                        <p:cTn id="63" dur="1500" fill="hold"/>
                                        <p:tgtEl>
                                          <p:spTgt spid="86"/>
                                        </p:tgtEl>
                                        <p:attrNameLst>
                                          <p:attrName>ppt_x</p:attrName>
                                        </p:attrNameLst>
                                      </p:cBhvr>
                                      <p:tavLst>
                                        <p:tav tm="0">
                                          <p:val>
                                            <p:strVal val="#ppt_x"/>
                                          </p:val>
                                        </p:tav>
                                        <p:tav tm="100000">
                                          <p:val>
                                            <p:strVal val="#ppt_x"/>
                                          </p:val>
                                        </p:tav>
                                      </p:tavLst>
                                    </p:anim>
                                    <p:anim calcmode="lin" valueType="num">
                                      <p:cBhvr>
                                        <p:cTn id="64" dur="1500" fill="hold"/>
                                        <p:tgtEl>
                                          <p:spTgt spid="86"/>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2500"/>
                                  </p:stCondLst>
                                  <p:childTnLst>
                                    <p:set>
                                      <p:cBhvr>
                                        <p:cTn id="66" dur="1" fill="hold">
                                          <p:stCondLst>
                                            <p:cond delay="0"/>
                                          </p:stCondLst>
                                        </p:cTn>
                                        <p:tgtEl>
                                          <p:spTgt spid="96"/>
                                        </p:tgtEl>
                                        <p:attrNameLst>
                                          <p:attrName>style.visibility</p:attrName>
                                        </p:attrNameLst>
                                      </p:cBhvr>
                                      <p:to>
                                        <p:strVal val="visible"/>
                                      </p:to>
                                    </p:set>
                                    <p:animEffect transition="in" filter="fade">
                                      <p:cBhvr>
                                        <p:cTn id="67" dur="1500"/>
                                        <p:tgtEl>
                                          <p:spTgt spid="96"/>
                                        </p:tgtEl>
                                      </p:cBhvr>
                                    </p:animEffect>
                                    <p:anim calcmode="lin" valueType="num">
                                      <p:cBhvr>
                                        <p:cTn id="68" dur="1500" fill="hold"/>
                                        <p:tgtEl>
                                          <p:spTgt spid="96"/>
                                        </p:tgtEl>
                                        <p:attrNameLst>
                                          <p:attrName>ppt_x</p:attrName>
                                        </p:attrNameLst>
                                      </p:cBhvr>
                                      <p:tavLst>
                                        <p:tav tm="0">
                                          <p:val>
                                            <p:strVal val="#ppt_x"/>
                                          </p:val>
                                        </p:tav>
                                        <p:tav tm="100000">
                                          <p:val>
                                            <p:strVal val="#ppt_x"/>
                                          </p:val>
                                        </p:tav>
                                      </p:tavLst>
                                    </p:anim>
                                    <p:anim calcmode="lin" valueType="num">
                                      <p:cBhvr>
                                        <p:cTn id="69" dur="1500" fill="hold"/>
                                        <p:tgtEl>
                                          <p:spTgt spid="96"/>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2500"/>
                                  </p:stCondLst>
                                  <p:childTnLst>
                                    <p:set>
                                      <p:cBhvr>
                                        <p:cTn id="71" dur="1" fill="hold">
                                          <p:stCondLst>
                                            <p:cond delay="0"/>
                                          </p:stCondLst>
                                        </p:cTn>
                                        <p:tgtEl>
                                          <p:spTgt spid="87"/>
                                        </p:tgtEl>
                                        <p:attrNameLst>
                                          <p:attrName>style.visibility</p:attrName>
                                        </p:attrNameLst>
                                      </p:cBhvr>
                                      <p:to>
                                        <p:strVal val="visible"/>
                                      </p:to>
                                    </p:set>
                                    <p:animEffect transition="in" filter="fade">
                                      <p:cBhvr>
                                        <p:cTn id="72" dur="1500"/>
                                        <p:tgtEl>
                                          <p:spTgt spid="87"/>
                                        </p:tgtEl>
                                      </p:cBhvr>
                                    </p:animEffect>
                                    <p:anim calcmode="lin" valueType="num">
                                      <p:cBhvr>
                                        <p:cTn id="73" dur="1500" fill="hold"/>
                                        <p:tgtEl>
                                          <p:spTgt spid="87"/>
                                        </p:tgtEl>
                                        <p:attrNameLst>
                                          <p:attrName>ppt_x</p:attrName>
                                        </p:attrNameLst>
                                      </p:cBhvr>
                                      <p:tavLst>
                                        <p:tav tm="0">
                                          <p:val>
                                            <p:strVal val="#ppt_x"/>
                                          </p:val>
                                        </p:tav>
                                        <p:tav tm="100000">
                                          <p:val>
                                            <p:strVal val="#ppt_x"/>
                                          </p:val>
                                        </p:tav>
                                      </p:tavLst>
                                    </p:anim>
                                    <p:anim calcmode="lin" valueType="num">
                                      <p:cBhvr>
                                        <p:cTn id="74" dur="1500" fill="hold"/>
                                        <p:tgtEl>
                                          <p:spTgt spid="87"/>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2500"/>
                                  </p:stCondLst>
                                  <p:childTnLst>
                                    <p:set>
                                      <p:cBhvr>
                                        <p:cTn id="76" dur="1" fill="hold">
                                          <p:stCondLst>
                                            <p:cond delay="0"/>
                                          </p:stCondLst>
                                        </p:cTn>
                                        <p:tgtEl>
                                          <p:spTgt spid="98"/>
                                        </p:tgtEl>
                                        <p:attrNameLst>
                                          <p:attrName>style.visibility</p:attrName>
                                        </p:attrNameLst>
                                      </p:cBhvr>
                                      <p:to>
                                        <p:strVal val="visible"/>
                                      </p:to>
                                    </p:set>
                                    <p:animEffect transition="in" filter="fade">
                                      <p:cBhvr>
                                        <p:cTn id="77" dur="1500"/>
                                        <p:tgtEl>
                                          <p:spTgt spid="98"/>
                                        </p:tgtEl>
                                      </p:cBhvr>
                                    </p:animEffect>
                                    <p:anim calcmode="lin" valueType="num">
                                      <p:cBhvr>
                                        <p:cTn id="78" dur="1500" fill="hold"/>
                                        <p:tgtEl>
                                          <p:spTgt spid="98"/>
                                        </p:tgtEl>
                                        <p:attrNameLst>
                                          <p:attrName>ppt_x</p:attrName>
                                        </p:attrNameLst>
                                      </p:cBhvr>
                                      <p:tavLst>
                                        <p:tav tm="0">
                                          <p:val>
                                            <p:strVal val="#ppt_x"/>
                                          </p:val>
                                        </p:tav>
                                        <p:tav tm="100000">
                                          <p:val>
                                            <p:strVal val="#ppt_x"/>
                                          </p:val>
                                        </p:tav>
                                      </p:tavLst>
                                    </p:anim>
                                    <p:anim calcmode="lin" valueType="num">
                                      <p:cBhvr>
                                        <p:cTn id="79" dur="1500" fill="hold"/>
                                        <p:tgtEl>
                                          <p:spTgt spid="98"/>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2500"/>
                                  </p:stCondLst>
                                  <p:childTnLst>
                                    <p:set>
                                      <p:cBhvr>
                                        <p:cTn id="81" dur="1" fill="hold">
                                          <p:stCondLst>
                                            <p:cond delay="0"/>
                                          </p:stCondLst>
                                        </p:cTn>
                                        <p:tgtEl>
                                          <p:spTgt spid="89"/>
                                        </p:tgtEl>
                                        <p:attrNameLst>
                                          <p:attrName>style.visibility</p:attrName>
                                        </p:attrNameLst>
                                      </p:cBhvr>
                                      <p:to>
                                        <p:strVal val="visible"/>
                                      </p:to>
                                    </p:set>
                                    <p:animEffect transition="in" filter="fade">
                                      <p:cBhvr>
                                        <p:cTn id="82" dur="1500"/>
                                        <p:tgtEl>
                                          <p:spTgt spid="89"/>
                                        </p:tgtEl>
                                      </p:cBhvr>
                                    </p:animEffect>
                                    <p:anim calcmode="lin" valueType="num">
                                      <p:cBhvr>
                                        <p:cTn id="83" dur="1500" fill="hold"/>
                                        <p:tgtEl>
                                          <p:spTgt spid="89"/>
                                        </p:tgtEl>
                                        <p:attrNameLst>
                                          <p:attrName>ppt_x</p:attrName>
                                        </p:attrNameLst>
                                      </p:cBhvr>
                                      <p:tavLst>
                                        <p:tav tm="0">
                                          <p:val>
                                            <p:strVal val="#ppt_x"/>
                                          </p:val>
                                        </p:tav>
                                        <p:tav tm="100000">
                                          <p:val>
                                            <p:strVal val="#ppt_x"/>
                                          </p:val>
                                        </p:tav>
                                      </p:tavLst>
                                    </p:anim>
                                    <p:anim calcmode="lin" valueType="num">
                                      <p:cBhvr>
                                        <p:cTn id="84" dur="1500" fill="hold"/>
                                        <p:tgtEl>
                                          <p:spTgt spid="89"/>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3500"/>
                                  </p:stCondLst>
                                  <p:childTnLst>
                                    <p:set>
                                      <p:cBhvr>
                                        <p:cTn id="86" dur="1" fill="hold">
                                          <p:stCondLst>
                                            <p:cond delay="0"/>
                                          </p:stCondLst>
                                        </p:cTn>
                                        <p:tgtEl>
                                          <p:spTgt spid="95"/>
                                        </p:tgtEl>
                                        <p:attrNameLst>
                                          <p:attrName>style.visibility</p:attrName>
                                        </p:attrNameLst>
                                      </p:cBhvr>
                                      <p:to>
                                        <p:strVal val="visible"/>
                                      </p:to>
                                    </p:set>
                                    <p:animEffect transition="in" filter="fade">
                                      <p:cBhvr>
                                        <p:cTn id="87" dur="1500"/>
                                        <p:tgtEl>
                                          <p:spTgt spid="95"/>
                                        </p:tgtEl>
                                      </p:cBhvr>
                                    </p:animEffect>
                                    <p:anim calcmode="lin" valueType="num">
                                      <p:cBhvr>
                                        <p:cTn id="88" dur="1500" fill="hold"/>
                                        <p:tgtEl>
                                          <p:spTgt spid="95"/>
                                        </p:tgtEl>
                                        <p:attrNameLst>
                                          <p:attrName>ppt_x</p:attrName>
                                        </p:attrNameLst>
                                      </p:cBhvr>
                                      <p:tavLst>
                                        <p:tav tm="0">
                                          <p:val>
                                            <p:strVal val="#ppt_x"/>
                                          </p:val>
                                        </p:tav>
                                        <p:tav tm="100000">
                                          <p:val>
                                            <p:strVal val="#ppt_x"/>
                                          </p:val>
                                        </p:tav>
                                      </p:tavLst>
                                    </p:anim>
                                    <p:anim calcmode="lin" valueType="num">
                                      <p:cBhvr>
                                        <p:cTn id="89" dur="1500" fill="hold"/>
                                        <p:tgtEl>
                                          <p:spTgt spid="95"/>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3500"/>
                                  </p:stCondLst>
                                  <p:childTnLst>
                                    <p:set>
                                      <p:cBhvr>
                                        <p:cTn id="91" dur="1" fill="hold">
                                          <p:stCondLst>
                                            <p:cond delay="0"/>
                                          </p:stCondLst>
                                        </p:cTn>
                                        <p:tgtEl>
                                          <p:spTgt spid="97"/>
                                        </p:tgtEl>
                                        <p:attrNameLst>
                                          <p:attrName>style.visibility</p:attrName>
                                        </p:attrNameLst>
                                      </p:cBhvr>
                                      <p:to>
                                        <p:strVal val="visible"/>
                                      </p:to>
                                    </p:set>
                                    <p:animEffect transition="in" filter="fade">
                                      <p:cBhvr>
                                        <p:cTn id="92" dur="1500"/>
                                        <p:tgtEl>
                                          <p:spTgt spid="97"/>
                                        </p:tgtEl>
                                      </p:cBhvr>
                                    </p:animEffect>
                                    <p:anim calcmode="lin" valueType="num">
                                      <p:cBhvr>
                                        <p:cTn id="93" dur="1500" fill="hold"/>
                                        <p:tgtEl>
                                          <p:spTgt spid="97"/>
                                        </p:tgtEl>
                                        <p:attrNameLst>
                                          <p:attrName>ppt_x</p:attrName>
                                        </p:attrNameLst>
                                      </p:cBhvr>
                                      <p:tavLst>
                                        <p:tav tm="0">
                                          <p:val>
                                            <p:strVal val="#ppt_x"/>
                                          </p:val>
                                        </p:tav>
                                        <p:tav tm="100000">
                                          <p:val>
                                            <p:strVal val="#ppt_x"/>
                                          </p:val>
                                        </p:tav>
                                      </p:tavLst>
                                    </p:anim>
                                    <p:anim calcmode="lin" valueType="num">
                                      <p:cBhvr>
                                        <p:cTn id="94" dur="1500" fill="hold"/>
                                        <p:tgtEl>
                                          <p:spTgt spid="97"/>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3500"/>
                                  </p:stCondLst>
                                  <p:childTnLst>
                                    <p:set>
                                      <p:cBhvr>
                                        <p:cTn id="96" dur="1" fill="hold">
                                          <p:stCondLst>
                                            <p:cond delay="0"/>
                                          </p:stCondLst>
                                        </p:cTn>
                                        <p:tgtEl>
                                          <p:spTgt spid="88"/>
                                        </p:tgtEl>
                                        <p:attrNameLst>
                                          <p:attrName>style.visibility</p:attrName>
                                        </p:attrNameLst>
                                      </p:cBhvr>
                                      <p:to>
                                        <p:strVal val="visible"/>
                                      </p:to>
                                    </p:set>
                                    <p:animEffect transition="in" filter="fade">
                                      <p:cBhvr>
                                        <p:cTn id="97" dur="1500"/>
                                        <p:tgtEl>
                                          <p:spTgt spid="88"/>
                                        </p:tgtEl>
                                      </p:cBhvr>
                                    </p:animEffect>
                                    <p:anim calcmode="lin" valueType="num">
                                      <p:cBhvr>
                                        <p:cTn id="98" dur="1500" fill="hold"/>
                                        <p:tgtEl>
                                          <p:spTgt spid="88"/>
                                        </p:tgtEl>
                                        <p:attrNameLst>
                                          <p:attrName>ppt_x</p:attrName>
                                        </p:attrNameLst>
                                      </p:cBhvr>
                                      <p:tavLst>
                                        <p:tav tm="0">
                                          <p:val>
                                            <p:strVal val="#ppt_x"/>
                                          </p:val>
                                        </p:tav>
                                        <p:tav tm="100000">
                                          <p:val>
                                            <p:strVal val="#ppt_x"/>
                                          </p:val>
                                        </p:tav>
                                      </p:tavLst>
                                    </p:anim>
                                    <p:anim calcmode="lin" valueType="num">
                                      <p:cBhvr>
                                        <p:cTn id="99" dur="1500" fill="hold"/>
                                        <p:tgtEl>
                                          <p:spTgt spid="88"/>
                                        </p:tgtEl>
                                        <p:attrNameLst>
                                          <p:attrName>ppt_y</p:attrName>
                                        </p:attrNameLst>
                                      </p:cBhvr>
                                      <p:tavLst>
                                        <p:tav tm="0">
                                          <p:val>
                                            <p:strVal val="#ppt_y-.1"/>
                                          </p:val>
                                        </p:tav>
                                        <p:tav tm="100000">
                                          <p:val>
                                            <p:strVal val="#ppt_y"/>
                                          </p:val>
                                        </p:tav>
                                      </p:tavLst>
                                    </p:anim>
                                  </p:childTnLst>
                                </p:cTn>
                              </p:par>
                              <p:par>
                                <p:cTn id="100" presetID="47" presetClass="entr" presetSubtype="0" fill="hold" grpId="0" nodeType="withEffect">
                                  <p:stCondLst>
                                    <p:cond delay="3500"/>
                                  </p:stCondLst>
                                  <p:childTnLst>
                                    <p:set>
                                      <p:cBhvr>
                                        <p:cTn id="101" dur="1" fill="hold">
                                          <p:stCondLst>
                                            <p:cond delay="0"/>
                                          </p:stCondLst>
                                        </p:cTn>
                                        <p:tgtEl>
                                          <p:spTgt spid="99"/>
                                        </p:tgtEl>
                                        <p:attrNameLst>
                                          <p:attrName>style.visibility</p:attrName>
                                        </p:attrNameLst>
                                      </p:cBhvr>
                                      <p:to>
                                        <p:strVal val="visible"/>
                                      </p:to>
                                    </p:set>
                                    <p:animEffect transition="in" filter="fade">
                                      <p:cBhvr>
                                        <p:cTn id="102" dur="1500"/>
                                        <p:tgtEl>
                                          <p:spTgt spid="99"/>
                                        </p:tgtEl>
                                      </p:cBhvr>
                                    </p:animEffect>
                                    <p:anim calcmode="lin" valueType="num">
                                      <p:cBhvr>
                                        <p:cTn id="103" dur="1500" fill="hold"/>
                                        <p:tgtEl>
                                          <p:spTgt spid="99"/>
                                        </p:tgtEl>
                                        <p:attrNameLst>
                                          <p:attrName>ppt_x</p:attrName>
                                        </p:attrNameLst>
                                      </p:cBhvr>
                                      <p:tavLst>
                                        <p:tav tm="0">
                                          <p:val>
                                            <p:strVal val="#ppt_x"/>
                                          </p:val>
                                        </p:tav>
                                        <p:tav tm="100000">
                                          <p:val>
                                            <p:strVal val="#ppt_x"/>
                                          </p:val>
                                        </p:tav>
                                      </p:tavLst>
                                    </p:anim>
                                    <p:anim calcmode="lin" valueType="num">
                                      <p:cBhvr>
                                        <p:cTn id="104" dur="15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26" grpId="0" animBg="1"/>
      <p:bldP spid="26" grpId="1" animBg="1"/>
      <p:bldP spid="29" grpId="0" animBg="1"/>
      <p:bldP spid="32" grpId="0" animBg="1"/>
      <p:bldP spid="32" grpId="1" animBg="1"/>
      <p:bldP spid="35" grpId="0" animBg="1"/>
      <p:bldP spid="35" grpId="1" animBg="1"/>
      <p:bldP spid="74" grpId="0" animBg="1"/>
      <p:bldP spid="86" grpId="0" animBg="1"/>
      <p:bldP spid="87" grpId="0" animBg="1"/>
      <p:bldP spid="88" grpId="0" animBg="1"/>
      <p:bldP spid="89" grpId="0" animBg="1"/>
      <p:bldP spid="95" grpId="0" animBg="1"/>
      <p:bldP spid="96" grpId="0" animBg="1"/>
      <p:bldP spid="97" grpId="0" animBg="1"/>
      <p:bldP spid="98" grpId="0" animBg="1"/>
      <p:bldP spid="99" grpId="0" animBg="1"/>
      <p:bldP spid="4" grpId="0" animBg="1"/>
      <p:bldP spid="27" grpId="0" animBg="1"/>
      <p:bldP spid="30" grpId="0" animBg="1"/>
      <p:bldP spid="33"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rotWithShape="1">
          <a:blip r:embed="rId3"/>
          <a:srcRect t="18519"/>
          <a:stretch/>
        </p:blipFill>
        <p:spPr>
          <a:xfrm>
            <a:off x="0" y="0"/>
            <a:ext cx="12192000" cy="6858000"/>
          </a:xfrm>
          <a:prstGeom prst="rect">
            <a:avLst/>
          </a:prstGeom>
        </p:spPr>
      </p:pic>
      <p:sp>
        <p:nvSpPr>
          <p:cNvPr id="128" name="Picture Placeholder 27">
            <a:extLst>
              <a:ext uri="{FF2B5EF4-FFF2-40B4-BE49-F238E27FC236}">
                <a16:creationId xmlns="" xmlns:a16="http://schemas.microsoft.com/office/drawing/2014/main" id="{3B89F1FD-DC0E-49E6-AFD7-B950E07F213C}"/>
              </a:ext>
            </a:extLst>
          </p:cNvPr>
          <p:cNvSpPr txBox="1">
            <a:spLocks/>
          </p:cNvSpPr>
          <p:nvPr/>
        </p:nvSpPr>
        <p:spPr>
          <a:xfrm>
            <a:off x="3687474" y="1073734"/>
            <a:ext cx="4817052" cy="4710532"/>
          </a:xfrm>
          <a:custGeom>
            <a:avLst/>
            <a:gdLst>
              <a:gd name="connsiteX0" fmla="*/ 603236 w 1206305"/>
              <a:gd name="connsiteY0" fmla="*/ 0 h 1355844"/>
              <a:gd name="connsiteX1" fmla="*/ 614700 w 1206305"/>
              <a:gd name="connsiteY1" fmla="*/ 592 h 1355844"/>
              <a:gd name="connsiteX2" fmla="*/ 626498 w 1206305"/>
              <a:gd name="connsiteY2" fmla="*/ 2451 h 1355844"/>
              <a:gd name="connsiteX3" fmla="*/ 638628 w 1206305"/>
              <a:gd name="connsiteY3" fmla="*/ 5407 h 1355844"/>
              <a:gd name="connsiteX4" fmla="*/ 651172 w 1206305"/>
              <a:gd name="connsiteY4" fmla="*/ 9632 h 1355844"/>
              <a:gd name="connsiteX5" fmla="*/ 664465 w 1206305"/>
              <a:gd name="connsiteY5" fmla="*/ 15124 h 1355844"/>
              <a:gd name="connsiteX6" fmla="*/ 678588 w 1206305"/>
              <a:gd name="connsiteY6" fmla="*/ 21713 h 1355844"/>
              <a:gd name="connsiteX7" fmla="*/ 693708 w 1206305"/>
              <a:gd name="connsiteY7" fmla="*/ 29571 h 1355844"/>
              <a:gd name="connsiteX8" fmla="*/ 709992 w 1206305"/>
              <a:gd name="connsiteY8" fmla="*/ 38526 h 1355844"/>
              <a:gd name="connsiteX9" fmla="*/ 727605 w 1206305"/>
              <a:gd name="connsiteY9" fmla="*/ 48834 h 1355844"/>
              <a:gd name="connsiteX10" fmla="*/ 746796 w 1206305"/>
              <a:gd name="connsiteY10" fmla="*/ 60239 h 1355844"/>
              <a:gd name="connsiteX11" fmla="*/ 767649 w 1206305"/>
              <a:gd name="connsiteY11" fmla="*/ 72997 h 1355844"/>
              <a:gd name="connsiteX12" fmla="*/ 790412 w 1206305"/>
              <a:gd name="connsiteY12" fmla="*/ 86768 h 1355844"/>
              <a:gd name="connsiteX13" fmla="*/ 815170 w 1206305"/>
              <a:gd name="connsiteY13" fmla="*/ 101891 h 1355844"/>
              <a:gd name="connsiteX14" fmla="*/ 842088 w 1206305"/>
              <a:gd name="connsiteY14" fmla="*/ 118113 h 1355844"/>
              <a:gd name="connsiteX15" fmla="*/ 871414 w 1206305"/>
              <a:gd name="connsiteY15" fmla="*/ 135686 h 1355844"/>
              <a:gd name="connsiteX16" fmla="*/ 903317 w 1206305"/>
              <a:gd name="connsiteY16" fmla="*/ 154273 h 1355844"/>
              <a:gd name="connsiteX17" fmla="*/ 935219 w 1206305"/>
              <a:gd name="connsiteY17" fmla="*/ 172776 h 1355844"/>
              <a:gd name="connsiteX18" fmla="*/ 964961 w 1206305"/>
              <a:gd name="connsiteY18" fmla="*/ 189589 h 1355844"/>
              <a:gd name="connsiteX19" fmla="*/ 992377 w 1206305"/>
              <a:gd name="connsiteY19" fmla="*/ 204965 h 1355844"/>
              <a:gd name="connsiteX20" fmla="*/ 1017799 w 1206305"/>
              <a:gd name="connsiteY20" fmla="*/ 219074 h 1355844"/>
              <a:gd name="connsiteX21" fmla="*/ 1040979 w 1206305"/>
              <a:gd name="connsiteY21" fmla="*/ 231917 h 1355844"/>
              <a:gd name="connsiteX22" fmla="*/ 1062330 w 1206305"/>
              <a:gd name="connsiteY22" fmla="*/ 243830 h 1355844"/>
              <a:gd name="connsiteX23" fmla="*/ 1081770 w 1206305"/>
              <a:gd name="connsiteY23" fmla="*/ 254813 h 1355844"/>
              <a:gd name="connsiteX24" fmla="*/ 1099383 w 1206305"/>
              <a:gd name="connsiteY24" fmla="*/ 265035 h 1355844"/>
              <a:gd name="connsiteX25" fmla="*/ 1115334 w 1206305"/>
              <a:gd name="connsiteY25" fmla="*/ 274836 h 1355844"/>
              <a:gd name="connsiteX26" fmla="*/ 1129706 w 1206305"/>
              <a:gd name="connsiteY26" fmla="*/ 284045 h 1355844"/>
              <a:gd name="connsiteX27" fmla="*/ 1142335 w 1206305"/>
              <a:gd name="connsiteY27" fmla="*/ 293001 h 1355844"/>
              <a:gd name="connsiteX28" fmla="*/ 1153717 w 1206305"/>
              <a:gd name="connsiteY28" fmla="*/ 301956 h 1355844"/>
              <a:gd name="connsiteX29" fmla="*/ 1163685 w 1206305"/>
              <a:gd name="connsiteY29" fmla="*/ 310743 h 1355844"/>
              <a:gd name="connsiteX30" fmla="*/ 1172243 w 1206305"/>
              <a:gd name="connsiteY30" fmla="*/ 319783 h 1355844"/>
              <a:gd name="connsiteX31" fmla="*/ 1179720 w 1206305"/>
              <a:gd name="connsiteY31" fmla="*/ 329161 h 1355844"/>
              <a:gd name="connsiteX32" fmla="*/ 1186034 w 1206305"/>
              <a:gd name="connsiteY32" fmla="*/ 338961 h 1355844"/>
              <a:gd name="connsiteX33" fmla="*/ 1191268 w 1206305"/>
              <a:gd name="connsiteY33" fmla="*/ 349353 h 1355844"/>
              <a:gd name="connsiteX34" fmla="*/ 1195588 w 1206305"/>
              <a:gd name="connsiteY34" fmla="*/ 360505 h 1355844"/>
              <a:gd name="connsiteX35" fmla="*/ 1199078 w 1206305"/>
              <a:gd name="connsiteY35" fmla="*/ 372587 h 1355844"/>
              <a:gd name="connsiteX36" fmla="*/ 1201653 w 1206305"/>
              <a:gd name="connsiteY36" fmla="*/ 385683 h 1355844"/>
              <a:gd name="connsiteX37" fmla="*/ 1203730 w 1206305"/>
              <a:gd name="connsiteY37" fmla="*/ 399960 h 1355844"/>
              <a:gd name="connsiteX38" fmla="*/ 1205059 w 1206305"/>
              <a:gd name="connsiteY38" fmla="*/ 415591 h 1355844"/>
              <a:gd name="connsiteX39" fmla="*/ 1205890 w 1206305"/>
              <a:gd name="connsiteY39" fmla="*/ 432657 h 1355844"/>
              <a:gd name="connsiteX40" fmla="*/ 1206222 w 1206305"/>
              <a:gd name="connsiteY40" fmla="*/ 451413 h 1355844"/>
              <a:gd name="connsiteX41" fmla="*/ 1206305 w 1206305"/>
              <a:gd name="connsiteY41" fmla="*/ 472028 h 1355844"/>
              <a:gd name="connsiteX42" fmla="*/ 1206056 w 1206305"/>
              <a:gd name="connsiteY42" fmla="*/ 494501 h 1355844"/>
              <a:gd name="connsiteX43" fmla="*/ 1205558 w 1206305"/>
              <a:gd name="connsiteY43" fmla="*/ 518918 h 1355844"/>
              <a:gd name="connsiteX44" fmla="*/ 1205059 w 1206305"/>
              <a:gd name="connsiteY44" fmla="*/ 545700 h 1355844"/>
              <a:gd name="connsiteX45" fmla="*/ 1204478 w 1206305"/>
              <a:gd name="connsiteY45" fmla="*/ 574849 h 1355844"/>
              <a:gd name="connsiteX46" fmla="*/ 1203979 w 1206305"/>
              <a:gd name="connsiteY46" fmla="*/ 606446 h 1355844"/>
              <a:gd name="connsiteX47" fmla="*/ 1203564 w 1206305"/>
              <a:gd name="connsiteY47" fmla="*/ 640833 h 1355844"/>
              <a:gd name="connsiteX48" fmla="*/ 1203398 w 1206305"/>
              <a:gd name="connsiteY48" fmla="*/ 677923 h 1355844"/>
              <a:gd name="connsiteX49" fmla="*/ 1203564 w 1206305"/>
              <a:gd name="connsiteY49" fmla="*/ 715012 h 1355844"/>
              <a:gd name="connsiteX50" fmla="*/ 1203979 w 1206305"/>
              <a:gd name="connsiteY50" fmla="*/ 749398 h 1355844"/>
              <a:gd name="connsiteX51" fmla="*/ 1204478 w 1206305"/>
              <a:gd name="connsiteY51" fmla="*/ 780996 h 1355844"/>
              <a:gd name="connsiteX52" fmla="*/ 1205059 w 1206305"/>
              <a:gd name="connsiteY52" fmla="*/ 810144 h 1355844"/>
              <a:gd name="connsiteX53" fmla="*/ 1205558 w 1206305"/>
              <a:gd name="connsiteY53" fmla="*/ 836927 h 1355844"/>
              <a:gd name="connsiteX54" fmla="*/ 1206056 w 1206305"/>
              <a:gd name="connsiteY54" fmla="*/ 861344 h 1355844"/>
              <a:gd name="connsiteX55" fmla="*/ 1206305 w 1206305"/>
              <a:gd name="connsiteY55" fmla="*/ 883817 h 1355844"/>
              <a:gd name="connsiteX56" fmla="*/ 1206222 w 1206305"/>
              <a:gd name="connsiteY56" fmla="*/ 904431 h 1355844"/>
              <a:gd name="connsiteX57" fmla="*/ 1205890 w 1206305"/>
              <a:gd name="connsiteY57" fmla="*/ 923188 h 1355844"/>
              <a:gd name="connsiteX58" fmla="*/ 1205059 w 1206305"/>
              <a:gd name="connsiteY58" fmla="*/ 940254 h 1355844"/>
              <a:gd name="connsiteX59" fmla="*/ 1203730 w 1206305"/>
              <a:gd name="connsiteY59" fmla="*/ 955884 h 1355844"/>
              <a:gd name="connsiteX60" fmla="*/ 1201736 w 1206305"/>
              <a:gd name="connsiteY60" fmla="*/ 970162 h 1355844"/>
              <a:gd name="connsiteX61" fmla="*/ 1199078 w 1206305"/>
              <a:gd name="connsiteY61" fmla="*/ 983257 h 1355844"/>
              <a:gd name="connsiteX62" fmla="*/ 1195588 w 1206305"/>
              <a:gd name="connsiteY62" fmla="*/ 995340 h 1355844"/>
              <a:gd name="connsiteX63" fmla="*/ 1191268 w 1206305"/>
              <a:gd name="connsiteY63" fmla="*/ 1006491 h 1355844"/>
              <a:gd name="connsiteX64" fmla="*/ 1186034 w 1206305"/>
              <a:gd name="connsiteY64" fmla="*/ 1016884 h 1355844"/>
              <a:gd name="connsiteX65" fmla="*/ 1179720 w 1206305"/>
              <a:gd name="connsiteY65" fmla="*/ 1026683 h 1355844"/>
              <a:gd name="connsiteX66" fmla="*/ 1172243 w 1206305"/>
              <a:gd name="connsiteY66" fmla="*/ 1036062 h 1355844"/>
              <a:gd name="connsiteX67" fmla="*/ 1163685 w 1206305"/>
              <a:gd name="connsiteY67" fmla="*/ 1045102 h 1355844"/>
              <a:gd name="connsiteX68" fmla="*/ 1153717 w 1206305"/>
              <a:gd name="connsiteY68" fmla="*/ 1053889 h 1355844"/>
              <a:gd name="connsiteX69" fmla="*/ 1142418 w 1206305"/>
              <a:gd name="connsiteY69" fmla="*/ 1062844 h 1355844"/>
              <a:gd name="connsiteX70" fmla="*/ 1129706 w 1206305"/>
              <a:gd name="connsiteY70" fmla="*/ 1071800 h 1355844"/>
              <a:gd name="connsiteX71" fmla="*/ 1115334 w 1206305"/>
              <a:gd name="connsiteY71" fmla="*/ 1081093 h 1355844"/>
              <a:gd name="connsiteX72" fmla="*/ 1099466 w 1206305"/>
              <a:gd name="connsiteY72" fmla="*/ 1090809 h 1355844"/>
              <a:gd name="connsiteX73" fmla="*/ 1081770 w 1206305"/>
              <a:gd name="connsiteY73" fmla="*/ 1101032 h 1355844"/>
              <a:gd name="connsiteX74" fmla="*/ 1062330 w 1206305"/>
              <a:gd name="connsiteY74" fmla="*/ 1112016 h 1355844"/>
              <a:gd name="connsiteX75" fmla="*/ 1040979 w 1206305"/>
              <a:gd name="connsiteY75" fmla="*/ 1123928 h 1355844"/>
              <a:gd name="connsiteX76" fmla="*/ 1017799 w 1206305"/>
              <a:gd name="connsiteY76" fmla="*/ 1136855 h 1355844"/>
              <a:gd name="connsiteX77" fmla="*/ 992377 w 1206305"/>
              <a:gd name="connsiteY77" fmla="*/ 1150964 h 1355844"/>
              <a:gd name="connsiteX78" fmla="*/ 964961 w 1206305"/>
              <a:gd name="connsiteY78" fmla="*/ 1166256 h 1355844"/>
              <a:gd name="connsiteX79" fmla="*/ 935219 w 1206305"/>
              <a:gd name="connsiteY79" fmla="*/ 1183069 h 1355844"/>
              <a:gd name="connsiteX80" fmla="*/ 903317 w 1206305"/>
              <a:gd name="connsiteY80" fmla="*/ 1201572 h 1355844"/>
              <a:gd name="connsiteX81" fmla="*/ 871414 w 1206305"/>
              <a:gd name="connsiteY81" fmla="*/ 1220159 h 1355844"/>
              <a:gd name="connsiteX82" fmla="*/ 842088 w 1206305"/>
              <a:gd name="connsiteY82" fmla="*/ 1237732 h 1355844"/>
              <a:gd name="connsiteX83" fmla="*/ 815170 w 1206305"/>
              <a:gd name="connsiteY83" fmla="*/ 1253954 h 1355844"/>
              <a:gd name="connsiteX84" fmla="*/ 790412 w 1206305"/>
              <a:gd name="connsiteY84" fmla="*/ 1269077 h 1355844"/>
              <a:gd name="connsiteX85" fmla="*/ 767649 w 1206305"/>
              <a:gd name="connsiteY85" fmla="*/ 1282848 h 1355844"/>
              <a:gd name="connsiteX86" fmla="*/ 746796 w 1206305"/>
              <a:gd name="connsiteY86" fmla="*/ 1295606 h 1355844"/>
              <a:gd name="connsiteX87" fmla="*/ 727605 w 1206305"/>
              <a:gd name="connsiteY87" fmla="*/ 1307011 h 1355844"/>
              <a:gd name="connsiteX88" fmla="*/ 709992 w 1206305"/>
              <a:gd name="connsiteY88" fmla="*/ 1317318 h 1355844"/>
              <a:gd name="connsiteX89" fmla="*/ 693708 w 1206305"/>
              <a:gd name="connsiteY89" fmla="*/ 1326274 h 1355844"/>
              <a:gd name="connsiteX90" fmla="*/ 678588 w 1206305"/>
              <a:gd name="connsiteY90" fmla="*/ 1334131 h 1355844"/>
              <a:gd name="connsiteX91" fmla="*/ 664465 w 1206305"/>
              <a:gd name="connsiteY91" fmla="*/ 1340721 h 1355844"/>
              <a:gd name="connsiteX92" fmla="*/ 651172 w 1206305"/>
              <a:gd name="connsiteY92" fmla="*/ 1346213 h 1355844"/>
              <a:gd name="connsiteX93" fmla="*/ 638628 w 1206305"/>
              <a:gd name="connsiteY93" fmla="*/ 1350437 h 1355844"/>
              <a:gd name="connsiteX94" fmla="*/ 626498 w 1206305"/>
              <a:gd name="connsiteY94" fmla="*/ 1353394 h 1355844"/>
              <a:gd name="connsiteX95" fmla="*/ 614700 w 1206305"/>
              <a:gd name="connsiteY95" fmla="*/ 1355253 h 1355844"/>
              <a:gd name="connsiteX96" fmla="*/ 603236 w 1206305"/>
              <a:gd name="connsiteY96" fmla="*/ 1355844 h 1355844"/>
              <a:gd name="connsiteX97" fmla="*/ 591605 w 1206305"/>
              <a:gd name="connsiteY97" fmla="*/ 1355253 h 1355844"/>
              <a:gd name="connsiteX98" fmla="*/ 579807 w 1206305"/>
              <a:gd name="connsiteY98" fmla="*/ 1353394 h 1355844"/>
              <a:gd name="connsiteX99" fmla="*/ 567679 w 1206305"/>
              <a:gd name="connsiteY99" fmla="*/ 1350437 h 1355844"/>
              <a:gd name="connsiteX100" fmla="*/ 555133 w 1206305"/>
              <a:gd name="connsiteY100" fmla="*/ 1346213 h 1355844"/>
              <a:gd name="connsiteX101" fmla="*/ 541841 w 1206305"/>
              <a:gd name="connsiteY101" fmla="*/ 1340721 h 1355844"/>
              <a:gd name="connsiteX102" fmla="*/ 527718 w 1206305"/>
              <a:gd name="connsiteY102" fmla="*/ 1334131 h 1355844"/>
              <a:gd name="connsiteX103" fmla="*/ 512597 w 1206305"/>
              <a:gd name="connsiteY103" fmla="*/ 1326274 h 1355844"/>
              <a:gd name="connsiteX104" fmla="*/ 496313 w 1206305"/>
              <a:gd name="connsiteY104" fmla="*/ 1317318 h 1355844"/>
              <a:gd name="connsiteX105" fmla="*/ 478700 w 1206305"/>
              <a:gd name="connsiteY105" fmla="*/ 1307011 h 1355844"/>
              <a:gd name="connsiteX106" fmla="*/ 459509 w 1206305"/>
              <a:gd name="connsiteY106" fmla="*/ 1295606 h 1355844"/>
              <a:gd name="connsiteX107" fmla="*/ 438657 w 1206305"/>
              <a:gd name="connsiteY107" fmla="*/ 1282848 h 1355844"/>
              <a:gd name="connsiteX108" fmla="*/ 415893 w 1206305"/>
              <a:gd name="connsiteY108" fmla="*/ 1269077 h 1355844"/>
              <a:gd name="connsiteX109" fmla="*/ 391135 w 1206305"/>
              <a:gd name="connsiteY109" fmla="*/ 1253954 h 1355844"/>
              <a:gd name="connsiteX110" fmla="*/ 364218 w 1206305"/>
              <a:gd name="connsiteY110" fmla="*/ 1237732 h 1355844"/>
              <a:gd name="connsiteX111" fmla="*/ 334891 w 1206305"/>
              <a:gd name="connsiteY111" fmla="*/ 1220159 h 1355844"/>
              <a:gd name="connsiteX112" fmla="*/ 302989 w 1206305"/>
              <a:gd name="connsiteY112" fmla="*/ 1201572 h 1355844"/>
              <a:gd name="connsiteX113" fmla="*/ 271087 w 1206305"/>
              <a:gd name="connsiteY113" fmla="*/ 1183069 h 1355844"/>
              <a:gd name="connsiteX114" fmla="*/ 241345 w 1206305"/>
              <a:gd name="connsiteY114" fmla="*/ 1166256 h 1355844"/>
              <a:gd name="connsiteX115" fmla="*/ 213929 w 1206305"/>
              <a:gd name="connsiteY115" fmla="*/ 1150880 h 1355844"/>
              <a:gd name="connsiteX116" fmla="*/ 188506 w 1206305"/>
              <a:gd name="connsiteY116" fmla="*/ 1136770 h 1355844"/>
              <a:gd name="connsiteX117" fmla="*/ 165327 w 1206305"/>
              <a:gd name="connsiteY117" fmla="*/ 1123928 h 1355844"/>
              <a:gd name="connsiteX118" fmla="*/ 143976 w 1206305"/>
              <a:gd name="connsiteY118" fmla="*/ 1112016 h 1355844"/>
              <a:gd name="connsiteX119" fmla="*/ 124536 w 1206305"/>
              <a:gd name="connsiteY119" fmla="*/ 1101032 h 1355844"/>
              <a:gd name="connsiteX120" fmla="*/ 106923 w 1206305"/>
              <a:gd name="connsiteY120" fmla="*/ 1090809 h 1355844"/>
              <a:gd name="connsiteX121" fmla="*/ 90971 w 1206305"/>
              <a:gd name="connsiteY121" fmla="*/ 1081008 h 1355844"/>
              <a:gd name="connsiteX122" fmla="*/ 76599 w 1206305"/>
              <a:gd name="connsiteY122" fmla="*/ 1071800 h 1355844"/>
              <a:gd name="connsiteX123" fmla="*/ 63971 w 1206305"/>
              <a:gd name="connsiteY123" fmla="*/ 1062844 h 1355844"/>
              <a:gd name="connsiteX124" fmla="*/ 52589 w 1206305"/>
              <a:gd name="connsiteY124" fmla="*/ 1053889 h 1355844"/>
              <a:gd name="connsiteX125" fmla="*/ 42620 w 1206305"/>
              <a:gd name="connsiteY125" fmla="*/ 1045102 h 1355844"/>
              <a:gd name="connsiteX126" fmla="*/ 34063 w 1206305"/>
              <a:gd name="connsiteY126" fmla="*/ 1036062 h 1355844"/>
              <a:gd name="connsiteX127" fmla="*/ 26585 w 1206305"/>
              <a:gd name="connsiteY127" fmla="*/ 1026683 h 1355844"/>
              <a:gd name="connsiteX128" fmla="*/ 20272 w 1206305"/>
              <a:gd name="connsiteY128" fmla="*/ 1016884 h 1355844"/>
              <a:gd name="connsiteX129" fmla="*/ 15037 w 1206305"/>
              <a:gd name="connsiteY129" fmla="*/ 1006491 h 1355844"/>
              <a:gd name="connsiteX130" fmla="*/ 10717 w 1206305"/>
              <a:gd name="connsiteY130" fmla="*/ 995340 h 1355844"/>
              <a:gd name="connsiteX131" fmla="*/ 7228 w 1206305"/>
              <a:gd name="connsiteY131" fmla="*/ 983257 h 1355844"/>
              <a:gd name="connsiteX132" fmla="*/ 4653 w 1206305"/>
              <a:gd name="connsiteY132" fmla="*/ 970162 h 1355844"/>
              <a:gd name="connsiteX133" fmla="*/ 2576 w 1206305"/>
              <a:gd name="connsiteY133" fmla="*/ 955884 h 1355844"/>
              <a:gd name="connsiteX134" fmla="*/ 1247 w 1206305"/>
              <a:gd name="connsiteY134" fmla="*/ 940254 h 1355844"/>
              <a:gd name="connsiteX135" fmla="*/ 416 w 1206305"/>
              <a:gd name="connsiteY135" fmla="*/ 923188 h 1355844"/>
              <a:gd name="connsiteX136" fmla="*/ 83 w 1206305"/>
              <a:gd name="connsiteY136" fmla="*/ 904431 h 1355844"/>
              <a:gd name="connsiteX137" fmla="*/ 0 w 1206305"/>
              <a:gd name="connsiteY137" fmla="*/ 883817 h 1355844"/>
              <a:gd name="connsiteX138" fmla="*/ 249 w 1206305"/>
              <a:gd name="connsiteY138" fmla="*/ 861344 h 1355844"/>
              <a:gd name="connsiteX139" fmla="*/ 748 w 1206305"/>
              <a:gd name="connsiteY139" fmla="*/ 836927 h 1355844"/>
              <a:gd name="connsiteX140" fmla="*/ 1247 w 1206305"/>
              <a:gd name="connsiteY140" fmla="*/ 810144 h 1355844"/>
              <a:gd name="connsiteX141" fmla="*/ 1828 w 1206305"/>
              <a:gd name="connsiteY141" fmla="*/ 780996 h 1355844"/>
              <a:gd name="connsiteX142" fmla="*/ 2326 w 1206305"/>
              <a:gd name="connsiteY142" fmla="*/ 749398 h 1355844"/>
              <a:gd name="connsiteX143" fmla="*/ 2742 w 1206305"/>
              <a:gd name="connsiteY143" fmla="*/ 715012 h 1355844"/>
              <a:gd name="connsiteX144" fmla="*/ 2908 w 1206305"/>
              <a:gd name="connsiteY144" fmla="*/ 677923 h 1355844"/>
              <a:gd name="connsiteX145" fmla="*/ 2742 w 1206305"/>
              <a:gd name="connsiteY145" fmla="*/ 640833 h 1355844"/>
              <a:gd name="connsiteX146" fmla="*/ 2326 w 1206305"/>
              <a:gd name="connsiteY146" fmla="*/ 606446 h 1355844"/>
              <a:gd name="connsiteX147" fmla="*/ 1828 w 1206305"/>
              <a:gd name="connsiteY147" fmla="*/ 574849 h 1355844"/>
              <a:gd name="connsiteX148" fmla="*/ 1247 w 1206305"/>
              <a:gd name="connsiteY148" fmla="*/ 545700 h 1355844"/>
              <a:gd name="connsiteX149" fmla="*/ 748 w 1206305"/>
              <a:gd name="connsiteY149" fmla="*/ 518918 h 1355844"/>
              <a:gd name="connsiteX150" fmla="*/ 249 w 1206305"/>
              <a:gd name="connsiteY150" fmla="*/ 494501 h 1355844"/>
              <a:gd name="connsiteX151" fmla="*/ 0 w 1206305"/>
              <a:gd name="connsiteY151" fmla="*/ 472028 h 1355844"/>
              <a:gd name="connsiteX152" fmla="*/ 83 w 1206305"/>
              <a:gd name="connsiteY152" fmla="*/ 451413 h 1355844"/>
              <a:gd name="connsiteX153" fmla="*/ 416 w 1206305"/>
              <a:gd name="connsiteY153" fmla="*/ 432657 h 1355844"/>
              <a:gd name="connsiteX154" fmla="*/ 1247 w 1206305"/>
              <a:gd name="connsiteY154" fmla="*/ 415591 h 1355844"/>
              <a:gd name="connsiteX155" fmla="*/ 2576 w 1206305"/>
              <a:gd name="connsiteY155" fmla="*/ 399960 h 1355844"/>
              <a:gd name="connsiteX156" fmla="*/ 4570 w 1206305"/>
              <a:gd name="connsiteY156" fmla="*/ 385683 h 1355844"/>
              <a:gd name="connsiteX157" fmla="*/ 7228 w 1206305"/>
              <a:gd name="connsiteY157" fmla="*/ 372587 h 1355844"/>
              <a:gd name="connsiteX158" fmla="*/ 10717 w 1206305"/>
              <a:gd name="connsiteY158" fmla="*/ 360505 h 1355844"/>
              <a:gd name="connsiteX159" fmla="*/ 15037 w 1206305"/>
              <a:gd name="connsiteY159" fmla="*/ 349353 h 1355844"/>
              <a:gd name="connsiteX160" fmla="*/ 20272 w 1206305"/>
              <a:gd name="connsiteY160" fmla="*/ 338961 h 1355844"/>
              <a:gd name="connsiteX161" fmla="*/ 26585 w 1206305"/>
              <a:gd name="connsiteY161" fmla="*/ 329161 h 1355844"/>
              <a:gd name="connsiteX162" fmla="*/ 34063 w 1206305"/>
              <a:gd name="connsiteY162" fmla="*/ 319783 h 1355844"/>
              <a:gd name="connsiteX163" fmla="*/ 42620 w 1206305"/>
              <a:gd name="connsiteY163" fmla="*/ 310743 h 1355844"/>
              <a:gd name="connsiteX164" fmla="*/ 52589 w 1206305"/>
              <a:gd name="connsiteY164" fmla="*/ 301956 h 1355844"/>
              <a:gd name="connsiteX165" fmla="*/ 63888 w 1206305"/>
              <a:gd name="connsiteY165" fmla="*/ 293001 h 1355844"/>
              <a:gd name="connsiteX166" fmla="*/ 76599 w 1206305"/>
              <a:gd name="connsiteY166" fmla="*/ 284045 h 1355844"/>
              <a:gd name="connsiteX167" fmla="*/ 90971 w 1206305"/>
              <a:gd name="connsiteY167" fmla="*/ 274752 h 1355844"/>
              <a:gd name="connsiteX168" fmla="*/ 106839 w 1206305"/>
              <a:gd name="connsiteY168" fmla="*/ 265035 h 1355844"/>
              <a:gd name="connsiteX169" fmla="*/ 124536 w 1206305"/>
              <a:gd name="connsiteY169" fmla="*/ 254813 h 1355844"/>
              <a:gd name="connsiteX170" fmla="*/ 143976 w 1206305"/>
              <a:gd name="connsiteY170" fmla="*/ 243830 h 1355844"/>
              <a:gd name="connsiteX171" fmla="*/ 165327 w 1206305"/>
              <a:gd name="connsiteY171" fmla="*/ 231917 h 1355844"/>
              <a:gd name="connsiteX172" fmla="*/ 188506 w 1206305"/>
              <a:gd name="connsiteY172" fmla="*/ 218990 h 1355844"/>
              <a:gd name="connsiteX173" fmla="*/ 213929 w 1206305"/>
              <a:gd name="connsiteY173" fmla="*/ 204881 h 1355844"/>
              <a:gd name="connsiteX174" fmla="*/ 241345 w 1206305"/>
              <a:gd name="connsiteY174" fmla="*/ 189589 h 1355844"/>
              <a:gd name="connsiteX175" fmla="*/ 271087 w 1206305"/>
              <a:gd name="connsiteY175" fmla="*/ 172776 h 1355844"/>
              <a:gd name="connsiteX176" fmla="*/ 302989 w 1206305"/>
              <a:gd name="connsiteY176" fmla="*/ 154273 h 1355844"/>
              <a:gd name="connsiteX177" fmla="*/ 334891 w 1206305"/>
              <a:gd name="connsiteY177" fmla="*/ 135686 h 1355844"/>
              <a:gd name="connsiteX178" fmla="*/ 364218 w 1206305"/>
              <a:gd name="connsiteY178" fmla="*/ 118113 h 1355844"/>
              <a:gd name="connsiteX179" fmla="*/ 391135 w 1206305"/>
              <a:gd name="connsiteY179" fmla="*/ 101891 h 1355844"/>
              <a:gd name="connsiteX180" fmla="*/ 415893 w 1206305"/>
              <a:gd name="connsiteY180" fmla="*/ 86768 h 1355844"/>
              <a:gd name="connsiteX181" fmla="*/ 438657 w 1206305"/>
              <a:gd name="connsiteY181" fmla="*/ 72997 h 1355844"/>
              <a:gd name="connsiteX182" fmla="*/ 459509 w 1206305"/>
              <a:gd name="connsiteY182" fmla="*/ 60239 h 1355844"/>
              <a:gd name="connsiteX183" fmla="*/ 478700 w 1206305"/>
              <a:gd name="connsiteY183" fmla="*/ 48834 h 1355844"/>
              <a:gd name="connsiteX184" fmla="*/ 496313 w 1206305"/>
              <a:gd name="connsiteY184" fmla="*/ 38526 h 1355844"/>
              <a:gd name="connsiteX185" fmla="*/ 512597 w 1206305"/>
              <a:gd name="connsiteY185" fmla="*/ 29571 h 1355844"/>
              <a:gd name="connsiteX186" fmla="*/ 527718 w 1206305"/>
              <a:gd name="connsiteY186" fmla="*/ 21713 h 1355844"/>
              <a:gd name="connsiteX187" fmla="*/ 541841 w 1206305"/>
              <a:gd name="connsiteY187" fmla="*/ 15124 h 1355844"/>
              <a:gd name="connsiteX188" fmla="*/ 555133 w 1206305"/>
              <a:gd name="connsiteY188" fmla="*/ 9632 h 1355844"/>
              <a:gd name="connsiteX189" fmla="*/ 567679 w 1206305"/>
              <a:gd name="connsiteY189" fmla="*/ 5407 h 1355844"/>
              <a:gd name="connsiteX190" fmla="*/ 579807 w 1206305"/>
              <a:gd name="connsiteY190" fmla="*/ 2451 h 1355844"/>
              <a:gd name="connsiteX191" fmla="*/ 591605 w 1206305"/>
              <a:gd name="connsiteY191" fmla="*/ 592 h 135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206305" h="1355844">
                <a:moveTo>
                  <a:pt x="603236" y="0"/>
                </a:moveTo>
                <a:lnTo>
                  <a:pt x="614700" y="592"/>
                </a:lnTo>
                <a:lnTo>
                  <a:pt x="626498" y="2451"/>
                </a:lnTo>
                <a:lnTo>
                  <a:pt x="638628" y="5407"/>
                </a:lnTo>
                <a:lnTo>
                  <a:pt x="651172" y="9632"/>
                </a:lnTo>
                <a:lnTo>
                  <a:pt x="664465" y="15124"/>
                </a:lnTo>
                <a:lnTo>
                  <a:pt x="678588" y="21713"/>
                </a:lnTo>
                <a:lnTo>
                  <a:pt x="693708" y="29571"/>
                </a:lnTo>
                <a:lnTo>
                  <a:pt x="709992" y="38526"/>
                </a:lnTo>
                <a:lnTo>
                  <a:pt x="727605" y="48834"/>
                </a:lnTo>
                <a:lnTo>
                  <a:pt x="746796" y="60239"/>
                </a:lnTo>
                <a:lnTo>
                  <a:pt x="767649" y="72997"/>
                </a:lnTo>
                <a:lnTo>
                  <a:pt x="790412" y="86768"/>
                </a:lnTo>
                <a:lnTo>
                  <a:pt x="815170" y="101891"/>
                </a:lnTo>
                <a:lnTo>
                  <a:pt x="842088" y="118113"/>
                </a:lnTo>
                <a:lnTo>
                  <a:pt x="871414" y="135686"/>
                </a:lnTo>
                <a:lnTo>
                  <a:pt x="903317" y="154273"/>
                </a:lnTo>
                <a:lnTo>
                  <a:pt x="935219" y="172776"/>
                </a:lnTo>
                <a:lnTo>
                  <a:pt x="964961" y="189589"/>
                </a:lnTo>
                <a:lnTo>
                  <a:pt x="992377" y="204965"/>
                </a:lnTo>
                <a:lnTo>
                  <a:pt x="1017799" y="219074"/>
                </a:lnTo>
                <a:lnTo>
                  <a:pt x="1040979" y="231917"/>
                </a:lnTo>
                <a:lnTo>
                  <a:pt x="1062330" y="243830"/>
                </a:lnTo>
                <a:lnTo>
                  <a:pt x="1081770" y="254813"/>
                </a:lnTo>
                <a:lnTo>
                  <a:pt x="1099383" y="265035"/>
                </a:lnTo>
                <a:lnTo>
                  <a:pt x="1115334" y="274836"/>
                </a:lnTo>
                <a:lnTo>
                  <a:pt x="1129706" y="284045"/>
                </a:lnTo>
                <a:lnTo>
                  <a:pt x="1142335" y="293001"/>
                </a:lnTo>
                <a:lnTo>
                  <a:pt x="1153717" y="301956"/>
                </a:lnTo>
                <a:lnTo>
                  <a:pt x="1163685" y="310743"/>
                </a:lnTo>
                <a:lnTo>
                  <a:pt x="1172243" y="319783"/>
                </a:lnTo>
                <a:lnTo>
                  <a:pt x="1179720" y="329161"/>
                </a:lnTo>
                <a:lnTo>
                  <a:pt x="1186034" y="338961"/>
                </a:lnTo>
                <a:lnTo>
                  <a:pt x="1191268" y="349353"/>
                </a:lnTo>
                <a:lnTo>
                  <a:pt x="1195588" y="360505"/>
                </a:lnTo>
                <a:lnTo>
                  <a:pt x="1199078" y="372587"/>
                </a:lnTo>
                <a:lnTo>
                  <a:pt x="1201653" y="385683"/>
                </a:lnTo>
                <a:lnTo>
                  <a:pt x="1203730" y="399960"/>
                </a:lnTo>
                <a:lnTo>
                  <a:pt x="1205059" y="415591"/>
                </a:lnTo>
                <a:lnTo>
                  <a:pt x="1205890" y="432657"/>
                </a:lnTo>
                <a:lnTo>
                  <a:pt x="1206222" y="451413"/>
                </a:lnTo>
                <a:lnTo>
                  <a:pt x="1206305" y="472028"/>
                </a:lnTo>
                <a:lnTo>
                  <a:pt x="1206056" y="494501"/>
                </a:lnTo>
                <a:lnTo>
                  <a:pt x="1205558" y="518918"/>
                </a:lnTo>
                <a:lnTo>
                  <a:pt x="1205059" y="545700"/>
                </a:lnTo>
                <a:lnTo>
                  <a:pt x="1204478" y="574849"/>
                </a:lnTo>
                <a:lnTo>
                  <a:pt x="1203979" y="606446"/>
                </a:lnTo>
                <a:lnTo>
                  <a:pt x="1203564" y="640833"/>
                </a:lnTo>
                <a:lnTo>
                  <a:pt x="1203398" y="677923"/>
                </a:lnTo>
                <a:lnTo>
                  <a:pt x="1203564" y="715012"/>
                </a:lnTo>
                <a:lnTo>
                  <a:pt x="1203979" y="749398"/>
                </a:lnTo>
                <a:lnTo>
                  <a:pt x="1204478" y="780996"/>
                </a:lnTo>
                <a:lnTo>
                  <a:pt x="1205059" y="810144"/>
                </a:lnTo>
                <a:lnTo>
                  <a:pt x="1205558" y="836927"/>
                </a:lnTo>
                <a:lnTo>
                  <a:pt x="1206056" y="861344"/>
                </a:lnTo>
                <a:lnTo>
                  <a:pt x="1206305" y="883817"/>
                </a:lnTo>
                <a:lnTo>
                  <a:pt x="1206222" y="904431"/>
                </a:lnTo>
                <a:lnTo>
                  <a:pt x="1205890" y="923188"/>
                </a:lnTo>
                <a:lnTo>
                  <a:pt x="1205059" y="940254"/>
                </a:lnTo>
                <a:lnTo>
                  <a:pt x="1203730" y="955884"/>
                </a:lnTo>
                <a:lnTo>
                  <a:pt x="1201736" y="970162"/>
                </a:lnTo>
                <a:lnTo>
                  <a:pt x="1199078" y="983257"/>
                </a:lnTo>
                <a:lnTo>
                  <a:pt x="1195588" y="995340"/>
                </a:lnTo>
                <a:lnTo>
                  <a:pt x="1191268" y="1006491"/>
                </a:lnTo>
                <a:lnTo>
                  <a:pt x="1186034" y="1016884"/>
                </a:lnTo>
                <a:lnTo>
                  <a:pt x="1179720" y="1026683"/>
                </a:lnTo>
                <a:lnTo>
                  <a:pt x="1172243" y="1036062"/>
                </a:lnTo>
                <a:lnTo>
                  <a:pt x="1163685" y="1045102"/>
                </a:lnTo>
                <a:lnTo>
                  <a:pt x="1153717" y="1053889"/>
                </a:lnTo>
                <a:lnTo>
                  <a:pt x="1142418" y="1062844"/>
                </a:lnTo>
                <a:lnTo>
                  <a:pt x="1129706" y="1071800"/>
                </a:lnTo>
                <a:lnTo>
                  <a:pt x="1115334" y="1081093"/>
                </a:lnTo>
                <a:lnTo>
                  <a:pt x="1099466" y="1090809"/>
                </a:lnTo>
                <a:lnTo>
                  <a:pt x="1081770" y="1101032"/>
                </a:lnTo>
                <a:lnTo>
                  <a:pt x="1062330" y="1112016"/>
                </a:lnTo>
                <a:lnTo>
                  <a:pt x="1040979" y="1123928"/>
                </a:lnTo>
                <a:lnTo>
                  <a:pt x="1017799" y="1136855"/>
                </a:lnTo>
                <a:lnTo>
                  <a:pt x="992377" y="1150964"/>
                </a:lnTo>
                <a:lnTo>
                  <a:pt x="964961" y="1166256"/>
                </a:lnTo>
                <a:lnTo>
                  <a:pt x="935219" y="1183069"/>
                </a:lnTo>
                <a:lnTo>
                  <a:pt x="903317" y="1201572"/>
                </a:lnTo>
                <a:lnTo>
                  <a:pt x="871414" y="1220159"/>
                </a:lnTo>
                <a:lnTo>
                  <a:pt x="842088" y="1237732"/>
                </a:lnTo>
                <a:lnTo>
                  <a:pt x="815170" y="1253954"/>
                </a:lnTo>
                <a:lnTo>
                  <a:pt x="790412" y="1269077"/>
                </a:lnTo>
                <a:lnTo>
                  <a:pt x="767649" y="1282848"/>
                </a:lnTo>
                <a:lnTo>
                  <a:pt x="746796" y="1295606"/>
                </a:lnTo>
                <a:lnTo>
                  <a:pt x="727605" y="1307011"/>
                </a:lnTo>
                <a:lnTo>
                  <a:pt x="709992" y="1317318"/>
                </a:lnTo>
                <a:lnTo>
                  <a:pt x="693708" y="1326274"/>
                </a:lnTo>
                <a:lnTo>
                  <a:pt x="678588" y="1334131"/>
                </a:lnTo>
                <a:lnTo>
                  <a:pt x="664465" y="1340721"/>
                </a:lnTo>
                <a:lnTo>
                  <a:pt x="651172" y="1346213"/>
                </a:lnTo>
                <a:lnTo>
                  <a:pt x="638628" y="1350437"/>
                </a:lnTo>
                <a:lnTo>
                  <a:pt x="626498" y="1353394"/>
                </a:lnTo>
                <a:lnTo>
                  <a:pt x="614700" y="1355253"/>
                </a:lnTo>
                <a:lnTo>
                  <a:pt x="603236" y="1355844"/>
                </a:lnTo>
                <a:lnTo>
                  <a:pt x="591605" y="1355253"/>
                </a:lnTo>
                <a:lnTo>
                  <a:pt x="579807" y="1353394"/>
                </a:lnTo>
                <a:lnTo>
                  <a:pt x="567679" y="1350437"/>
                </a:lnTo>
                <a:lnTo>
                  <a:pt x="555133" y="1346213"/>
                </a:lnTo>
                <a:lnTo>
                  <a:pt x="541841" y="1340721"/>
                </a:lnTo>
                <a:lnTo>
                  <a:pt x="527718" y="1334131"/>
                </a:lnTo>
                <a:lnTo>
                  <a:pt x="512597" y="1326274"/>
                </a:lnTo>
                <a:lnTo>
                  <a:pt x="496313" y="1317318"/>
                </a:lnTo>
                <a:lnTo>
                  <a:pt x="478700" y="1307011"/>
                </a:lnTo>
                <a:lnTo>
                  <a:pt x="459509" y="1295606"/>
                </a:lnTo>
                <a:lnTo>
                  <a:pt x="438657" y="1282848"/>
                </a:lnTo>
                <a:lnTo>
                  <a:pt x="415893" y="1269077"/>
                </a:lnTo>
                <a:lnTo>
                  <a:pt x="391135" y="1253954"/>
                </a:lnTo>
                <a:lnTo>
                  <a:pt x="364218" y="1237732"/>
                </a:lnTo>
                <a:lnTo>
                  <a:pt x="334891" y="1220159"/>
                </a:lnTo>
                <a:lnTo>
                  <a:pt x="302989" y="1201572"/>
                </a:lnTo>
                <a:lnTo>
                  <a:pt x="271087" y="1183069"/>
                </a:lnTo>
                <a:lnTo>
                  <a:pt x="241345" y="1166256"/>
                </a:lnTo>
                <a:lnTo>
                  <a:pt x="213929" y="1150880"/>
                </a:lnTo>
                <a:lnTo>
                  <a:pt x="188506" y="1136770"/>
                </a:lnTo>
                <a:lnTo>
                  <a:pt x="165327" y="1123928"/>
                </a:lnTo>
                <a:lnTo>
                  <a:pt x="143976" y="1112016"/>
                </a:lnTo>
                <a:lnTo>
                  <a:pt x="124536" y="1101032"/>
                </a:lnTo>
                <a:lnTo>
                  <a:pt x="106923" y="1090809"/>
                </a:lnTo>
                <a:lnTo>
                  <a:pt x="90971" y="1081008"/>
                </a:lnTo>
                <a:lnTo>
                  <a:pt x="76599" y="1071800"/>
                </a:lnTo>
                <a:lnTo>
                  <a:pt x="63971" y="1062844"/>
                </a:lnTo>
                <a:lnTo>
                  <a:pt x="52589" y="1053889"/>
                </a:lnTo>
                <a:lnTo>
                  <a:pt x="42620" y="1045102"/>
                </a:lnTo>
                <a:lnTo>
                  <a:pt x="34063" y="1036062"/>
                </a:lnTo>
                <a:lnTo>
                  <a:pt x="26585" y="1026683"/>
                </a:lnTo>
                <a:lnTo>
                  <a:pt x="20272" y="1016884"/>
                </a:lnTo>
                <a:lnTo>
                  <a:pt x="15037" y="1006491"/>
                </a:lnTo>
                <a:lnTo>
                  <a:pt x="10717" y="995340"/>
                </a:lnTo>
                <a:lnTo>
                  <a:pt x="7228" y="983257"/>
                </a:lnTo>
                <a:lnTo>
                  <a:pt x="4653" y="970162"/>
                </a:lnTo>
                <a:lnTo>
                  <a:pt x="2576" y="955884"/>
                </a:lnTo>
                <a:lnTo>
                  <a:pt x="1247" y="940254"/>
                </a:lnTo>
                <a:lnTo>
                  <a:pt x="416" y="923188"/>
                </a:lnTo>
                <a:lnTo>
                  <a:pt x="83" y="904431"/>
                </a:lnTo>
                <a:lnTo>
                  <a:pt x="0" y="883817"/>
                </a:lnTo>
                <a:lnTo>
                  <a:pt x="249" y="861344"/>
                </a:lnTo>
                <a:lnTo>
                  <a:pt x="748" y="836927"/>
                </a:lnTo>
                <a:lnTo>
                  <a:pt x="1247" y="810144"/>
                </a:lnTo>
                <a:lnTo>
                  <a:pt x="1828" y="780996"/>
                </a:lnTo>
                <a:lnTo>
                  <a:pt x="2326" y="749398"/>
                </a:lnTo>
                <a:lnTo>
                  <a:pt x="2742" y="715012"/>
                </a:lnTo>
                <a:lnTo>
                  <a:pt x="2908" y="677923"/>
                </a:lnTo>
                <a:lnTo>
                  <a:pt x="2742" y="640833"/>
                </a:lnTo>
                <a:lnTo>
                  <a:pt x="2326" y="606446"/>
                </a:lnTo>
                <a:lnTo>
                  <a:pt x="1828" y="574849"/>
                </a:lnTo>
                <a:lnTo>
                  <a:pt x="1247" y="545700"/>
                </a:lnTo>
                <a:lnTo>
                  <a:pt x="748" y="518918"/>
                </a:lnTo>
                <a:lnTo>
                  <a:pt x="249" y="494501"/>
                </a:lnTo>
                <a:lnTo>
                  <a:pt x="0" y="472028"/>
                </a:lnTo>
                <a:lnTo>
                  <a:pt x="83" y="451413"/>
                </a:lnTo>
                <a:lnTo>
                  <a:pt x="416" y="432657"/>
                </a:lnTo>
                <a:lnTo>
                  <a:pt x="1247" y="415591"/>
                </a:lnTo>
                <a:lnTo>
                  <a:pt x="2576" y="399960"/>
                </a:lnTo>
                <a:lnTo>
                  <a:pt x="4570" y="385683"/>
                </a:lnTo>
                <a:lnTo>
                  <a:pt x="7228" y="372587"/>
                </a:lnTo>
                <a:lnTo>
                  <a:pt x="10717" y="360505"/>
                </a:lnTo>
                <a:lnTo>
                  <a:pt x="15037" y="349353"/>
                </a:lnTo>
                <a:lnTo>
                  <a:pt x="20272" y="338961"/>
                </a:lnTo>
                <a:lnTo>
                  <a:pt x="26585" y="329161"/>
                </a:lnTo>
                <a:lnTo>
                  <a:pt x="34063" y="319783"/>
                </a:lnTo>
                <a:lnTo>
                  <a:pt x="42620" y="310743"/>
                </a:lnTo>
                <a:lnTo>
                  <a:pt x="52589" y="301956"/>
                </a:lnTo>
                <a:lnTo>
                  <a:pt x="63888" y="293001"/>
                </a:lnTo>
                <a:lnTo>
                  <a:pt x="76599" y="284045"/>
                </a:lnTo>
                <a:lnTo>
                  <a:pt x="90971" y="274752"/>
                </a:lnTo>
                <a:lnTo>
                  <a:pt x="106839" y="265035"/>
                </a:lnTo>
                <a:lnTo>
                  <a:pt x="124536" y="254813"/>
                </a:lnTo>
                <a:lnTo>
                  <a:pt x="143976" y="243830"/>
                </a:lnTo>
                <a:lnTo>
                  <a:pt x="165327" y="231917"/>
                </a:lnTo>
                <a:lnTo>
                  <a:pt x="188506" y="218990"/>
                </a:lnTo>
                <a:lnTo>
                  <a:pt x="213929" y="204881"/>
                </a:lnTo>
                <a:lnTo>
                  <a:pt x="241345" y="189589"/>
                </a:lnTo>
                <a:lnTo>
                  <a:pt x="271087" y="172776"/>
                </a:lnTo>
                <a:lnTo>
                  <a:pt x="302989" y="154273"/>
                </a:lnTo>
                <a:lnTo>
                  <a:pt x="334891" y="135686"/>
                </a:lnTo>
                <a:lnTo>
                  <a:pt x="364218" y="118113"/>
                </a:lnTo>
                <a:lnTo>
                  <a:pt x="391135" y="101891"/>
                </a:lnTo>
                <a:lnTo>
                  <a:pt x="415893" y="86768"/>
                </a:lnTo>
                <a:lnTo>
                  <a:pt x="438657" y="72997"/>
                </a:lnTo>
                <a:lnTo>
                  <a:pt x="459509" y="60239"/>
                </a:lnTo>
                <a:lnTo>
                  <a:pt x="478700" y="48834"/>
                </a:lnTo>
                <a:lnTo>
                  <a:pt x="496313" y="38526"/>
                </a:lnTo>
                <a:lnTo>
                  <a:pt x="512597" y="29571"/>
                </a:lnTo>
                <a:lnTo>
                  <a:pt x="527718" y="21713"/>
                </a:lnTo>
                <a:lnTo>
                  <a:pt x="541841" y="15124"/>
                </a:lnTo>
                <a:lnTo>
                  <a:pt x="555133" y="9632"/>
                </a:lnTo>
                <a:lnTo>
                  <a:pt x="567679" y="5407"/>
                </a:lnTo>
                <a:lnTo>
                  <a:pt x="579807" y="2451"/>
                </a:lnTo>
                <a:lnTo>
                  <a:pt x="591605" y="592"/>
                </a:lnTo>
                <a:close/>
              </a:path>
            </a:pathLst>
          </a:custGeom>
          <a:solidFill>
            <a:schemeClr val="tx1">
              <a:alpha val="11000"/>
            </a:schemeClr>
          </a:solidFill>
          <a:ln w="127000" cap="rnd">
            <a:gradFill>
              <a:gsLst>
                <a:gs pos="76000">
                  <a:srgbClr val="66FFFF"/>
                </a:gs>
                <a:gs pos="24000">
                  <a:srgbClr val="66FFFF"/>
                </a:gs>
                <a:gs pos="10000">
                  <a:schemeClr val="bg1">
                    <a:alpha val="0"/>
                  </a:schemeClr>
                </a:gs>
                <a:gs pos="90000">
                  <a:schemeClr val="bg1">
                    <a:alpha val="0"/>
                  </a:schemeClr>
                </a:gs>
                <a:gs pos="50000">
                  <a:schemeClr val="bg1">
                    <a:alpha val="0"/>
                  </a:schemeClr>
                </a:gs>
                <a:gs pos="0">
                  <a:srgbClr val="66FFFF"/>
                </a:gs>
                <a:gs pos="100000">
                  <a:srgbClr val="66FFFF"/>
                </a:gs>
              </a:gsLst>
              <a:lin ang="5400000" scaled="1"/>
            </a:gradFill>
            <a:tailEnd type="none"/>
          </a:ln>
        </p:spPr>
        <p:style>
          <a:lnRef idx="1">
            <a:schemeClr val="accent1"/>
          </a:lnRef>
          <a:fillRef idx="0">
            <a:schemeClr val="accent1"/>
          </a:fillRef>
          <a:effectRef idx="0">
            <a:schemeClr val="accent1"/>
          </a:effectRef>
          <a:fontRef idx="minor">
            <a:schemeClr val="tx1"/>
          </a:fontRef>
        </p:style>
      </p:sp>
      <p:sp>
        <p:nvSpPr>
          <p:cNvPr id="161" name="Picture Placeholder 27">
            <a:extLst>
              <a:ext uri="{FF2B5EF4-FFF2-40B4-BE49-F238E27FC236}">
                <a16:creationId xmlns="" xmlns:a16="http://schemas.microsoft.com/office/drawing/2014/main" id="{245055E6-2C1D-445B-94FB-61B21D4F7E9A}"/>
              </a:ext>
            </a:extLst>
          </p:cNvPr>
          <p:cNvSpPr txBox="1">
            <a:spLocks/>
          </p:cNvSpPr>
          <p:nvPr/>
        </p:nvSpPr>
        <p:spPr>
          <a:xfrm>
            <a:off x="4137855" y="1514156"/>
            <a:ext cx="3916290" cy="3829688"/>
          </a:xfrm>
          <a:custGeom>
            <a:avLst/>
            <a:gdLst>
              <a:gd name="connsiteX0" fmla="*/ 603236 w 1206305"/>
              <a:gd name="connsiteY0" fmla="*/ 0 h 1355844"/>
              <a:gd name="connsiteX1" fmla="*/ 614700 w 1206305"/>
              <a:gd name="connsiteY1" fmla="*/ 592 h 1355844"/>
              <a:gd name="connsiteX2" fmla="*/ 626498 w 1206305"/>
              <a:gd name="connsiteY2" fmla="*/ 2451 h 1355844"/>
              <a:gd name="connsiteX3" fmla="*/ 638628 w 1206305"/>
              <a:gd name="connsiteY3" fmla="*/ 5407 h 1355844"/>
              <a:gd name="connsiteX4" fmla="*/ 651172 w 1206305"/>
              <a:gd name="connsiteY4" fmla="*/ 9632 h 1355844"/>
              <a:gd name="connsiteX5" fmla="*/ 664465 w 1206305"/>
              <a:gd name="connsiteY5" fmla="*/ 15124 h 1355844"/>
              <a:gd name="connsiteX6" fmla="*/ 678588 w 1206305"/>
              <a:gd name="connsiteY6" fmla="*/ 21713 h 1355844"/>
              <a:gd name="connsiteX7" fmla="*/ 693708 w 1206305"/>
              <a:gd name="connsiteY7" fmla="*/ 29571 h 1355844"/>
              <a:gd name="connsiteX8" fmla="*/ 709992 w 1206305"/>
              <a:gd name="connsiteY8" fmla="*/ 38526 h 1355844"/>
              <a:gd name="connsiteX9" fmla="*/ 727605 w 1206305"/>
              <a:gd name="connsiteY9" fmla="*/ 48834 h 1355844"/>
              <a:gd name="connsiteX10" fmla="*/ 746796 w 1206305"/>
              <a:gd name="connsiteY10" fmla="*/ 60239 h 1355844"/>
              <a:gd name="connsiteX11" fmla="*/ 767649 w 1206305"/>
              <a:gd name="connsiteY11" fmla="*/ 72997 h 1355844"/>
              <a:gd name="connsiteX12" fmla="*/ 790412 w 1206305"/>
              <a:gd name="connsiteY12" fmla="*/ 86768 h 1355844"/>
              <a:gd name="connsiteX13" fmla="*/ 815170 w 1206305"/>
              <a:gd name="connsiteY13" fmla="*/ 101891 h 1355844"/>
              <a:gd name="connsiteX14" fmla="*/ 842088 w 1206305"/>
              <a:gd name="connsiteY14" fmla="*/ 118113 h 1355844"/>
              <a:gd name="connsiteX15" fmla="*/ 871414 w 1206305"/>
              <a:gd name="connsiteY15" fmla="*/ 135686 h 1355844"/>
              <a:gd name="connsiteX16" fmla="*/ 903317 w 1206305"/>
              <a:gd name="connsiteY16" fmla="*/ 154273 h 1355844"/>
              <a:gd name="connsiteX17" fmla="*/ 935219 w 1206305"/>
              <a:gd name="connsiteY17" fmla="*/ 172776 h 1355844"/>
              <a:gd name="connsiteX18" fmla="*/ 964961 w 1206305"/>
              <a:gd name="connsiteY18" fmla="*/ 189589 h 1355844"/>
              <a:gd name="connsiteX19" fmla="*/ 992377 w 1206305"/>
              <a:gd name="connsiteY19" fmla="*/ 204965 h 1355844"/>
              <a:gd name="connsiteX20" fmla="*/ 1017799 w 1206305"/>
              <a:gd name="connsiteY20" fmla="*/ 219074 h 1355844"/>
              <a:gd name="connsiteX21" fmla="*/ 1040979 w 1206305"/>
              <a:gd name="connsiteY21" fmla="*/ 231917 h 1355844"/>
              <a:gd name="connsiteX22" fmla="*/ 1062330 w 1206305"/>
              <a:gd name="connsiteY22" fmla="*/ 243830 h 1355844"/>
              <a:gd name="connsiteX23" fmla="*/ 1081770 w 1206305"/>
              <a:gd name="connsiteY23" fmla="*/ 254813 h 1355844"/>
              <a:gd name="connsiteX24" fmla="*/ 1099383 w 1206305"/>
              <a:gd name="connsiteY24" fmla="*/ 265035 h 1355844"/>
              <a:gd name="connsiteX25" fmla="*/ 1115334 w 1206305"/>
              <a:gd name="connsiteY25" fmla="*/ 274836 h 1355844"/>
              <a:gd name="connsiteX26" fmla="*/ 1129706 w 1206305"/>
              <a:gd name="connsiteY26" fmla="*/ 284045 h 1355844"/>
              <a:gd name="connsiteX27" fmla="*/ 1142335 w 1206305"/>
              <a:gd name="connsiteY27" fmla="*/ 293001 h 1355844"/>
              <a:gd name="connsiteX28" fmla="*/ 1153717 w 1206305"/>
              <a:gd name="connsiteY28" fmla="*/ 301956 h 1355844"/>
              <a:gd name="connsiteX29" fmla="*/ 1163685 w 1206305"/>
              <a:gd name="connsiteY29" fmla="*/ 310743 h 1355844"/>
              <a:gd name="connsiteX30" fmla="*/ 1172243 w 1206305"/>
              <a:gd name="connsiteY30" fmla="*/ 319783 h 1355844"/>
              <a:gd name="connsiteX31" fmla="*/ 1179720 w 1206305"/>
              <a:gd name="connsiteY31" fmla="*/ 329161 h 1355844"/>
              <a:gd name="connsiteX32" fmla="*/ 1186034 w 1206305"/>
              <a:gd name="connsiteY32" fmla="*/ 338961 h 1355844"/>
              <a:gd name="connsiteX33" fmla="*/ 1191268 w 1206305"/>
              <a:gd name="connsiteY33" fmla="*/ 349353 h 1355844"/>
              <a:gd name="connsiteX34" fmla="*/ 1195588 w 1206305"/>
              <a:gd name="connsiteY34" fmla="*/ 360505 h 1355844"/>
              <a:gd name="connsiteX35" fmla="*/ 1199078 w 1206305"/>
              <a:gd name="connsiteY35" fmla="*/ 372587 h 1355844"/>
              <a:gd name="connsiteX36" fmla="*/ 1201653 w 1206305"/>
              <a:gd name="connsiteY36" fmla="*/ 385683 h 1355844"/>
              <a:gd name="connsiteX37" fmla="*/ 1203730 w 1206305"/>
              <a:gd name="connsiteY37" fmla="*/ 399960 h 1355844"/>
              <a:gd name="connsiteX38" fmla="*/ 1205059 w 1206305"/>
              <a:gd name="connsiteY38" fmla="*/ 415591 h 1355844"/>
              <a:gd name="connsiteX39" fmla="*/ 1205890 w 1206305"/>
              <a:gd name="connsiteY39" fmla="*/ 432657 h 1355844"/>
              <a:gd name="connsiteX40" fmla="*/ 1206222 w 1206305"/>
              <a:gd name="connsiteY40" fmla="*/ 451413 h 1355844"/>
              <a:gd name="connsiteX41" fmla="*/ 1206305 w 1206305"/>
              <a:gd name="connsiteY41" fmla="*/ 472028 h 1355844"/>
              <a:gd name="connsiteX42" fmla="*/ 1206056 w 1206305"/>
              <a:gd name="connsiteY42" fmla="*/ 494501 h 1355844"/>
              <a:gd name="connsiteX43" fmla="*/ 1205558 w 1206305"/>
              <a:gd name="connsiteY43" fmla="*/ 518918 h 1355844"/>
              <a:gd name="connsiteX44" fmla="*/ 1205059 w 1206305"/>
              <a:gd name="connsiteY44" fmla="*/ 545700 h 1355844"/>
              <a:gd name="connsiteX45" fmla="*/ 1204478 w 1206305"/>
              <a:gd name="connsiteY45" fmla="*/ 574849 h 1355844"/>
              <a:gd name="connsiteX46" fmla="*/ 1203979 w 1206305"/>
              <a:gd name="connsiteY46" fmla="*/ 606446 h 1355844"/>
              <a:gd name="connsiteX47" fmla="*/ 1203564 w 1206305"/>
              <a:gd name="connsiteY47" fmla="*/ 640833 h 1355844"/>
              <a:gd name="connsiteX48" fmla="*/ 1203398 w 1206305"/>
              <a:gd name="connsiteY48" fmla="*/ 677923 h 1355844"/>
              <a:gd name="connsiteX49" fmla="*/ 1203564 w 1206305"/>
              <a:gd name="connsiteY49" fmla="*/ 715012 h 1355844"/>
              <a:gd name="connsiteX50" fmla="*/ 1203979 w 1206305"/>
              <a:gd name="connsiteY50" fmla="*/ 749398 h 1355844"/>
              <a:gd name="connsiteX51" fmla="*/ 1204478 w 1206305"/>
              <a:gd name="connsiteY51" fmla="*/ 780996 h 1355844"/>
              <a:gd name="connsiteX52" fmla="*/ 1205059 w 1206305"/>
              <a:gd name="connsiteY52" fmla="*/ 810144 h 1355844"/>
              <a:gd name="connsiteX53" fmla="*/ 1205558 w 1206305"/>
              <a:gd name="connsiteY53" fmla="*/ 836927 h 1355844"/>
              <a:gd name="connsiteX54" fmla="*/ 1206056 w 1206305"/>
              <a:gd name="connsiteY54" fmla="*/ 861344 h 1355844"/>
              <a:gd name="connsiteX55" fmla="*/ 1206305 w 1206305"/>
              <a:gd name="connsiteY55" fmla="*/ 883817 h 1355844"/>
              <a:gd name="connsiteX56" fmla="*/ 1206222 w 1206305"/>
              <a:gd name="connsiteY56" fmla="*/ 904431 h 1355844"/>
              <a:gd name="connsiteX57" fmla="*/ 1205890 w 1206305"/>
              <a:gd name="connsiteY57" fmla="*/ 923188 h 1355844"/>
              <a:gd name="connsiteX58" fmla="*/ 1205059 w 1206305"/>
              <a:gd name="connsiteY58" fmla="*/ 940254 h 1355844"/>
              <a:gd name="connsiteX59" fmla="*/ 1203730 w 1206305"/>
              <a:gd name="connsiteY59" fmla="*/ 955884 h 1355844"/>
              <a:gd name="connsiteX60" fmla="*/ 1201736 w 1206305"/>
              <a:gd name="connsiteY60" fmla="*/ 970162 h 1355844"/>
              <a:gd name="connsiteX61" fmla="*/ 1199078 w 1206305"/>
              <a:gd name="connsiteY61" fmla="*/ 983257 h 1355844"/>
              <a:gd name="connsiteX62" fmla="*/ 1195588 w 1206305"/>
              <a:gd name="connsiteY62" fmla="*/ 995340 h 1355844"/>
              <a:gd name="connsiteX63" fmla="*/ 1191268 w 1206305"/>
              <a:gd name="connsiteY63" fmla="*/ 1006491 h 1355844"/>
              <a:gd name="connsiteX64" fmla="*/ 1186034 w 1206305"/>
              <a:gd name="connsiteY64" fmla="*/ 1016884 h 1355844"/>
              <a:gd name="connsiteX65" fmla="*/ 1179720 w 1206305"/>
              <a:gd name="connsiteY65" fmla="*/ 1026683 h 1355844"/>
              <a:gd name="connsiteX66" fmla="*/ 1172243 w 1206305"/>
              <a:gd name="connsiteY66" fmla="*/ 1036062 h 1355844"/>
              <a:gd name="connsiteX67" fmla="*/ 1163685 w 1206305"/>
              <a:gd name="connsiteY67" fmla="*/ 1045102 h 1355844"/>
              <a:gd name="connsiteX68" fmla="*/ 1153717 w 1206305"/>
              <a:gd name="connsiteY68" fmla="*/ 1053889 h 1355844"/>
              <a:gd name="connsiteX69" fmla="*/ 1142418 w 1206305"/>
              <a:gd name="connsiteY69" fmla="*/ 1062844 h 1355844"/>
              <a:gd name="connsiteX70" fmla="*/ 1129706 w 1206305"/>
              <a:gd name="connsiteY70" fmla="*/ 1071800 h 1355844"/>
              <a:gd name="connsiteX71" fmla="*/ 1115334 w 1206305"/>
              <a:gd name="connsiteY71" fmla="*/ 1081093 h 1355844"/>
              <a:gd name="connsiteX72" fmla="*/ 1099466 w 1206305"/>
              <a:gd name="connsiteY72" fmla="*/ 1090809 h 1355844"/>
              <a:gd name="connsiteX73" fmla="*/ 1081770 w 1206305"/>
              <a:gd name="connsiteY73" fmla="*/ 1101032 h 1355844"/>
              <a:gd name="connsiteX74" fmla="*/ 1062330 w 1206305"/>
              <a:gd name="connsiteY74" fmla="*/ 1112016 h 1355844"/>
              <a:gd name="connsiteX75" fmla="*/ 1040979 w 1206305"/>
              <a:gd name="connsiteY75" fmla="*/ 1123928 h 1355844"/>
              <a:gd name="connsiteX76" fmla="*/ 1017799 w 1206305"/>
              <a:gd name="connsiteY76" fmla="*/ 1136855 h 1355844"/>
              <a:gd name="connsiteX77" fmla="*/ 992377 w 1206305"/>
              <a:gd name="connsiteY77" fmla="*/ 1150964 h 1355844"/>
              <a:gd name="connsiteX78" fmla="*/ 964961 w 1206305"/>
              <a:gd name="connsiteY78" fmla="*/ 1166256 h 1355844"/>
              <a:gd name="connsiteX79" fmla="*/ 935219 w 1206305"/>
              <a:gd name="connsiteY79" fmla="*/ 1183069 h 1355844"/>
              <a:gd name="connsiteX80" fmla="*/ 903317 w 1206305"/>
              <a:gd name="connsiteY80" fmla="*/ 1201572 h 1355844"/>
              <a:gd name="connsiteX81" fmla="*/ 871414 w 1206305"/>
              <a:gd name="connsiteY81" fmla="*/ 1220159 h 1355844"/>
              <a:gd name="connsiteX82" fmla="*/ 842088 w 1206305"/>
              <a:gd name="connsiteY82" fmla="*/ 1237732 h 1355844"/>
              <a:gd name="connsiteX83" fmla="*/ 815170 w 1206305"/>
              <a:gd name="connsiteY83" fmla="*/ 1253954 h 1355844"/>
              <a:gd name="connsiteX84" fmla="*/ 790412 w 1206305"/>
              <a:gd name="connsiteY84" fmla="*/ 1269077 h 1355844"/>
              <a:gd name="connsiteX85" fmla="*/ 767649 w 1206305"/>
              <a:gd name="connsiteY85" fmla="*/ 1282848 h 1355844"/>
              <a:gd name="connsiteX86" fmla="*/ 746796 w 1206305"/>
              <a:gd name="connsiteY86" fmla="*/ 1295606 h 1355844"/>
              <a:gd name="connsiteX87" fmla="*/ 727605 w 1206305"/>
              <a:gd name="connsiteY87" fmla="*/ 1307011 h 1355844"/>
              <a:gd name="connsiteX88" fmla="*/ 709992 w 1206305"/>
              <a:gd name="connsiteY88" fmla="*/ 1317318 h 1355844"/>
              <a:gd name="connsiteX89" fmla="*/ 693708 w 1206305"/>
              <a:gd name="connsiteY89" fmla="*/ 1326274 h 1355844"/>
              <a:gd name="connsiteX90" fmla="*/ 678588 w 1206305"/>
              <a:gd name="connsiteY90" fmla="*/ 1334131 h 1355844"/>
              <a:gd name="connsiteX91" fmla="*/ 664465 w 1206305"/>
              <a:gd name="connsiteY91" fmla="*/ 1340721 h 1355844"/>
              <a:gd name="connsiteX92" fmla="*/ 651172 w 1206305"/>
              <a:gd name="connsiteY92" fmla="*/ 1346213 h 1355844"/>
              <a:gd name="connsiteX93" fmla="*/ 638628 w 1206305"/>
              <a:gd name="connsiteY93" fmla="*/ 1350437 h 1355844"/>
              <a:gd name="connsiteX94" fmla="*/ 626498 w 1206305"/>
              <a:gd name="connsiteY94" fmla="*/ 1353394 h 1355844"/>
              <a:gd name="connsiteX95" fmla="*/ 614700 w 1206305"/>
              <a:gd name="connsiteY95" fmla="*/ 1355253 h 1355844"/>
              <a:gd name="connsiteX96" fmla="*/ 603236 w 1206305"/>
              <a:gd name="connsiteY96" fmla="*/ 1355844 h 1355844"/>
              <a:gd name="connsiteX97" fmla="*/ 591605 w 1206305"/>
              <a:gd name="connsiteY97" fmla="*/ 1355253 h 1355844"/>
              <a:gd name="connsiteX98" fmla="*/ 579807 w 1206305"/>
              <a:gd name="connsiteY98" fmla="*/ 1353394 h 1355844"/>
              <a:gd name="connsiteX99" fmla="*/ 567679 w 1206305"/>
              <a:gd name="connsiteY99" fmla="*/ 1350437 h 1355844"/>
              <a:gd name="connsiteX100" fmla="*/ 555133 w 1206305"/>
              <a:gd name="connsiteY100" fmla="*/ 1346213 h 1355844"/>
              <a:gd name="connsiteX101" fmla="*/ 541841 w 1206305"/>
              <a:gd name="connsiteY101" fmla="*/ 1340721 h 1355844"/>
              <a:gd name="connsiteX102" fmla="*/ 527718 w 1206305"/>
              <a:gd name="connsiteY102" fmla="*/ 1334131 h 1355844"/>
              <a:gd name="connsiteX103" fmla="*/ 512597 w 1206305"/>
              <a:gd name="connsiteY103" fmla="*/ 1326274 h 1355844"/>
              <a:gd name="connsiteX104" fmla="*/ 496313 w 1206305"/>
              <a:gd name="connsiteY104" fmla="*/ 1317318 h 1355844"/>
              <a:gd name="connsiteX105" fmla="*/ 478700 w 1206305"/>
              <a:gd name="connsiteY105" fmla="*/ 1307011 h 1355844"/>
              <a:gd name="connsiteX106" fmla="*/ 459509 w 1206305"/>
              <a:gd name="connsiteY106" fmla="*/ 1295606 h 1355844"/>
              <a:gd name="connsiteX107" fmla="*/ 438657 w 1206305"/>
              <a:gd name="connsiteY107" fmla="*/ 1282848 h 1355844"/>
              <a:gd name="connsiteX108" fmla="*/ 415893 w 1206305"/>
              <a:gd name="connsiteY108" fmla="*/ 1269077 h 1355844"/>
              <a:gd name="connsiteX109" fmla="*/ 391135 w 1206305"/>
              <a:gd name="connsiteY109" fmla="*/ 1253954 h 1355844"/>
              <a:gd name="connsiteX110" fmla="*/ 364218 w 1206305"/>
              <a:gd name="connsiteY110" fmla="*/ 1237732 h 1355844"/>
              <a:gd name="connsiteX111" fmla="*/ 334891 w 1206305"/>
              <a:gd name="connsiteY111" fmla="*/ 1220159 h 1355844"/>
              <a:gd name="connsiteX112" fmla="*/ 302989 w 1206305"/>
              <a:gd name="connsiteY112" fmla="*/ 1201572 h 1355844"/>
              <a:gd name="connsiteX113" fmla="*/ 271087 w 1206305"/>
              <a:gd name="connsiteY113" fmla="*/ 1183069 h 1355844"/>
              <a:gd name="connsiteX114" fmla="*/ 241345 w 1206305"/>
              <a:gd name="connsiteY114" fmla="*/ 1166256 h 1355844"/>
              <a:gd name="connsiteX115" fmla="*/ 213929 w 1206305"/>
              <a:gd name="connsiteY115" fmla="*/ 1150880 h 1355844"/>
              <a:gd name="connsiteX116" fmla="*/ 188506 w 1206305"/>
              <a:gd name="connsiteY116" fmla="*/ 1136770 h 1355844"/>
              <a:gd name="connsiteX117" fmla="*/ 165327 w 1206305"/>
              <a:gd name="connsiteY117" fmla="*/ 1123928 h 1355844"/>
              <a:gd name="connsiteX118" fmla="*/ 143976 w 1206305"/>
              <a:gd name="connsiteY118" fmla="*/ 1112016 h 1355844"/>
              <a:gd name="connsiteX119" fmla="*/ 124536 w 1206305"/>
              <a:gd name="connsiteY119" fmla="*/ 1101032 h 1355844"/>
              <a:gd name="connsiteX120" fmla="*/ 106923 w 1206305"/>
              <a:gd name="connsiteY120" fmla="*/ 1090809 h 1355844"/>
              <a:gd name="connsiteX121" fmla="*/ 90971 w 1206305"/>
              <a:gd name="connsiteY121" fmla="*/ 1081008 h 1355844"/>
              <a:gd name="connsiteX122" fmla="*/ 76599 w 1206305"/>
              <a:gd name="connsiteY122" fmla="*/ 1071800 h 1355844"/>
              <a:gd name="connsiteX123" fmla="*/ 63971 w 1206305"/>
              <a:gd name="connsiteY123" fmla="*/ 1062844 h 1355844"/>
              <a:gd name="connsiteX124" fmla="*/ 52589 w 1206305"/>
              <a:gd name="connsiteY124" fmla="*/ 1053889 h 1355844"/>
              <a:gd name="connsiteX125" fmla="*/ 42620 w 1206305"/>
              <a:gd name="connsiteY125" fmla="*/ 1045102 h 1355844"/>
              <a:gd name="connsiteX126" fmla="*/ 34063 w 1206305"/>
              <a:gd name="connsiteY126" fmla="*/ 1036062 h 1355844"/>
              <a:gd name="connsiteX127" fmla="*/ 26585 w 1206305"/>
              <a:gd name="connsiteY127" fmla="*/ 1026683 h 1355844"/>
              <a:gd name="connsiteX128" fmla="*/ 20272 w 1206305"/>
              <a:gd name="connsiteY128" fmla="*/ 1016884 h 1355844"/>
              <a:gd name="connsiteX129" fmla="*/ 15037 w 1206305"/>
              <a:gd name="connsiteY129" fmla="*/ 1006491 h 1355844"/>
              <a:gd name="connsiteX130" fmla="*/ 10717 w 1206305"/>
              <a:gd name="connsiteY130" fmla="*/ 995340 h 1355844"/>
              <a:gd name="connsiteX131" fmla="*/ 7228 w 1206305"/>
              <a:gd name="connsiteY131" fmla="*/ 983257 h 1355844"/>
              <a:gd name="connsiteX132" fmla="*/ 4653 w 1206305"/>
              <a:gd name="connsiteY132" fmla="*/ 970162 h 1355844"/>
              <a:gd name="connsiteX133" fmla="*/ 2576 w 1206305"/>
              <a:gd name="connsiteY133" fmla="*/ 955884 h 1355844"/>
              <a:gd name="connsiteX134" fmla="*/ 1247 w 1206305"/>
              <a:gd name="connsiteY134" fmla="*/ 940254 h 1355844"/>
              <a:gd name="connsiteX135" fmla="*/ 416 w 1206305"/>
              <a:gd name="connsiteY135" fmla="*/ 923188 h 1355844"/>
              <a:gd name="connsiteX136" fmla="*/ 83 w 1206305"/>
              <a:gd name="connsiteY136" fmla="*/ 904431 h 1355844"/>
              <a:gd name="connsiteX137" fmla="*/ 0 w 1206305"/>
              <a:gd name="connsiteY137" fmla="*/ 883817 h 1355844"/>
              <a:gd name="connsiteX138" fmla="*/ 249 w 1206305"/>
              <a:gd name="connsiteY138" fmla="*/ 861344 h 1355844"/>
              <a:gd name="connsiteX139" fmla="*/ 748 w 1206305"/>
              <a:gd name="connsiteY139" fmla="*/ 836927 h 1355844"/>
              <a:gd name="connsiteX140" fmla="*/ 1247 w 1206305"/>
              <a:gd name="connsiteY140" fmla="*/ 810144 h 1355844"/>
              <a:gd name="connsiteX141" fmla="*/ 1828 w 1206305"/>
              <a:gd name="connsiteY141" fmla="*/ 780996 h 1355844"/>
              <a:gd name="connsiteX142" fmla="*/ 2326 w 1206305"/>
              <a:gd name="connsiteY142" fmla="*/ 749398 h 1355844"/>
              <a:gd name="connsiteX143" fmla="*/ 2742 w 1206305"/>
              <a:gd name="connsiteY143" fmla="*/ 715012 h 1355844"/>
              <a:gd name="connsiteX144" fmla="*/ 2908 w 1206305"/>
              <a:gd name="connsiteY144" fmla="*/ 677923 h 1355844"/>
              <a:gd name="connsiteX145" fmla="*/ 2742 w 1206305"/>
              <a:gd name="connsiteY145" fmla="*/ 640833 h 1355844"/>
              <a:gd name="connsiteX146" fmla="*/ 2326 w 1206305"/>
              <a:gd name="connsiteY146" fmla="*/ 606446 h 1355844"/>
              <a:gd name="connsiteX147" fmla="*/ 1828 w 1206305"/>
              <a:gd name="connsiteY147" fmla="*/ 574849 h 1355844"/>
              <a:gd name="connsiteX148" fmla="*/ 1247 w 1206305"/>
              <a:gd name="connsiteY148" fmla="*/ 545700 h 1355844"/>
              <a:gd name="connsiteX149" fmla="*/ 748 w 1206305"/>
              <a:gd name="connsiteY149" fmla="*/ 518918 h 1355844"/>
              <a:gd name="connsiteX150" fmla="*/ 249 w 1206305"/>
              <a:gd name="connsiteY150" fmla="*/ 494501 h 1355844"/>
              <a:gd name="connsiteX151" fmla="*/ 0 w 1206305"/>
              <a:gd name="connsiteY151" fmla="*/ 472028 h 1355844"/>
              <a:gd name="connsiteX152" fmla="*/ 83 w 1206305"/>
              <a:gd name="connsiteY152" fmla="*/ 451413 h 1355844"/>
              <a:gd name="connsiteX153" fmla="*/ 416 w 1206305"/>
              <a:gd name="connsiteY153" fmla="*/ 432657 h 1355844"/>
              <a:gd name="connsiteX154" fmla="*/ 1247 w 1206305"/>
              <a:gd name="connsiteY154" fmla="*/ 415591 h 1355844"/>
              <a:gd name="connsiteX155" fmla="*/ 2576 w 1206305"/>
              <a:gd name="connsiteY155" fmla="*/ 399960 h 1355844"/>
              <a:gd name="connsiteX156" fmla="*/ 4570 w 1206305"/>
              <a:gd name="connsiteY156" fmla="*/ 385683 h 1355844"/>
              <a:gd name="connsiteX157" fmla="*/ 7228 w 1206305"/>
              <a:gd name="connsiteY157" fmla="*/ 372587 h 1355844"/>
              <a:gd name="connsiteX158" fmla="*/ 10717 w 1206305"/>
              <a:gd name="connsiteY158" fmla="*/ 360505 h 1355844"/>
              <a:gd name="connsiteX159" fmla="*/ 15037 w 1206305"/>
              <a:gd name="connsiteY159" fmla="*/ 349353 h 1355844"/>
              <a:gd name="connsiteX160" fmla="*/ 20272 w 1206305"/>
              <a:gd name="connsiteY160" fmla="*/ 338961 h 1355844"/>
              <a:gd name="connsiteX161" fmla="*/ 26585 w 1206305"/>
              <a:gd name="connsiteY161" fmla="*/ 329161 h 1355844"/>
              <a:gd name="connsiteX162" fmla="*/ 34063 w 1206305"/>
              <a:gd name="connsiteY162" fmla="*/ 319783 h 1355844"/>
              <a:gd name="connsiteX163" fmla="*/ 42620 w 1206305"/>
              <a:gd name="connsiteY163" fmla="*/ 310743 h 1355844"/>
              <a:gd name="connsiteX164" fmla="*/ 52589 w 1206305"/>
              <a:gd name="connsiteY164" fmla="*/ 301956 h 1355844"/>
              <a:gd name="connsiteX165" fmla="*/ 63888 w 1206305"/>
              <a:gd name="connsiteY165" fmla="*/ 293001 h 1355844"/>
              <a:gd name="connsiteX166" fmla="*/ 76599 w 1206305"/>
              <a:gd name="connsiteY166" fmla="*/ 284045 h 1355844"/>
              <a:gd name="connsiteX167" fmla="*/ 90971 w 1206305"/>
              <a:gd name="connsiteY167" fmla="*/ 274752 h 1355844"/>
              <a:gd name="connsiteX168" fmla="*/ 106839 w 1206305"/>
              <a:gd name="connsiteY168" fmla="*/ 265035 h 1355844"/>
              <a:gd name="connsiteX169" fmla="*/ 124536 w 1206305"/>
              <a:gd name="connsiteY169" fmla="*/ 254813 h 1355844"/>
              <a:gd name="connsiteX170" fmla="*/ 143976 w 1206305"/>
              <a:gd name="connsiteY170" fmla="*/ 243830 h 1355844"/>
              <a:gd name="connsiteX171" fmla="*/ 165327 w 1206305"/>
              <a:gd name="connsiteY171" fmla="*/ 231917 h 1355844"/>
              <a:gd name="connsiteX172" fmla="*/ 188506 w 1206305"/>
              <a:gd name="connsiteY172" fmla="*/ 218990 h 1355844"/>
              <a:gd name="connsiteX173" fmla="*/ 213929 w 1206305"/>
              <a:gd name="connsiteY173" fmla="*/ 204881 h 1355844"/>
              <a:gd name="connsiteX174" fmla="*/ 241345 w 1206305"/>
              <a:gd name="connsiteY174" fmla="*/ 189589 h 1355844"/>
              <a:gd name="connsiteX175" fmla="*/ 271087 w 1206305"/>
              <a:gd name="connsiteY175" fmla="*/ 172776 h 1355844"/>
              <a:gd name="connsiteX176" fmla="*/ 302989 w 1206305"/>
              <a:gd name="connsiteY176" fmla="*/ 154273 h 1355844"/>
              <a:gd name="connsiteX177" fmla="*/ 334891 w 1206305"/>
              <a:gd name="connsiteY177" fmla="*/ 135686 h 1355844"/>
              <a:gd name="connsiteX178" fmla="*/ 364218 w 1206305"/>
              <a:gd name="connsiteY178" fmla="*/ 118113 h 1355844"/>
              <a:gd name="connsiteX179" fmla="*/ 391135 w 1206305"/>
              <a:gd name="connsiteY179" fmla="*/ 101891 h 1355844"/>
              <a:gd name="connsiteX180" fmla="*/ 415893 w 1206305"/>
              <a:gd name="connsiteY180" fmla="*/ 86768 h 1355844"/>
              <a:gd name="connsiteX181" fmla="*/ 438657 w 1206305"/>
              <a:gd name="connsiteY181" fmla="*/ 72997 h 1355844"/>
              <a:gd name="connsiteX182" fmla="*/ 459509 w 1206305"/>
              <a:gd name="connsiteY182" fmla="*/ 60239 h 1355844"/>
              <a:gd name="connsiteX183" fmla="*/ 478700 w 1206305"/>
              <a:gd name="connsiteY183" fmla="*/ 48834 h 1355844"/>
              <a:gd name="connsiteX184" fmla="*/ 496313 w 1206305"/>
              <a:gd name="connsiteY184" fmla="*/ 38526 h 1355844"/>
              <a:gd name="connsiteX185" fmla="*/ 512597 w 1206305"/>
              <a:gd name="connsiteY185" fmla="*/ 29571 h 1355844"/>
              <a:gd name="connsiteX186" fmla="*/ 527718 w 1206305"/>
              <a:gd name="connsiteY186" fmla="*/ 21713 h 1355844"/>
              <a:gd name="connsiteX187" fmla="*/ 541841 w 1206305"/>
              <a:gd name="connsiteY187" fmla="*/ 15124 h 1355844"/>
              <a:gd name="connsiteX188" fmla="*/ 555133 w 1206305"/>
              <a:gd name="connsiteY188" fmla="*/ 9632 h 1355844"/>
              <a:gd name="connsiteX189" fmla="*/ 567679 w 1206305"/>
              <a:gd name="connsiteY189" fmla="*/ 5407 h 1355844"/>
              <a:gd name="connsiteX190" fmla="*/ 579807 w 1206305"/>
              <a:gd name="connsiteY190" fmla="*/ 2451 h 1355844"/>
              <a:gd name="connsiteX191" fmla="*/ 591605 w 1206305"/>
              <a:gd name="connsiteY191" fmla="*/ 592 h 135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206305" h="1355844">
                <a:moveTo>
                  <a:pt x="603236" y="0"/>
                </a:moveTo>
                <a:lnTo>
                  <a:pt x="614700" y="592"/>
                </a:lnTo>
                <a:lnTo>
                  <a:pt x="626498" y="2451"/>
                </a:lnTo>
                <a:lnTo>
                  <a:pt x="638628" y="5407"/>
                </a:lnTo>
                <a:lnTo>
                  <a:pt x="651172" y="9632"/>
                </a:lnTo>
                <a:lnTo>
                  <a:pt x="664465" y="15124"/>
                </a:lnTo>
                <a:lnTo>
                  <a:pt x="678588" y="21713"/>
                </a:lnTo>
                <a:lnTo>
                  <a:pt x="693708" y="29571"/>
                </a:lnTo>
                <a:lnTo>
                  <a:pt x="709992" y="38526"/>
                </a:lnTo>
                <a:lnTo>
                  <a:pt x="727605" y="48834"/>
                </a:lnTo>
                <a:lnTo>
                  <a:pt x="746796" y="60239"/>
                </a:lnTo>
                <a:lnTo>
                  <a:pt x="767649" y="72997"/>
                </a:lnTo>
                <a:lnTo>
                  <a:pt x="790412" y="86768"/>
                </a:lnTo>
                <a:lnTo>
                  <a:pt x="815170" y="101891"/>
                </a:lnTo>
                <a:lnTo>
                  <a:pt x="842088" y="118113"/>
                </a:lnTo>
                <a:lnTo>
                  <a:pt x="871414" y="135686"/>
                </a:lnTo>
                <a:lnTo>
                  <a:pt x="903317" y="154273"/>
                </a:lnTo>
                <a:lnTo>
                  <a:pt x="935219" y="172776"/>
                </a:lnTo>
                <a:lnTo>
                  <a:pt x="964961" y="189589"/>
                </a:lnTo>
                <a:lnTo>
                  <a:pt x="992377" y="204965"/>
                </a:lnTo>
                <a:lnTo>
                  <a:pt x="1017799" y="219074"/>
                </a:lnTo>
                <a:lnTo>
                  <a:pt x="1040979" y="231917"/>
                </a:lnTo>
                <a:lnTo>
                  <a:pt x="1062330" y="243830"/>
                </a:lnTo>
                <a:lnTo>
                  <a:pt x="1081770" y="254813"/>
                </a:lnTo>
                <a:lnTo>
                  <a:pt x="1099383" y="265035"/>
                </a:lnTo>
                <a:lnTo>
                  <a:pt x="1115334" y="274836"/>
                </a:lnTo>
                <a:lnTo>
                  <a:pt x="1129706" y="284045"/>
                </a:lnTo>
                <a:lnTo>
                  <a:pt x="1142335" y="293001"/>
                </a:lnTo>
                <a:lnTo>
                  <a:pt x="1153717" y="301956"/>
                </a:lnTo>
                <a:lnTo>
                  <a:pt x="1163685" y="310743"/>
                </a:lnTo>
                <a:lnTo>
                  <a:pt x="1172243" y="319783"/>
                </a:lnTo>
                <a:lnTo>
                  <a:pt x="1179720" y="329161"/>
                </a:lnTo>
                <a:lnTo>
                  <a:pt x="1186034" y="338961"/>
                </a:lnTo>
                <a:lnTo>
                  <a:pt x="1191268" y="349353"/>
                </a:lnTo>
                <a:lnTo>
                  <a:pt x="1195588" y="360505"/>
                </a:lnTo>
                <a:lnTo>
                  <a:pt x="1199078" y="372587"/>
                </a:lnTo>
                <a:lnTo>
                  <a:pt x="1201653" y="385683"/>
                </a:lnTo>
                <a:lnTo>
                  <a:pt x="1203730" y="399960"/>
                </a:lnTo>
                <a:lnTo>
                  <a:pt x="1205059" y="415591"/>
                </a:lnTo>
                <a:lnTo>
                  <a:pt x="1205890" y="432657"/>
                </a:lnTo>
                <a:lnTo>
                  <a:pt x="1206222" y="451413"/>
                </a:lnTo>
                <a:lnTo>
                  <a:pt x="1206305" y="472028"/>
                </a:lnTo>
                <a:lnTo>
                  <a:pt x="1206056" y="494501"/>
                </a:lnTo>
                <a:lnTo>
                  <a:pt x="1205558" y="518918"/>
                </a:lnTo>
                <a:lnTo>
                  <a:pt x="1205059" y="545700"/>
                </a:lnTo>
                <a:lnTo>
                  <a:pt x="1204478" y="574849"/>
                </a:lnTo>
                <a:lnTo>
                  <a:pt x="1203979" y="606446"/>
                </a:lnTo>
                <a:lnTo>
                  <a:pt x="1203564" y="640833"/>
                </a:lnTo>
                <a:lnTo>
                  <a:pt x="1203398" y="677923"/>
                </a:lnTo>
                <a:lnTo>
                  <a:pt x="1203564" y="715012"/>
                </a:lnTo>
                <a:lnTo>
                  <a:pt x="1203979" y="749398"/>
                </a:lnTo>
                <a:lnTo>
                  <a:pt x="1204478" y="780996"/>
                </a:lnTo>
                <a:lnTo>
                  <a:pt x="1205059" y="810144"/>
                </a:lnTo>
                <a:lnTo>
                  <a:pt x="1205558" y="836927"/>
                </a:lnTo>
                <a:lnTo>
                  <a:pt x="1206056" y="861344"/>
                </a:lnTo>
                <a:lnTo>
                  <a:pt x="1206305" y="883817"/>
                </a:lnTo>
                <a:lnTo>
                  <a:pt x="1206222" y="904431"/>
                </a:lnTo>
                <a:lnTo>
                  <a:pt x="1205890" y="923188"/>
                </a:lnTo>
                <a:lnTo>
                  <a:pt x="1205059" y="940254"/>
                </a:lnTo>
                <a:lnTo>
                  <a:pt x="1203730" y="955884"/>
                </a:lnTo>
                <a:lnTo>
                  <a:pt x="1201736" y="970162"/>
                </a:lnTo>
                <a:lnTo>
                  <a:pt x="1199078" y="983257"/>
                </a:lnTo>
                <a:lnTo>
                  <a:pt x="1195588" y="995340"/>
                </a:lnTo>
                <a:lnTo>
                  <a:pt x="1191268" y="1006491"/>
                </a:lnTo>
                <a:lnTo>
                  <a:pt x="1186034" y="1016884"/>
                </a:lnTo>
                <a:lnTo>
                  <a:pt x="1179720" y="1026683"/>
                </a:lnTo>
                <a:lnTo>
                  <a:pt x="1172243" y="1036062"/>
                </a:lnTo>
                <a:lnTo>
                  <a:pt x="1163685" y="1045102"/>
                </a:lnTo>
                <a:lnTo>
                  <a:pt x="1153717" y="1053889"/>
                </a:lnTo>
                <a:lnTo>
                  <a:pt x="1142418" y="1062844"/>
                </a:lnTo>
                <a:lnTo>
                  <a:pt x="1129706" y="1071800"/>
                </a:lnTo>
                <a:lnTo>
                  <a:pt x="1115334" y="1081093"/>
                </a:lnTo>
                <a:lnTo>
                  <a:pt x="1099466" y="1090809"/>
                </a:lnTo>
                <a:lnTo>
                  <a:pt x="1081770" y="1101032"/>
                </a:lnTo>
                <a:lnTo>
                  <a:pt x="1062330" y="1112016"/>
                </a:lnTo>
                <a:lnTo>
                  <a:pt x="1040979" y="1123928"/>
                </a:lnTo>
                <a:lnTo>
                  <a:pt x="1017799" y="1136855"/>
                </a:lnTo>
                <a:lnTo>
                  <a:pt x="992377" y="1150964"/>
                </a:lnTo>
                <a:lnTo>
                  <a:pt x="964961" y="1166256"/>
                </a:lnTo>
                <a:lnTo>
                  <a:pt x="935219" y="1183069"/>
                </a:lnTo>
                <a:lnTo>
                  <a:pt x="903317" y="1201572"/>
                </a:lnTo>
                <a:lnTo>
                  <a:pt x="871414" y="1220159"/>
                </a:lnTo>
                <a:lnTo>
                  <a:pt x="842088" y="1237732"/>
                </a:lnTo>
                <a:lnTo>
                  <a:pt x="815170" y="1253954"/>
                </a:lnTo>
                <a:lnTo>
                  <a:pt x="790412" y="1269077"/>
                </a:lnTo>
                <a:lnTo>
                  <a:pt x="767649" y="1282848"/>
                </a:lnTo>
                <a:lnTo>
                  <a:pt x="746796" y="1295606"/>
                </a:lnTo>
                <a:lnTo>
                  <a:pt x="727605" y="1307011"/>
                </a:lnTo>
                <a:lnTo>
                  <a:pt x="709992" y="1317318"/>
                </a:lnTo>
                <a:lnTo>
                  <a:pt x="693708" y="1326274"/>
                </a:lnTo>
                <a:lnTo>
                  <a:pt x="678588" y="1334131"/>
                </a:lnTo>
                <a:lnTo>
                  <a:pt x="664465" y="1340721"/>
                </a:lnTo>
                <a:lnTo>
                  <a:pt x="651172" y="1346213"/>
                </a:lnTo>
                <a:lnTo>
                  <a:pt x="638628" y="1350437"/>
                </a:lnTo>
                <a:lnTo>
                  <a:pt x="626498" y="1353394"/>
                </a:lnTo>
                <a:lnTo>
                  <a:pt x="614700" y="1355253"/>
                </a:lnTo>
                <a:lnTo>
                  <a:pt x="603236" y="1355844"/>
                </a:lnTo>
                <a:lnTo>
                  <a:pt x="591605" y="1355253"/>
                </a:lnTo>
                <a:lnTo>
                  <a:pt x="579807" y="1353394"/>
                </a:lnTo>
                <a:lnTo>
                  <a:pt x="567679" y="1350437"/>
                </a:lnTo>
                <a:lnTo>
                  <a:pt x="555133" y="1346213"/>
                </a:lnTo>
                <a:lnTo>
                  <a:pt x="541841" y="1340721"/>
                </a:lnTo>
                <a:lnTo>
                  <a:pt x="527718" y="1334131"/>
                </a:lnTo>
                <a:lnTo>
                  <a:pt x="512597" y="1326274"/>
                </a:lnTo>
                <a:lnTo>
                  <a:pt x="496313" y="1317318"/>
                </a:lnTo>
                <a:lnTo>
                  <a:pt x="478700" y="1307011"/>
                </a:lnTo>
                <a:lnTo>
                  <a:pt x="459509" y="1295606"/>
                </a:lnTo>
                <a:lnTo>
                  <a:pt x="438657" y="1282848"/>
                </a:lnTo>
                <a:lnTo>
                  <a:pt x="415893" y="1269077"/>
                </a:lnTo>
                <a:lnTo>
                  <a:pt x="391135" y="1253954"/>
                </a:lnTo>
                <a:lnTo>
                  <a:pt x="364218" y="1237732"/>
                </a:lnTo>
                <a:lnTo>
                  <a:pt x="334891" y="1220159"/>
                </a:lnTo>
                <a:lnTo>
                  <a:pt x="302989" y="1201572"/>
                </a:lnTo>
                <a:lnTo>
                  <a:pt x="271087" y="1183069"/>
                </a:lnTo>
                <a:lnTo>
                  <a:pt x="241345" y="1166256"/>
                </a:lnTo>
                <a:lnTo>
                  <a:pt x="213929" y="1150880"/>
                </a:lnTo>
                <a:lnTo>
                  <a:pt x="188506" y="1136770"/>
                </a:lnTo>
                <a:lnTo>
                  <a:pt x="165327" y="1123928"/>
                </a:lnTo>
                <a:lnTo>
                  <a:pt x="143976" y="1112016"/>
                </a:lnTo>
                <a:lnTo>
                  <a:pt x="124536" y="1101032"/>
                </a:lnTo>
                <a:lnTo>
                  <a:pt x="106923" y="1090809"/>
                </a:lnTo>
                <a:lnTo>
                  <a:pt x="90971" y="1081008"/>
                </a:lnTo>
                <a:lnTo>
                  <a:pt x="76599" y="1071800"/>
                </a:lnTo>
                <a:lnTo>
                  <a:pt x="63971" y="1062844"/>
                </a:lnTo>
                <a:lnTo>
                  <a:pt x="52589" y="1053889"/>
                </a:lnTo>
                <a:lnTo>
                  <a:pt x="42620" y="1045102"/>
                </a:lnTo>
                <a:lnTo>
                  <a:pt x="34063" y="1036062"/>
                </a:lnTo>
                <a:lnTo>
                  <a:pt x="26585" y="1026683"/>
                </a:lnTo>
                <a:lnTo>
                  <a:pt x="20272" y="1016884"/>
                </a:lnTo>
                <a:lnTo>
                  <a:pt x="15037" y="1006491"/>
                </a:lnTo>
                <a:lnTo>
                  <a:pt x="10717" y="995340"/>
                </a:lnTo>
                <a:lnTo>
                  <a:pt x="7228" y="983257"/>
                </a:lnTo>
                <a:lnTo>
                  <a:pt x="4653" y="970162"/>
                </a:lnTo>
                <a:lnTo>
                  <a:pt x="2576" y="955884"/>
                </a:lnTo>
                <a:lnTo>
                  <a:pt x="1247" y="940254"/>
                </a:lnTo>
                <a:lnTo>
                  <a:pt x="416" y="923188"/>
                </a:lnTo>
                <a:lnTo>
                  <a:pt x="83" y="904431"/>
                </a:lnTo>
                <a:lnTo>
                  <a:pt x="0" y="883817"/>
                </a:lnTo>
                <a:lnTo>
                  <a:pt x="249" y="861344"/>
                </a:lnTo>
                <a:lnTo>
                  <a:pt x="748" y="836927"/>
                </a:lnTo>
                <a:lnTo>
                  <a:pt x="1247" y="810144"/>
                </a:lnTo>
                <a:lnTo>
                  <a:pt x="1828" y="780996"/>
                </a:lnTo>
                <a:lnTo>
                  <a:pt x="2326" y="749398"/>
                </a:lnTo>
                <a:lnTo>
                  <a:pt x="2742" y="715012"/>
                </a:lnTo>
                <a:lnTo>
                  <a:pt x="2908" y="677923"/>
                </a:lnTo>
                <a:lnTo>
                  <a:pt x="2742" y="640833"/>
                </a:lnTo>
                <a:lnTo>
                  <a:pt x="2326" y="606446"/>
                </a:lnTo>
                <a:lnTo>
                  <a:pt x="1828" y="574849"/>
                </a:lnTo>
                <a:lnTo>
                  <a:pt x="1247" y="545700"/>
                </a:lnTo>
                <a:lnTo>
                  <a:pt x="748" y="518918"/>
                </a:lnTo>
                <a:lnTo>
                  <a:pt x="249" y="494501"/>
                </a:lnTo>
                <a:lnTo>
                  <a:pt x="0" y="472028"/>
                </a:lnTo>
                <a:lnTo>
                  <a:pt x="83" y="451413"/>
                </a:lnTo>
                <a:lnTo>
                  <a:pt x="416" y="432657"/>
                </a:lnTo>
                <a:lnTo>
                  <a:pt x="1247" y="415591"/>
                </a:lnTo>
                <a:lnTo>
                  <a:pt x="2576" y="399960"/>
                </a:lnTo>
                <a:lnTo>
                  <a:pt x="4570" y="385683"/>
                </a:lnTo>
                <a:lnTo>
                  <a:pt x="7228" y="372587"/>
                </a:lnTo>
                <a:lnTo>
                  <a:pt x="10717" y="360505"/>
                </a:lnTo>
                <a:lnTo>
                  <a:pt x="15037" y="349353"/>
                </a:lnTo>
                <a:lnTo>
                  <a:pt x="20272" y="338961"/>
                </a:lnTo>
                <a:lnTo>
                  <a:pt x="26585" y="329161"/>
                </a:lnTo>
                <a:lnTo>
                  <a:pt x="34063" y="319783"/>
                </a:lnTo>
                <a:lnTo>
                  <a:pt x="42620" y="310743"/>
                </a:lnTo>
                <a:lnTo>
                  <a:pt x="52589" y="301956"/>
                </a:lnTo>
                <a:lnTo>
                  <a:pt x="63888" y="293001"/>
                </a:lnTo>
                <a:lnTo>
                  <a:pt x="76599" y="284045"/>
                </a:lnTo>
                <a:lnTo>
                  <a:pt x="90971" y="274752"/>
                </a:lnTo>
                <a:lnTo>
                  <a:pt x="106839" y="265035"/>
                </a:lnTo>
                <a:lnTo>
                  <a:pt x="124536" y="254813"/>
                </a:lnTo>
                <a:lnTo>
                  <a:pt x="143976" y="243830"/>
                </a:lnTo>
                <a:lnTo>
                  <a:pt x="165327" y="231917"/>
                </a:lnTo>
                <a:lnTo>
                  <a:pt x="188506" y="218990"/>
                </a:lnTo>
                <a:lnTo>
                  <a:pt x="213929" y="204881"/>
                </a:lnTo>
                <a:lnTo>
                  <a:pt x="241345" y="189589"/>
                </a:lnTo>
                <a:lnTo>
                  <a:pt x="271087" y="172776"/>
                </a:lnTo>
                <a:lnTo>
                  <a:pt x="302989" y="154273"/>
                </a:lnTo>
                <a:lnTo>
                  <a:pt x="334891" y="135686"/>
                </a:lnTo>
                <a:lnTo>
                  <a:pt x="364218" y="118113"/>
                </a:lnTo>
                <a:lnTo>
                  <a:pt x="391135" y="101891"/>
                </a:lnTo>
                <a:lnTo>
                  <a:pt x="415893" y="86768"/>
                </a:lnTo>
                <a:lnTo>
                  <a:pt x="438657" y="72997"/>
                </a:lnTo>
                <a:lnTo>
                  <a:pt x="459509" y="60239"/>
                </a:lnTo>
                <a:lnTo>
                  <a:pt x="478700" y="48834"/>
                </a:lnTo>
                <a:lnTo>
                  <a:pt x="496313" y="38526"/>
                </a:lnTo>
                <a:lnTo>
                  <a:pt x="512597" y="29571"/>
                </a:lnTo>
                <a:lnTo>
                  <a:pt x="527718" y="21713"/>
                </a:lnTo>
                <a:lnTo>
                  <a:pt x="541841" y="15124"/>
                </a:lnTo>
                <a:lnTo>
                  <a:pt x="555133" y="9632"/>
                </a:lnTo>
                <a:lnTo>
                  <a:pt x="567679" y="5407"/>
                </a:lnTo>
                <a:lnTo>
                  <a:pt x="579807" y="2451"/>
                </a:lnTo>
                <a:lnTo>
                  <a:pt x="591605" y="592"/>
                </a:ln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114300"/>
          </a:effectLst>
        </p:spPr>
      </p:sp>
      <p:sp>
        <p:nvSpPr>
          <p:cNvPr id="166" name="Picture Placeholder 27">
            <a:extLst>
              <a:ext uri="{FF2B5EF4-FFF2-40B4-BE49-F238E27FC236}">
                <a16:creationId xmlns="" xmlns:a16="http://schemas.microsoft.com/office/drawing/2014/main" id="{58B3A2A8-7F26-4EB3-822B-4C7A90DC6B08}"/>
              </a:ext>
            </a:extLst>
          </p:cNvPr>
          <p:cNvSpPr txBox="1">
            <a:spLocks/>
          </p:cNvSpPr>
          <p:nvPr/>
        </p:nvSpPr>
        <p:spPr>
          <a:xfrm>
            <a:off x="4695653" y="2059619"/>
            <a:ext cx="2800694" cy="2738762"/>
          </a:xfrm>
          <a:custGeom>
            <a:avLst/>
            <a:gdLst>
              <a:gd name="connsiteX0" fmla="*/ 603236 w 1206305"/>
              <a:gd name="connsiteY0" fmla="*/ 0 h 1355844"/>
              <a:gd name="connsiteX1" fmla="*/ 614700 w 1206305"/>
              <a:gd name="connsiteY1" fmla="*/ 592 h 1355844"/>
              <a:gd name="connsiteX2" fmla="*/ 626498 w 1206305"/>
              <a:gd name="connsiteY2" fmla="*/ 2451 h 1355844"/>
              <a:gd name="connsiteX3" fmla="*/ 638628 w 1206305"/>
              <a:gd name="connsiteY3" fmla="*/ 5407 h 1355844"/>
              <a:gd name="connsiteX4" fmla="*/ 651172 w 1206305"/>
              <a:gd name="connsiteY4" fmla="*/ 9632 h 1355844"/>
              <a:gd name="connsiteX5" fmla="*/ 664465 w 1206305"/>
              <a:gd name="connsiteY5" fmla="*/ 15124 h 1355844"/>
              <a:gd name="connsiteX6" fmla="*/ 678588 w 1206305"/>
              <a:gd name="connsiteY6" fmla="*/ 21713 h 1355844"/>
              <a:gd name="connsiteX7" fmla="*/ 693708 w 1206305"/>
              <a:gd name="connsiteY7" fmla="*/ 29571 h 1355844"/>
              <a:gd name="connsiteX8" fmla="*/ 709992 w 1206305"/>
              <a:gd name="connsiteY8" fmla="*/ 38526 h 1355844"/>
              <a:gd name="connsiteX9" fmla="*/ 727605 w 1206305"/>
              <a:gd name="connsiteY9" fmla="*/ 48834 h 1355844"/>
              <a:gd name="connsiteX10" fmla="*/ 746796 w 1206305"/>
              <a:gd name="connsiteY10" fmla="*/ 60239 h 1355844"/>
              <a:gd name="connsiteX11" fmla="*/ 767649 w 1206305"/>
              <a:gd name="connsiteY11" fmla="*/ 72997 h 1355844"/>
              <a:gd name="connsiteX12" fmla="*/ 790412 w 1206305"/>
              <a:gd name="connsiteY12" fmla="*/ 86768 h 1355844"/>
              <a:gd name="connsiteX13" fmla="*/ 815170 w 1206305"/>
              <a:gd name="connsiteY13" fmla="*/ 101891 h 1355844"/>
              <a:gd name="connsiteX14" fmla="*/ 842088 w 1206305"/>
              <a:gd name="connsiteY14" fmla="*/ 118113 h 1355844"/>
              <a:gd name="connsiteX15" fmla="*/ 871414 w 1206305"/>
              <a:gd name="connsiteY15" fmla="*/ 135686 h 1355844"/>
              <a:gd name="connsiteX16" fmla="*/ 903317 w 1206305"/>
              <a:gd name="connsiteY16" fmla="*/ 154273 h 1355844"/>
              <a:gd name="connsiteX17" fmla="*/ 935219 w 1206305"/>
              <a:gd name="connsiteY17" fmla="*/ 172776 h 1355844"/>
              <a:gd name="connsiteX18" fmla="*/ 964961 w 1206305"/>
              <a:gd name="connsiteY18" fmla="*/ 189589 h 1355844"/>
              <a:gd name="connsiteX19" fmla="*/ 992377 w 1206305"/>
              <a:gd name="connsiteY19" fmla="*/ 204965 h 1355844"/>
              <a:gd name="connsiteX20" fmla="*/ 1017799 w 1206305"/>
              <a:gd name="connsiteY20" fmla="*/ 219074 h 1355844"/>
              <a:gd name="connsiteX21" fmla="*/ 1040979 w 1206305"/>
              <a:gd name="connsiteY21" fmla="*/ 231917 h 1355844"/>
              <a:gd name="connsiteX22" fmla="*/ 1062330 w 1206305"/>
              <a:gd name="connsiteY22" fmla="*/ 243830 h 1355844"/>
              <a:gd name="connsiteX23" fmla="*/ 1081770 w 1206305"/>
              <a:gd name="connsiteY23" fmla="*/ 254813 h 1355844"/>
              <a:gd name="connsiteX24" fmla="*/ 1099383 w 1206305"/>
              <a:gd name="connsiteY24" fmla="*/ 265035 h 1355844"/>
              <a:gd name="connsiteX25" fmla="*/ 1115334 w 1206305"/>
              <a:gd name="connsiteY25" fmla="*/ 274836 h 1355844"/>
              <a:gd name="connsiteX26" fmla="*/ 1129706 w 1206305"/>
              <a:gd name="connsiteY26" fmla="*/ 284045 h 1355844"/>
              <a:gd name="connsiteX27" fmla="*/ 1142335 w 1206305"/>
              <a:gd name="connsiteY27" fmla="*/ 293001 h 1355844"/>
              <a:gd name="connsiteX28" fmla="*/ 1153717 w 1206305"/>
              <a:gd name="connsiteY28" fmla="*/ 301956 h 1355844"/>
              <a:gd name="connsiteX29" fmla="*/ 1163685 w 1206305"/>
              <a:gd name="connsiteY29" fmla="*/ 310743 h 1355844"/>
              <a:gd name="connsiteX30" fmla="*/ 1172243 w 1206305"/>
              <a:gd name="connsiteY30" fmla="*/ 319783 h 1355844"/>
              <a:gd name="connsiteX31" fmla="*/ 1179720 w 1206305"/>
              <a:gd name="connsiteY31" fmla="*/ 329161 h 1355844"/>
              <a:gd name="connsiteX32" fmla="*/ 1186034 w 1206305"/>
              <a:gd name="connsiteY32" fmla="*/ 338961 h 1355844"/>
              <a:gd name="connsiteX33" fmla="*/ 1191268 w 1206305"/>
              <a:gd name="connsiteY33" fmla="*/ 349353 h 1355844"/>
              <a:gd name="connsiteX34" fmla="*/ 1195588 w 1206305"/>
              <a:gd name="connsiteY34" fmla="*/ 360505 h 1355844"/>
              <a:gd name="connsiteX35" fmla="*/ 1199078 w 1206305"/>
              <a:gd name="connsiteY35" fmla="*/ 372587 h 1355844"/>
              <a:gd name="connsiteX36" fmla="*/ 1201653 w 1206305"/>
              <a:gd name="connsiteY36" fmla="*/ 385683 h 1355844"/>
              <a:gd name="connsiteX37" fmla="*/ 1203730 w 1206305"/>
              <a:gd name="connsiteY37" fmla="*/ 399960 h 1355844"/>
              <a:gd name="connsiteX38" fmla="*/ 1205059 w 1206305"/>
              <a:gd name="connsiteY38" fmla="*/ 415591 h 1355844"/>
              <a:gd name="connsiteX39" fmla="*/ 1205890 w 1206305"/>
              <a:gd name="connsiteY39" fmla="*/ 432657 h 1355844"/>
              <a:gd name="connsiteX40" fmla="*/ 1206222 w 1206305"/>
              <a:gd name="connsiteY40" fmla="*/ 451413 h 1355844"/>
              <a:gd name="connsiteX41" fmla="*/ 1206305 w 1206305"/>
              <a:gd name="connsiteY41" fmla="*/ 472028 h 1355844"/>
              <a:gd name="connsiteX42" fmla="*/ 1206056 w 1206305"/>
              <a:gd name="connsiteY42" fmla="*/ 494501 h 1355844"/>
              <a:gd name="connsiteX43" fmla="*/ 1205558 w 1206305"/>
              <a:gd name="connsiteY43" fmla="*/ 518918 h 1355844"/>
              <a:gd name="connsiteX44" fmla="*/ 1205059 w 1206305"/>
              <a:gd name="connsiteY44" fmla="*/ 545700 h 1355844"/>
              <a:gd name="connsiteX45" fmla="*/ 1204478 w 1206305"/>
              <a:gd name="connsiteY45" fmla="*/ 574849 h 1355844"/>
              <a:gd name="connsiteX46" fmla="*/ 1203979 w 1206305"/>
              <a:gd name="connsiteY46" fmla="*/ 606446 h 1355844"/>
              <a:gd name="connsiteX47" fmla="*/ 1203564 w 1206305"/>
              <a:gd name="connsiteY47" fmla="*/ 640833 h 1355844"/>
              <a:gd name="connsiteX48" fmla="*/ 1203398 w 1206305"/>
              <a:gd name="connsiteY48" fmla="*/ 677923 h 1355844"/>
              <a:gd name="connsiteX49" fmla="*/ 1203564 w 1206305"/>
              <a:gd name="connsiteY49" fmla="*/ 715012 h 1355844"/>
              <a:gd name="connsiteX50" fmla="*/ 1203979 w 1206305"/>
              <a:gd name="connsiteY50" fmla="*/ 749398 h 1355844"/>
              <a:gd name="connsiteX51" fmla="*/ 1204478 w 1206305"/>
              <a:gd name="connsiteY51" fmla="*/ 780996 h 1355844"/>
              <a:gd name="connsiteX52" fmla="*/ 1205059 w 1206305"/>
              <a:gd name="connsiteY52" fmla="*/ 810144 h 1355844"/>
              <a:gd name="connsiteX53" fmla="*/ 1205558 w 1206305"/>
              <a:gd name="connsiteY53" fmla="*/ 836927 h 1355844"/>
              <a:gd name="connsiteX54" fmla="*/ 1206056 w 1206305"/>
              <a:gd name="connsiteY54" fmla="*/ 861344 h 1355844"/>
              <a:gd name="connsiteX55" fmla="*/ 1206305 w 1206305"/>
              <a:gd name="connsiteY55" fmla="*/ 883817 h 1355844"/>
              <a:gd name="connsiteX56" fmla="*/ 1206222 w 1206305"/>
              <a:gd name="connsiteY56" fmla="*/ 904431 h 1355844"/>
              <a:gd name="connsiteX57" fmla="*/ 1205890 w 1206305"/>
              <a:gd name="connsiteY57" fmla="*/ 923188 h 1355844"/>
              <a:gd name="connsiteX58" fmla="*/ 1205059 w 1206305"/>
              <a:gd name="connsiteY58" fmla="*/ 940254 h 1355844"/>
              <a:gd name="connsiteX59" fmla="*/ 1203730 w 1206305"/>
              <a:gd name="connsiteY59" fmla="*/ 955884 h 1355844"/>
              <a:gd name="connsiteX60" fmla="*/ 1201736 w 1206305"/>
              <a:gd name="connsiteY60" fmla="*/ 970162 h 1355844"/>
              <a:gd name="connsiteX61" fmla="*/ 1199078 w 1206305"/>
              <a:gd name="connsiteY61" fmla="*/ 983257 h 1355844"/>
              <a:gd name="connsiteX62" fmla="*/ 1195588 w 1206305"/>
              <a:gd name="connsiteY62" fmla="*/ 995340 h 1355844"/>
              <a:gd name="connsiteX63" fmla="*/ 1191268 w 1206305"/>
              <a:gd name="connsiteY63" fmla="*/ 1006491 h 1355844"/>
              <a:gd name="connsiteX64" fmla="*/ 1186034 w 1206305"/>
              <a:gd name="connsiteY64" fmla="*/ 1016884 h 1355844"/>
              <a:gd name="connsiteX65" fmla="*/ 1179720 w 1206305"/>
              <a:gd name="connsiteY65" fmla="*/ 1026683 h 1355844"/>
              <a:gd name="connsiteX66" fmla="*/ 1172243 w 1206305"/>
              <a:gd name="connsiteY66" fmla="*/ 1036062 h 1355844"/>
              <a:gd name="connsiteX67" fmla="*/ 1163685 w 1206305"/>
              <a:gd name="connsiteY67" fmla="*/ 1045102 h 1355844"/>
              <a:gd name="connsiteX68" fmla="*/ 1153717 w 1206305"/>
              <a:gd name="connsiteY68" fmla="*/ 1053889 h 1355844"/>
              <a:gd name="connsiteX69" fmla="*/ 1142418 w 1206305"/>
              <a:gd name="connsiteY69" fmla="*/ 1062844 h 1355844"/>
              <a:gd name="connsiteX70" fmla="*/ 1129706 w 1206305"/>
              <a:gd name="connsiteY70" fmla="*/ 1071800 h 1355844"/>
              <a:gd name="connsiteX71" fmla="*/ 1115334 w 1206305"/>
              <a:gd name="connsiteY71" fmla="*/ 1081093 h 1355844"/>
              <a:gd name="connsiteX72" fmla="*/ 1099466 w 1206305"/>
              <a:gd name="connsiteY72" fmla="*/ 1090809 h 1355844"/>
              <a:gd name="connsiteX73" fmla="*/ 1081770 w 1206305"/>
              <a:gd name="connsiteY73" fmla="*/ 1101032 h 1355844"/>
              <a:gd name="connsiteX74" fmla="*/ 1062330 w 1206305"/>
              <a:gd name="connsiteY74" fmla="*/ 1112016 h 1355844"/>
              <a:gd name="connsiteX75" fmla="*/ 1040979 w 1206305"/>
              <a:gd name="connsiteY75" fmla="*/ 1123928 h 1355844"/>
              <a:gd name="connsiteX76" fmla="*/ 1017799 w 1206305"/>
              <a:gd name="connsiteY76" fmla="*/ 1136855 h 1355844"/>
              <a:gd name="connsiteX77" fmla="*/ 992377 w 1206305"/>
              <a:gd name="connsiteY77" fmla="*/ 1150964 h 1355844"/>
              <a:gd name="connsiteX78" fmla="*/ 964961 w 1206305"/>
              <a:gd name="connsiteY78" fmla="*/ 1166256 h 1355844"/>
              <a:gd name="connsiteX79" fmla="*/ 935219 w 1206305"/>
              <a:gd name="connsiteY79" fmla="*/ 1183069 h 1355844"/>
              <a:gd name="connsiteX80" fmla="*/ 903317 w 1206305"/>
              <a:gd name="connsiteY80" fmla="*/ 1201572 h 1355844"/>
              <a:gd name="connsiteX81" fmla="*/ 871414 w 1206305"/>
              <a:gd name="connsiteY81" fmla="*/ 1220159 h 1355844"/>
              <a:gd name="connsiteX82" fmla="*/ 842088 w 1206305"/>
              <a:gd name="connsiteY82" fmla="*/ 1237732 h 1355844"/>
              <a:gd name="connsiteX83" fmla="*/ 815170 w 1206305"/>
              <a:gd name="connsiteY83" fmla="*/ 1253954 h 1355844"/>
              <a:gd name="connsiteX84" fmla="*/ 790412 w 1206305"/>
              <a:gd name="connsiteY84" fmla="*/ 1269077 h 1355844"/>
              <a:gd name="connsiteX85" fmla="*/ 767649 w 1206305"/>
              <a:gd name="connsiteY85" fmla="*/ 1282848 h 1355844"/>
              <a:gd name="connsiteX86" fmla="*/ 746796 w 1206305"/>
              <a:gd name="connsiteY86" fmla="*/ 1295606 h 1355844"/>
              <a:gd name="connsiteX87" fmla="*/ 727605 w 1206305"/>
              <a:gd name="connsiteY87" fmla="*/ 1307011 h 1355844"/>
              <a:gd name="connsiteX88" fmla="*/ 709992 w 1206305"/>
              <a:gd name="connsiteY88" fmla="*/ 1317318 h 1355844"/>
              <a:gd name="connsiteX89" fmla="*/ 693708 w 1206305"/>
              <a:gd name="connsiteY89" fmla="*/ 1326274 h 1355844"/>
              <a:gd name="connsiteX90" fmla="*/ 678588 w 1206305"/>
              <a:gd name="connsiteY90" fmla="*/ 1334131 h 1355844"/>
              <a:gd name="connsiteX91" fmla="*/ 664465 w 1206305"/>
              <a:gd name="connsiteY91" fmla="*/ 1340721 h 1355844"/>
              <a:gd name="connsiteX92" fmla="*/ 651172 w 1206305"/>
              <a:gd name="connsiteY92" fmla="*/ 1346213 h 1355844"/>
              <a:gd name="connsiteX93" fmla="*/ 638628 w 1206305"/>
              <a:gd name="connsiteY93" fmla="*/ 1350437 h 1355844"/>
              <a:gd name="connsiteX94" fmla="*/ 626498 w 1206305"/>
              <a:gd name="connsiteY94" fmla="*/ 1353394 h 1355844"/>
              <a:gd name="connsiteX95" fmla="*/ 614700 w 1206305"/>
              <a:gd name="connsiteY95" fmla="*/ 1355253 h 1355844"/>
              <a:gd name="connsiteX96" fmla="*/ 603236 w 1206305"/>
              <a:gd name="connsiteY96" fmla="*/ 1355844 h 1355844"/>
              <a:gd name="connsiteX97" fmla="*/ 591605 w 1206305"/>
              <a:gd name="connsiteY97" fmla="*/ 1355253 h 1355844"/>
              <a:gd name="connsiteX98" fmla="*/ 579807 w 1206305"/>
              <a:gd name="connsiteY98" fmla="*/ 1353394 h 1355844"/>
              <a:gd name="connsiteX99" fmla="*/ 567679 w 1206305"/>
              <a:gd name="connsiteY99" fmla="*/ 1350437 h 1355844"/>
              <a:gd name="connsiteX100" fmla="*/ 555133 w 1206305"/>
              <a:gd name="connsiteY100" fmla="*/ 1346213 h 1355844"/>
              <a:gd name="connsiteX101" fmla="*/ 541841 w 1206305"/>
              <a:gd name="connsiteY101" fmla="*/ 1340721 h 1355844"/>
              <a:gd name="connsiteX102" fmla="*/ 527718 w 1206305"/>
              <a:gd name="connsiteY102" fmla="*/ 1334131 h 1355844"/>
              <a:gd name="connsiteX103" fmla="*/ 512597 w 1206305"/>
              <a:gd name="connsiteY103" fmla="*/ 1326274 h 1355844"/>
              <a:gd name="connsiteX104" fmla="*/ 496313 w 1206305"/>
              <a:gd name="connsiteY104" fmla="*/ 1317318 h 1355844"/>
              <a:gd name="connsiteX105" fmla="*/ 478700 w 1206305"/>
              <a:gd name="connsiteY105" fmla="*/ 1307011 h 1355844"/>
              <a:gd name="connsiteX106" fmla="*/ 459509 w 1206305"/>
              <a:gd name="connsiteY106" fmla="*/ 1295606 h 1355844"/>
              <a:gd name="connsiteX107" fmla="*/ 438657 w 1206305"/>
              <a:gd name="connsiteY107" fmla="*/ 1282848 h 1355844"/>
              <a:gd name="connsiteX108" fmla="*/ 415893 w 1206305"/>
              <a:gd name="connsiteY108" fmla="*/ 1269077 h 1355844"/>
              <a:gd name="connsiteX109" fmla="*/ 391135 w 1206305"/>
              <a:gd name="connsiteY109" fmla="*/ 1253954 h 1355844"/>
              <a:gd name="connsiteX110" fmla="*/ 364218 w 1206305"/>
              <a:gd name="connsiteY110" fmla="*/ 1237732 h 1355844"/>
              <a:gd name="connsiteX111" fmla="*/ 334891 w 1206305"/>
              <a:gd name="connsiteY111" fmla="*/ 1220159 h 1355844"/>
              <a:gd name="connsiteX112" fmla="*/ 302989 w 1206305"/>
              <a:gd name="connsiteY112" fmla="*/ 1201572 h 1355844"/>
              <a:gd name="connsiteX113" fmla="*/ 271087 w 1206305"/>
              <a:gd name="connsiteY113" fmla="*/ 1183069 h 1355844"/>
              <a:gd name="connsiteX114" fmla="*/ 241345 w 1206305"/>
              <a:gd name="connsiteY114" fmla="*/ 1166256 h 1355844"/>
              <a:gd name="connsiteX115" fmla="*/ 213929 w 1206305"/>
              <a:gd name="connsiteY115" fmla="*/ 1150880 h 1355844"/>
              <a:gd name="connsiteX116" fmla="*/ 188506 w 1206305"/>
              <a:gd name="connsiteY116" fmla="*/ 1136770 h 1355844"/>
              <a:gd name="connsiteX117" fmla="*/ 165327 w 1206305"/>
              <a:gd name="connsiteY117" fmla="*/ 1123928 h 1355844"/>
              <a:gd name="connsiteX118" fmla="*/ 143976 w 1206305"/>
              <a:gd name="connsiteY118" fmla="*/ 1112016 h 1355844"/>
              <a:gd name="connsiteX119" fmla="*/ 124536 w 1206305"/>
              <a:gd name="connsiteY119" fmla="*/ 1101032 h 1355844"/>
              <a:gd name="connsiteX120" fmla="*/ 106923 w 1206305"/>
              <a:gd name="connsiteY120" fmla="*/ 1090809 h 1355844"/>
              <a:gd name="connsiteX121" fmla="*/ 90971 w 1206305"/>
              <a:gd name="connsiteY121" fmla="*/ 1081008 h 1355844"/>
              <a:gd name="connsiteX122" fmla="*/ 76599 w 1206305"/>
              <a:gd name="connsiteY122" fmla="*/ 1071800 h 1355844"/>
              <a:gd name="connsiteX123" fmla="*/ 63971 w 1206305"/>
              <a:gd name="connsiteY123" fmla="*/ 1062844 h 1355844"/>
              <a:gd name="connsiteX124" fmla="*/ 52589 w 1206305"/>
              <a:gd name="connsiteY124" fmla="*/ 1053889 h 1355844"/>
              <a:gd name="connsiteX125" fmla="*/ 42620 w 1206305"/>
              <a:gd name="connsiteY125" fmla="*/ 1045102 h 1355844"/>
              <a:gd name="connsiteX126" fmla="*/ 34063 w 1206305"/>
              <a:gd name="connsiteY126" fmla="*/ 1036062 h 1355844"/>
              <a:gd name="connsiteX127" fmla="*/ 26585 w 1206305"/>
              <a:gd name="connsiteY127" fmla="*/ 1026683 h 1355844"/>
              <a:gd name="connsiteX128" fmla="*/ 20272 w 1206305"/>
              <a:gd name="connsiteY128" fmla="*/ 1016884 h 1355844"/>
              <a:gd name="connsiteX129" fmla="*/ 15037 w 1206305"/>
              <a:gd name="connsiteY129" fmla="*/ 1006491 h 1355844"/>
              <a:gd name="connsiteX130" fmla="*/ 10717 w 1206305"/>
              <a:gd name="connsiteY130" fmla="*/ 995340 h 1355844"/>
              <a:gd name="connsiteX131" fmla="*/ 7228 w 1206305"/>
              <a:gd name="connsiteY131" fmla="*/ 983257 h 1355844"/>
              <a:gd name="connsiteX132" fmla="*/ 4653 w 1206305"/>
              <a:gd name="connsiteY132" fmla="*/ 970162 h 1355844"/>
              <a:gd name="connsiteX133" fmla="*/ 2576 w 1206305"/>
              <a:gd name="connsiteY133" fmla="*/ 955884 h 1355844"/>
              <a:gd name="connsiteX134" fmla="*/ 1247 w 1206305"/>
              <a:gd name="connsiteY134" fmla="*/ 940254 h 1355844"/>
              <a:gd name="connsiteX135" fmla="*/ 416 w 1206305"/>
              <a:gd name="connsiteY135" fmla="*/ 923188 h 1355844"/>
              <a:gd name="connsiteX136" fmla="*/ 83 w 1206305"/>
              <a:gd name="connsiteY136" fmla="*/ 904431 h 1355844"/>
              <a:gd name="connsiteX137" fmla="*/ 0 w 1206305"/>
              <a:gd name="connsiteY137" fmla="*/ 883817 h 1355844"/>
              <a:gd name="connsiteX138" fmla="*/ 249 w 1206305"/>
              <a:gd name="connsiteY138" fmla="*/ 861344 h 1355844"/>
              <a:gd name="connsiteX139" fmla="*/ 748 w 1206305"/>
              <a:gd name="connsiteY139" fmla="*/ 836927 h 1355844"/>
              <a:gd name="connsiteX140" fmla="*/ 1247 w 1206305"/>
              <a:gd name="connsiteY140" fmla="*/ 810144 h 1355844"/>
              <a:gd name="connsiteX141" fmla="*/ 1828 w 1206305"/>
              <a:gd name="connsiteY141" fmla="*/ 780996 h 1355844"/>
              <a:gd name="connsiteX142" fmla="*/ 2326 w 1206305"/>
              <a:gd name="connsiteY142" fmla="*/ 749398 h 1355844"/>
              <a:gd name="connsiteX143" fmla="*/ 2742 w 1206305"/>
              <a:gd name="connsiteY143" fmla="*/ 715012 h 1355844"/>
              <a:gd name="connsiteX144" fmla="*/ 2908 w 1206305"/>
              <a:gd name="connsiteY144" fmla="*/ 677923 h 1355844"/>
              <a:gd name="connsiteX145" fmla="*/ 2742 w 1206305"/>
              <a:gd name="connsiteY145" fmla="*/ 640833 h 1355844"/>
              <a:gd name="connsiteX146" fmla="*/ 2326 w 1206305"/>
              <a:gd name="connsiteY146" fmla="*/ 606446 h 1355844"/>
              <a:gd name="connsiteX147" fmla="*/ 1828 w 1206305"/>
              <a:gd name="connsiteY147" fmla="*/ 574849 h 1355844"/>
              <a:gd name="connsiteX148" fmla="*/ 1247 w 1206305"/>
              <a:gd name="connsiteY148" fmla="*/ 545700 h 1355844"/>
              <a:gd name="connsiteX149" fmla="*/ 748 w 1206305"/>
              <a:gd name="connsiteY149" fmla="*/ 518918 h 1355844"/>
              <a:gd name="connsiteX150" fmla="*/ 249 w 1206305"/>
              <a:gd name="connsiteY150" fmla="*/ 494501 h 1355844"/>
              <a:gd name="connsiteX151" fmla="*/ 0 w 1206305"/>
              <a:gd name="connsiteY151" fmla="*/ 472028 h 1355844"/>
              <a:gd name="connsiteX152" fmla="*/ 83 w 1206305"/>
              <a:gd name="connsiteY152" fmla="*/ 451413 h 1355844"/>
              <a:gd name="connsiteX153" fmla="*/ 416 w 1206305"/>
              <a:gd name="connsiteY153" fmla="*/ 432657 h 1355844"/>
              <a:gd name="connsiteX154" fmla="*/ 1247 w 1206305"/>
              <a:gd name="connsiteY154" fmla="*/ 415591 h 1355844"/>
              <a:gd name="connsiteX155" fmla="*/ 2576 w 1206305"/>
              <a:gd name="connsiteY155" fmla="*/ 399960 h 1355844"/>
              <a:gd name="connsiteX156" fmla="*/ 4570 w 1206305"/>
              <a:gd name="connsiteY156" fmla="*/ 385683 h 1355844"/>
              <a:gd name="connsiteX157" fmla="*/ 7228 w 1206305"/>
              <a:gd name="connsiteY157" fmla="*/ 372587 h 1355844"/>
              <a:gd name="connsiteX158" fmla="*/ 10717 w 1206305"/>
              <a:gd name="connsiteY158" fmla="*/ 360505 h 1355844"/>
              <a:gd name="connsiteX159" fmla="*/ 15037 w 1206305"/>
              <a:gd name="connsiteY159" fmla="*/ 349353 h 1355844"/>
              <a:gd name="connsiteX160" fmla="*/ 20272 w 1206305"/>
              <a:gd name="connsiteY160" fmla="*/ 338961 h 1355844"/>
              <a:gd name="connsiteX161" fmla="*/ 26585 w 1206305"/>
              <a:gd name="connsiteY161" fmla="*/ 329161 h 1355844"/>
              <a:gd name="connsiteX162" fmla="*/ 34063 w 1206305"/>
              <a:gd name="connsiteY162" fmla="*/ 319783 h 1355844"/>
              <a:gd name="connsiteX163" fmla="*/ 42620 w 1206305"/>
              <a:gd name="connsiteY163" fmla="*/ 310743 h 1355844"/>
              <a:gd name="connsiteX164" fmla="*/ 52589 w 1206305"/>
              <a:gd name="connsiteY164" fmla="*/ 301956 h 1355844"/>
              <a:gd name="connsiteX165" fmla="*/ 63888 w 1206305"/>
              <a:gd name="connsiteY165" fmla="*/ 293001 h 1355844"/>
              <a:gd name="connsiteX166" fmla="*/ 76599 w 1206305"/>
              <a:gd name="connsiteY166" fmla="*/ 284045 h 1355844"/>
              <a:gd name="connsiteX167" fmla="*/ 90971 w 1206305"/>
              <a:gd name="connsiteY167" fmla="*/ 274752 h 1355844"/>
              <a:gd name="connsiteX168" fmla="*/ 106839 w 1206305"/>
              <a:gd name="connsiteY168" fmla="*/ 265035 h 1355844"/>
              <a:gd name="connsiteX169" fmla="*/ 124536 w 1206305"/>
              <a:gd name="connsiteY169" fmla="*/ 254813 h 1355844"/>
              <a:gd name="connsiteX170" fmla="*/ 143976 w 1206305"/>
              <a:gd name="connsiteY170" fmla="*/ 243830 h 1355844"/>
              <a:gd name="connsiteX171" fmla="*/ 165327 w 1206305"/>
              <a:gd name="connsiteY171" fmla="*/ 231917 h 1355844"/>
              <a:gd name="connsiteX172" fmla="*/ 188506 w 1206305"/>
              <a:gd name="connsiteY172" fmla="*/ 218990 h 1355844"/>
              <a:gd name="connsiteX173" fmla="*/ 213929 w 1206305"/>
              <a:gd name="connsiteY173" fmla="*/ 204881 h 1355844"/>
              <a:gd name="connsiteX174" fmla="*/ 241345 w 1206305"/>
              <a:gd name="connsiteY174" fmla="*/ 189589 h 1355844"/>
              <a:gd name="connsiteX175" fmla="*/ 271087 w 1206305"/>
              <a:gd name="connsiteY175" fmla="*/ 172776 h 1355844"/>
              <a:gd name="connsiteX176" fmla="*/ 302989 w 1206305"/>
              <a:gd name="connsiteY176" fmla="*/ 154273 h 1355844"/>
              <a:gd name="connsiteX177" fmla="*/ 334891 w 1206305"/>
              <a:gd name="connsiteY177" fmla="*/ 135686 h 1355844"/>
              <a:gd name="connsiteX178" fmla="*/ 364218 w 1206305"/>
              <a:gd name="connsiteY178" fmla="*/ 118113 h 1355844"/>
              <a:gd name="connsiteX179" fmla="*/ 391135 w 1206305"/>
              <a:gd name="connsiteY179" fmla="*/ 101891 h 1355844"/>
              <a:gd name="connsiteX180" fmla="*/ 415893 w 1206305"/>
              <a:gd name="connsiteY180" fmla="*/ 86768 h 1355844"/>
              <a:gd name="connsiteX181" fmla="*/ 438657 w 1206305"/>
              <a:gd name="connsiteY181" fmla="*/ 72997 h 1355844"/>
              <a:gd name="connsiteX182" fmla="*/ 459509 w 1206305"/>
              <a:gd name="connsiteY182" fmla="*/ 60239 h 1355844"/>
              <a:gd name="connsiteX183" fmla="*/ 478700 w 1206305"/>
              <a:gd name="connsiteY183" fmla="*/ 48834 h 1355844"/>
              <a:gd name="connsiteX184" fmla="*/ 496313 w 1206305"/>
              <a:gd name="connsiteY184" fmla="*/ 38526 h 1355844"/>
              <a:gd name="connsiteX185" fmla="*/ 512597 w 1206305"/>
              <a:gd name="connsiteY185" fmla="*/ 29571 h 1355844"/>
              <a:gd name="connsiteX186" fmla="*/ 527718 w 1206305"/>
              <a:gd name="connsiteY186" fmla="*/ 21713 h 1355844"/>
              <a:gd name="connsiteX187" fmla="*/ 541841 w 1206305"/>
              <a:gd name="connsiteY187" fmla="*/ 15124 h 1355844"/>
              <a:gd name="connsiteX188" fmla="*/ 555133 w 1206305"/>
              <a:gd name="connsiteY188" fmla="*/ 9632 h 1355844"/>
              <a:gd name="connsiteX189" fmla="*/ 567679 w 1206305"/>
              <a:gd name="connsiteY189" fmla="*/ 5407 h 1355844"/>
              <a:gd name="connsiteX190" fmla="*/ 579807 w 1206305"/>
              <a:gd name="connsiteY190" fmla="*/ 2451 h 1355844"/>
              <a:gd name="connsiteX191" fmla="*/ 591605 w 1206305"/>
              <a:gd name="connsiteY191" fmla="*/ 592 h 135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206305" h="1355844">
                <a:moveTo>
                  <a:pt x="603236" y="0"/>
                </a:moveTo>
                <a:lnTo>
                  <a:pt x="614700" y="592"/>
                </a:lnTo>
                <a:lnTo>
                  <a:pt x="626498" y="2451"/>
                </a:lnTo>
                <a:lnTo>
                  <a:pt x="638628" y="5407"/>
                </a:lnTo>
                <a:lnTo>
                  <a:pt x="651172" y="9632"/>
                </a:lnTo>
                <a:lnTo>
                  <a:pt x="664465" y="15124"/>
                </a:lnTo>
                <a:lnTo>
                  <a:pt x="678588" y="21713"/>
                </a:lnTo>
                <a:lnTo>
                  <a:pt x="693708" y="29571"/>
                </a:lnTo>
                <a:lnTo>
                  <a:pt x="709992" y="38526"/>
                </a:lnTo>
                <a:lnTo>
                  <a:pt x="727605" y="48834"/>
                </a:lnTo>
                <a:lnTo>
                  <a:pt x="746796" y="60239"/>
                </a:lnTo>
                <a:lnTo>
                  <a:pt x="767649" y="72997"/>
                </a:lnTo>
                <a:lnTo>
                  <a:pt x="790412" y="86768"/>
                </a:lnTo>
                <a:lnTo>
                  <a:pt x="815170" y="101891"/>
                </a:lnTo>
                <a:lnTo>
                  <a:pt x="842088" y="118113"/>
                </a:lnTo>
                <a:lnTo>
                  <a:pt x="871414" y="135686"/>
                </a:lnTo>
                <a:lnTo>
                  <a:pt x="903317" y="154273"/>
                </a:lnTo>
                <a:lnTo>
                  <a:pt x="935219" y="172776"/>
                </a:lnTo>
                <a:lnTo>
                  <a:pt x="964961" y="189589"/>
                </a:lnTo>
                <a:lnTo>
                  <a:pt x="992377" y="204965"/>
                </a:lnTo>
                <a:lnTo>
                  <a:pt x="1017799" y="219074"/>
                </a:lnTo>
                <a:lnTo>
                  <a:pt x="1040979" y="231917"/>
                </a:lnTo>
                <a:lnTo>
                  <a:pt x="1062330" y="243830"/>
                </a:lnTo>
                <a:lnTo>
                  <a:pt x="1081770" y="254813"/>
                </a:lnTo>
                <a:lnTo>
                  <a:pt x="1099383" y="265035"/>
                </a:lnTo>
                <a:lnTo>
                  <a:pt x="1115334" y="274836"/>
                </a:lnTo>
                <a:lnTo>
                  <a:pt x="1129706" y="284045"/>
                </a:lnTo>
                <a:lnTo>
                  <a:pt x="1142335" y="293001"/>
                </a:lnTo>
                <a:lnTo>
                  <a:pt x="1153717" y="301956"/>
                </a:lnTo>
                <a:lnTo>
                  <a:pt x="1163685" y="310743"/>
                </a:lnTo>
                <a:lnTo>
                  <a:pt x="1172243" y="319783"/>
                </a:lnTo>
                <a:lnTo>
                  <a:pt x="1179720" y="329161"/>
                </a:lnTo>
                <a:lnTo>
                  <a:pt x="1186034" y="338961"/>
                </a:lnTo>
                <a:lnTo>
                  <a:pt x="1191268" y="349353"/>
                </a:lnTo>
                <a:lnTo>
                  <a:pt x="1195588" y="360505"/>
                </a:lnTo>
                <a:lnTo>
                  <a:pt x="1199078" y="372587"/>
                </a:lnTo>
                <a:lnTo>
                  <a:pt x="1201653" y="385683"/>
                </a:lnTo>
                <a:lnTo>
                  <a:pt x="1203730" y="399960"/>
                </a:lnTo>
                <a:lnTo>
                  <a:pt x="1205059" y="415591"/>
                </a:lnTo>
                <a:lnTo>
                  <a:pt x="1205890" y="432657"/>
                </a:lnTo>
                <a:lnTo>
                  <a:pt x="1206222" y="451413"/>
                </a:lnTo>
                <a:lnTo>
                  <a:pt x="1206305" y="472028"/>
                </a:lnTo>
                <a:lnTo>
                  <a:pt x="1206056" y="494501"/>
                </a:lnTo>
                <a:lnTo>
                  <a:pt x="1205558" y="518918"/>
                </a:lnTo>
                <a:lnTo>
                  <a:pt x="1205059" y="545700"/>
                </a:lnTo>
                <a:lnTo>
                  <a:pt x="1204478" y="574849"/>
                </a:lnTo>
                <a:lnTo>
                  <a:pt x="1203979" y="606446"/>
                </a:lnTo>
                <a:lnTo>
                  <a:pt x="1203564" y="640833"/>
                </a:lnTo>
                <a:lnTo>
                  <a:pt x="1203398" y="677923"/>
                </a:lnTo>
                <a:lnTo>
                  <a:pt x="1203564" y="715012"/>
                </a:lnTo>
                <a:lnTo>
                  <a:pt x="1203979" y="749398"/>
                </a:lnTo>
                <a:lnTo>
                  <a:pt x="1204478" y="780996"/>
                </a:lnTo>
                <a:lnTo>
                  <a:pt x="1205059" y="810144"/>
                </a:lnTo>
                <a:lnTo>
                  <a:pt x="1205558" y="836927"/>
                </a:lnTo>
                <a:lnTo>
                  <a:pt x="1206056" y="861344"/>
                </a:lnTo>
                <a:lnTo>
                  <a:pt x="1206305" y="883817"/>
                </a:lnTo>
                <a:lnTo>
                  <a:pt x="1206222" y="904431"/>
                </a:lnTo>
                <a:lnTo>
                  <a:pt x="1205890" y="923188"/>
                </a:lnTo>
                <a:lnTo>
                  <a:pt x="1205059" y="940254"/>
                </a:lnTo>
                <a:lnTo>
                  <a:pt x="1203730" y="955884"/>
                </a:lnTo>
                <a:lnTo>
                  <a:pt x="1201736" y="970162"/>
                </a:lnTo>
                <a:lnTo>
                  <a:pt x="1199078" y="983257"/>
                </a:lnTo>
                <a:lnTo>
                  <a:pt x="1195588" y="995340"/>
                </a:lnTo>
                <a:lnTo>
                  <a:pt x="1191268" y="1006491"/>
                </a:lnTo>
                <a:lnTo>
                  <a:pt x="1186034" y="1016884"/>
                </a:lnTo>
                <a:lnTo>
                  <a:pt x="1179720" y="1026683"/>
                </a:lnTo>
                <a:lnTo>
                  <a:pt x="1172243" y="1036062"/>
                </a:lnTo>
                <a:lnTo>
                  <a:pt x="1163685" y="1045102"/>
                </a:lnTo>
                <a:lnTo>
                  <a:pt x="1153717" y="1053889"/>
                </a:lnTo>
                <a:lnTo>
                  <a:pt x="1142418" y="1062844"/>
                </a:lnTo>
                <a:lnTo>
                  <a:pt x="1129706" y="1071800"/>
                </a:lnTo>
                <a:lnTo>
                  <a:pt x="1115334" y="1081093"/>
                </a:lnTo>
                <a:lnTo>
                  <a:pt x="1099466" y="1090809"/>
                </a:lnTo>
                <a:lnTo>
                  <a:pt x="1081770" y="1101032"/>
                </a:lnTo>
                <a:lnTo>
                  <a:pt x="1062330" y="1112016"/>
                </a:lnTo>
                <a:lnTo>
                  <a:pt x="1040979" y="1123928"/>
                </a:lnTo>
                <a:lnTo>
                  <a:pt x="1017799" y="1136855"/>
                </a:lnTo>
                <a:lnTo>
                  <a:pt x="992377" y="1150964"/>
                </a:lnTo>
                <a:lnTo>
                  <a:pt x="964961" y="1166256"/>
                </a:lnTo>
                <a:lnTo>
                  <a:pt x="935219" y="1183069"/>
                </a:lnTo>
                <a:lnTo>
                  <a:pt x="903317" y="1201572"/>
                </a:lnTo>
                <a:lnTo>
                  <a:pt x="871414" y="1220159"/>
                </a:lnTo>
                <a:lnTo>
                  <a:pt x="842088" y="1237732"/>
                </a:lnTo>
                <a:lnTo>
                  <a:pt x="815170" y="1253954"/>
                </a:lnTo>
                <a:lnTo>
                  <a:pt x="790412" y="1269077"/>
                </a:lnTo>
                <a:lnTo>
                  <a:pt x="767649" y="1282848"/>
                </a:lnTo>
                <a:lnTo>
                  <a:pt x="746796" y="1295606"/>
                </a:lnTo>
                <a:lnTo>
                  <a:pt x="727605" y="1307011"/>
                </a:lnTo>
                <a:lnTo>
                  <a:pt x="709992" y="1317318"/>
                </a:lnTo>
                <a:lnTo>
                  <a:pt x="693708" y="1326274"/>
                </a:lnTo>
                <a:lnTo>
                  <a:pt x="678588" y="1334131"/>
                </a:lnTo>
                <a:lnTo>
                  <a:pt x="664465" y="1340721"/>
                </a:lnTo>
                <a:lnTo>
                  <a:pt x="651172" y="1346213"/>
                </a:lnTo>
                <a:lnTo>
                  <a:pt x="638628" y="1350437"/>
                </a:lnTo>
                <a:lnTo>
                  <a:pt x="626498" y="1353394"/>
                </a:lnTo>
                <a:lnTo>
                  <a:pt x="614700" y="1355253"/>
                </a:lnTo>
                <a:lnTo>
                  <a:pt x="603236" y="1355844"/>
                </a:lnTo>
                <a:lnTo>
                  <a:pt x="591605" y="1355253"/>
                </a:lnTo>
                <a:lnTo>
                  <a:pt x="579807" y="1353394"/>
                </a:lnTo>
                <a:lnTo>
                  <a:pt x="567679" y="1350437"/>
                </a:lnTo>
                <a:lnTo>
                  <a:pt x="555133" y="1346213"/>
                </a:lnTo>
                <a:lnTo>
                  <a:pt x="541841" y="1340721"/>
                </a:lnTo>
                <a:lnTo>
                  <a:pt x="527718" y="1334131"/>
                </a:lnTo>
                <a:lnTo>
                  <a:pt x="512597" y="1326274"/>
                </a:lnTo>
                <a:lnTo>
                  <a:pt x="496313" y="1317318"/>
                </a:lnTo>
                <a:lnTo>
                  <a:pt x="478700" y="1307011"/>
                </a:lnTo>
                <a:lnTo>
                  <a:pt x="459509" y="1295606"/>
                </a:lnTo>
                <a:lnTo>
                  <a:pt x="438657" y="1282848"/>
                </a:lnTo>
                <a:lnTo>
                  <a:pt x="415893" y="1269077"/>
                </a:lnTo>
                <a:lnTo>
                  <a:pt x="391135" y="1253954"/>
                </a:lnTo>
                <a:lnTo>
                  <a:pt x="364218" y="1237732"/>
                </a:lnTo>
                <a:lnTo>
                  <a:pt x="334891" y="1220159"/>
                </a:lnTo>
                <a:lnTo>
                  <a:pt x="302989" y="1201572"/>
                </a:lnTo>
                <a:lnTo>
                  <a:pt x="271087" y="1183069"/>
                </a:lnTo>
                <a:lnTo>
                  <a:pt x="241345" y="1166256"/>
                </a:lnTo>
                <a:lnTo>
                  <a:pt x="213929" y="1150880"/>
                </a:lnTo>
                <a:lnTo>
                  <a:pt x="188506" y="1136770"/>
                </a:lnTo>
                <a:lnTo>
                  <a:pt x="165327" y="1123928"/>
                </a:lnTo>
                <a:lnTo>
                  <a:pt x="143976" y="1112016"/>
                </a:lnTo>
                <a:lnTo>
                  <a:pt x="124536" y="1101032"/>
                </a:lnTo>
                <a:lnTo>
                  <a:pt x="106923" y="1090809"/>
                </a:lnTo>
                <a:lnTo>
                  <a:pt x="90971" y="1081008"/>
                </a:lnTo>
                <a:lnTo>
                  <a:pt x="76599" y="1071800"/>
                </a:lnTo>
                <a:lnTo>
                  <a:pt x="63971" y="1062844"/>
                </a:lnTo>
                <a:lnTo>
                  <a:pt x="52589" y="1053889"/>
                </a:lnTo>
                <a:lnTo>
                  <a:pt x="42620" y="1045102"/>
                </a:lnTo>
                <a:lnTo>
                  <a:pt x="34063" y="1036062"/>
                </a:lnTo>
                <a:lnTo>
                  <a:pt x="26585" y="1026683"/>
                </a:lnTo>
                <a:lnTo>
                  <a:pt x="20272" y="1016884"/>
                </a:lnTo>
                <a:lnTo>
                  <a:pt x="15037" y="1006491"/>
                </a:lnTo>
                <a:lnTo>
                  <a:pt x="10717" y="995340"/>
                </a:lnTo>
                <a:lnTo>
                  <a:pt x="7228" y="983257"/>
                </a:lnTo>
                <a:lnTo>
                  <a:pt x="4653" y="970162"/>
                </a:lnTo>
                <a:lnTo>
                  <a:pt x="2576" y="955884"/>
                </a:lnTo>
                <a:lnTo>
                  <a:pt x="1247" y="940254"/>
                </a:lnTo>
                <a:lnTo>
                  <a:pt x="416" y="923188"/>
                </a:lnTo>
                <a:lnTo>
                  <a:pt x="83" y="904431"/>
                </a:lnTo>
                <a:lnTo>
                  <a:pt x="0" y="883817"/>
                </a:lnTo>
                <a:lnTo>
                  <a:pt x="249" y="861344"/>
                </a:lnTo>
                <a:lnTo>
                  <a:pt x="748" y="836927"/>
                </a:lnTo>
                <a:lnTo>
                  <a:pt x="1247" y="810144"/>
                </a:lnTo>
                <a:lnTo>
                  <a:pt x="1828" y="780996"/>
                </a:lnTo>
                <a:lnTo>
                  <a:pt x="2326" y="749398"/>
                </a:lnTo>
                <a:lnTo>
                  <a:pt x="2742" y="715012"/>
                </a:lnTo>
                <a:lnTo>
                  <a:pt x="2908" y="677923"/>
                </a:lnTo>
                <a:lnTo>
                  <a:pt x="2742" y="640833"/>
                </a:lnTo>
                <a:lnTo>
                  <a:pt x="2326" y="606446"/>
                </a:lnTo>
                <a:lnTo>
                  <a:pt x="1828" y="574849"/>
                </a:lnTo>
                <a:lnTo>
                  <a:pt x="1247" y="545700"/>
                </a:lnTo>
                <a:lnTo>
                  <a:pt x="748" y="518918"/>
                </a:lnTo>
                <a:lnTo>
                  <a:pt x="249" y="494501"/>
                </a:lnTo>
                <a:lnTo>
                  <a:pt x="0" y="472028"/>
                </a:lnTo>
                <a:lnTo>
                  <a:pt x="83" y="451413"/>
                </a:lnTo>
                <a:lnTo>
                  <a:pt x="416" y="432657"/>
                </a:lnTo>
                <a:lnTo>
                  <a:pt x="1247" y="415591"/>
                </a:lnTo>
                <a:lnTo>
                  <a:pt x="2576" y="399960"/>
                </a:lnTo>
                <a:lnTo>
                  <a:pt x="4570" y="385683"/>
                </a:lnTo>
                <a:lnTo>
                  <a:pt x="7228" y="372587"/>
                </a:lnTo>
                <a:lnTo>
                  <a:pt x="10717" y="360505"/>
                </a:lnTo>
                <a:lnTo>
                  <a:pt x="15037" y="349353"/>
                </a:lnTo>
                <a:lnTo>
                  <a:pt x="20272" y="338961"/>
                </a:lnTo>
                <a:lnTo>
                  <a:pt x="26585" y="329161"/>
                </a:lnTo>
                <a:lnTo>
                  <a:pt x="34063" y="319783"/>
                </a:lnTo>
                <a:lnTo>
                  <a:pt x="42620" y="310743"/>
                </a:lnTo>
                <a:lnTo>
                  <a:pt x="52589" y="301956"/>
                </a:lnTo>
                <a:lnTo>
                  <a:pt x="63888" y="293001"/>
                </a:lnTo>
                <a:lnTo>
                  <a:pt x="76599" y="284045"/>
                </a:lnTo>
                <a:lnTo>
                  <a:pt x="90971" y="274752"/>
                </a:lnTo>
                <a:lnTo>
                  <a:pt x="106839" y="265035"/>
                </a:lnTo>
                <a:lnTo>
                  <a:pt x="124536" y="254813"/>
                </a:lnTo>
                <a:lnTo>
                  <a:pt x="143976" y="243830"/>
                </a:lnTo>
                <a:lnTo>
                  <a:pt x="165327" y="231917"/>
                </a:lnTo>
                <a:lnTo>
                  <a:pt x="188506" y="218990"/>
                </a:lnTo>
                <a:lnTo>
                  <a:pt x="213929" y="204881"/>
                </a:lnTo>
                <a:lnTo>
                  <a:pt x="241345" y="189589"/>
                </a:lnTo>
                <a:lnTo>
                  <a:pt x="271087" y="172776"/>
                </a:lnTo>
                <a:lnTo>
                  <a:pt x="302989" y="154273"/>
                </a:lnTo>
                <a:lnTo>
                  <a:pt x="334891" y="135686"/>
                </a:lnTo>
                <a:lnTo>
                  <a:pt x="364218" y="118113"/>
                </a:lnTo>
                <a:lnTo>
                  <a:pt x="391135" y="101891"/>
                </a:lnTo>
                <a:lnTo>
                  <a:pt x="415893" y="86768"/>
                </a:lnTo>
                <a:lnTo>
                  <a:pt x="438657" y="72997"/>
                </a:lnTo>
                <a:lnTo>
                  <a:pt x="459509" y="60239"/>
                </a:lnTo>
                <a:lnTo>
                  <a:pt x="478700" y="48834"/>
                </a:lnTo>
                <a:lnTo>
                  <a:pt x="496313" y="38526"/>
                </a:lnTo>
                <a:lnTo>
                  <a:pt x="512597" y="29571"/>
                </a:lnTo>
                <a:lnTo>
                  <a:pt x="527718" y="21713"/>
                </a:lnTo>
                <a:lnTo>
                  <a:pt x="541841" y="15124"/>
                </a:lnTo>
                <a:lnTo>
                  <a:pt x="555133" y="9632"/>
                </a:lnTo>
                <a:lnTo>
                  <a:pt x="567679" y="5407"/>
                </a:lnTo>
                <a:lnTo>
                  <a:pt x="579807" y="2451"/>
                </a:lnTo>
                <a:lnTo>
                  <a:pt x="591605" y="592"/>
                </a:ln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50800"/>
          </a:effectLst>
        </p:spPr>
      </p:sp>
      <p:sp>
        <p:nvSpPr>
          <p:cNvPr id="167" name="Picture Placeholder 27">
            <a:extLst>
              <a:ext uri="{FF2B5EF4-FFF2-40B4-BE49-F238E27FC236}">
                <a16:creationId xmlns="" xmlns:a16="http://schemas.microsoft.com/office/drawing/2014/main" id="{B5AE3E50-66C7-441C-9F5A-CCF24AD3A077}"/>
              </a:ext>
            </a:extLst>
          </p:cNvPr>
          <p:cNvSpPr txBox="1">
            <a:spLocks/>
          </p:cNvSpPr>
          <p:nvPr/>
        </p:nvSpPr>
        <p:spPr>
          <a:xfrm>
            <a:off x="5258158" y="2609685"/>
            <a:ext cx="1675684" cy="1638630"/>
          </a:xfrm>
          <a:custGeom>
            <a:avLst/>
            <a:gdLst>
              <a:gd name="connsiteX0" fmla="*/ 603236 w 1206305"/>
              <a:gd name="connsiteY0" fmla="*/ 0 h 1355844"/>
              <a:gd name="connsiteX1" fmla="*/ 614700 w 1206305"/>
              <a:gd name="connsiteY1" fmla="*/ 592 h 1355844"/>
              <a:gd name="connsiteX2" fmla="*/ 626498 w 1206305"/>
              <a:gd name="connsiteY2" fmla="*/ 2451 h 1355844"/>
              <a:gd name="connsiteX3" fmla="*/ 638628 w 1206305"/>
              <a:gd name="connsiteY3" fmla="*/ 5407 h 1355844"/>
              <a:gd name="connsiteX4" fmla="*/ 651172 w 1206305"/>
              <a:gd name="connsiteY4" fmla="*/ 9632 h 1355844"/>
              <a:gd name="connsiteX5" fmla="*/ 664465 w 1206305"/>
              <a:gd name="connsiteY5" fmla="*/ 15124 h 1355844"/>
              <a:gd name="connsiteX6" fmla="*/ 678588 w 1206305"/>
              <a:gd name="connsiteY6" fmla="*/ 21713 h 1355844"/>
              <a:gd name="connsiteX7" fmla="*/ 693708 w 1206305"/>
              <a:gd name="connsiteY7" fmla="*/ 29571 h 1355844"/>
              <a:gd name="connsiteX8" fmla="*/ 709992 w 1206305"/>
              <a:gd name="connsiteY8" fmla="*/ 38526 h 1355844"/>
              <a:gd name="connsiteX9" fmla="*/ 727605 w 1206305"/>
              <a:gd name="connsiteY9" fmla="*/ 48834 h 1355844"/>
              <a:gd name="connsiteX10" fmla="*/ 746796 w 1206305"/>
              <a:gd name="connsiteY10" fmla="*/ 60239 h 1355844"/>
              <a:gd name="connsiteX11" fmla="*/ 767649 w 1206305"/>
              <a:gd name="connsiteY11" fmla="*/ 72997 h 1355844"/>
              <a:gd name="connsiteX12" fmla="*/ 790412 w 1206305"/>
              <a:gd name="connsiteY12" fmla="*/ 86768 h 1355844"/>
              <a:gd name="connsiteX13" fmla="*/ 815170 w 1206305"/>
              <a:gd name="connsiteY13" fmla="*/ 101891 h 1355844"/>
              <a:gd name="connsiteX14" fmla="*/ 842088 w 1206305"/>
              <a:gd name="connsiteY14" fmla="*/ 118113 h 1355844"/>
              <a:gd name="connsiteX15" fmla="*/ 871414 w 1206305"/>
              <a:gd name="connsiteY15" fmla="*/ 135686 h 1355844"/>
              <a:gd name="connsiteX16" fmla="*/ 903317 w 1206305"/>
              <a:gd name="connsiteY16" fmla="*/ 154273 h 1355844"/>
              <a:gd name="connsiteX17" fmla="*/ 935219 w 1206305"/>
              <a:gd name="connsiteY17" fmla="*/ 172776 h 1355844"/>
              <a:gd name="connsiteX18" fmla="*/ 964961 w 1206305"/>
              <a:gd name="connsiteY18" fmla="*/ 189589 h 1355844"/>
              <a:gd name="connsiteX19" fmla="*/ 992377 w 1206305"/>
              <a:gd name="connsiteY19" fmla="*/ 204965 h 1355844"/>
              <a:gd name="connsiteX20" fmla="*/ 1017799 w 1206305"/>
              <a:gd name="connsiteY20" fmla="*/ 219074 h 1355844"/>
              <a:gd name="connsiteX21" fmla="*/ 1040979 w 1206305"/>
              <a:gd name="connsiteY21" fmla="*/ 231917 h 1355844"/>
              <a:gd name="connsiteX22" fmla="*/ 1062330 w 1206305"/>
              <a:gd name="connsiteY22" fmla="*/ 243830 h 1355844"/>
              <a:gd name="connsiteX23" fmla="*/ 1081770 w 1206305"/>
              <a:gd name="connsiteY23" fmla="*/ 254813 h 1355844"/>
              <a:gd name="connsiteX24" fmla="*/ 1099383 w 1206305"/>
              <a:gd name="connsiteY24" fmla="*/ 265035 h 1355844"/>
              <a:gd name="connsiteX25" fmla="*/ 1115334 w 1206305"/>
              <a:gd name="connsiteY25" fmla="*/ 274836 h 1355844"/>
              <a:gd name="connsiteX26" fmla="*/ 1129706 w 1206305"/>
              <a:gd name="connsiteY26" fmla="*/ 284045 h 1355844"/>
              <a:gd name="connsiteX27" fmla="*/ 1142335 w 1206305"/>
              <a:gd name="connsiteY27" fmla="*/ 293001 h 1355844"/>
              <a:gd name="connsiteX28" fmla="*/ 1153717 w 1206305"/>
              <a:gd name="connsiteY28" fmla="*/ 301956 h 1355844"/>
              <a:gd name="connsiteX29" fmla="*/ 1163685 w 1206305"/>
              <a:gd name="connsiteY29" fmla="*/ 310743 h 1355844"/>
              <a:gd name="connsiteX30" fmla="*/ 1172243 w 1206305"/>
              <a:gd name="connsiteY30" fmla="*/ 319783 h 1355844"/>
              <a:gd name="connsiteX31" fmla="*/ 1179720 w 1206305"/>
              <a:gd name="connsiteY31" fmla="*/ 329161 h 1355844"/>
              <a:gd name="connsiteX32" fmla="*/ 1186034 w 1206305"/>
              <a:gd name="connsiteY32" fmla="*/ 338961 h 1355844"/>
              <a:gd name="connsiteX33" fmla="*/ 1191268 w 1206305"/>
              <a:gd name="connsiteY33" fmla="*/ 349353 h 1355844"/>
              <a:gd name="connsiteX34" fmla="*/ 1195588 w 1206305"/>
              <a:gd name="connsiteY34" fmla="*/ 360505 h 1355844"/>
              <a:gd name="connsiteX35" fmla="*/ 1199078 w 1206305"/>
              <a:gd name="connsiteY35" fmla="*/ 372587 h 1355844"/>
              <a:gd name="connsiteX36" fmla="*/ 1201653 w 1206305"/>
              <a:gd name="connsiteY36" fmla="*/ 385683 h 1355844"/>
              <a:gd name="connsiteX37" fmla="*/ 1203730 w 1206305"/>
              <a:gd name="connsiteY37" fmla="*/ 399960 h 1355844"/>
              <a:gd name="connsiteX38" fmla="*/ 1205059 w 1206305"/>
              <a:gd name="connsiteY38" fmla="*/ 415591 h 1355844"/>
              <a:gd name="connsiteX39" fmla="*/ 1205890 w 1206305"/>
              <a:gd name="connsiteY39" fmla="*/ 432657 h 1355844"/>
              <a:gd name="connsiteX40" fmla="*/ 1206222 w 1206305"/>
              <a:gd name="connsiteY40" fmla="*/ 451413 h 1355844"/>
              <a:gd name="connsiteX41" fmla="*/ 1206305 w 1206305"/>
              <a:gd name="connsiteY41" fmla="*/ 472028 h 1355844"/>
              <a:gd name="connsiteX42" fmla="*/ 1206056 w 1206305"/>
              <a:gd name="connsiteY42" fmla="*/ 494501 h 1355844"/>
              <a:gd name="connsiteX43" fmla="*/ 1205558 w 1206305"/>
              <a:gd name="connsiteY43" fmla="*/ 518918 h 1355844"/>
              <a:gd name="connsiteX44" fmla="*/ 1205059 w 1206305"/>
              <a:gd name="connsiteY44" fmla="*/ 545700 h 1355844"/>
              <a:gd name="connsiteX45" fmla="*/ 1204478 w 1206305"/>
              <a:gd name="connsiteY45" fmla="*/ 574849 h 1355844"/>
              <a:gd name="connsiteX46" fmla="*/ 1203979 w 1206305"/>
              <a:gd name="connsiteY46" fmla="*/ 606446 h 1355844"/>
              <a:gd name="connsiteX47" fmla="*/ 1203564 w 1206305"/>
              <a:gd name="connsiteY47" fmla="*/ 640833 h 1355844"/>
              <a:gd name="connsiteX48" fmla="*/ 1203398 w 1206305"/>
              <a:gd name="connsiteY48" fmla="*/ 677923 h 1355844"/>
              <a:gd name="connsiteX49" fmla="*/ 1203564 w 1206305"/>
              <a:gd name="connsiteY49" fmla="*/ 715012 h 1355844"/>
              <a:gd name="connsiteX50" fmla="*/ 1203979 w 1206305"/>
              <a:gd name="connsiteY50" fmla="*/ 749398 h 1355844"/>
              <a:gd name="connsiteX51" fmla="*/ 1204478 w 1206305"/>
              <a:gd name="connsiteY51" fmla="*/ 780996 h 1355844"/>
              <a:gd name="connsiteX52" fmla="*/ 1205059 w 1206305"/>
              <a:gd name="connsiteY52" fmla="*/ 810144 h 1355844"/>
              <a:gd name="connsiteX53" fmla="*/ 1205558 w 1206305"/>
              <a:gd name="connsiteY53" fmla="*/ 836927 h 1355844"/>
              <a:gd name="connsiteX54" fmla="*/ 1206056 w 1206305"/>
              <a:gd name="connsiteY54" fmla="*/ 861344 h 1355844"/>
              <a:gd name="connsiteX55" fmla="*/ 1206305 w 1206305"/>
              <a:gd name="connsiteY55" fmla="*/ 883817 h 1355844"/>
              <a:gd name="connsiteX56" fmla="*/ 1206222 w 1206305"/>
              <a:gd name="connsiteY56" fmla="*/ 904431 h 1355844"/>
              <a:gd name="connsiteX57" fmla="*/ 1205890 w 1206305"/>
              <a:gd name="connsiteY57" fmla="*/ 923188 h 1355844"/>
              <a:gd name="connsiteX58" fmla="*/ 1205059 w 1206305"/>
              <a:gd name="connsiteY58" fmla="*/ 940254 h 1355844"/>
              <a:gd name="connsiteX59" fmla="*/ 1203730 w 1206305"/>
              <a:gd name="connsiteY59" fmla="*/ 955884 h 1355844"/>
              <a:gd name="connsiteX60" fmla="*/ 1201736 w 1206305"/>
              <a:gd name="connsiteY60" fmla="*/ 970162 h 1355844"/>
              <a:gd name="connsiteX61" fmla="*/ 1199078 w 1206305"/>
              <a:gd name="connsiteY61" fmla="*/ 983257 h 1355844"/>
              <a:gd name="connsiteX62" fmla="*/ 1195588 w 1206305"/>
              <a:gd name="connsiteY62" fmla="*/ 995340 h 1355844"/>
              <a:gd name="connsiteX63" fmla="*/ 1191268 w 1206305"/>
              <a:gd name="connsiteY63" fmla="*/ 1006491 h 1355844"/>
              <a:gd name="connsiteX64" fmla="*/ 1186034 w 1206305"/>
              <a:gd name="connsiteY64" fmla="*/ 1016884 h 1355844"/>
              <a:gd name="connsiteX65" fmla="*/ 1179720 w 1206305"/>
              <a:gd name="connsiteY65" fmla="*/ 1026683 h 1355844"/>
              <a:gd name="connsiteX66" fmla="*/ 1172243 w 1206305"/>
              <a:gd name="connsiteY66" fmla="*/ 1036062 h 1355844"/>
              <a:gd name="connsiteX67" fmla="*/ 1163685 w 1206305"/>
              <a:gd name="connsiteY67" fmla="*/ 1045102 h 1355844"/>
              <a:gd name="connsiteX68" fmla="*/ 1153717 w 1206305"/>
              <a:gd name="connsiteY68" fmla="*/ 1053889 h 1355844"/>
              <a:gd name="connsiteX69" fmla="*/ 1142418 w 1206305"/>
              <a:gd name="connsiteY69" fmla="*/ 1062844 h 1355844"/>
              <a:gd name="connsiteX70" fmla="*/ 1129706 w 1206305"/>
              <a:gd name="connsiteY70" fmla="*/ 1071800 h 1355844"/>
              <a:gd name="connsiteX71" fmla="*/ 1115334 w 1206305"/>
              <a:gd name="connsiteY71" fmla="*/ 1081093 h 1355844"/>
              <a:gd name="connsiteX72" fmla="*/ 1099466 w 1206305"/>
              <a:gd name="connsiteY72" fmla="*/ 1090809 h 1355844"/>
              <a:gd name="connsiteX73" fmla="*/ 1081770 w 1206305"/>
              <a:gd name="connsiteY73" fmla="*/ 1101032 h 1355844"/>
              <a:gd name="connsiteX74" fmla="*/ 1062330 w 1206305"/>
              <a:gd name="connsiteY74" fmla="*/ 1112016 h 1355844"/>
              <a:gd name="connsiteX75" fmla="*/ 1040979 w 1206305"/>
              <a:gd name="connsiteY75" fmla="*/ 1123928 h 1355844"/>
              <a:gd name="connsiteX76" fmla="*/ 1017799 w 1206305"/>
              <a:gd name="connsiteY76" fmla="*/ 1136855 h 1355844"/>
              <a:gd name="connsiteX77" fmla="*/ 992377 w 1206305"/>
              <a:gd name="connsiteY77" fmla="*/ 1150964 h 1355844"/>
              <a:gd name="connsiteX78" fmla="*/ 964961 w 1206305"/>
              <a:gd name="connsiteY78" fmla="*/ 1166256 h 1355844"/>
              <a:gd name="connsiteX79" fmla="*/ 935219 w 1206305"/>
              <a:gd name="connsiteY79" fmla="*/ 1183069 h 1355844"/>
              <a:gd name="connsiteX80" fmla="*/ 903317 w 1206305"/>
              <a:gd name="connsiteY80" fmla="*/ 1201572 h 1355844"/>
              <a:gd name="connsiteX81" fmla="*/ 871414 w 1206305"/>
              <a:gd name="connsiteY81" fmla="*/ 1220159 h 1355844"/>
              <a:gd name="connsiteX82" fmla="*/ 842088 w 1206305"/>
              <a:gd name="connsiteY82" fmla="*/ 1237732 h 1355844"/>
              <a:gd name="connsiteX83" fmla="*/ 815170 w 1206305"/>
              <a:gd name="connsiteY83" fmla="*/ 1253954 h 1355844"/>
              <a:gd name="connsiteX84" fmla="*/ 790412 w 1206305"/>
              <a:gd name="connsiteY84" fmla="*/ 1269077 h 1355844"/>
              <a:gd name="connsiteX85" fmla="*/ 767649 w 1206305"/>
              <a:gd name="connsiteY85" fmla="*/ 1282848 h 1355844"/>
              <a:gd name="connsiteX86" fmla="*/ 746796 w 1206305"/>
              <a:gd name="connsiteY86" fmla="*/ 1295606 h 1355844"/>
              <a:gd name="connsiteX87" fmla="*/ 727605 w 1206305"/>
              <a:gd name="connsiteY87" fmla="*/ 1307011 h 1355844"/>
              <a:gd name="connsiteX88" fmla="*/ 709992 w 1206305"/>
              <a:gd name="connsiteY88" fmla="*/ 1317318 h 1355844"/>
              <a:gd name="connsiteX89" fmla="*/ 693708 w 1206305"/>
              <a:gd name="connsiteY89" fmla="*/ 1326274 h 1355844"/>
              <a:gd name="connsiteX90" fmla="*/ 678588 w 1206305"/>
              <a:gd name="connsiteY90" fmla="*/ 1334131 h 1355844"/>
              <a:gd name="connsiteX91" fmla="*/ 664465 w 1206305"/>
              <a:gd name="connsiteY91" fmla="*/ 1340721 h 1355844"/>
              <a:gd name="connsiteX92" fmla="*/ 651172 w 1206305"/>
              <a:gd name="connsiteY92" fmla="*/ 1346213 h 1355844"/>
              <a:gd name="connsiteX93" fmla="*/ 638628 w 1206305"/>
              <a:gd name="connsiteY93" fmla="*/ 1350437 h 1355844"/>
              <a:gd name="connsiteX94" fmla="*/ 626498 w 1206305"/>
              <a:gd name="connsiteY94" fmla="*/ 1353394 h 1355844"/>
              <a:gd name="connsiteX95" fmla="*/ 614700 w 1206305"/>
              <a:gd name="connsiteY95" fmla="*/ 1355253 h 1355844"/>
              <a:gd name="connsiteX96" fmla="*/ 603236 w 1206305"/>
              <a:gd name="connsiteY96" fmla="*/ 1355844 h 1355844"/>
              <a:gd name="connsiteX97" fmla="*/ 591605 w 1206305"/>
              <a:gd name="connsiteY97" fmla="*/ 1355253 h 1355844"/>
              <a:gd name="connsiteX98" fmla="*/ 579807 w 1206305"/>
              <a:gd name="connsiteY98" fmla="*/ 1353394 h 1355844"/>
              <a:gd name="connsiteX99" fmla="*/ 567679 w 1206305"/>
              <a:gd name="connsiteY99" fmla="*/ 1350437 h 1355844"/>
              <a:gd name="connsiteX100" fmla="*/ 555133 w 1206305"/>
              <a:gd name="connsiteY100" fmla="*/ 1346213 h 1355844"/>
              <a:gd name="connsiteX101" fmla="*/ 541841 w 1206305"/>
              <a:gd name="connsiteY101" fmla="*/ 1340721 h 1355844"/>
              <a:gd name="connsiteX102" fmla="*/ 527718 w 1206305"/>
              <a:gd name="connsiteY102" fmla="*/ 1334131 h 1355844"/>
              <a:gd name="connsiteX103" fmla="*/ 512597 w 1206305"/>
              <a:gd name="connsiteY103" fmla="*/ 1326274 h 1355844"/>
              <a:gd name="connsiteX104" fmla="*/ 496313 w 1206305"/>
              <a:gd name="connsiteY104" fmla="*/ 1317318 h 1355844"/>
              <a:gd name="connsiteX105" fmla="*/ 478700 w 1206305"/>
              <a:gd name="connsiteY105" fmla="*/ 1307011 h 1355844"/>
              <a:gd name="connsiteX106" fmla="*/ 459509 w 1206305"/>
              <a:gd name="connsiteY106" fmla="*/ 1295606 h 1355844"/>
              <a:gd name="connsiteX107" fmla="*/ 438657 w 1206305"/>
              <a:gd name="connsiteY107" fmla="*/ 1282848 h 1355844"/>
              <a:gd name="connsiteX108" fmla="*/ 415893 w 1206305"/>
              <a:gd name="connsiteY108" fmla="*/ 1269077 h 1355844"/>
              <a:gd name="connsiteX109" fmla="*/ 391135 w 1206305"/>
              <a:gd name="connsiteY109" fmla="*/ 1253954 h 1355844"/>
              <a:gd name="connsiteX110" fmla="*/ 364218 w 1206305"/>
              <a:gd name="connsiteY110" fmla="*/ 1237732 h 1355844"/>
              <a:gd name="connsiteX111" fmla="*/ 334891 w 1206305"/>
              <a:gd name="connsiteY111" fmla="*/ 1220159 h 1355844"/>
              <a:gd name="connsiteX112" fmla="*/ 302989 w 1206305"/>
              <a:gd name="connsiteY112" fmla="*/ 1201572 h 1355844"/>
              <a:gd name="connsiteX113" fmla="*/ 271087 w 1206305"/>
              <a:gd name="connsiteY113" fmla="*/ 1183069 h 1355844"/>
              <a:gd name="connsiteX114" fmla="*/ 241345 w 1206305"/>
              <a:gd name="connsiteY114" fmla="*/ 1166256 h 1355844"/>
              <a:gd name="connsiteX115" fmla="*/ 213929 w 1206305"/>
              <a:gd name="connsiteY115" fmla="*/ 1150880 h 1355844"/>
              <a:gd name="connsiteX116" fmla="*/ 188506 w 1206305"/>
              <a:gd name="connsiteY116" fmla="*/ 1136770 h 1355844"/>
              <a:gd name="connsiteX117" fmla="*/ 165327 w 1206305"/>
              <a:gd name="connsiteY117" fmla="*/ 1123928 h 1355844"/>
              <a:gd name="connsiteX118" fmla="*/ 143976 w 1206305"/>
              <a:gd name="connsiteY118" fmla="*/ 1112016 h 1355844"/>
              <a:gd name="connsiteX119" fmla="*/ 124536 w 1206305"/>
              <a:gd name="connsiteY119" fmla="*/ 1101032 h 1355844"/>
              <a:gd name="connsiteX120" fmla="*/ 106923 w 1206305"/>
              <a:gd name="connsiteY120" fmla="*/ 1090809 h 1355844"/>
              <a:gd name="connsiteX121" fmla="*/ 90971 w 1206305"/>
              <a:gd name="connsiteY121" fmla="*/ 1081008 h 1355844"/>
              <a:gd name="connsiteX122" fmla="*/ 76599 w 1206305"/>
              <a:gd name="connsiteY122" fmla="*/ 1071800 h 1355844"/>
              <a:gd name="connsiteX123" fmla="*/ 63971 w 1206305"/>
              <a:gd name="connsiteY123" fmla="*/ 1062844 h 1355844"/>
              <a:gd name="connsiteX124" fmla="*/ 52589 w 1206305"/>
              <a:gd name="connsiteY124" fmla="*/ 1053889 h 1355844"/>
              <a:gd name="connsiteX125" fmla="*/ 42620 w 1206305"/>
              <a:gd name="connsiteY125" fmla="*/ 1045102 h 1355844"/>
              <a:gd name="connsiteX126" fmla="*/ 34063 w 1206305"/>
              <a:gd name="connsiteY126" fmla="*/ 1036062 h 1355844"/>
              <a:gd name="connsiteX127" fmla="*/ 26585 w 1206305"/>
              <a:gd name="connsiteY127" fmla="*/ 1026683 h 1355844"/>
              <a:gd name="connsiteX128" fmla="*/ 20272 w 1206305"/>
              <a:gd name="connsiteY128" fmla="*/ 1016884 h 1355844"/>
              <a:gd name="connsiteX129" fmla="*/ 15037 w 1206305"/>
              <a:gd name="connsiteY129" fmla="*/ 1006491 h 1355844"/>
              <a:gd name="connsiteX130" fmla="*/ 10717 w 1206305"/>
              <a:gd name="connsiteY130" fmla="*/ 995340 h 1355844"/>
              <a:gd name="connsiteX131" fmla="*/ 7228 w 1206305"/>
              <a:gd name="connsiteY131" fmla="*/ 983257 h 1355844"/>
              <a:gd name="connsiteX132" fmla="*/ 4653 w 1206305"/>
              <a:gd name="connsiteY132" fmla="*/ 970162 h 1355844"/>
              <a:gd name="connsiteX133" fmla="*/ 2576 w 1206305"/>
              <a:gd name="connsiteY133" fmla="*/ 955884 h 1355844"/>
              <a:gd name="connsiteX134" fmla="*/ 1247 w 1206305"/>
              <a:gd name="connsiteY134" fmla="*/ 940254 h 1355844"/>
              <a:gd name="connsiteX135" fmla="*/ 416 w 1206305"/>
              <a:gd name="connsiteY135" fmla="*/ 923188 h 1355844"/>
              <a:gd name="connsiteX136" fmla="*/ 83 w 1206305"/>
              <a:gd name="connsiteY136" fmla="*/ 904431 h 1355844"/>
              <a:gd name="connsiteX137" fmla="*/ 0 w 1206305"/>
              <a:gd name="connsiteY137" fmla="*/ 883817 h 1355844"/>
              <a:gd name="connsiteX138" fmla="*/ 249 w 1206305"/>
              <a:gd name="connsiteY138" fmla="*/ 861344 h 1355844"/>
              <a:gd name="connsiteX139" fmla="*/ 748 w 1206305"/>
              <a:gd name="connsiteY139" fmla="*/ 836927 h 1355844"/>
              <a:gd name="connsiteX140" fmla="*/ 1247 w 1206305"/>
              <a:gd name="connsiteY140" fmla="*/ 810144 h 1355844"/>
              <a:gd name="connsiteX141" fmla="*/ 1828 w 1206305"/>
              <a:gd name="connsiteY141" fmla="*/ 780996 h 1355844"/>
              <a:gd name="connsiteX142" fmla="*/ 2326 w 1206305"/>
              <a:gd name="connsiteY142" fmla="*/ 749398 h 1355844"/>
              <a:gd name="connsiteX143" fmla="*/ 2742 w 1206305"/>
              <a:gd name="connsiteY143" fmla="*/ 715012 h 1355844"/>
              <a:gd name="connsiteX144" fmla="*/ 2908 w 1206305"/>
              <a:gd name="connsiteY144" fmla="*/ 677923 h 1355844"/>
              <a:gd name="connsiteX145" fmla="*/ 2742 w 1206305"/>
              <a:gd name="connsiteY145" fmla="*/ 640833 h 1355844"/>
              <a:gd name="connsiteX146" fmla="*/ 2326 w 1206305"/>
              <a:gd name="connsiteY146" fmla="*/ 606446 h 1355844"/>
              <a:gd name="connsiteX147" fmla="*/ 1828 w 1206305"/>
              <a:gd name="connsiteY147" fmla="*/ 574849 h 1355844"/>
              <a:gd name="connsiteX148" fmla="*/ 1247 w 1206305"/>
              <a:gd name="connsiteY148" fmla="*/ 545700 h 1355844"/>
              <a:gd name="connsiteX149" fmla="*/ 748 w 1206305"/>
              <a:gd name="connsiteY149" fmla="*/ 518918 h 1355844"/>
              <a:gd name="connsiteX150" fmla="*/ 249 w 1206305"/>
              <a:gd name="connsiteY150" fmla="*/ 494501 h 1355844"/>
              <a:gd name="connsiteX151" fmla="*/ 0 w 1206305"/>
              <a:gd name="connsiteY151" fmla="*/ 472028 h 1355844"/>
              <a:gd name="connsiteX152" fmla="*/ 83 w 1206305"/>
              <a:gd name="connsiteY152" fmla="*/ 451413 h 1355844"/>
              <a:gd name="connsiteX153" fmla="*/ 416 w 1206305"/>
              <a:gd name="connsiteY153" fmla="*/ 432657 h 1355844"/>
              <a:gd name="connsiteX154" fmla="*/ 1247 w 1206305"/>
              <a:gd name="connsiteY154" fmla="*/ 415591 h 1355844"/>
              <a:gd name="connsiteX155" fmla="*/ 2576 w 1206305"/>
              <a:gd name="connsiteY155" fmla="*/ 399960 h 1355844"/>
              <a:gd name="connsiteX156" fmla="*/ 4570 w 1206305"/>
              <a:gd name="connsiteY156" fmla="*/ 385683 h 1355844"/>
              <a:gd name="connsiteX157" fmla="*/ 7228 w 1206305"/>
              <a:gd name="connsiteY157" fmla="*/ 372587 h 1355844"/>
              <a:gd name="connsiteX158" fmla="*/ 10717 w 1206305"/>
              <a:gd name="connsiteY158" fmla="*/ 360505 h 1355844"/>
              <a:gd name="connsiteX159" fmla="*/ 15037 w 1206305"/>
              <a:gd name="connsiteY159" fmla="*/ 349353 h 1355844"/>
              <a:gd name="connsiteX160" fmla="*/ 20272 w 1206305"/>
              <a:gd name="connsiteY160" fmla="*/ 338961 h 1355844"/>
              <a:gd name="connsiteX161" fmla="*/ 26585 w 1206305"/>
              <a:gd name="connsiteY161" fmla="*/ 329161 h 1355844"/>
              <a:gd name="connsiteX162" fmla="*/ 34063 w 1206305"/>
              <a:gd name="connsiteY162" fmla="*/ 319783 h 1355844"/>
              <a:gd name="connsiteX163" fmla="*/ 42620 w 1206305"/>
              <a:gd name="connsiteY163" fmla="*/ 310743 h 1355844"/>
              <a:gd name="connsiteX164" fmla="*/ 52589 w 1206305"/>
              <a:gd name="connsiteY164" fmla="*/ 301956 h 1355844"/>
              <a:gd name="connsiteX165" fmla="*/ 63888 w 1206305"/>
              <a:gd name="connsiteY165" fmla="*/ 293001 h 1355844"/>
              <a:gd name="connsiteX166" fmla="*/ 76599 w 1206305"/>
              <a:gd name="connsiteY166" fmla="*/ 284045 h 1355844"/>
              <a:gd name="connsiteX167" fmla="*/ 90971 w 1206305"/>
              <a:gd name="connsiteY167" fmla="*/ 274752 h 1355844"/>
              <a:gd name="connsiteX168" fmla="*/ 106839 w 1206305"/>
              <a:gd name="connsiteY168" fmla="*/ 265035 h 1355844"/>
              <a:gd name="connsiteX169" fmla="*/ 124536 w 1206305"/>
              <a:gd name="connsiteY169" fmla="*/ 254813 h 1355844"/>
              <a:gd name="connsiteX170" fmla="*/ 143976 w 1206305"/>
              <a:gd name="connsiteY170" fmla="*/ 243830 h 1355844"/>
              <a:gd name="connsiteX171" fmla="*/ 165327 w 1206305"/>
              <a:gd name="connsiteY171" fmla="*/ 231917 h 1355844"/>
              <a:gd name="connsiteX172" fmla="*/ 188506 w 1206305"/>
              <a:gd name="connsiteY172" fmla="*/ 218990 h 1355844"/>
              <a:gd name="connsiteX173" fmla="*/ 213929 w 1206305"/>
              <a:gd name="connsiteY173" fmla="*/ 204881 h 1355844"/>
              <a:gd name="connsiteX174" fmla="*/ 241345 w 1206305"/>
              <a:gd name="connsiteY174" fmla="*/ 189589 h 1355844"/>
              <a:gd name="connsiteX175" fmla="*/ 271087 w 1206305"/>
              <a:gd name="connsiteY175" fmla="*/ 172776 h 1355844"/>
              <a:gd name="connsiteX176" fmla="*/ 302989 w 1206305"/>
              <a:gd name="connsiteY176" fmla="*/ 154273 h 1355844"/>
              <a:gd name="connsiteX177" fmla="*/ 334891 w 1206305"/>
              <a:gd name="connsiteY177" fmla="*/ 135686 h 1355844"/>
              <a:gd name="connsiteX178" fmla="*/ 364218 w 1206305"/>
              <a:gd name="connsiteY178" fmla="*/ 118113 h 1355844"/>
              <a:gd name="connsiteX179" fmla="*/ 391135 w 1206305"/>
              <a:gd name="connsiteY179" fmla="*/ 101891 h 1355844"/>
              <a:gd name="connsiteX180" fmla="*/ 415893 w 1206305"/>
              <a:gd name="connsiteY180" fmla="*/ 86768 h 1355844"/>
              <a:gd name="connsiteX181" fmla="*/ 438657 w 1206305"/>
              <a:gd name="connsiteY181" fmla="*/ 72997 h 1355844"/>
              <a:gd name="connsiteX182" fmla="*/ 459509 w 1206305"/>
              <a:gd name="connsiteY182" fmla="*/ 60239 h 1355844"/>
              <a:gd name="connsiteX183" fmla="*/ 478700 w 1206305"/>
              <a:gd name="connsiteY183" fmla="*/ 48834 h 1355844"/>
              <a:gd name="connsiteX184" fmla="*/ 496313 w 1206305"/>
              <a:gd name="connsiteY184" fmla="*/ 38526 h 1355844"/>
              <a:gd name="connsiteX185" fmla="*/ 512597 w 1206305"/>
              <a:gd name="connsiteY185" fmla="*/ 29571 h 1355844"/>
              <a:gd name="connsiteX186" fmla="*/ 527718 w 1206305"/>
              <a:gd name="connsiteY186" fmla="*/ 21713 h 1355844"/>
              <a:gd name="connsiteX187" fmla="*/ 541841 w 1206305"/>
              <a:gd name="connsiteY187" fmla="*/ 15124 h 1355844"/>
              <a:gd name="connsiteX188" fmla="*/ 555133 w 1206305"/>
              <a:gd name="connsiteY188" fmla="*/ 9632 h 1355844"/>
              <a:gd name="connsiteX189" fmla="*/ 567679 w 1206305"/>
              <a:gd name="connsiteY189" fmla="*/ 5407 h 1355844"/>
              <a:gd name="connsiteX190" fmla="*/ 579807 w 1206305"/>
              <a:gd name="connsiteY190" fmla="*/ 2451 h 1355844"/>
              <a:gd name="connsiteX191" fmla="*/ 591605 w 1206305"/>
              <a:gd name="connsiteY191" fmla="*/ 592 h 135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206305" h="1355844">
                <a:moveTo>
                  <a:pt x="603236" y="0"/>
                </a:moveTo>
                <a:lnTo>
                  <a:pt x="614700" y="592"/>
                </a:lnTo>
                <a:lnTo>
                  <a:pt x="626498" y="2451"/>
                </a:lnTo>
                <a:lnTo>
                  <a:pt x="638628" y="5407"/>
                </a:lnTo>
                <a:lnTo>
                  <a:pt x="651172" y="9632"/>
                </a:lnTo>
                <a:lnTo>
                  <a:pt x="664465" y="15124"/>
                </a:lnTo>
                <a:lnTo>
                  <a:pt x="678588" y="21713"/>
                </a:lnTo>
                <a:lnTo>
                  <a:pt x="693708" y="29571"/>
                </a:lnTo>
                <a:lnTo>
                  <a:pt x="709992" y="38526"/>
                </a:lnTo>
                <a:lnTo>
                  <a:pt x="727605" y="48834"/>
                </a:lnTo>
                <a:lnTo>
                  <a:pt x="746796" y="60239"/>
                </a:lnTo>
                <a:lnTo>
                  <a:pt x="767649" y="72997"/>
                </a:lnTo>
                <a:lnTo>
                  <a:pt x="790412" y="86768"/>
                </a:lnTo>
                <a:lnTo>
                  <a:pt x="815170" y="101891"/>
                </a:lnTo>
                <a:lnTo>
                  <a:pt x="842088" y="118113"/>
                </a:lnTo>
                <a:lnTo>
                  <a:pt x="871414" y="135686"/>
                </a:lnTo>
                <a:lnTo>
                  <a:pt x="903317" y="154273"/>
                </a:lnTo>
                <a:lnTo>
                  <a:pt x="935219" y="172776"/>
                </a:lnTo>
                <a:lnTo>
                  <a:pt x="964961" y="189589"/>
                </a:lnTo>
                <a:lnTo>
                  <a:pt x="992377" y="204965"/>
                </a:lnTo>
                <a:lnTo>
                  <a:pt x="1017799" y="219074"/>
                </a:lnTo>
                <a:lnTo>
                  <a:pt x="1040979" y="231917"/>
                </a:lnTo>
                <a:lnTo>
                  <a:pt x="1062330" y="243830"/>
                </a:lnTo>
                <a:lnTo>
                  <a:pt x="1081770" y="254813"/>
                </a:lnTo>
                <a:lnTo>
                  <a:pt x="1099383" y="265035"/>
                </a:lnTo>
                <a:lnTo>
                  <a:pt x="1115334" y="274836"/>
                </a:lnTo>
                <a:lnTo>
                  <a:pt x="1129706" y="284045"/>
                </a:lnTo>
                <a:lnTo>
                  <a:pt x="1142335" y="293001"/>
                </a:lnTo>
                <a:lnTo>
                  <a:pt x="1153717" y="301956"/>
                </a:lnTo>
                <a:lnTo>
                  <a:pt x="1163685" y="310743"/>
                </a:lnTo>
                <a:lnTo>
                  <a:pt x="1172243" y="319783"/>
                </a:lnTo>
                <a:lnTo>
                  <a:pt x="1179720" y="329161"/>
                </a:lnTo>
                <a:lnTo>
                  <a:pt x="1186034" y="338961"/>
                </a:lnTo>
                <a:lnTo>
                  <a:pt x="1191268" y="349353"/>
                </a:lnTo>
                <a:lnTo>
                  <a:pt x="1195588" y="360505"/>
                </a:lnTo>
                <a:lnTo>
                  <a:pt x="1199078" y="372587"/>
                </a:lnTo>
                <a:lnTo>
                  <a:pt x="1201653" y="385683"/>
                </a:lnTo>
                <a:lnTo>
                  <a:pt x="1203730" y="399960"/>
                </a:lnTo>
                <a:lnTo>
                  <a:pt x="1205059" y="415591"/>
                </a:lnTo>
                <a:lnTo>
                  <a:pt x="1205890" y="432657"/>
                </a:lnTo>
                <a:lnTo>
                  <a:pt x="1206222" y="451413"/>
                </a:lnTo>
                <a:lnTo>
                  <a:pt x="1206305" y="472028"/>
                </a:lnTo>
                <a:lnTo>
                  <a:pt x="1206056" y="494501"/>
                </a:lnTo>
                <a:lnTo>
                  <a:pt x="1205558" y="518918"/>
                </a:lnTo>
                <a:lnTo>
                  <a:pt x="1205059" y="545700"/>
                </a:lnTo>
                <a:lnTo>
                  <a:pt x="1204478" y="574849"/>
                </a:lnTo>
                <a:lnTo>
                  <a:pt x="1203979" y="606446"/>
                </a:lnTo>
                <a:lnTo>
                  <a:pt x="1203564" y="640833"/>
                </a:lnTo>
                <a:lnTo>
                  <a:pt x="1203398" y="677923"/>
                </a:lnTo>
                <a:lnTo>
                  <a:pt x="1203564" y="715012"/>
                </a:lnTo>
                <a:lnTo>
                  <a:pt x="1203979" y="749398"/>
                </a:lnTo>
                <a:lnTo>
                  <a:pt x="1204478" y="780996"/>
                </a:lnTo>
                <a:lnTo>
                  <a:pt x="1205059" y="810144"/>
                </a:lnTo>
                <a:lnTo>
                  <a:pt x="1205558" y="836927"/>
                </a:lnTo>
                <a:lnTo>
                  <a:pt x="1206056" y="861344"/>
                </a:lnTo>
                <a:lnTo>
                  <a:pt x="1206305" y="883817"/>
                </a:lnTo>
                <a:lnTo>
                  <a:pt x="1206222" y="904431"/>
                </a:lnTo>
                <a:lnTo>
                  <a:pt x="1205890" y="923188"/>
                </a:lnTo>
                <a:lnTo>
                  <a:pt x="1205059" y="940254"/>
                </a:lnTo>
                <a:lnTo>
                  <a:pt x="1203730" y="955884"/>
                </a:lnTo>
                <a:lnTo>
                  <a:pt x="1201736" y="970162"/>
                </a:lnTo>
                <a:lnTo>
                  <a:pt x="1199078" y="983257"/>
                </a:lnTo>
                <a:lnTo>
                  <a:pt x="1195588" y="995340"/>
                </a:lnTo>
                <a:lnTo>
                  <a:pt x="1191268" y="1006491"/>
                </a:lnTo>
                <a:lnTo>
                  <a:pt x="1186034" y="1016884"/>
                </a:lnTo>
                <a:lnTo>
                  <a:pt x="1179720" y="1026683"/>
                </a:lnTo>
                <a:lnTo>
                  <a:pt x="1172243" y="1036062"/>
                </a:lnTo>
                <a:lnTo>
                  <a:pt x="1163685" y="1045102"/>
                </a:lnTo>
                <a:lnTo>
                  <a:pt x="1153717" y="1053889"/>
                </a:lnTo>
                <a:lnTo>
                  <a:pt x="1142418" y="1062844"/>
                </a:lnTo>
                <a:lnTo>
                  <a:pt x="1129706" y="1071800"/>
                </a:lnTo>
                <a:lnTo>
                  <a:pt x="1115334" y="1081093"/>
                </a:lnTo>
                <a:lnTo>
                  <a:pt x="1099466" y="1090809"/>
                </a:lnTo>
                <a:lnTo>
                  <a:pt x="1081770" y="1101032"/>
                </a:lnTo>
                <a:lnTo>
                  <a:pt x="1062330" y="1112016"/>
                </a:lnTo>
                <a:lnTo>
                  <a:pt x="1040979" y="1123928"/>
                </a:lnTo>
                <a:lnTo>
                  <a:pt x="1017799" y="1136855"/>
                </a:lnTo>
                <a:lnTo>
                  <a:pt x="992377" y="1150964"/>
                </a:lnTo>
                <a:lnTo>
                  <a:pt x="964961" y="1166256"/>
                </a:lnTo>
                <a:lnTo>
                  <a:pt x="935219" y="1183069"/>
                </a:lnTo>
                <a:lnTo>
                  <a:pt x="903317" y="1201572"/>
                </a:lnTo>
                <a:lnTo>
                  <a:pt x="871414" y="1220159"/>
                </a:lnTo>
                <a:lnTo>
                  <a:pt x="842088" y="1237732"/>
                </a:lnTo>
                <a:lnTo>
                  <a:pt x="815170" y="1253954"/>
                </a:lnTo>
                <a:lnTo>
                  <a:pt x="790412" y="1269077"/>
                </a:lnTo>
                <a:lnTo>
                  <a:pt x="767649" y="1282848"/>
                </a:lnTo>
                <a:lnTo>
                  <a:pt x="746796" y="1295606"/>
                </a:lnTo>
                <a:lnTo>
                  <a:pt x="727605" y="1307011"/>
                </a:lnTo>
                <a:lnTo>
                  <a:pt x="709992" y="1317318"/>
                </a:lnTo>
                <a:lnTo>
                  <a:pt x="693708" y="1326274"/>
                </a:lnTo>
                <a:lnTo>
                  <a:pt x="678588" y="1334131"/>
                </a:lnTo>
                <a:lnTo>
                  <a:pt x="664465" y="1340721"/>
                </a:lnTo>
                <a:lnTo>
                  <a:pt x="651172" y="1346213"/>
                </a:lnTo>
                <a:lnTo>
                  <a:pt x="638628" y="1350437"/>
                </a:lnTo>
                <a:lnTo>
                  <a:pt x="626498" y="1353394"/>
                </a:lnTo>
                <a:lnTo>
                  <a:pt x="614700" y="1355253"/>
                </a:lnTo>
                <a:lnTo>
                  <a:pt x="603236" y="1355844"/>
                </a:lnTo>
                <a:lnTo>
                  <a:pt x="591605" y="1355253"/>
                </a:lnTo>
                <a:lnTo>
                  <a:pt x="579807" y="1353394"/>
                </a:lnTo>
                <a:lnTo>
                  <a:pt x="567679" y="1350437"/>
                </a:lnTo>
                <a:lnTo>
                  <a:pt x="555133" y="1346213"/>
                </a:lnTo>
                <a:lnTo>
                  <a:pt x="541841" y="1340721"/>
                </a:lnTo>
                <a:lnTo>
                  <a:pt x="527718" y="1334131"/>
                </a:lnTo>
                <a:lnTo>
                  <a:pt x="512597" y="1326274"/>
                </a:lnTo>
                <a:lnTo>
                  <a:pt x="496313" y="1317318"/>
                </a:lnTo>
                <a:lnTo>
                  <a:pt x="478700" y="1307011"/>
                </a:lnTo>
                <a:lnTo>
                  <a:pt x="459509" y="1295606"/>
                </a:lnTo>
                <a:lnTo>
                  <a:pt x="438657" y="1282848"/>
                </a:lnTo>
                <a:lnTo>
                  <a:pt x="415893" y="1269077"/>
                </a:lnTo>
                <a:lnTo>
                  <a:pt x="391135" y="1253954"/>
                </a:lnTo>
                <a:lnTo>
                  <a:pt x="364218" y="1237732"/>
                </a:lnTo>
                <a:lnTo>
                  <a:pt x="334891" y="1220159"/>
                </a:lnTo>
                <a:lnTo>
                  <a:pt x="302989" y="1201572"/>
                </a:lnTo>
                <a:lnTo>
                  <a:pt x="271087" y="1183069"/>
                </a:lnTo>
                <a:lnTo>
                  <a:pt x="241345" y="1166256"/>
                </a:lnTo>
                <a:lnTo>
                  <a:pt x="213929" y="1150880"/>
                </a:lnTo>
                <a:lnTo>
                  <a:pt x="188506" y="1136770"/>
                </a:lnTo>
                <a:lnTo>
                  <a:pt x="165327" y="1123928"/>
                </a:lnTo>
                <a:lnTo>
                  <a:pt x="143976" y="1112016"/>
                </a:lnTo>
                <a:lnTo>
                  <a:pt x="124536" y="1101032"/>
                </a:lnTo>
                <a:lnTo>
                  <a:pt x="106923" y="1090809"/>
                </a:lnTo>
                <a:lnTo>
                  <a:pt x="90971" y="1081008"/>
                </a:lnTo>
                <a:lnTo>
                  <a:pt x="76599" y="1071800"/>
                </a:lnTo>
                <a:lnTo>
                  <a:pt x="63971" y="1062844"/>
                </a:lnTo>
                <a:lnTo>
                  <a:pt x="52589" y="1053889"/>
                </a:lnTo>
                <a:lnTo>
                  <a:pt x="42620" y="1045102"/>
                </a:lnTo>
                <a:lnTo>
                  <a:pt x="34063" y="1036062"/>
                </a:lnTo>
                <a:lnTo>
                  <a:pt x="26585" y="1026683"/>
                </a:lnTo>
                <a:lnTo>
                  <a:pt x="20272" y="1016884"/>
                </a:lnTo>
                <a:lnTo>
                  <a:pt x="15037" y="1006491"/>
                </a:lnTo>
                <a:lnTo>
                  <a:pt x="10717" y="995340"/>
                </a:lnTo>
                <a:lnTo>
                  <a:pt x="7228" y="983257"/>
                </a:lnTo>
                <a:lnTo>
                  <a:pt x="4653" y="970162"/>
                </a:lnTo>
                <a:lnTo>
                  <a:pt x="2576" y="955884"/>
                </a:lnTo>
                <a:lnTo>
                  <a:pt x="1247" y="940254"/>
                </a:lnTo>
                <a:lnTo>
                  <a:pt x="416" y="923188"/>
                </a:lnTo>
                <a:lnTo>
                  <a:pt x="83" y="904431"/>
                </a:lnTo>
                <a:lnTo>
                  <a:pt x="0" y="883817"/>
                </a:lnTo>
                <a:lnTo>
                  <a:pt x="249" y="861344"/>
                </a:lnTo>
                <a:lnTo>
                  <a:pt x="748" y="836927"/>
                </a:lnTo>
                <a:lnTo>
                  <a:pt x="1247" y="810144"/>
                </a:lnTo>
                <a:lnTo>
                  <a:pt x="1828" y="780996"/>
                </a:lnTo>
                <a:lnTo>
                  <a:pt x="2326" y="749398"/>
                </a:lnTo>
                <a:lnTo>
                  <a:pt x="2742" y="715012"/>
                </a:lnTo>
                <a:lnTo>
                  <a:pt x="2908" y="677923"/>
                </a:lnTo>
                <a:lnTo>
                  <a:pt x="2742" y="640833"/>
                </a:lnTo>
                <a:lnTo>
                  <a:pt x="2326" y="606446"/>
                </a:lnTo>
                <a:lnTo>
                  <a:pt x="1828" y="574849"/>
                </a:lnTo>
                <a:lnTo>
                  <a:pt x="1247" y="545700"/>
                </a:lnTo>
                <a:lnTo>
                  <a:pt x="748" y="518918"/>
                </a:lnTo>
                <a:lnTo>
                  <a:pt x="249" y="494501"/>
                </a:lnTo>
                <a:lnTo>
                  <a:pt x="0" y="472028"/>
                </a:lnTo>
                <a:lnTo>
                  <a:pt x="83" y="451413"/>
                </a:lnTo>
                <a:lnTo>
                  <a:pt x="416" y="432657"/>
                </a:lnTo>
                <a:lnTo>
                  <a:pt x="1247" y="415591"/>
                </a:lnTo>
                <a:lnTo>
                  <a:pt x="2576" y="399960"/>
                </a:lnTo>
                <a:lnTo>
                  <a:pt x="4570" y="385683"/>
                </a:lnTo>
                <a:lnTo>
                  <a:pt x="7228" y="372587"/>
                </a:lnTo>
                <a:lnTo>
                  <a:pt x="10717" y="360505"/>
                </a:lnTo>
                <a:lnTo>
                  <a:pt x="15037" y="349353"/>
                </a:lnTo>
                <a:lnTo>
                  <a:pt x="20272" y="338961"/>
                </a:lnTo>
                <a:lnTo>
                  <a:pt x="26585" y="329161"/>
                </a:lnTo>
                <a:lnTo>
                  <a:pt x="34063" y="319783"/>
                </a:lnTo>
                <a:lnTo>
                  <a:pt x="42620" y="310743"/>
                </a:lnTo>
                <a:lnTo>
                  <a:pt x="52589" y="301956"/>
                </a:lnTo>
                <a:lnTo>
                  <a:pt x="63888" y="293001"/>
                </a:lnTo>
                <a:lnTo>
                  <a:pt x="76599" y="284045"/>
                </a:lnTo>
                <a:lnTo>
                  <a:pt x="90971" y="274752"/>
                </a:lnTo>
                <a:lnTo>
                  <a:pt x="106839" y="265035"/>
                </a:lnTo>
                <a:lnTo>
                  <a:pt x="124536" y="254813"/>
                </a:lnTo>
                <a:lnTo>
                  <a:pt x="143976" y="243830"/>
                </a:lnTo>
                <a:lnTo>
                  <a:pt x="165327" y="231917"/>
                </a:lnTo>
                <a:lnTo>
                  <a:pt x="188506" y="218990"/>
                </a:lnTo>
                <a:lnTo>
                  <a:pt x="213929" y="204881"/>
                </a:lnTo>
                <a:lnTo>
                  <a:pt x="241345" y="189589"/>
                </a:lnTo>
                <a:lnTo>
                  <a:pt x="271087" y="172776"/>
                </a:lnTo>
                <a:lnTo>
                  <a:pt x="302989" y="154273"/>
                </a:lnTo>
                <a:lnTo>
                  <a:pt x="334891" y="135686"/>
                </a:lnTo>
                <a:lnTo>
                  <a:pt x="364218" y="118113"/>
                </a:lnTo>
                <a:lnTo>
                  <a:pt x="391135" y="101891"/>
                </a:lnTo>
                <a:lnTo>
                  <a:pt x="415893" y="86768"/>
                </a:lnTo>
                <a:lnTo>
                  <a:pt x="438657" y="72997"/>
                </a:lnTo>
                <a:lnTo>
                  <a:pt x="459509" y="60239"/>
                </a:lnTo>
                <a:lnTo>
                  <a:pt x="478700" y="48834"/>
                </a:lnTo>
                <a:lnTo>
                  <a:pt x="496313" y="38526"/>
                </a:lnTo>
                <a:lnTo>
                  <a:pt x="512597" y="29571"/>
                </a:lnTo>
                <a:lnTo>
                  <a:pt x="527718" y="21713"/>
                </a:lnTo>
                <a:lnTo>
                  <a:pt x="541841" y="15124"/>
                </a:lnTo>
                <a:lnTo>
                  <a:pt x="555133" y="9632"/>
                </a:lnTo>
                <a:lnTo>
                  <a:pt x="567679" y="5407"/>
                </a:lnTo>
                <a:lnTo>
                  <a:pt x="579807" y="2451"/>
                </a:lnTo>
                <a:lnTo>
                  <a:pt x="591605" y="592"/>
                </a:ln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127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stStyle>
          <a:p>
            <a:endParaRPr lang="en-US" dirty="0"/>
          </a:p>
        </p:txBody>
      </p:sp>
      <p:sp>
        <p:nvSpPr>
          <p:cNvPr id="224" name="Freeform: Shape 223">
            <a:extLst>
              <a:ext uri="{FF2B5EF4-FFF2-40B4-BE49-F238E27FC236}">
                <a16:creationId xmlns="" xmlns:a16="http://schemas.microsoft.com/office/drawing/2014/main" id="{0C54F765-8DAB-4586-B305-9077D09CF105}"/>
              </a:ext>
            </a:extLst>
          </p:cNvPr>
          <p:cNvSpPr/>
          <p:nvPr/>
        </p:nvSpPr>
        <p:spPr>
          <a:xfrm rot="15300000">
            <a:off x="-1293033" y="-647583"/>
            <a:ext cx="4162425" cy="4191000"/>
          </a:xfrm>
          <a:custGeom>
            <a:avLst/>
            <a:gdLst>
              <a:gd name="connsiteX0" fmla="*/ 3341230 w 4162425"/>
              <a:gd name="connsiteY0" fmla="*/ 4189972 h 4191000"/>
              <a:gd name="connsiteX1" fmla="*/ 3778904 w 4162425"/>
              <a:gd name="connsiteY1" fmla="*/ 4004710 h 4191000"/>
              <a:gd name="connsiteX2" fmla="*/ 3993407 w 4162425"/>
              <a:gd name="connsiteY2" fmla="*/ 3623043 h 4191000"/>
              <a:gd name="connsiteX3" fmla="*/ 4133329 w 4162425"/>
              <a:gd name="connsiteY3" fmla="*/ 3051448 h 4191000"/>
              <a:gd name="connsiteX4" fmla="*/ 3976643 w 4162425"/>
              <a:gd name="connsiteY4" fmla="*/ 1584408 h 4191000"/>
              <a:gd name="connsiteX5" fmla="*/ 3745662 w 4162425"/>
              <a:gd name="connsiteY5" fmla="*/ 935755 h 4191000"/>
              <a:gd name="connsiteX6" fmla="*/ 3592023 w 4162425"/>
              <a:gd name="connsiteY6" fmla="*/ 240240 h 4191000"/>
              <a:gd name="connsiteX7" fmla="*/ 2999092 w 4162425"/>
              <a:gd name="connsiteY7" fmla="*/ 2115 h 4191000"/>
              <a:gd name="connsiteX8" fmla="*/ 2363394 w 4162425"/>
              <a:gd name="connsiteY8" fmla="*/ 190995 h 4191000"/>
              <a:gd name="connsiteX9" fmla="*/ 1748364 w 4162425"/>
              <a:gd name="connsiteY9" fmla="*/ 350253 h 4191000"/>
              <a:gd name="connsiteX10" fmla="*/ 1236777 w 4162425"/>
              <a:gd name="connsiteY10" fmla="*/ 217761 h 4191000"/>
              <a:gd name="connsiteX11" fmla="*/ 331997 w 4162425"/>
              <a:gd name="connsiteY11" fmla="*/ 251574 h 4191000"/>
              <a:gd name="connsiteX12" fmla="*/ 717 w 4162425"/>
              <a:gd name="connsiteY12" fmla="*/ 932802 h 4191000"/>
              <a:gd name="connsiteX13" fmla="*/ 354095 w 4162425"/>
              <a:gd name="connsiteY13" fmla="*/ 1548213 h 4191000"/>
              <a:gd name="connsiteX14" fmla="*/ 991889 w 4162425"/>
              <a:gd name="connsiteY14" fmla="*/ 1761477 h 4191000"/>
              <a:gd name="connsiteX15" fmla="*/ 1558912 w 4162425"/>
              <a:gd name="connsiteY15" fmla="*/ 2048370 h 4191000"/>
              <a:gd name="connsiteX16" fmla="*/ 1579201 w 4162425"/>
              <a:gd name="connsiteY16" fmla="*/ 2073231 h 4191000"/>
              <a:gd name="connsiteX17" fmla="*/ 1769605 w 4162425"/>
              <a:gd name="connsiteY17" fmla="*/ 2680354 h 4191000"/>
              <a:gd name="connsiteX18" fmla="*/ 2045259 w 4162425"/>
              <a:gd name="connsiteY18" fmla="*/ 3242139 h 4191000"/>
              <a:gd name="connsiteX19" fmla="*/ 2576658 w 4162425"/>
              <a:gd name="connsiteY19" fmla="*/ 3428924 h 4191000"/>
              <a:gd name="connsiteX20" fmla="*/ 2930131 w 4162425"/>
              <a:gd name="connsiteY20" fmla="*/ 3847548 h 4191000"/>
              <a:gd name="connsiteX21" fmla="*/ 3341230 w 4162425"/>
              <a:gd name="connsiteY21" fmla="*/ 41899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62425" h="4191000">
                <a:moveTo>
                  <a:pt x="3341230" y="4189972"/>
                </a:moveTo>
                <a:cubicBezTo>
                  <a:pt x="3504965" y="4215118"/>
                  <a:pt x="3667747" y="4126154"/>
                  <a:pt x="3778904" y="4004710"/>
                </a:cubicBezTo>
                <a:cubicBezTo>
                  <a:pt x="3877964" y="3896601"/>
                  <a:pt x="3943210" y="3761442"/>
                  <a:pt x="3993407" y="3623043"/>
                </a:cubicBezTo>
                <a:cubicBezTo>
                  <a:pt x="4060463" y="3438354"/>
                  <a:pt x="4106373" y="3246234"/>
                  <a:pt x="4133329" y="3051448"/>
                </a:cubicBezTo>
                <a:cubicBezTo>
                  <a:pt x="4201719" y="2558053"/>
                  <a:pt x="4151522" y="2045894"/>
                  <a:pt x="3976643" y="1584408"/>
                </a:cubicBezTo>
                <a:cubicBezTo>
                  <a:pt x="3895299" y="1369714"/>
                  <a:pt x="3784809" y="1163593"/>
                  <a:pt x="3745662" y="935755"/>
                </a:cubicBezTo>
                <a:cubicBezTo>
                  <a:pt x="3704990" y="698678"/>
                  <a:pt x="3733470" y="433788"/>
                  <a:pt x="3592023" y="240240"/>
                </a:cubicBezTo>
                <a:cubicBezTo>
                  <a:pt x="3458483" y="57550"/>
                  <a:pt x="3219596" y="-13602"/>
                  <a:pt x="2999092" y="2115"/>
                </a:cubicBezTo>
                <a:cubicBezTo>
                  <a:pt x="2779255" y="18117"/>
                  <a:pt x="2570182" y="102318"/>
                  <a:pt x="2363394" y="190995"/>
                </a:cubicBezTo>
                <a:cubicBezTo>
                  <a:pt x="2171846" y="273196"/>
                  <a:pt x="1964201" y="356349"/>
                  <a:pt x="1748364" y="350253"/>
                </a:cubicBezTo>
                <a:cubicBezTo>
                  <a:pt x="1569294" y="345205"/>
                  <a:pt x="1401083" y="278816"/>
                  <a:pt x="1236777" y="217761"/>
                </a:cubicBezTo>
                <a:cubicBezTo>
                  <a:pt x="924261" y="101841"/>
                  <a:pt x="635749" y="70695"/>
                  <a:pt x="331997" y="251574"/>
                </a:cubicBezTo>
                <a:cubicBezTo>
                  <a:pt x="108636" y="384543"/>
                  <a:pt x="-10427" y="684581"/>
                  <a:pt x="717" y="932802"/>
                </a:cubicBezTo>
                <a:cubicBezTo>
                  <a:pt x="11766" y="1174547"/>
                  <a:pt x="144926" y="1409148"/>
                  <a:pt x="354095" y="1548213"/>
                </a:cubicBezTo>
                <a:cubicBezTo>
                  <a:pt x="542118" y="1673181"/>
                  <a:pt x="772147" y="1708995"/>
                  <a:pt x="991889" y="1761477"/>
                </a:cubicBezTo>
                <a:cubicBezTo>
                  <a:pt x="1201153" y="1811484"/>
                  <a:pt x="1419371" y="1886445"/>
                  <a:pt x="1558912" y="2048370"/>
                </a:cubicBezTo>
                <a:cubicBezTo>
                  <a:pt x="1565865" y="2056467"/>
                  <a:pt x="1572628" y="2064753"/>
                  <a:pt x="1579201" y="2073231"/>
                </a:cubicBezTo>
                <a:cubicBezTo>
                  <a:pt x="1710550" y="2243633"/>
                  <a:pt x="1733886" y="2468423"/>
                  <a:pt x="1769605" y="2680354"/>
                </a:cubicBezTo>
                <a:cubicBezTo>
                  <a:pt x="1805229" y="2891905"/>
                  <a:pt x="1870761" y="3123362"/>
                  <a:pt x="2045259" y="3242139"/>
                </a:cubicBezTo>
                <a:cubicBezTo>
                  <a:pt x="2202136" y="3348914"/>
                  <a:pt x="2409971" y="3334626"/>
                  <a:pt x="2576658" y="3428924"/>
                </a:cubicBezTo>
                <a:cubicBezTo>
                  <a:pt x="2736869" y="3519792"/>
                  <a:pt x="2831643" y="3692862"/>
                  <a:pt x="2930131" y="3847548"/>
                </a:cubicBezTo>
                <a:cubicBezTo>
                  <a:pt x="3029001" y="4002520"/>
                  <a:pt x="3157874" y="4161778"/>
                  <a:pt x="3341230" y="4189972"/>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508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25" name="Freeform: Shape 224">
            <a:extLst>
              <a:ext uri="{FF2B5EF4-FFF2-40B4-BE49-F238E27FC236}">
                <a16:creationId xmlns="" xmlns:a16="http://schemas.microsoft.com/office/drawing/2014/main" id="{0849810A-62EF-4029-9BF6-DAEEC5B4422F}"/>
              </a:ext>
            </a:extLst>
          </p:cNvPr>
          <p:cNvSpPr/>
          <p:nvPr/>
        </p:nvSpPr>
        <p:spPr>
          <a:xfrm rot="15300000">
            <a:off x="-945461" y="-648750"/>
            <a:ext cx="3295650" cy="3429000"/>
          </a:xfrm>
          <a:custGeom>
            <a:avLst/>
            <a:gdLst>
              <a:gd name="connsiteX0" fmla="*/ 2620098 w 3295650"/>
              <a:gd name="connsiteY0" fmla="*/ 3428305 h 3429000"/>
              <a:gd name="connsiteX1" fmla="*/ 3013194 w 3295650"/>
              <a:gd name="connsiteY1" fmla="*/ 3231233 h 3429000"/>
              <a:gd name="connsiteX2" fmla="*/ 3173595 w 3295650"/>
              <a:gd name="connsiteY2" fmla="*/ 2923194 h 3429000"/>
              <a:gd name="connsiteX3" fmla="*/ 3275894 w 3295650"/>
              <a:gd name="connsiteY3" fmla="*/ 2467328 h 3429000"/>
              <a:gd name="connsiteX4" fmla="*/ 3186644 w 3295650"/>
              <a:gd name="connsiteY4" fmla="*/ 1298801 h 3429000"/>
              <a:gd name="connsiteX5" fmla="*/ 3035864 w 3295650"/>
              <a:gd name="connsiteY5" fmla="*/ 798833 h 3429000"/>
              <a:gd name="connsiteX6" fmla="*/ 2923183 w 3295650"/>
              <a:gd name="connsiteY6" fmla="*/ 265814 h 3429000"/>
              <a:gd name="connsiteX7" fmla="*/ 2438837 w 3295650"/>
              <a:gd name="connsiteY7" fmla="*/ 2258 h 3429000"/>
              <a:gd name="connsiteX8" fmla="*/ 1879814 w 3295650"/>
              <a:gd name="connsiteY8" fmla="*/ 95698 h 3429000"/>
              <a:gd name="connsiteX9" fmla="*/ 1385371 w 3295650"/>
              <a:gd name="connsiteY9" fmla="*/ 219904 h 3429000"/>
              <a:gd name="connsiteX10" fmla="*/ 976654 w 3295650"/>
              <a:gd name="connsiteY10" fmla="*/ 159325 h 3429000"/>
              <a:gd name="connsiteX11" fmla="*/ 267327 w 3295650"/>
              <a:gd name="connsiteY11" fmla="*/ 254861 h 3429000"/>
              <a:gd name="connsiteX12" fmla="*/ 341 w 3295650"/>
              <a:gd name="connsiteY12" fmla="*/ 802358 h 3429000"/>
              <a:gd name="connsiteX13" fmla="*/ 275804 w 3295650"/>
              <a:gd name="connsiteY13" fmla="*/ 1300801 h 3429000"/>
              <a:gd name="connsiteX14" fmla="*/ 776819 w 3295650"/>
              <a:gd name="connsiteY14" fmla="*/ 1493111 h 3429000"/>
              <a:gd name="connsiteX15" fmla="*/ 1228114 w 3295650"/>
              <a:gd name="connsiteY15" fmla="*/ 1730950 h 3429000"/>
              <a:gd name="connsiteX16" fmla="*/ 1244687 w 3295650"/>
              <a:gd name="connsiteY16" fmla="*/ 1750571 h 3429000"/>
              <a:gd name="connsiteX17" fmla="*/ 1416709 w 3295650"/>
              <a:gd name="connsiteY17" fmla="*/ 2229107 h 3429000"/>
              <a:gd name="connsiteX18" fmla="*/ 1630831 w 3295650"/>
              <a:gd name="connsiteY18" fmla="*/ 2685069 h 3429000"/>
              <a:gd name="connsiteX19" fmla="*/ 2014212 w 3295650"/>
              <a:gd name="connsiteY19" fmla="*/ 2862901 h 3429000"/>
              <a:gd name="connsiteX20" fmla="*/ 2291199 w 3295650"/>
              <a:gd name="connsiteY20" fmla="*/ 3182941 h 3429000"/>
              <a:gd name="connsiteX21" fmla="*/ 2620098 w 3295650"/>
              <a:gd name="connsiteY21" fmla="*/ 3428305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95650" h="3429000">
                <a:moveTo>
                  <a:pt x="2620098" y="3428305"/>
                </a:moveTo>
                <a:cubicBezTo>
                  <a:pt x="2773069" y="3446593"/>
                  <a:pt x="2917563" y="3350105"/>
                  <a:pt x="3013194" y="3231233"/>
                </a:cubicBezTo>
                <a:cubicBezTo>
                  <a:pt x="3085870" y="3140936"/>
                  <a:pt x="3136352" y="3033970"/>
                  <a:pt x="3173595" y="2923194"/>
                </a:cubicBezTo>
                <a:cubicBezTo>
                  <a:pt x="3223220" y="2775557"/>
                  <a:pt x="3255986" y="2622109"/>
                  <a:pt x="3275894" y="2467328"/>
                </a:cubicBezTo>
                <a:cubicBezTo>
                  <a:pt x="3326567" y="2074898"/>
                  <a:pt x="3301040" y="1669228"/>
                  <a:pt x="3186644" y="1298801"/>
                </a:cubicBezTo>
                <a:cubicBezTo>
                  <a:pt x="3135400" y="1132970"/>
                  <a:pt x="3062248" y="973141"/>
                  <a:pt x="3035864" y="798833"/>
                </a:cubicBezTo>
                <a:cubicBezTo>
                  <a:pt x="3008432" y="617192"/>
                  <a:pt x="3022148" y="418881"/>
                  <a:pt x="2923183" y="265814"/>
                </a:cubicBezTo>
                <a:cubicBezTo>
                  <a:pt x="2816312" y="100556"/>
                  <a:pt x="2627051" y="15497"/>
                  <a:pt x="2438837" y="2258"/>
                </a:cubicBezTo>
                <a:cubicBezTo>
                  <a:pt x="2251861" y="-10315"/>
                  <a:pt x="2063361" y="30833"/>
                  <a:pt x="1879814" y="95698"/>
                </a:cubicBezTo>
                <a:cubicBezTo>
                  <a:pt x="1728367" y="149228"/>
                  <a:pt x="1561108" y="214189"/>
                  <a:pt x="1385371" y="219904"/>
                </a:cubicBezTo>
                <a:cubicBezTo>
                  <a:pt x="1244021" y="224476"/>
                  <a:pt x="1108670" y="189519"/>
                  <a:pt x="976654" y="159325"/>
                </a:cubicBezTo>
                <a:cubicBezTo>
                  <a:pt x="728337" y="102556"/>
                  <a:pt x="497261" y="104461"/>
                  <a:pt x="267327" y="254861"/>
                </a:cubicBezTo>
                <a:cubicBezTo>
                  <a:pt x="90257" y="370589"/>
                  <a:pt x="-6517" y="603190"/>
                  <a:pt x="341" y="802358"/>
                </a:cubicBezTo>
                <a:cubicBezTo>
                  <a:pt x="7199" y="991810"/>
                  <a:pt x="107307" y="1178500"/>
                  <a:pt x="275804" y="1300801"/>
                </a:cubicBezTo>
                <a:cubicBezTo>
                  <a:pt x="421727" y="1406719"/>
                  <a:pt x="602798" y="1444152"/>
                  <a:pt x="776819" y="1493111"/>
                </a:cubicBezTo>
                <a:cubicBezTo>
                  <a:pt x="942459" y="1539688"/>
                  <a:pt x="1114100" y="1602934"/>
                  <a:pt x="1228114" y="1730950"/>
                </a:cubicBezTo>
                <a:cubicBezTo>
                  <a:pt x="1233829" y="1737332"/>
                  <a:pt x="1239353" y="1743904"/>
                  <a:pt x="1244687" y="1750571"/>
                </a:cubicBezTo>
                <a:cubicBezTo>
                  <a:pt x="1352701" y="1884969"/>
                  <a:pt x="1381752" y="2060515"/>
                  <a:pt x="1416709" y="2229107"/>
                </a:cubicBezTo>
                <a:cubicBezTo>
                  <a:pt x="1451380" y="2396843"/>
                  <a:pt x="1502529" y="2580485"/>
                  <a:pt x="1630831" y="2685069"/>
                </a:cubicBezTo>
                <a:cubicBezTo>
                  <a:pt x="1741892" y="2775652"/>
                  <a:pt x="1891149" y="2783558"/>
                  <a:pt x="2014212" y="2862901"/>
                </a:cubicBezTo>
                <a:cubicBezTo>
                  <a:pt x="2132703" y="2939768"/>
                  <a:pt x="2209760" y="3069498"/>
                  <a:pt x="2291199" y="3182941"/>
                </a:cubicBezTo>
                <a:cubicBezTo>
                  <a:pt x="2373400" y="3297146"/>
                  <a:pt x="2477508" y="3411255"/>
                  <a:pt x="2620098" y="3428305"/>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508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26" name="Freeform: Shape 225">
            <a:extLst>
              <a:ext uri="{FF2B5EF4-FFF2-40B4-BE49-F238E27FC236}">
                <a16:creationId xmlns="" xmlns:a16="http://schemas.microsoft.com/office/drawing/2014/main" id="{C180957F-0DD5-49B0-98B7-FDEE806626C7}"/>
              </a:ext>
            </a:extLst>
          </p:cNvPr>
          <p:cNvSpPr/>
          <p:nvPr/>
        </p:nvSpPr>
        <p:spPr>
          <a:xfrm rot="15300000">
            <a:off x="-1242842" y="-1833308"/>
            <a:ext cx="3295650" cy="3429000"/>
          </a:xfrm>
          <a:custGeom>
            <a:avLst/>
            <a:gdLst>
              <a:gd name="connsiteX0" fmla="*/ 2620098 w 3295650"/>
              <a:gd name="connsiteY0" fmla="*/ 3428305 h 3429000"/>
              <a:gd name="connsiteX1" fmla="*/ 3013194 w 3295650"/>
              <a:gd name="connsiteY1" fmla="*/ 3231233 h 3429000"/>
              <a:gd name="connsiteX2" fmla="*/ 3173595 w 3295650"/>
              <a:gd name="connsiteY2" fmla="*/ 2923194 h 3429000"/>
              <a:gd name="connsiteX3" fmla="*/ 3275894 w 3295650"/>
              <a:gd name="connsiteY3" fmla="*/ 2467328 h 3429000"/>
              <a:gd name="connsiteX4" fmla="*/ 3186644 w 3295650"/>
              <a:gd name="connsiteY4" fmla="*/ 1298801 h 3429000"/>
              <a:gd name="connsiteX5" fmla="*/ 3035864 w 3295650"/>
              <a:gd name="connsiteY5" fmla="*/ 798833 h 3429000"/>
              <a:gd name="connsiteX6" fmla="*/ 2923183 w 3295650"/>
              <a:gd name="connsiteY6" fmla="*/ 265814 h 3429000"/>
              <a:gd name="connsiteX7" fmla="*/ 2438837 w 3295650"/>
              <a:gd name="connsiteY7" fmla="*/ 2258 h 3429000"/>
              <a:gd name="connsiteX8" fmla="*/ 1879814 w 3295650"/>
              <a:gd name="connsiteY8" fmla="*/ 95698 h 3429000"/>
              <a:gd name="connsiteX9" fmla="*/ 1385371 w 3295650"/>
              <a:gd name="connsiteY9" fmla="*/ 219904 h 3429000"/>
              <a:gd name="connsiteX10" fmla="*/ 976654 w 3295650"/>
              <a:gd name="connsiteY10" fmla="*/ 159325 h 3429000"/>
              <a:gd name="connsiteX11" fmla="*/ 267327 w 3295650"/>
              <a:gd name="connsiteY11" fmla="*/ 254861 h 3429000"/>
              <a:gd name="connsiteX12" fmla="*/ 341 w 3295650"/>
              <a:gd name="connsiteY12" fmla="*/ 802358 h 3429000"/>
              <a:gd name="connsiteX13" fmla="*/ 275804 w 3295650"/>
              <a:gd name="connsiteY13" fmla="*/ 1300801 h 3429000"/>
              <a:gd name="connsiteX14" fmla="*/ 776819 w 3295650"/>
              <a:gd name="connsiteY14" fmla="*/ 1493111 h 3429000"/>
              <a:gd name="connsiteX15" fmla="*/ 1228114 w 3295650"/>
              <a:gd name="connsiteY15" fmla="*/ 1730950 h 3429000"/>
              <a:gd name="connsiteX16" fmla="*/ 1244687 w 3295650"/>
              <a:gd name="connsiteY16" fmla="*/ 1750571 h 3429000"/>
              <a:gd name="connsiteX17" fmla="*/ 1416709 w 3295650"/>
              <a:gd name="connsiteY17" fmla="*/ 2229107 h 3429000"/>
              <a:gd name="connsiteX18" fmla="*/ 1630831 w 3295650"/>
              <a:gd name="connsiteY18" fmla="*/ 2685069 h 3429000"/>
              <a:gd name="connsiteX19" fmla="*/ 2014212 w 3295650"/>
              <a:gd name="connsiteY19" fmla="*/ 2862901 h 3429000"/>
              <a:gd name="connsiteX20" fmla="*/ 2291199 w 3295650"/>
              <a:gd name="connsiteY20" fmla="*/ 3182941 h 3429000"/>
              <a:gd name="connsiteX21" fmla="*/ 2620098 w 3295650"/>
              <a:gd name="connsiteY21" fmla="*/ 3428305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95650" h="3429000">
                <a:moveTo>
                  <a:pt x="2620098" y="3428305"/>
                </a:moveTo>
                <a:cubicBezTo>
                  <a:pt x="2773069" y="3446593"/>
                  <a:pt x="2917563" y="3350105"/>
                  <a:pt x="3013194" y="3231233"/>
                </a:cubicBezTo>
                <a:cubicBezTo>
                  <a:pt x="3085870" y="3140936"/>
                  <a:pt x="3136352" y="3033970"/>
                  <a:pt x="3173595" y="2923194"/>
                </a:cubicBezTo>
                <a:cubicBezTo>
                  <a:pt x="3223220" y="2775557"/>
                  <a:pt x="3255986" y="2622109"/>
                  <a:pt x="3275894" y="2467328"/>
                </a:cubicBezTo>
                <a:cubicBezTo>
                  <a:pt x="3326567" y="2074898"/>
                  <a:pt x="3301040" y="1669228"/>
                  <a:pt x="3186644" y="1298801"/>
                </a:cubicBezTo>
                <a:cubicBezTo>
                  <a:pt x="3135400" y="1132970"/>
                  <a:pt x="3062248" y="973141"/>
                  <a:pt x="3035864" y="798833"/>
                </a:cubicBezTo>
                <a:cubicBezTo>
                  <a:pt x="3008432" y="617192"/>
                  <a:pt x="3022148" y="418881"/>
                  <a:pt x="2923183" y="265814"/>
                </a:cubicBezTo>
                <a:cubicBezTo>
                  <a:pt x="2816312" y="100556"/>
                  <a:pt x="2627051" y="15497"/>
                  <a:pt x="2438837" y="2258"/>
                </a:cubicBezTo>
                <a:cubicBezTo>
                  <a:pt x="2251861" y="-10315"/>
                  <a:pt x="2063361" y="30833"/>
                  <a:pt x="1879814" y="95698"/>
                </a:cubicBezTo>
                <a:cubicBezTo>
                  <a:pt x="1728367" y="149228"/>
                  <a:pt x="1561108" y="214189"/>
                  <a:pt x="1385371" y="219904"/>
                </a:cubicBezTo>
                <a:cubicBezTo>
                  <a:pt x="1244021" y="224476"/>
                  <a:pt x="1108670" y="189519"/>
                  <a:pt x="976654" y="159325"/>
                </a:cubicBezTo>
                <a:cubicBezTo>
                  <a:pt x="728337" y="102556"/>
                  <a:pt x="497261" y="104461"/>
                  <a:pt x="267327" y="254861"/>
                </a:cubicBezTo>
                <a:cubicBezTo>
                  <a:pt x="90257" y="370589"/>
                  <a:pt x="-6517" y="603190"/>
                  <a:pt x="341" y="802358"/>
                </a:cubicBezTo>
                <a:cubicBezTo>
                  <a:pt x="7199" y="991810"/>
                  <a:pt x="107307" y="1178500"/>
                  <a:pt x="275804" y="1300801"/>
                </a:cubicBezTo>
                <a:cubicBezTo>
                  <a:pt x="421727" y="1406719"/>
                  <a:pt x="602798" y="1444152"/>
                  <a:pt x="776819" y="1493111"/>
                </a:cubicBezTo>
                <a:cubicBezTo>
                  <a:pt x="942459" y="1539688"/>
                  <a:pt x="1114100" y="1602934"/>
                  <a:pt x="1228114" y="1730950"/>
                </a:cubicBezTo>
                <a:cubicBezTo>
                  <a:pt x="1233829" y="1737332"/>
                  <a:pt x="1239353" y="1743904"/>
                  <a:pt x="1244687" y="1750571"/>
                </a:cubicBezTo>
                <a:cubicBezTo>
                  <a:pt x="1352701" y="1884969"/>
                  <a:pt x="1381752" y="2060515"/>
                  <a:pt x="1416709" y="2229107"/>
                </a:cubicBezTo>
                <a:cubicBezTo>
                  <a:pt x="1451380" y="2396843"/>
                  <a:pt x="1502529" y="2580485"/>
                  <a:pt x="1630831" y="2685069"/>
                </a:cubicBezTo>
                <a:cubicBezTo>
                  <a:pt x="1741892" y="2775652"/>
                  <a:pt x="1891149" y="2783558"/>
                  <a:pt x="2014212" y="2862901"/>
                </a:cubicBezTo>
                <a:cubicBezTo>
                  <a:pt x="2132703" y="2939768"/>
                  <a:pt x="2209760" y="3069498"/>
                  <a:pt x="2291199" y="3182941"/>
                </a:cubicBezTo>
                <a:cubicBezTo>
                  <a:pt x="2373400" y="3297146"/>
                  <a:pt x="2477508" y="3411255"/>
                  <a:pt x="2620098" y="3428305"/>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127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28" name="Freeform: Shape 227">
            <a:extLst>
              <a:ext uri="{FF2B5EF4-FFF2-40B4-BE49-F238E27FC236}">
                <a16:creationId xmlns="" xmlns:a16="http://schemas.microsoft.com/office/drawing/2014/main" id="{E7445EE4-1585-427F-B8BE-AEA9D6428E38}"/>
              </a:ext>
            </a:extLst>
          </p:cNvPr>
          <p:cNvSpPr/>
          <p:nvPr/>
        </p:nvSpPr>
        <p:spPr>
          <a:xfrm rot="10800000" flipH="1">
            <a:off x="9400930" y="1501120"/>
            <a:ext cx="4132462" cy="6245534"/>
          </a:xfrm>
          <a:custGeom>
            <a:avLst/>
            <a:gdLst>
              <a:gd name="connsiteX0" fmla="*/ 238498 w 3781425"/>
              <a:gd name="connsiteY0" fmla="*/ 1249517 h 5715000"/>
              <a:gd name="connsiteX1" fmla="*/ 1287867 w 3781425"/>
              <a:gd name="connsiteY1" fmla="*/ 1764725 h 5715000"/>
              <a:gd name="connsiteX2" fmla="*/ 1566283 w 3781425"/>
              <a:gd name="connsiteY2" fmla="*/ 2522248 h 5715000"/>
              <a:gd name="connsiteX3" fmla="*/ 1553614 w 3781425"/>
              <a:gd name="connsiteY3" fmla="*/ 3350161 h 5715000"/>
              <a:gd name="connsiteX4" fmla="*/ 1900134 w 3781425"/>
              <a:gd name="connsiteY4" fmla="*/ 4073108 h 5715000"/>
              <a:gd name="connsiteX5" fmla="*/ 2255988 w 3781425"/>
              <a:gd name="connsiteY5" fmla="*/ 4251607 h 5715000"/>
              <a:gd name="connsiteX6" fmla="*/ 2521545 w 3781425"/>
              <a:gd name="connsiteY6" fmla="*/ 4532976 h 5715000"/>
              <a:gd name="connsiteX7" fmla="*/ 2387814 w 3781425"/>
              <a:gd name="connsiteY7" fmla="*/ 5119049 h 5715000"/>
              <a:gd name="connsiteX8" fmla="*/ 2585934 w 3781425"/>
              <a:gd name="connsiteY8" fmla="*/ 5620636 h 5715000"/>
              <a:gd name="connsiteX9" fmla="*/ 3122382 w 3781425"/>
              <a:gd name="connsiteY9" fmla="*/ 5676166 h 5715000"/>
              <a:gd name="connsiteX10" fmla="*/ 3497762 w 3781425"/>
              <a:gd name="connsiteY10" fmla="*/ 4856826 h 5715000"/>
              <a:gd name="connsiteX11" fmla="*/ 3435755 w 3781425"/>
              <a:gd name="connsiteY11" fmla="*/ 3905468 h 5715000"/>
              <a:gd name="connsiteX12" fmla="*/ 3701883 w 3781425"/>
              <a:gd name="connsiteY12" fmla="*/ 3080127 h 5715000"/>
              <a:gd name="connsiteX13" fmla="*/ 3507192 w 3781425"/>
              <a:gd name="connsiteY13" fmla="*/ 1012535 h 5715000"/>
              <a:gd name="connsiteX14" fmla="*/ 3123429 w 3781425"/>
              <a:gd name="connsiteY14" fmla="*/ 297398 h 5715000"/>
              <a:gd name="connsiteX15" fmla="*/ 2660229 w 3781425"/>
              <a:gd name="connsiteY15" fmla="*/ 165477 h 5715000"/>
              <a:gd name="connsiteX16" fmla="*/ 1911564 w 3781425"/>
              <a:gd name="connsiteY16" fmla="*/ 394268 h 5715000"/>
              <a:gd name="connsiteX17" fmla="*/ 1314728 w 3781425"/>
              <a:gd name="connsiteY17" fmla="*/ 234819 h 5715000"/>
              <a:gd name="connsiteX18" fmla="*/ 735036 w 3781425"/>
              <a:gd name="connsiteY18" fmla="*/ 7076 h 5715000"/>
              <a:gd name="connsiteX19" fmla="*/ 238498 w 3781425"/>
              <a:gd name="connsiteY19" fmla="*/ 1249517 h 571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81425" h="5715000">
                <a:moveTo>
                  <a:pt x="238498" y="1249517"/>
                </a:moveTo>
                <a:cubicBezTo>
                  <a:pt x="536440" y="1505359"/>
                  <a:pt x="1002307" y="1495167"/>
                  <a:pt x="1287867" y="1764725"/>
                </a:cubicBezTo>
                <a:cubicBezTo>
                  <a:pt x="1488749" y="1954272"/>
                  <a:pt x="1557996" y="2246214"/>
                  <a:pt x="1566283" y="2522248"/>
                </a:cubicBezTo>
                <a:cubicBezTo>
                  <a:pt x="1574665" y="2798282"/>
                  <a:pt x="1532183" y="3074889"/>
                  <a:pt x="1553614" y="3350161"/>
                </a:cubicBezTo>
                <a:cubicBezTo>
                  <a:pt x="1575045" y="3625529"/>
                  <a:pt x="1674392" y="3913946"/>
                  <a:pt x="1900134" y="4073108"/>
                </a:cubicBezTo>
                <a:cubicBezTo>
                  <a:pt x="2008719" y="4149690"/>
                  <a:pt x="2137973" y="4190457"/>
                  <a:pt x="2255988" y="4251607"/>
                </a:cubicBezTo>
                <a:cubicBezTo>
                  <a:pt x="2374002" y="4312758"/>
                  <a:pt x="2487922" y="4404388"/>
                  <a:pt x="2521545" y="4532976"/>
                </a:cubicBezTo>
                <a:cubicBezTo>
                  <a:pt x="2573075" y="4729667"/>
                  <a:pt x="2422104" y="4918643"/>
                  <a:pt x="2387814" y="5119049"/>
                </a:cubicBezTo>
                <a:cubicBezTo>
                  <a:pt x="2355905" y="5305358"/>
                  <a:pt x="2435344" y="5506430"/>
                  <a:pt x="2585934" y="5620636"/>
                </a:cubicBezTo>
                <a:cubicBezTo>
                  <a:pt x="2736524" y="5734840"/>
                  <a:pt x="2951503" y="5757128"/>
                  <a:pt x="3122382" y="5676166"/>
                </a:cubicBezTo>
                <a:cubicBezTo>
                  <a:pt x="3410323" y="5539768"/>
                  <a:pt x="3510526" y="5175151"/>
                  <a:pt x="3497762" y="4856826"/>
                </a:cubicBezTo>
                <a:cubicBezTo>
                  <a:pt x="3484999" y="4538500"/>
                  <a:pt x="3393273" y="4221222"/>
                  <a:pt x="3435755" y="3905468"/>
                </a:cubicBezTo>
                <a:cubicBezTo>
                  <a:pt x="3474331" y="3618385"/>
                  <a:pt x="3620730" y="3358162"/>
                  <a:pt x="3701883" y="3080127"/>
                </a:cubicBezTo>
                <a:cubicBezTo>
                  <a:pt x="3898765" y="2406043"/>
                  <a:pt x="3702645" y="1687001"/>
                  <a:pt x="3507192" y="1012535"/>
                </a:cubicBezTo>
                <a:cubicBezTo>
                  <a:pt x="3430516" y="748026"/>
                  <a:pt x="3341743" y="465229"/>
                  <a:pt x="3123429" y="297398"/>
                </a:cubicBezTo>
                <a:cubicBezTo>
                  <a:pt x="2993032" y="197195"/>
                  <a:pt x="2823773" y="148999"/>
                  <a:pt x="2660229" y="165477"/>
                </a:cubicBezTo>
                <a:cubicBezTo>
                  <a:pt x="2399529" y="191766"/>
                  <a:pt x="2172644" y="371789"/>
                  <a:pt x="1911564" y="394268"/>
                </a:cubicBezTo>
                <a:cubicBezTo>
                  <a:pt x="1703728" y="412175"/>
                  <a:pt x="1501513" y="327878"/>
                  <a:pt x="1314728" y="234819"/>
                </a:cubicBezTo>
                <a:cubicBezTo>
                  <a:pt x="1128037" y="141760"/>
                  <a:pt x="941538" y="36413"/>
                  <a:pt x="735036" y="7076"/>
                </a:cubicBezTo>
                <a:cubicBezTo>
                  <a:pt x="52950" y="-89793"/>
                  <a:pt x="-246611" y="832799"/>
                  <a:pt x="238498" y="1249517"/>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1143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29" name="Freeform: Shape 228">
            <a:extLst>
              <a:ext uri="{FF2B5EF4-FFF2-40B4-BE49-F238E27FC236}">
                <a16:creationId xmlns="" xmlns:a16="http://schemas.microsoft.com/office/drawing/2014/main" id="{4F84A5E6-621A-4D9B-8316-17229C03190F}"/>
              </a:ext>
            </a:extLst>
          </p:cNvPr>
          <p:cNvSpPr/>
          <p:nvPr/>
        </p:nvSpPr>
        <p:spPr>
          <a:xfrm rot="10800000" flipH="1">
            <a:off x="9511202" y="1627352"/>
            <a:ext cx="3872231" cy="5933258"/>
          </a:xfrm>
          <a:custGeom>
            <a:avLst/>
            <a:gdLst>
              <a:gd name="connsiteX0" fmla="*/ 51 w 3543300"/>
              <a:gd name="connsiteY0" fmla="*/ 458818 h 5429250"/>
              <a:gd name="connsiteX1" fmla="*/ 421533 w 3543300"/>
              <a:gd name="connsiteY1" fmla="*/ 1017268 h 5429250"/>
              <a:gd name="connsiteX2" fmla="*/ 1394987 w 3543300"/>
              <a:gd name="connsiteY2" fmla="*/ 1131283 h 5429250"/>
              <a:gd name="connsiteX3" fmla="*/ 1980775 w 3543300"/>
              <a:gd name="connsiteY3" fmla="*/ 1563242 h 5429250"/>
              <a:gd name="connsiteX4" fmla="*/ 2088979 w 3543300"/>
              <a:gd name="connsiteY4" fmla="*/ 2283046 h 5429250"/>
              <a:gd name="connsiteX5" fmla="*/ 1962582 w 3543300"/>
              <a:gd name="connsiteY5" fmla="*/ 2670428 h 5429250"/>
              <a:gd name="connsiteX6" fmla="*/ 2006683 w 3543300"/>
              <a:gd name="connsiteY6" fmla="*/ 3063048 h 5429250"/>
              <a:gd name="connsiteX7" fmla="*/ 2443595 w 3543300"/>
              <a:gd name="connsiteY7" fmla="*/ 3487006 h 5429250"/>
              <a:gd name="connsiteX8" fmla="*/ 2346059 w 3543300"/>
              <a:gd name="connsiteY8" fmla="*/ 4066602 h 5429250"/>
              <a:gd name="connsiteX9" fmla="*/ 2769540 w 3543300"/>
              <a:gd name="connsiteY9" fmla="*/ 4352066 h 5429250"/>
              <a:gd name="connsiteX10" fmla="*/ 2722486 w 3543300"/>
              <a:gd name="connsiteY10" fmla="*/ 4649818 h 5429250"/>
              <a:gd name="connsiteX11" fmla="*/ 2550656 w 3543300"/>
              <a:gd name="connsiteY11" fmla="*/ 4914899 h 5429250"/>
              <a:gd name="connsiteX12" fmla="*/ 2888888 w 3543300"/>
              <a:gd name="connsiteY12" fmla="*/ 5430106 h 5429250"/>
              <a:gd name="connsiteX13" fmla="*/ 3461722 w 3543300"/>
              <a:gd name="connsiteY13" fmla="*/ 5105589 h 5429250"/>
              <a:gd name="connsiteX14" fmla="*/ 3499060 w 3543300"/>
              <a:gd name="connsiteY14" fmla="*/ 4419408 h 5429250"/>
              <a:gd name="connsiteX15" fmla="*/ 3284271 w 3543300"/>
              <a:gd name="connsiteY15" fmla="*/ 3715130 h 5429250"/>
              <a:gd name="connsiteX16" fmla="*/ 3455817 w 3543300"/>
              <a:gd name="connsiteY16" fmla="*/ 2957130 h 5429250"/>
              <a:gd name="connsiteX17" fmla="*/ 3456388 w 3543300"/>
              <a:gd name="connsiteY17" fmla="*/ 2197416 h 5429250"/>
              <a:gd name="connsiteX18" fmla="*/ 3084913 w 3543300"/>
              <a:gd name="connsiteY18" fmla="*/ 1727929 h 5429250"/>
              <a:gd name="connsiteX19" fmla="*/ 3103868 w 3543300"/>
              <a:gd name="connsiteY19" fmla="*/ 1079943 h 5429250"/>
              <a:gd name="connsiteX20" fmla="*/ 3039479 w 3543300"/>
              <a:gd name="connsiteY20" fmla="*/ 445864 h 5429250"/>
              <a:gd name="connsiteX21" fmla="*/ 2298815 w 3543300"/>
              <a:gd name="connsiteY21" fmla="*/ 318800 h 5429250"/>
              <a:gd name="connsiteX22" fmla="*/ 1685786 w 3543300"/>
              <a:gd name="connsiteY22" fmla="*/ 404620 h 5429250"/>
              <a:gd name="connsiteX23" fmla="*/ 1115809 w 3543300"/>
              <a:gd name="connsiteY23" fmla="*/ 167543 h 5429250"/>
              <a:gd name="connsiteX24" fmla="*/ 123781 w 3543300"/>
              <a:gd name="connsiteY24" fmla="*/ 149446 h 5429250"/>
              <a:gd name="connsiteX25" fmla="*/ 51 w 3543300"/>
              <a:gd name="connsiteY25" fmla="*/ 458818 h 542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543300" h="5429250">
                <a:moveTo>
                  <a:pt x="51" y="458818"/>
                </a:moveTo>
                <a:cubicBezTo>
                  <a:pt x="3480" y="694085"/>
                  <a:pt x="193694" y="925257"/>
                  <a:pt x="421533" y="1017268"/>
                </a:cubicBezTo>
                <a:cubicBezTo>
                  <a:pt x="725951" y="1140141"/>
                  <a:pt x="1076376" y="1052511"/>
                  <a:pt x="1394987" y="1131283"/>
                </a:cubicBezTo>
                <a:cubicBezTo>
                  <a:pt x="1636732" y="1191005"/>
                  <a:pt x="1852282" y="1349977"/>
                  <a:pt x="1980775" y="1563242"/>
                </a:cubicBezTo>
                <a:cubicBezTo>
                  <a:pt x="2109267" y="1776506"/>
                  <a:pt x="2149082" y="2041397"/>
                  <a:pt x="2088979" y="2283046"/>
                </a:cubicBezTo>
                <a:cubicBezTo>
                  <a:pt x="2056213" y="2414872"/>
                  <a:pt x="1995443" y="2538506"/>
                  <a:pt x="1962582" y="2670428"/>
                </a:cubicBezTo>
                <a:cubicBezTo>
                  <a:pt x="1929721" y="2802254"/>
                  <a:pt x="1928578" y="2951891"/>
                  <a:pt x="2006683" y="3063048"/>
                </a:cubicBezTo>
                <a:cubicBezTo>
                  <a:pt x="2126126" y="3232974"/>
                  <a:pt x="2404637" y="3282980"/>
                  <a:pt x="2443595" y="3487006"/>
                </a:cubicBezTo>
                <a:cubicBezTo>
                  <a:pt x="2481504" y="3685221"/>
                  <a:pt x="2250333" y="3888961"/>
                  <a:pt x="2346059" y="4066602"/>
                </a:cubicBezTo>
                <a:cubicBezTo>
                  <a:pt x="2428736" y="4219955"/>
                  <a:pt x="2686387" y="4199000"/>
                  <a:pt x="2769540" y="4352066"/>
                </a:cubicBezTo>
                <a:cubicBezTo>
                  <a:pt x="2820023" y="4444935"/>
                  <a:pt x="2780875" y="4561712"/>
                  <a:pt x="2722486" y="4649818"/>
                </a:cubicBezTo>
                <a:cubicBezTo>
                  <a:pt x="2664099" y="4737924"/>
                  <a:pt x="2586184" y="4815362"/>
                  <a:pt x="2550656" y="4914899"/>
                </a:cubicBezTo>
                <a:cubicBezTo>
                  <a:pt x="2471789" y="5135783"/>
                  <a:pt x="2657145" y="5393911"/>
                  <a:pt x="2888888" y="5430106"/>
                </a:cubicBezTo>
                <a:cubicBezTo>
                  <a:pt x="3120632" y="5466301"/>
                  <a:pt x="3355137" y="5314568"/>
                  <a:pt x="3461722" y="5105589"/>
                </a:cubicBezTo>
                <a:cubicBezTo>
                  <a:pt x="3568307" y="4896611"/>
                  <a:pt x="3563449" y="4644960"/>
                  <a:pt x="3499060" y="4419408"/>
                </a:cubicBezTo>
                <a:cubicBezTo>
                  <a:pt x="3431527" y="4182616"/>
                  <a:pt x="3301797" y="3960779"/>
                  <a:pt x="3284271" y="3715130"/>
                </a:cubicBezTo>
                <a:cubicBezTo>
                  <a:pt x="3265793" y="3454907"/>
                  <a:pt x="3375426" y="3205352"/>
                  <a:pt x="3455817" y="2957130"/>
                </a:cubicBezTo>
                <a:cubicBezTo>
                  <a:pt x="3536208" y="2708908"/>
                  <a:pt x="3585261" y="2424302"/>
                  <a:pt x="3456388" y="2197416"/>
                </a:cubicBezTo>
                <a:cubicBezTo>
                  <a:pt x="3357423" y="2023109"/>
                  <a:pt x="3167209" y="1910714"/>
                  <a:pt x="3084913" y="1727929"/>
                </a:cubicBezTo>
                <a:cubicBezTo>
                  <a:pt x="2994520" y="1527047"/>
                  <a:pt x="3055576" y="1294827"/>
                  <a:pt x="3103868" y="1079943"/>
                </a:cubicBezTo>
                <a:cubicBezTo>
                  <a:pt x="3152160" y="865059"/>
                  <a:pt x="3178925" y="616456"/>
                  <a:pt x="3039479" y="445864"/>
                </a:cubicBezTo>
                <a:cubicBezTo>
                  <a:pt x="2871839" y="240886"/>
                  <a:pt x="2555990" y="255745"/>
                  <a:pt x="2298815" y="318800"/>
                </a:cubicBezTo>
                <a:cubicBezTo>
                  <a:pt x="2102314" y="366997"/>
                  <a:pt x="1887620" y="448531"/>
                  <a:pt x="1685786" y="404620"/>
                </a:cubicBezTo>
                <a:cubicBezTo>
                  <a:pt x="1483570" y="360520"/>
                  <a:pt x="1300404" y="256983"/>
                  <a:pt x="1115809" y="167543"/>
                </a:cubicBezTo>
                <a:cubicBezTo>
                  <a:pt x="835870" y="31907"/>
                  <a:pt x="374479" y="-120779"/>
                  <a:pt x="123781" y="149446"/>
                </a:cubicBezTo>
                <a:cubicBezTo>
                  <a:pt x="35103" y="244981"/>
                  <a:pt x="-1568" y="352328"/>
                  <a:pt x="51" y="458818"/>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508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230" name="Freeform: Shape 229">
            <a:extLst>
              <a:ext uri="{FF2B5EF4-FFF2-40B4-BE49-F238E27FC236}">
                <a16:creationId xmlns="" xmlns:a16="http://schemas.microsoft.com/office/drawing/2014/main" id="{A66DBD1B-A1B7-4585-92E6-8C2596BD23B3}"/>
              </a:ext>
            </a:extLst>
          </p:cNvPr>
          <p:cNvSpPr/>
          <p:nvPr/>
        </p:nvSpPr>
        <p:spPr>
          <a:xfrm rot="10800000" flipH="1">
            <a:off x="10831332" y="5198773"/>
            <a:ext cx="2414940" cy="2383712"/>
          </a:xfrm>
          <a:custGeom>
            <a:avLst/>
            <a:gdLst>
              <a:gd name="connsiteX0" fmla="*/ 498 w 2209800"/>
              <a:gd name="connsiteY0" fmla="*/ 473596 h 2181225"/>
              <a:gd name="connsiteX1" fmla="*/ 190427 w 2209800"/>
              <a:gd name="connsiteY1" fmla="*/ 796017 h 2181225"/>
              <a:gd name="connsiteX2" fmla="*/ 531517 w 2209800"/>
              <a:gd name="connsiteY2" fmla="*/ 899173 h 2181225"/>
              <a:gd name="connsiteX3" fmla="*/ 842699 w 2209800"/>
              <a:gd name="connsiteY3" fmla="*/ 1060336 h 2181225"/>
              <a:gd name="connsiteX4" fmla="*/ 934615 w 2209800"/>
              <a:gd name="connsiteY4" fmla="*/ 1384281 h 2181225"/>
              <a:gd name="connsiteX5" fmla="*/ 1083110 w 2209800"/>
              <a:gd name="connsiteY5" fmla="*/ 1678223 h 2181225"/>
              <a:gd name="connsiteX6" fmla="*/ 1382290 w 2209800"/>
              <a:gd name="connsiteY6" fmla="*/ 1764424 h 2181225"/>
              <a:gd name="connsiteX7" fmla="*/ 1571647 w 2209800"/>
              <a:gd name="connsiteY7" fmla="*/ 1992167 h 2181225"/>
              <a:gd name="connsiteX8" fmla="*/ 1788817 w 2209800"/>
              <a:gd name="connsiteY8" fmla="*/ 2185715 h 2181225"/>
              <a:gd name="connsiteX9" fmla="*/ 2001129 w 2209800"/>
              <a:gd name="connsiteY9" fmla="*/ 2109324 h 2181225"/>
              <a:gd name="connsiteX10" fmla="*/ 2119429 w 2209800"/>
              <a:gd name="connsiteY10" fmla="*/ 1908918 h 2181225"/>
              <a:gd name="connsiteX11" fmla="*/ 2098951 w 2209800"/>
              <a:gd name="connsiteY11" fmla="*/ 828878 h 2181225"/>
              <a:gd name="connsiteX12" fmla="*/ 1961981 w 2209800"/>
              <a:gd name="connsiteY12" fmla="*/ 477787 h 2181225"/>
              <a:gd name="connsiteX13" fmla="*/ 1876352 w 2209800"/>
              <a:gd name="connsiteY13" fmla="*/ 100025 h 2181225"/>
              <a:gd name="connsiteX14" fmla="*/ 1567456 w 2209800"/>
              <a:gd name="connsiteY14" fmla="*/ 6299 h 2181225"/>
              <a:gd name="connsiteX15" fmla="*/ 1253797 w 2209800"/>
              <a:gd name="connsiteY15" fmla="*/ 131553 h 2181225"/>
              <a:gd name="connsiteX16" fmla="*/ 929853 w 2209800"/>
              <a:gd name="connsiteY16" fmla="*/ 217088 h 2181225"/>
              <a:gd name="connsiteX17" fmla="*/ 659247 w 2209800"/>
              <a:gd name="connsiteY17" fmla="*/ 127076 h 2181225"/>
              <a:gd name="connsiteX18" fmla="*/ 174710 w 2209800"/>
              <a:gd name="connsiteY18" fmla="*/ 114599 h 2181225"/>
              <a:gd name="connsiteX19" fmla="*/ 498 w 2209800"/>
              <a:gd name="connsiteY19" fmla="*/ 473596 h 2181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09800" h="2181225">
                <a:moveTo>
                  <a:pt x="498" y="473596"/>
                </a:moveTo>
                <a:cubicBezTo>
                  <a:pt x="7261" y="603136"/>
                  <a:pt x="80413" y="727342"/>
                  <a:pt x="190427" y="796017"/>
                </a:cubicBezTo>
                <a:cubicBezTo>
                  <a:pt x="291772" y="859263"/>
                  <a:pt x="414550" y="874503"/>
                  <a:pt x="531517" y="899173"/>
                </a:cubicBezTo>
                <a:cubicBezTo>
                  <a:pt x="648388" y="923843"/>
                  <a:pt x="771070" y="964705"/>
                  <a:pt x="842699" y="1060336"/>
                </a:cubicBezTo>
                <a:cubicBezTo>
                  <a:pt x="910803" y="1151205"/>
                  <a:pt x="918518" y="1271886"/>
                  <a:pt x="934615" y="1384281"/>
                </a:cubicBezTo>
                <a:cubicBezTo>
                  <a:pt x="950712" y="1496676"/>
                  <a:pt x="985859" y="1619453"/>
                  <a:pt x="1083110" y="1678223"/>
                </a:cubicBezTo>
                <a:cubicBezTo>
                  <a:pt x="1172454" y="1732230"/>
                  <a:pt x="1289707" y="1716323"/>
                  <a:pt x="1382290" y="1764424"/>
                </a:cubicBezTo>
                <a:cubicBezTo>
                  <a:pt x="1471158" y="1810620"/>
                  <a:pt x="1520783" y="1905870"/>
                  <a:pt x="1571647" y="1992167"/>
                </a:cubicBezTo>
                <a:cubicBezTo>
                  <a:pt x="1622510" y="2078463"/>
                  <a:pt x="1690328" y="2167903"/>
                  <a:pt x="1788817" y="2185715"/>
                </a:cubicBezTo>
                <a:cubicBezTo>
                  <a:pt x="1865779" y="2199621"/>
                  <a:pt x="1945503" y="2164284"/>
                  <a:pt x="2001129" y="2109324"/>
                </a:cubicBezTo>
                <a:cubicBezTo>
                  <a:pt x="2056755" y="2054365"/>
                  <a:pt x="2091617" y="1981975"/>
                  <a:pt x="2119429" y="1908918"/>
                </a:cubicBezTo>
                <a:cubicBezTo>
                  <a:pt x="2250684" y="1564018"/>
                  <a:pt x="2243159" y="1168540"/>
                  <a:pt x="2098951" y="828878"/>
                </a:cubicBezTo>
                <a:cubicBezTo>
                  <a:pt x="2049706" y="712959"/>
                  <a:pt x="1984746" y="601707"/>
                  <a:pt x="1961981" y="477787"/>
                </a:cubicBezTo>
                <a:cubicBezTo>
                  <a:pt x="1938264" y="349009"/>
                  <a:pt x="1957790" y="202514"/>
                  <a:pt x="1876352" y="100025"/>
                </a:cubicBezTo>
                <a:cubicBezTo>
                  <a:pt x="1806057" y="11538"/>
                  <a:pt x="1678708" y="-13322"/>
                  <a:pt x="1567456" y="6299"/>
                </a:cubicBezTo>
                <a:cubicBezTo>
                  <a:pt x="1456204" y="25921"/>
                  <a:pt x="1355430" y="82214"/>
                  <a:pt x="1253797" y="131553"/>
                </a:cubicBezTo>
                <a:cubicBezTo>
                  <a:pt x="1152166" y="180893"/>
                  <a:pt x="1042628" y="224898"/>
                  <a:pt x="929853" y="217088"/>
                </a:cubicBezTo>
                <a:cubicBezTo>
                  <a:pt x="834412" y="210515"/>
                  <a:pt x="745924" y="167558"/>
                  <a:pt x="659247" y="127076"/>
                </a:cubicBezTo>
                <a:cubicBezTo>
                  <a:pt x="493512" y="49733"/>
                  <a:pt x="341112" y="21825"/>
                  <a:pt x="174710" y="114599"/>
                </a:cubicBezTo>
                <a:cubicBezTo>
                  <a:pt x="56029" y="180988"/>
                  <a:pt x="-6265" y="342722"/>
                  <a:pt x="498" y="473596"/>
                </a:cubicBezTo>
                <a:close/>
              </a:path>
            </a:pathLst>
          </a:custGeom>
          <a:solidFill>
            <a:srgbClr val="66FFFF">
              <a:alpha val="11000"/>
            </a:srgbClr>
          </a:solidFill>
          <a:ln w="9525" cap="flat">
            <a:noFill/>
            <a:prstDash val="solid"/>
            <a:miter/>
          </a:ln>
          <a:effectLst>
            <a:outerShdw blurRad="1016000" sx="87000" sy="87000" algn="ctr" rotWithShape="0">
              <a:prstClr val="black">
                <a:alpha val="20000"/>
              </a:prstClr>
            </a:outerShdw>
            <a:softEdge rad="1270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sp>
        <p:nvSpPr>
          <p:cNvPr id="359" name="TextBox 358">
            <a:extLst>
              <a:ext uri="{FF2B5EF4-FFF2-40B4-BE49-F238E27FC236}">
                <a16:creationId xmlns="" xmlns:a16="http://schemas.microsoft.com/office/drawing/2014/main" id="{76EE1FC6-518C-481D-BD0A-926A7DB8D99E}"/>
              </a:ext>
            </a:extLst>
          </p:cNvPr>
          <p:cNvSpPr txBox="1"/>
          <p:nvPr/>
        </p:nvSpPr>
        <p:spPr>
          <a:xfrm>
            <a:off x="4587414" y="2866410"/>
            <a:ext cx="3017173" cy="1125180"/>
          </a:xfrm>
          <a:prstGeom prst="rect">
            <a:avLst/>
          </a:prstGeom>
          <a:noFill/>
        </p:spPr>
        <p:txBody>
          <a:bodyPr wrap="none" rtlCol="0">
            <a:spAutoFit/>
          </a:bodyPr>
          <a:lstStyle>
            <a:defPPr>
              <a:defRPr lang="en-US"/>
            </a:defPPr>
            <a:lvl1pPr>
              <a:spcAft>
                <a:spcPts val="800"/>
              </a:spcAft>
              <a:defRPr sz="3000" b="1">
                <a:solidFill>
                  <a:schemeClr val="bg1"/>
                </a:solidFill>
                <a:latin typeface="Century Gothic" panose="020B0502020202020204" pitchFamily="34" charset="0"/>
              </a:defRPr>
            </a:lvl1pPr>
          </a:lstStyle>
          <a:p>
            <a:pPr algn="ctr"/>
            <a:r>
              <a:rPr lang="en-US" dirty="0"/>
              <a:t>TEAM</a:t>
            </a:r>
          </a:p>
          <a:p>
            <a:pPr algn="ctr"/>
            <a:r>
              <a:rPr lang="en-US" dirty="0"/>
              <a:t>ACHIEVEMENTS</a:t>
            </a:r>
          </a:p>
        </p:txBody>
      </p:sp>
      <p:grpSp>
        <p:nvGrpSpPr>
          <p:cNvPr id="7" name="Group 6">
            <a:extLst>
              <a:ext uri="{FF2B5EF4-FFF2-40B4-BE49-F238E27FC236}">
                <a16:creationId xmlns="" xmlns:a16="http://schemas.microsoft.com/office/drawing/2014/main" id="{AB27D96B-AD19-6C4B-984D-0D8D1A3D868A}"/>
              </a:ext>
            </a:extLst>
          </p:cNvPr>
          <p:cNvGrpSpPr/>
          <p:nvPr/>
        </p:nvGrpSpPr>
        <p:grpSpPr>
          <a:xfrm>
            <a:off x="1437497" y="1262884"/>
            <a:ext cx="2245736" cy="719714"/>
            <a:chOff x="1536624" y="681191"/>
            <a:chExt cx="2245736" cy="719714"/>
          </a:xfrm>
        </p:grpSpPr>
        <p:sp>
          <p:nvSpPr>
            <p:cNvPr id="525" name="TextBox 524">
              <a:extLst>
                <a:ext uri="{FF2B5EF4-FFF2-40B4-BE49-F238E27FC236}">
                  <a16:creationId xmlns="" xmlns:a16="http://schemas.microsoft.com/office/drawing/2014/main" id="{0072DEAA-5383-4B52-9794-E0DDCAC4C3E1}"/>
                </a:ext>
              </a:extLst>
            </p:cNvPr>
            <p:cNvSpPr txBox="1"/>
            <p:nvPr/>
          </p:nvSpPr>
          <p:spPr>
            <a:xfrm flipH="1">
              <a:off x="1540886" y="681191"/>
              <a:ext cx="2241474" cy="240387"/>
            </a:xfrm>
            <a:prstGeom prst="rect">
              <a:avLst/>
            </a:prstGeom>
            <a:noFill/>
          </p:spPr>
          <p:txBody>
            <a:bodyPr wrap="square" tIns="0" rtlCol="0">
              <a:spAutoFit/>
            </a:bodyPr>
            <a:lstStyle/>
            <a:p>
              <a:pPr algn="r">
                <a:lnSpc>
                  <a:spcPts val="1700"/>
                </a:lnSpc>
              </a:pPr>
              <a:r>
                <a:rPr lang="en-US" sz="1100" b="1" dirty="0">
                  <a:solidFill>
                    <a:schemeClr val="bg1"/>
                  </a:solidFill>
                  <a:latin typeface="Century Gothic" panose="020B0502020202020204" pitchFamily="34" charset="0"/>
                </a:rPr>
                <a:t>NEW PROJECTS</a:t>
              </a:r>
            </a:p>
          </p:txBody>
        </p:sp>
        <p:sp>
          <p:nvSpPr>
            <p:cNvPr id="526" name="TextBox 525">
              <a:extLst>
                <a:ext uri="{FF2B5EF4-FFF2-40B4-BE49-F238E27FC236}">
                  <a16:creationId xmlns="" xmlns:a16="http://schemas.microsoft.com/office/drawing/2014/main" id="{26DCD9DF-B644-4FD4-B627-B6ECE765E104}"/>
                </a:ext>
              </a:extLst>
            </p:cNvPr>
            <p:cNvSpPr txBox="1"/>
            <p:nvPr/>
          </p:nvSpPr>
          <p:spPr>
            <a:xfrm flipH="1">
              <a:off x="1536624" y="919427"/>
              <a:ext cx="2245736" cy="481478"/>
            </a:xfrm>
            <a:prstGeom prst="rect">
              <a:avLst/>
            </a:prstGeom>
            <a:noFill/>
          </p:spPr>
          <p:txBody>
            <a:bodyPr wrap="square" rtlCol="0">
              <a:spAutoFit/>
            </a:bodyPr>
            <a:lstStyle/>
            <a:p>
              <a:pPr lvl="0" algn="r">
                <a:lnSpc>
                  <a:spcPct val="150000"/>
                </a:lnSpc>
              </a:pPr>
              <a:r>
                <a:rPr lang="en-US" sz="900" dirty="0">
                  <a:solidFill>
                    <a:schemeClr val="bg1"/>
                  </a:solidFill>
                  <a:latin typeface="Century Gothic" panose="020B0502020202020204" pitchFamily="34" charset="0"/>
                </a:rPr>
                <a:t>We successfully completed 5 major projects on time and under budget</a:t>
              </a:r>
            </a:p>
          </p:txBody>
        </p:sp>
      </p:grpSp>
      <p:grpSp>
        <p:nvGrpSpPr>
          <p:cNvPr id="6" name="Group 5">
            <a:extLst>
              <a:ext uri="{FF2B5EF4-FFF2-40B4-BE49-F238E27FC236}">
                <a16:creationId xmlns="" xmlns:a16="http://schemas.microsoft.com/office/drawing/2014/main" id="{E2EDC374-8488-4134-B82A-6C7EE68F3E45}"/>
              </a:ext>
            </a:extLst>
          </p:cNvPr>
          <p:cNvGrpSpPr/>
          <p:nvPr/>
        </p:nvGrpSpPr>
        <p:grpSpPr>
          <a:xfrm>
            <a:off x="3763724" y="4204289"/>
            <a:ext cx="2091308" cy="2070914"/>
            <a:chOff x="3763724" y="4204289"/>
            <a:chExt cx="2091308" cy="2070914"/>
          </a:xfrm>
        </p:grpSpPr>
        <p:grpSp>
          <p:nvGrpSpPr>
            <p:cNvPr id="129" name="Group 128">
              <a:extLst>
                <a:ext uri="{FF2B5EF4-FFF2-40B4-BE49-F238E27FC236}">
                  <a16:creationId xmlns="" xmlns:a16="http://schemas.microsoft.com/office/drawing/2014/main" id="{F2C69D2B-BECC-4E33-B5C7-19A3C81BD92B}"/>
                </a:ext>
              </a:extLst>
            </p:cNvPr>
            <p:cNvGrpSpPr/>
            <p:nvPr/>
          </p:nvGrpSpPr>
          <p:grpSpPr>
            <a:xfrm rot="2700000">
              <a:off x="3773921" y="4194092"/>
              <a:ext cx="2070914" cy="2091308"/>
              <a:chOff x="-5582185" y="-3391320"/>
              <a:chExt cx="5179059" cy="5230058"/>
            </a:xfrm>
          </p:grpSpPr>
          <p:sp>
            <p:nvSpPr>
              <p:cNvPr id="130" name="Rectangle: Rounded Corners 129">
                <a:extLst>
                  <a:ext uri="{FF2B5EF4-FFF2-40B4-BE49-F238E27FC236}">
                    <a16:creationId xmlns="" xmlns:a16="http://schemas.microsoft.com/office/drawing/2014/main" id="{F718EE35-0870-40F3-97E2-D991EEE362D7}"/>
                  </a:ext>
                </a:extLst>
              </p:cNvPr>
              <p:cNvSpPr/>
              <p:nvPr/>
            </p:nvSpPr>
            <p:spPr>
              <a:xfrm>
                <a:off x="-4226668" y="-2081002"/>
                <a:ext cx="2442623" cy="24414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31" name="Rectangle: Rounded Corners 130">
                <a:extLst>
                  <a:ext uri="{FF2B5EF4-FFF2-40B4-BE49-F238E27FC236}">
                    <a16:creationId xmlns="" xmlns:a16="http://schemas.microsoft.com/office/drawing/2014/main" id="{0ECC5F71-1618-4EF5-83FF-4BF070B04140}"/>
                  </a:ext>
                </a:extLst>
              </p:cNvPr>
              <p:cNvSpPr/>
              <p:nvPr/>
            </p:nvSpPr>
            <p:spPr>
              <a:xfrm>
                <a:off x="-5582185" y="-3391320"/>
                <a:ext cx="5179059" cy="5230058"/>
              </a:xfrm>
              <a:prstGeom prst="ellipse">
                <a:avLst/>
              </a:prstGeom>
              <a:gradFill flip="none" rotWithShape="1">
                <a:gsLst>
                  <a:gs pos="77000">
                    <a:srgbClr val="6E87D6"/>
                  </a:gs>
                  <a:gs pos="50000">
                    <a:srgbClr val="48C4EE">
                      <a:alpha val="85000"/>
                    </a:srgbClr>
                  </a:gs>
                  <a:gs pos="0">
                    <a:srgbClr val="00FFCC">
                      <a:alpha val="70000"/>
                    </a:srgbClr>
                  </a:gs>
                </a:gsLst>
                <a:lin ang="5400000" scaled="1"/>
                <a:tileRect/>
              </a:gradFill>
              <a:ln/>
              <a:effectLst>
                <a:softEdge rad="558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pSp>
        <p:sp>
          <p:nvSpPr>
            <p:cNvPr id="180" name="TextBox 179">
              <a:extLst>
                <a:ext uri="{FF2B5EF4-FFF2-40B4-BE49-F238E27FC236}">
                  <a16:creationId xmlns="" xmlns:a16="http://schemas.microsoft.com/office/drawing/2014/main" id="{AA3713C9-07DA-432E-8B5B-52F800A42BBB}"/>
                </a:ext>
              </a:extLst>
            </p:cNvPr>
            <p:cNvSpPr txBox="1"/>
            <p:nvPr/>
          </p:nvSpPr>
          <p:spPr>
            <a:xfrm>
              <a:off x="4645883" y="4973501"/>
              <a:ext cx="364203" cy="477054"/>
            </a:xfrm>
            <a:prstGeom prst="rect">
              <a:avLst/>
            </a:prstGeom>
            <a:noFill/>
          </p:spPr>
          <p:txBody>
            <a:bodyPr wrap="none" rtlCol="0">
              <a:spAutoFit/>
            </a:bodyPr>
            <a:lstStyle>
              <a:defPPr>
                <a:defRPr lang="en-US"/>
              </a:defPPr>
              <a:lvl1pPr algn="ctr">
                <a:defRPr sz="6000" b="1">
                  <a:ln w="6350">
                    <a:solidFill>
                      <a:schemeClr val="bg1"/>
                    </a:solidFill>
                  </a:ln>
                  <a:gradFill>
                    <a:gsLst>
                      <a:gs pos="0">
                        <a:schemeClr val="bg1">
                          <a:alpha val="50000"/>
                        </a:schemeClr>
                      </a:gs>
                      <a:gs pos="71000">
                        <a:schemeClr val="bg1"/>
                      </a:gs>
                    </a:gsLst>
                    <a:lin ang="5400000" scaled="0"/>
                  </a:gradFill>
                  <a:effectLst>
                    <a:outerShdw blurRad="215900" sx="102000" sy="102000" algn="ctr" rotWithShape="0">
                      <a:prstClr val="black">
                        <a:alpha val="20000"/>
                      </a:prstClr>
                    </a:outerShdw>
                  </a:effectLst>
                  <a:latin typeface="Century Gothic" panose="020B0502020202020204" pitchFamily="34" charset="0"/>
                </a:defRPr>
              </a:lvl1pPr>
            </a:lstStyle>
            <a:p>
              <a:r>
                <a:rPr lang="en-US" sz="2500" dirty="0"/>
                <a:t>5</a:t>
              </a:r>
            </a:p>
          </p:txBody>
        </p:sp>
      </p:grpSp>
      <p:grpSp>
        <p:nvGrpSpPr>
          <p:cNvPr id="8" name="Group 7">
            <a:extLst>
              <a:ext uri="{FF2B5EF4-FFF2-40B4-BE49-F238E27FC236}">
                <a16:creationId xmlns="" xmlns:a16="http://schemas.microsoft.com/office/drawing/2014/main" id="{FA6CD780-B953-4A9F-81DD-538E4BED2300}"/>
              </a:ext>
            </a:extLst>
          </p:cNvPr>
          <p:cNvGrpSpPr/>
          <p:nvPr/>
        </p:nvGrpSpPr>
        <p:grpSpPr>
          <a:xfrm>
            <a:off x="2620617" y="2393543"/>
            <a:ext cx="2091308" cy="2070914"/>
            <a:chOff x="2620617" y="2393543"/>
            <a:chExt cx="2091308" cy="2070914"/>
          </a:xfrm>
        </p:grpSpPr>
        <p:grpSp>
          <p:nvGrpSpPr>
            <p:cNvPr id="132" name="Group 131">
              <a:extLst>
                <a:ext uri="{FF2B5EF4-FFF2-40B4-BE49-F238E27FC236}">
                  <a16:creationId xmlns="" xmlns:a16="http://schemas.microsoft.com/office/drawing/2014/main" id="{7EA2EBA6-0708-4094-BD39-7B26C120C182}"/>
                </a:ext>
              </a:extLst>
            </p:cNvPr>
            <p:cNvGrpSpPr/>
            <p:nvPr/>
          </p:nvGrpSpPr>
          <p:grpSpPr>
            <a:xfrm rot="2700000">
              <a:off x="2630814" y="2383346"/>
              <a:ext cx="2070914" cy="2091308"/>
              <a:chOff x="-5582185" y="-3391320"/>
              <a:chExt cx="5179059" cy="5230058"/>
            </a:xfrm>
          </p:grpSpPr>
          <p:sp>
            <p:nvSpPr>
              <p:cNvPr id="133" name="Rectangle: Rounded Corners 132">
                <a:extLst>
                  <a:ext uri="{FF2B5EF4-FFF2-40B4-BE49-F238E27FC236}">
                    <a16:creationId xmlns="" xmlns:a16="http://schemas.microsoft.com/office/drawing/2014/main" id="{2C0FEE56-D5D8-4AED-819B-769CED2F9B2C}"/>
                  </a:ext>
                </a:extLst>
              </p:cNvPr>
              <p:cNvSpPr/>
              <p:nvPr/>
            </p:nvSpPr>
            <p:spPr>
              <a:xfrm>
                <a:off x="-4226668" y="-2081002"/>
                <a:ext cx="2442623" cy="24414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34" name="Rectangle: Rounded Corners 133">
                <a:extLst>
                  <a:ext uri="{FF2B5EF4-FFF2-40B4-BE49-F238E27FC236}">
                    <a16:creationId xmlns="" xmlns:a16="http://schemas.microsoft.com/office/drawing/2014/main" id="{9AD527BF-D3FF-4119-8C41-C7208277C928}"/>
                  </a:ext>
                </a:extLst>
              </p:cNvPr>
              <p:cNvSpPr/>
              <p:nvPr/>
            </p:nvSpPr>
            <p:spPr>
              <a:xfrm>
                <a:off x="-5582185" y="-3391320"/>
                <a:ext cx="5179059" cy="5230058"/>
              </a:xfrm>
              <a:prstGeom prst="ellipse">
                <a:avLst/>
              </a:prstGeom>
              <a:gradFill flip="none" rotWithShape="1">
                <a:gsLst>
                  <a:gs pos="77000">
                    <a:srgbClr val="6E87D6"/>
                  </a:gs>
                  <a:gs pos="50000">
                    <a:srgbClr val="48C4EE">
                      <a:alpha val="85000"/>
                    </a:srgbClr>
                  </a:gs>
                  <a:gs pos="0">
                    <a:srgbClr val="00FFCC">
                      <a:alpha val="70000"/>
                    </a:srgbClr>
                  </a:gs>
                </a:gsLst>
                <a:lin ang="5400000" scaled="1"/>
                <a:tileRect/>
              </a:gradFill>
              <a:ln/>
              <a:effectLst>
                <a:softEdge rad="558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pSp>
        <p:sp>
          <p:nvSpPr>
            <p:cNvPr id="181" name="TextBox 180">
              <a:extLst>
                <a:ext uri="{FF2B5EF4-FFF2-40B4-BE49-F238E27FC236}">
                  <a16:creationId xmlns="" xmlns:a16="http://schemas.microsoft.com/office/drawing/2014/main" id="{BFB1472F-DCB1-4224-B65C-B8C3DEBA59D0}"/>
                </a:ext>
              </a:extLst>
            </p:cNvPr>
            <p:cNvSpPr txBox="1"/>
            <p:nvPr/>
          </p:nvSpPr>
          <p:spPr>
            <a:xfrm>
              <a:off x="3501132" y="3163134"/>
              <a:ext cx="364203" cy="477054"/>
            </a:xfrm>
            <a:prstGeom prst="rect">
              <a:avLst/>
            </a:prstGeom>
            <a:noFill/>
          </p:spPr>
          <p:txBody>
            <a:bodyPr wrap="none" rtlCol="0">
              <a:spAutoFit/>
            </a:bodyPr>
            <a:lstStyle>
              <a:defPPr>
                <a:defRPr lang="en-US"/>
              </a:defPPr>
              <a:lvl1pPr algn="ctr">
                <a:defRPr sz="6000" b="1">
                  <a:ln w="6350">
                    <a:solidFill>
                      <a:schemeClr val="bg1"/>
                    </a:solidFill>
                  </a:ln>
                  <a:gradFill>
                    <a:gsLst>
                      <a:gs pos="0">
                        <a:schemeClr val="bg1">
                          <a:alpha val="50000"/>
                        </a:schemeClr>
                      </a:gs>
                      <a:gs pos="71000">
                        <a:schemeClr val="bg1"/>
                      </a:gs>
                    </a:gsLst>
                    <a:lin ang="5400000" scaled="0"/>
                  </a:gradFill>
                  <a:effectLst>
                    <a:outerShdw blurRad="215900" sx="102000" sy="102000" algn="ctr" rotWithShape="0">
                      <a:prstClr val="black">
                        <a:alpha val="20000"/>
                      </a:prstClr>
                    </a:outerShdw>
                  </a:effectLst>
                  <a:latin typeface="Century Gothic" panose="020B0502020202020204" pitchFamily="34" charset="0"/>
                </a:defRPr>
              </a:lvl1pPr>
            </a:lstStyle>
            <a:p>
              <a:r>
                <a:rPr lang="en-US" sz="2500" dirty="0"/>
                <a:t>6</a:t>
              </a:r>
            </a:p>
          </p:txBody>
        </p:sp>
      </p:grpSp>
      <p:grpSp>
        <p:nvGrpSpPr>
          <p:cNvPr id="5" name="Group 4">
            <a:extLst>
              <a:ext uri="{FF2B5EF4-FFF2-40B4-BE49-F238E27FC236}">
                <a16:creationId xmlns="" xmlns:a16="http://schemas.microsoft.com/office/drawing/2014/main" id="{411E3F02-3926-406E-BD96-AC1D03C15E1E}"/>
              </a:ext>
            </a:extLst>
          </p:cNvPr>
          <p:cNvGrpSpPr/>
          <p:nvPr/>
        </p:nvGrpSpPr>
        <p:grpSpPr>
          <a:xfrm>
            <a:off x="6348369" y="4194092"/>
            <a:ext cx="2070914" cy="2091308"/>
            <a:chOff x="6348369" y="4194092"/>
            <a:chExt cx="2070914" cy="2091308"/>
          </a:xfrm>
        </p:grpSpPr>
        <p:grpSp>
          <p:nvGrpSpPr>
            <p:cNvPr id="144" name="Group 143">
              <a:extLst>
                <a:ext uri="{FF2B5EF4-FFF2-40B4-BE49-F238E27FC236}">
                  <a16:creationId xmlns="" xmlns:a16="http://schemas.microsoft.com/office/drawing/2014/main" id="{43E9E24D-07FA-4926-AB81-36552196AC92}"/>
                </a:ext>
              </a:extLst>
            </p:cNvPr>
            <p:cNvGrpSpPr/>
            <p:nvPr/>
          </p:nvGrpSpPr>
          <p:grpSpPr>
            <a:xfrm rot="18900000" flipH="1">
              <a:off x="6348369" y="4194092"/>
              <a:ext cx="2070914" cy="2091308"/>
              <a:chOff x="-5582185" y="-3391320"/>
              <a:chExt cx="5179059" cy="5230058"/>
            </a:xfrm>
          </p:grpSpPr>
          <p:sp>
            <p:nvSpPr>
              <p:cNvPr id="145" name="Rectangle: Rounded Corners 144">
                <a:extLst>
                  <a:ext uri="{FF2B5EF4-FFF2-40B4-BE49-F238E27FC236}">
                    <a16:creationId xmlns="" xmlns:a16="http://schemas.microsoft.com/office/drawing/2014/main" id="{023B7D7E-840D-47F1-8443-A650F29DC3BE}"/>
                  </a:ext>
                </a:extLst>
              </p:cNvPr>
              <p:cNvSpPr/>
              <p:nvPr/>
            </p:nvSpPr>
            <p:spPr>
              <a:xfrm>
                <a:off x="-4226668" y="-2081002"/>
                <a:ext cx="2442623" cy="24414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46" name="Rectangle: Rounded Corners 145">
                <a:extLst>
                  <a:ext uri="{FF2B5EF4-FFF2-40B4-BE49-F238E27FC236}">
                    <a16:creationId xmlns="" xmlns:a16="http://schemas.microsoft.com/office/drawing/2014/main" id="{9F126E0B-58B5-4B72-B063-7F83422BEE23}"/>
                  </a:ext>
                </a:extLst>
              </p:cNvPr>
              <p:cNvSpPr/>
              <p:nvPr/>
            </p:nvSpPr>
            <p:spPr>
              <a:xfrm>
                <a:off x="-5582185" y="-3391320"/>
                <a:ext cx="5179059" cy="5230058"/>
              </a:xfrm>
              <a:prstGeom prst="ellipse">
                <a:avLst/>
              </a:prstGeom>
              <a:gradFill flip="none" rotWithShape="1">
                <a:gsLst>
                  <a:gs pos="77000">
                    <a:srgbClr val="6E87D6"/>
                  </a:gs>
                  <a:gs pos="50000">
                    <a:srgbClr val="48C4EE">
                      <a:alpha val="85000"/>
                    </a:srgbClr>
                  </a:gs>
                  <a:gs pos="0">
                    <a:srgbClr val="00FFCC">
                      <a:alpha val="70000"/>
                    </a:srgbClr>
                  </a:gs>
                </a:gsLst>
                <a:lin ang="5400000" scaled="1"/>
                <a:tileRect/>
              </a:gradFill>
              <a:ln/>
              <a:effectLst>
                <a:softEdge rad="558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pSp>
        <p:sp>
          <p:nvSpPr>
            <p:cNvPr id="183" name="TextBox 182">
              <a:extLst>
                <a:ext uri="{FF2B5EF4-FFF2-40B4-BE49-F238E27FC236}">
                  <a16:creationId xmlns="" xmlns:a16="http://schemas.microsoft.com/office/drawing/2014/main" id="{58EC893A-65FD-4F7F-9AE2-4B45A849AC4F}"/>
                </a:ext>
              </a:extLst>
            </p:cNvPr>
            <p:cNvSpPr txBox="1"/>
            <p:nvPr/>
          </p:nvSpPr>
          <p:spPr>
            <a:xfrm>
              <a:off x="7186353" y="4973501"/>
              <a:ext cx="364202" cy="477054"/>
            </a:xfrm>
            <a:prstGeom prst="rect">
              <a:avLst/>
            </a:prstGeom>
            <a:noFill/>
          </p:spPr>
          <p:txBody>
            <a:bodyPr wrap="none" rtlCol="0">
              <a:spAutoFit/>
            </a:bodyPr>
            <a:lstStyle>
              <a:defPPr>
                <a:defRPr lang="en-US"/>
              </a:defPPr>
              <a:lvl1pPr algn="ctr">
                <a:defRPr sz="6000" b="1">
                  <a:ln w="6350">
                    <a:solidFill>
                      <a:schemeClr val="bg1"/>
                    </a:solidFill>
                  </a:ln>
                  <a:gradFill>
                    <a:gsLst>
                      <a:gs pos="0">
                        <a:schemeClr val="bg1">
                          <a:alpha val="50000"/>
                        </a:schemeClr>
                      </a:gs>
                      <a:gs pos="71000">
                        <a:schemeClr val="bg1"/>
                      </a:gs>
                    </a:gsLst>
                    <a:lin ang="5400000" scaled="0"/>
                  </a:gradFill>
                  <a:effectLst>
                    <a:outerShdw blurRad="215900" sx="102000" sy="102000" algn="ctr" rotWithShape="0">
                      <a:prstClr val="black">
                        <a:alpha val="20000"/>
                      </a:prstClr>
                    </a:outerShdw>
                  </a:effectLst>
                  <a:latin typeface="Century Gothic" panose="020B0502020202020204" pitchFamily="34" charset="0"/>
                </a:defRPr>
              </a:lvl1pPr>
            </a:lstStyle>
            <a:p>
              <a:r>
                <a:rPr lang="en-US" sz="2500" dirty="0"/>
                <a:t>4</a:t>
              </a:r>
            </a:p>
          </p:txBody>
        </p:sp>
      </p:grpSp>
      <p:grpSp>
        <p:nvGrpSpPr>
          <p:cNvPr id="2" name="Group 1">
            <a:extLst>
              <a:ext uri="{FF2B5EF4-FFF2-40B4-BE49-F238E27FC236}">
                <a16:creationId xmlns="" xmlns:a16="http://schemas.microsoft.com/office/drawing/2014/main" id="{E2ACA77D-A7A7-4BFE-884D-07196E45C146}"/>
              </a:ext>
            </a:extLst>
          </p:cNvPr>
          <p:cNvGrpSpPr/>
          <p:nvPr/>
        </p:nvGrpSpPr>
        <p:grpSpPr>
          <a:xfrm>
            <a:off x="3763725" y="582797"/>
            <a:ext cx="2091308" cy="2070914"/>
            <a:chOff x="3763725" y="582797"/>
            <a:chExt cx="2091308" cy="2070914"/>
          </a:xfrm>
        </p:grpSpPr>
        <p:grpSp>
          <p:nvGrpSpPr>
            <p:cNvPr id="100" name="Group 99">
              <a:extLst>
                <a:ext uri="{FF2B5EF4-FFF2-40B4-BE49-F238E27FC236}">
                  <a16:creationId xmlns="" xmlns:a16="http://schemas.microsoft.com/office/drawing/2014/main" id="{A2C115E8-B1A8-405D-ADD6-FB99B6E8FA16}"/>
                </a:ext>
              </a:extLst>
            </p:cNvPr>
            <p:cNvGrpSpPr/>
            <p:nvPr/>
          </p:nvGrpSpPr>
          <p:grpSpPr>
            <a:xfrm rot="2700000">
              <a:off x="3773922" y="572600"/>
              <a:ext cx="2070914" cy="2091308"/>
              <a:chOff x="-5582185" y="-3391320"/>
              <a:chExt cx="5179059" cy="5230058"/>
            </a:xfrm>
          </p:grpSpPr>
          <p:sp>
            <p:nvSpPr>
              <p:cNvPr id="101" name="Rectangle: Rounded Corners 100">
                <a:extLst>
                  <a:ext uri="{FF2B5EF4-FFF2-40B4-BE49-F238E27FC236}">
                    <a16:creationId xmlns="" xmlns:a16="http://schemas.microsoft.com/office/drawing/2014/main" id="{53E2DD0F-6F2C-4B0C-9196-832EA6B207B4}"/>
                  </a:ext>
                </a:extLst>
              </p:cNvPr>
              <p:cNvSpPr/>
              <p:nvPr/>
            </p:nvSpPr>
            <p:spPr>
              <a:xfrm>
                <a:off x="-4226668" y="-2081002"/>
                <a:ext cx="2442623" cy="24414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02" name="Rectangle: Rounded Corners 101">
                <a:extLst>
                  <a:ext uri="{FF2B5EF4-FFF2-40B4-BE49-F238E27FC236}">
                    <a16:creationId xmlns="" xmlns:a16="http://schemas.microsoft.com/office/drawing/2014/main" id="{D2466EA1-C519-4A3A-86B9-1ABAF46D59D5}"/>
                  </a:ext>
                </a:extLst>
              </p:cNvPr>
              <p:cNvSpPr/>
              <p:nvPr/>
            </p:nvSpPr>
            <p:spPr>
              <a:xfrm>
                <a:off x="-5582185" y="-3391320"/>
                <a:ext cx="5179059" cy="5230058"/>
              </a:xfrm>
              <a:prstGeom prst="ellipse">
                <a:avLst/>
              </a:prstGeom>
              <a:gradFill flip="none" rotWithShape="1">
                <a:gsLst>
                  <a:gs pos="77000">
                    <a:srgbClr val="6E87D6"/>
                  </a:gs>
                  <a:gs pos="50000">
                    <a:srgbClr val="48C4EE">
                      <a:alpha val="85000"/>
                    </a:srgbClr>
                  </a:gs>
                  <a:gs pos="0">
                    <a:srgbClr val="00FFCC">
                      <a:alpha val="70000"/>
                    </a:srgbClr>
                  </a:gs>
                </a:gsLst>
                <a:lin ang="5400000" scaled="1"/>
                <a:tileRect/>
              </a:gradFill>
              <a:ln/>
              <a:effectLst>
                <a:softEdge rad="558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pSp>
        <p:sp>
          <p:nvSpPr>
            <p:cNvPr id="20" name="TextBox 19">
              <a:extLst>
                <a:ext uri="{FF2B5EF4-FFF2-40B4-BE49-F238E27FC236}">
                  <a16:creationId xmlns="" xmlns:a16="http://schemas.microsoft.com/office/drawing/2014/main" id="{189366B2-A418-4275-9CDD-A117B9049254}"/>
                </a:ext>
              </a:extLst>
            </p:cNvPr>
            <p:cNvSpPr txBox="1"/>
            <p:nvPr/>
          </p:nvSpPr>
          <p:spPr>
            <a:xfrm>
              <a:off x="4645883" y="1352388"/>
              <a:ext cx="364202" cy="477054"/>
            </a:xfrm>
            <a:prstGeom prst="rect">
              <a:avLst/>
            </a:prstGeom>
            <a:noFill/>
          </p:spPr>
          <p:txBody>
            <a:bodyPr wrap="none" rtlCol="0">
              <a:spAutoFit/>
            </a:bodyPr>
            <a:lstStyle>
              <a:defPPr>
                <a:defRPr lang="en-US"/>
              </a:defPPr>
              <a:lvl1pPr algn="ctr">
                <a:defRPr sz="6000" b="1">
                  <a:ln w="6350">
                    <a:solidFill>
                      <a:schemeClr val="bg1"/>
                    </a:solidFill>
                  </a:ln>
                  <a:gradFill>
                    <a:gsLst>
                      <a:gs pos="0">
                        <a:schemeClr val="bg1">
                          <a:alpha val="50000"/>
                        </a:schemeClr>
                      </a:gs>
                      <a:gs pos="71000">
                        <a:schemeClr val="bg1"/>
                      </a:gs>
                    </a:gsLst>
                    <a:lin ang="5400000" scaled="0"/>
                  </a:gradFill>
                  <a:effectLst>
                    <a:outerShdw blurRad="215900" sx="102000" sy="102000" algn="ctr" rotWithShape="0">
                      <a:prstClr val="black">
                        <a:alpha val="20000"/>
                      </a:prstClr>
                    </a:outerShdw>
                  </a:effectLst>
                  <a:latin typeface="Century Gothic" panose="020B0502020202020204" pitchFamily="34" charset="0"/>
                </a:defRPr>
              </a:lvl1pPr>
            </a:lstStyle>
            <a:p>
              <a:r>
                <a:rPr lang="en-US" sz="2500" dirty="0"/>
                <a:t>1</a:t>
              </a:r>
            </a:p>
          </p:txBody>
        </p:sp>
      </p:grpSp>
      <p:grpSp>
        <p:nvGrpSpPr>
          <p:cNvPr id="3" name="Group 2">
            <a:extLst>
              <a:ext uri="{FF2B5EF4-FFF2-40B4-BE49-F238E27FC236}">
                <a16:creationId xmlns="" xmlns:a16="http://schemas.microsoft.com/office/drawing/2014/main" id="{E15F0498-CFE2-4558-BF9E-AA46E2663384}"/>
              </a:ext>
            </a:extLst>
          </p:cNvPr>
          <p:cNvGrpSpPr/>
          <p:nvPr/>
        </p:nvGrpSpPr>
        <p:grpSpPr>
          <a:xfrm>
            <a:off x="6348368" y="572600"/>
            <a:ext cx="2070914" cy="2091308"/>
            <a:chOff x="6348368" y="572600"/>
            <a:chExt cx="2070914" cy="2091308"/>
          </a:xfrm>
        </p:grpSpPr>
        <p:grpSp>
          <p:nvGrpSpPr>
            <p:cNvPr id="143" name="Group 142">
              <a:extLst>
                <a:ext uri="{FF2B5EF4-FFF2-40B4-BE49-F238E27FC236}">
                  <a16:creationId xmlns="" xmlns:a16="http://schemas.microsoft.com/office/drawing/2014/main" id="{80C25DBB-C5B9-40F7-B635-36D2F360EDA2}"/>
                </a:ext>
              </a:extLst>
            </p:cNvPr>
            <p:cNvGrpSpPr/>
            <p:nvPr/>
          </p:nvGrpSpPr>
          <p:grpSpPr>
            <a:xfrm rot="18900000" flipH="1">
              <a:off x="6348368" y="572600"/>
              <a:ext cx="2070914" cy="2091308"/>
              <a:chOff x="-5582185" y="-3391320"/>
              <a:chExt cx="5179059" cy="5230058"/>
            </a:xfrm>
          </p:grpSpPr>
          <p:sp>
            <p:nvSpPr>
              <p:cNvPr id="147" name="Rectangle: Rounded Corners 146">
                <a:extLst>
                  <a:ext uri="{FF2B5EF4-FFF2-40B4-BE49-F238E27FC236}">
                    <a16:creationId xmlns="" xmlns:a16="http://schemas.microsoft.com/office/drawing/2014/main" id="{C287C483-52BA-492F-A61E-C0354C1A634B}"/>
                  </a:ext>
                </a:extLst>
              </p:cNvPr>
              <p:cNvSpPr/>
              <p:nvPr/>
            </p:nvSpPr>
            <p:spPr>
              <a:xfrm>
                <a:off x="-4226668" y="-2081002"/>
                <a:ext cx="2442623" cy="24414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48" name="Rectangle: Rounded Corners 147">
                <a:extLst>
                  <a:ext uri="{FF2B5EF4-FFF2-40B4-BE49-F238E27FC236}">
                    <a16:creationId xmlns="" xmlns:a16="http://schemas.microsoft.com/office/drawing/2014/main" id="{62153295-A735-4E38-A86D-180B013B3A28}"/>
                  </a:ext>
                </a:extLst>
              </p:cNvPr>
              <p:cNvSpPr/>
              <p:nvPr/>
            </p:nvSpPr>
            <p:spPr>
              <a:xfrm>
                <a:off x="-5582185" y="-3391320"/>
                <a:ext cx="5179059" cy="5230058"/>
              </a:xfrm>
              <a:prstGeom prst="ellipse">
                <a:avLst/>
              </a:prstGeom>
              <a:gradFill flip="none" rotWithShape="1">
                <a:gsLst>
                  <a:gs pos="77000">
                    <a:srgbClr val="6E87D6"/>
                  </a:gs>
                  <a:gs pos="50000">
                    <a:srgbClr val="48C4EE">
                      <a:alpha val="85000"/>
                    </a:srgbClr>
                  </a:gs>
                  <a:gs pos="0">
                    <a:srgbClr val="00FFCC">
                      <a:alpha val="70000"/>
                    </a:srgbClr>
                  </a:gs>
                </a:gsLst>
                <a:lin ang="5400000" scaled="1"/>
                <a:tileRect/>
              </a:gradFill>
              <a:ln/>
              <a:effectLst>
                <a:softEdge rad="558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pSp>
        <p:sp>
          <p:nvSpPr>
            <p:cNvPr id="182" name="TextBox 181">
              <a:extLst>
                <a:ext uri="{FF2B5EF4-FFF2-40B4-BE49-F238E27FC236}">
                  <a16:creationId xmlns="" xmlns:a16="http://schemas.microsoft.com/office/drawing/2014/main" id="{345DA463-9C23-4AF5-ABBC-FC6877DC829C}"/>
                </a:ext>
              </a:extLst>
            </p:cNvPr>
            <p:cNvSpPr txBox="1"/>
            <p:nvPr/>
          </p:nvSpPr>
          <p:spPr>
            <a:xfrm>
              <a:off x="7178515" y="1352388"/>
              <a:ext cx="364203" cy="477054"/>
            </a:xfrm>
            <a:prstGeom prst="rect">
              <a:avLst/>
            </a:prstGeom>
            <a:noFill/>
          </p:spPr>
          <p:txBody>
            <a:bodyPr wrap="none" rtlCol="0">
              <a:spAutoFit/>
            </a:bodyPr>
            <a:lstStyle>
              <a:defPPr>
                <a:defRPr lang="en-US"/>
              </a:defPPr>
              <a:lvl1pPr algn="ctr">
                <a:defRPr sz="6000" b="1">
                  <a:ln w="6350">
                    <a:solidFill>
                      <a:schemeClr val="bg1"/>
                    </a:solidFill>
                  </a:ln>
                  <a:gradFill>
                    <a:gsLst>
                      <a:gs pos="0">
                        <a:schemeClr val="bg1">
                          <a:alpha val="50000"/>
                        </a:schemeClr>
                      </a:gs>
                      <a:gs pos="71000">
                        <a:schemeClr val="bg1"/>
                      </a:gs>
                    </a:gsLst>
                    <a:lin ang="5400000" scaled="0"/>
                  </a:gradFill>
                  <a:effectLst>
                    <a:outerShdw blurRad="215900" sx="102000" sy="102000" algn="ctr" rotWithShape="0">
                      <a:prstClr val="black">
                        <a:alpha val="20000"/>
                      </a:prstClr>
                    </a:outerShdw>
                  </a:effectLst>
                  <a:latin typeface="Century Gothic" panose="020B0502020202020204" pitchFamily="34" charset="0"/>
                </a:defRPr>
              </a:lvl1pPr>
            </a:lstStyle>
            <a:p>
              <a:r>
                <a:rPr lang="en-US" sz="2500" dirty="0"/>
                <a:t>2</a:t>
              </a:r>
            </a:p>
          </p:txBody>
        </p:sp>
      </p:grpSp>
      <p:grpSp>
        <p:nvGrpSpPr>
          <p:cNvPr id="4" name="Group 3">
            <a:extLst>
              <a:ext uri="{FF2B5EF4-FFF2-40B4-BE49-F238E27FC236}">
                <a16:creationId xmlns="" xmlns:a16="http://schemas.microsoft.com/office/drawing/2014/main" id="{22EEB26F-69E8-4D5B-9186-38F845148B84}"/>
              </a:ext>
            </a:extLst>
          </p:cNvPr>
          <p:cNvGrpSpPr/>
          <p:nvPr/>
        </p:nvGrpSpPr>
        <p:grpSpPr>
          <a:xfrm>
            <a:off x="7491476" y="2383346"/>
            <a:ext cx="2070914" cy="2091308"/>
            <a:chOff x="7491476" y="2383346"/>
            <a:chExt cx="2070914" cy="2091308"/>
          </a:xfrm>
        </p:grpSpPr>
        <p:grpSp>
          <p:nvGrpSpPr>
            <p:cNvPr id="140" name="Group 139">
              <a:extLst>
                <a:ext uri="{FF2B5EF4-FFF2-40B4-BE49-F238E27FC236}">
                  <a16:creationId xmlns="" xmlns:a16="http://schemas.microsoft.com/office/drawing/2014/main" id="{F5CBE2A9-AFD5-46D0-9484-8B3AF96B3C06}"/>
                </a:ext>
              </a:extLst>
            </p:cNvPr>
            <p:cNvGrpSpPr/>
            <p:nvPr/>
          </p:nvGrpSpPr>
          <p:grpSpPr>
            <a:xfrm rot="18900000" flipH="1">
              <a:off x="7491476" y="2383346"/>
              <a:ext cx="2070914" cy="2091308"/>
              <a:chOff x="-5582185" y="-3391320"/>
              <a:chExt cx="5179059" cy="5230058"/>
            </a:xfrm>
          </p:grpSpPr>
          <p:sp>
            <p:nvSpPr>
              <p:cNvPr id="141" name="Rectangle: Rounded Corners 140">
                <a:extLst>
                  <a:ext uri="{FF2B5EF4-FFF2-40B4-BE49-F238E27FC236}">
                    <a16:creationId xmlns="" xmlns:a16="http://schemas.microsoft.com/office/drawing/2014/main" id="{BE345E02-C116-42D5-98DE-0856D55DCDFD}"/>
                  </a:ext>
                </a:extLst>
              </p:cNvPr>
              <p:cNvSpPr/>
              <p:nvPr/>
            </p:nvSpPr>
            <p:spPr>
              <a:xfrm>
                <a:off x="-4226668" y="-2081002"/>
                <a:ext cx="2442623" cy="24414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42" name="Rectangle: Rounded Corners 141">
                <a:extLst>
                  <a:ext uri="{FF2B5EF4-FFF2-40B4-BE49-F238E27FC236}">
                    <a16:creationId xmlns="" xmlns:a16="http://schemas.microsoft.com/office/drawing/2014/main" id="{E3529CD6-ED2B-4799-A2BE-B12AF9CB31C2}"/>
                  </a:ext>
                </a:extLst>
              </p:cNvPr>
              <p:cNvSpPr/>
              <p:nvPr/>
            </p:nvSpPr>
            <p:spPr>
              <a:xfrm>
                <a:off x="-5582185" y="-3391320"/>
                <a:ext cx="5179059" cy="5230058"/>
              </a:xfrm>
              <a:prstGeom prst="ellipse">
                <a:avLst/>
              </a:prstGeom>
              <a:gradFill flip="none" rotWithShape="1">
                <a:gsLst>
                  <a:gs pos="77000">
                    <a:srgbClr val="6E87D6"/>
                  </a:gs>
                  <a:gs pos="50000">
                    <a:srgbClr val="48C4EE">
                      <a:alpha val="85000"/>
                    </a:srgbClr>
                  </a:gs>
                  <a:gs pos="0">
                    <a:srgbClr val="00FFCC">
                      <a:alpha val="70000"/>
                    </a:srgbClr>
                  </a:gs>
                </a:gsLst>
                <a:lin ang="5400000" scaled="1"/>
                <a:tileRect/>
              </a:gradFill>
              <a:ln/>
              <a:effectLst>
                <a:softEdge rad="558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pSp>
        <p:sp>
          <p:nvSpPr>
            <p:cNvPr id="184" name="TextBox 183">
              <a:extLst>
                <a:ext uri="{FF2B5EF4-FFF2-40B4-BE49-F238E27FC236}">
                  <a16:creationId xmlns="" xmlns:a16="http://schemas.microsoft.com/office/drawing/2014/main" id="{1C6D3015-6F2F-431F-913F-2C3E5E638F41}"/>
                </a:ext>
              </a:extLst>
            </p:cNvPr>
            <p:cNvSpPr txBox="1"/>
            <p:nvPr/>
          </p:nvSpPr>
          <p:spPr>
            <a:xfrm>
              <a:off x="8326666" y="3163134"/>
              <a:ext cx="364203" cy="477054"/>
            </a:xfrm>
            <a:prstGeom prst="rect">
              <a:avLst/>
            </a:prstGeom>
            <a:noFill/>
          </p:spPr>
          <p:txBody>
            <a:bodyPr wrap="none" rtlCol="0">
              <a:spAutoFit/>
            </a:bodyPr>
            <a:lstStyle>
              <a:defPPr>
                <a:defRPr lang="en-US"/>
              </a:defPPr>
              <a:lvl1pPr algn="ctr">
                <a:defRPr sz="6000" b="1">
                  <a:ln w="6350">
                    <a:solidFill>
                      <a:schemeClr val="bg1"/>
                    </a:solidFill>
                  </a:ln>
                  <a:gradFill>
                    <a:gsLst>
                      <a:gs pos="0">
                        <a:schemeClr val="bg1">
                          <a:alpha val="50000"/>
                        </a:schemeClr>
                      </a:gs>
                      <a:gs pos="71000">
                        <a:schemeClr val="bg1"/>
                      </a:gs>
                    </a:gsLst>
                    <a:lin ang="5400000" scaled="0"/>
                  </a:gradFill>
                  <a:effectLst>
                    <a:outerShdw blurRad="215900" sx="102000" sy="102000" algn="ctr" rotWithShape="0">
                      <a:prstClr val="black">
                        <a:alpha val="20000"/>
                      </a:prstClr>
                    </a:outerShdw>
                  </a:effectLst>
                  <a:latin typeface="Century Gothic" panose="020B0502020202020204" pitchFamily="34" charset="0"/>
                </a:defRPr>
              </a:lvl1pPr>
            </a:lstStyle>
            <a:p>
              <a:r>
                <a:rPr lang="en-US" sz="2500" dirty="0"/>
                <a:t>3</a:t>
              </a:r>
            </a:p>
          </p:txBody>
        </p:sp>
      </p:grpSp>
      <p:grpSp>
        <p:nvGrpSpPr>
          <p:cNvPr id="190" name="Group 189">
            <a:extLst>
              <a:ext uri="{FF2B5EF4-FFF2-40B4-BE49-F238E27FC236}">
                <a16:creationId xmlns="" xmlns:a16="http://schemas.microsoft.com/office/drawing/2014/main" id="{CE895265-504B-4828-8073-FE2F14FB34DD}"/>
              </a:ext>
            </a:extLst>
          </p:cNvPr>
          <p:cNvGrpSpPr/>
          <p:nvPr/>
        </p:nvGrpSpPr>
        <p:grpSpPr>
          <a:xfrm flipH="1">
            <a:off x="8508787" y="1262884"/>
            <a:ext cx="2858927" cy="719714"/>
            <a:chOff x="923434" y="681191"/>
            <a:chExt cx="2858927" cy="719714"/>
          </a:xfrm>
        </p:grpSpPr>
        <p:sp>
          <p:nvSpPr>
            <p:cNvPr id="191" name="TextBox 190">
              <a:extLst>
                <a:ext uri="{FF2B5EF4-FFF2-40B4-BE49-F238E27FC236}">
                  <a16:creationId xmlns="" xmlns:a16="http://schemas.microsoft.com/office/drawing/2014/main" id="{FD789236-B5F3-4E0A-A848-BC973CC94435}"/>
                </a:ext>
              </a:extLst>
            </p:cNvPr>
            <p:cNvSpPr txBox="1"/>
            <p:nvPr/>
          </p:nvSpPr>
          <p:spPr>
            <a:xfrm flipH="1">
              <a:off x="1540886" y="681191"/>
              <a:ext cx="2241474" cy="240387"/>
            </a:xfrm>
            <a:prstGeom prst="rect">
              <a:avLst/>
            </a:prstGeom>
            <a:noFill/>
          </p:spPr>
          <p:txBody>
            <a:bodyPr wrap="square" tIns="0" rtlCol="0">
              <a:spAutoFit/>
            </a:bodyPr>
            <a:lstStyle/>
            <a:p>
              <a:pPr>
                <a:lnSpc>
                  <a:spcPts val="1700"/>
                </a:lnSpc>
              </a:pPr>
              <a:r>
                <a:rPr lang="en-US" sz="1100" b="1" dirty="0">
                  <a:solidFill>
                    <a:schemeClr val="bg1"/>
                  </a:solidFill>
                  <a:latin typeface="Century Gothic" panose="020B0502020202020204" pitchFamily="34" charset="0"/>
                </a:rPr>
                <a:t>INCREASED PRODUCTIVITY</a:t>
              </a:r>
            </a:p>
          </p:txBody>
        </p:sp>
        <p:sp>
          <p:nvSpPr>
            <p:cNvPr id="192" name="TextBox 191">
              <a:extLst>
                <a:ext uri="{FF2B5EF4-FFF2-40B4-BE49-F238E27FC236}">
                  <a16:creationId xmlns="" xmlns:a16="http://schemas.microsoft.com/office/drawing/2014/main" id="{F67C9E9C-370C-40C2-A9C6-5601449CC3D4}"/>
                </a:ext>
              </a:extLst>
            </p:cNvPr>
            <p:cNvSpPr txBox="1"/>
            <p:nvPr/>
          </p:nvSpPr>
          <p:spPr>
            <a:xfrm flipH="1">
              <a:off x="923434" y="919427"/>
              <a:ext cx="2858927" cy="481478"/>
            </a:xfrm>
            <a:prstGeom prst="rect">
              <a:avLst/>
            </a:prstGeom>
            <a:noFill/>
          </p:spPr>
          <p:txBody>
            <a:bodyPr wrap="square" rtlCol="0">
              <a:spAutoFit/>
            </a:bodyPr>
            <a:lstStyle/>
            <a:p>
              <a:pPr lvl="0">
                <a:lnSpc>
                  <a:spcPct val="150000"/>
                </a:lnSpc>
              </a:pPr>
              <a:r>
                <a:rPr lang="en-US" sz="900" dirty="0">
                  <a:solidFill>
                    <a:schemeClr val="bg1"/>
                  </a:solidFill>
                  <a:latin typeface="Century Gothic" panose="020B0502020202020204" pitchFamily="34" charset="0"/>
                </a:rPr>
                <a:t>By cutting down unnecessary meetings and encourage smaller yet more frequent syncs</a:t>
              </a:r>
            </a:p>
          </p:txBody>
        </p:sp>
      </p:grpSp>
      <p:grpSp>
        <p:nvGrpSpPr>
          <p:cNvPr id="193" name="Group 192">
            <a:extLst>
              <a:ext uri="{FF2B5EF4-FFF2-40B4-BE49-F238E27FC236}">
                <a16:creationId xmlns="" xmlns:a16="http://schemas.microsoft.com/office/drawing/2014/main" id="{BDC5B132-9E51-49E6-B8E9-668F13AA039D}"/>
              </a:ext>
            </a:extLst>
          </p:cNvPr>
          <p:cNvGrpSpPr/>
          <p:nvPr/>
        </p:nvGrpSpPr>
        <p:grpSpPr>
          <a:xfrm>
            <a:off x="825488" y="4852159"/>
            <a:ext cx="2857745" cy="719714"/>
            <a:chOff x="924615" y="681191"/>
            <a:chExt cx="2857745" cy="719714"/>
          </a:xfrm>
        </p:grpSpPr>
        <p:sp>
          <p:nvSpPr>
            <p:cNvPr id="194" name="TextBox 193">
              <a:extLst>
                <a:ext uri="{FF2B5EF4-FFF2-40B4-BE49-F238E27FC236}">
                  <a16:creationId xmlns="" xmlns:a16="http://schemas.microsoft.com/office/drawing/2014/main" id="{66643AE8-69B7-4D0A-8051-5F9BE67C9948}"/>
                </a:ext>
              </a:extLst>
            </p:cNvPr>
            <p:cNvSpPr txBox="1"/>
            <p:nvPr/>
          </p:nvSpPr>
          <p:spPr>
            <a:xfrm flipH="1">
              <a:off x="1540886" y="681191"/>
              <a:ext cx="2241474" cy="240387"/>
            </a:xfrm>
            <a:prstGeom prst="rect">
              <a:avLst/>
            </a:prstGeom>
            <a:noFill/>
          </p:spPr>
          <p:txBody>
            <a:bodyPr wrap="square" tIns="0" rtlCol="0">
              <a:spAutoFit/>
            </a:bodyPr>
            <a:lstStyle/>
            <a:p>
              <a:pPr algn="r">
                <a:lnSpc>
                  <a:spcPts val="1700"/>
                </a:lnSpc>
              </a:pPr>
              <a:r>
                <a:rPr lang="en-US" sz="1100" b="1" dirty="0">
                  <a:solidFill>
                    <a:schemeClr val="bg1"/>
                  </a:solidFill>
                  <a:latin typeface="Century Gothic" panose="020B0502020202020204" pitchFamily="34" charset="0"/>
                </a:rPr>
                <a:t>IMPROVED TRAINING</a:t>
              </a:r>
            </a:p>
          </p:txBody>
        </p:sp>
        <p:sp>
          <p:nvSpPr>
            <p:cNvPr id="195" name="TextBox 194">
              <a:extLst>
                <a:ext uri="{FF2B5EF4-FFF2-40B4-BE49-F238E27FC236}">
                  <a16:creationId xmlns="" xmlns:a16="http://schemas.microsoft.com/office/drawing/2014/main" id="{6AC321E0-12CA-4C0F-A1E2-BAB90A0CFD5B}"/>
                </a:ext>
              </a:extLst>
            </p:cNvPr>
            <p:cNvSpPr txBox="1"/>
            <p:nvPr/>
          </p:nvSpPr>
          <p:spPr>
            <a:xfrm flipH="1">
              <a:off x="924615" y="919427"/>
              <a:ext cx="2857745" cy="481478"/>
            </a:xfrm>
            <a:prstGeom prst="rect">
              <a:avLst/>
            </a:prstGeom>
            <a:noFill/>
          </p:spPr>
          <p:txBody>
            <a:bodyPr wrap="square" rtlCol="0">
              <a:spAutoFit/>
            </a:bodyPr>
            <a:lstStyle/>
            <a:p>
              <a:pPr lvl="0" algn="r">
                <a:lnSpc>
                  <a:spcPct val="150000"/>
                </a:lnSpc>
              </a:pPr>
              <a:r>
                <a:rPr lang="en-US" sz="900" dirty="0">
                  <a:solidFill>
                    <a:schemeClr val="bg1"/>
                  </a:solidFill>
                  <a:latin typeface="Century Gothic" panose="020B0502020202020204" pitchFamily="34" charset="0"/>
                </a:rPr>
                <a:t>We worked with the Training &amp; Development specialist to realize </a:t>
              </a:r>
              <a:r>
                <a:rPr lang="en-US" sz="900">
                  <a:solidFill>
                    <a:schemeClr val="bg1"/>
                  </a:solidFill>
                  <a:latin typeface="Century Gothic" panose="020B0502020202020204" pitchFamily="34" charset="0"/>
                </a:rPr>
                <a:t>better e-le7arning </a:t>
              </a:r>
              <a:r>
                <a:rPr lang="en-US" sz="900" dirty="0">
                  <a:solidFill>
                    <a:schemeClr val="bg1"/>
                  </a:solidFill>
                  <a:latin typeface="Century Gothic" panose="020B0502020202020204" pitchFamily="34" charset="0"/>
                </a:rPr>
                <a:t>programs</a:t>
              </a:r>
            </a:p>
          </p:txBody>
        </p:sp>
      </p:grpSp>
      <p:grpSp>
        <p:nvGrpSpPr>
          <p:cNvPr id="196" name="Group 195">
            <a:extLst>
              <a:ext uri="{FF2B5EF4-FFF2-40B4-BE49-F238E27FC236}">
                <a16:creationId xmlns="" xmlns:a16="http://schemas.microsoft.com/office/drawing/2014/main" id="{7AFBBAD9-A130-4440-94BA-3B5003441A5C}"/>
              </a:ext>
            </a:extLst>
          </p:cNvPr>
          <p:cNvGrpSpPr/>
          <p:nvPr/>
        </p:nvGrpSpPr>
        <p:grpSpPr>
          <a:xfrm flipH="1">
            <a:off x="8508788" y="4852159"/>
            <a:ext cx="2570186" cy="719714"/>
            <a:chOff x="1212174" y="681191"/>
            <a:chExt cx="2570186" cy="719714"/>
          </a:xfrm>
        </p:grpSpPr>
        <p:sp>
          <p:nvSpPr>
            <p:cNvPr id="197" name="TextBox 196">
              <a:extLst>
                <a:ext uri="{FF2B5EF4-FFF2-40B4-BE49-F238E27FC236}">
                  <a16:creationId xmlns="" xmlns:a16="http://schemas.microsoft.com/office/drawing/2014/main" id="{CDD61ACD-1CE1-41E7-8B6D-5507FD7DE104}"/>
                </a:ext>
              </a:extLst>
            </p:cNvPr>
            <p:cNvSpPr txBox="1"/>
            <p:nvPr/>
          </p:nvSpPr>
          <p:spPr>
            <a:xfrm flipH="1">
              <a:off x="1540886" y="681191"/>
              <a:ext cx="2241474" cy="240387"/>
            </a:xfrm>
            <a:prstGeom prst="rect">
              <a:avLst/>
            </a:prstGeom>
            <a:noFill/>
          </p:spPr>
          <p:txBody>
            <a:bodyPr wrap="square" tIns="0" rtlCol="0">
              <a:spAutoFit/>
            </a:bodyPr>
            <a:lstStyle/>
            <a:p>
              <a:pPr>
                <a:lnSpc>
                  <a:spcPts val="1700"/>
                </a:lnSpc>
              </a:pPr>
              <a:r>
                <a:rPr lang="en-US" sz="1100" b="1" dirty="0">
                  <a:solidFill>
                    <a:schemeClr val="bg1"/>
                  </a:solidFill>
                  <a:latin typeface="Century Gothic" panose="020B0502020202020204" pitchFamily="34" charset="0"/>
                </a:rPr>
                <a:t>BETTER TEAM STRUCTURE</a:t>
              </a:r>
            </a:p>
          </p:txBody>
        </p:sp>
        <p:sp>
          <p:nvSpPr>
            <p:cNvPr id="198" name="TextBox 197">
              <a:extLst>
                <a:ext uri="{FF2B5EF4-FFF2-40B4-BE49-F238E27FC236}">
                  <a16:creationId xmlns="" xmlns:a16="http://schemas.microsoft.com/office/drawing/2014/main" id="{612676F6-5D25-4B16-969C-013A4B875BF5}"/>
                </a:ext>
              </a:extLst>
            </p:cNvPr>
            <p:cNvSpPr txBox="1"/>
            <p:nvPr/>
          </p:nvSpPr>
          <p:spPr>
            <a:xfrm flipH="1">
              <a:off x="1212174" y="919427"/>
              <a:ext cx="2570186" cy="481478"/>
            </a:xfrm>
            <a:prstGeom prst="rect">
              <a:avLst/>
            </a:prstGeom>
            <a:noFill/>
          </p:spPr>
          <p:txBody>
            <a:bodyPr wrap="square" rtlCol="0">
              <a:spAutoFit/>
            </a:bodyPr>
            <a:lstStyle/>
            <a:p>
              <a:pPr lvl="0">
                <a:lnSpc>
                  <a:spcPct val="150000"/>
                </a:lnSpc>
              </a:pPr>
              <a:r>
                <a:rPr lang="en-US" sz="900" dirty="0">
                  <a:solidFill>
                    <a:schemeClr val="bg1"/>
                  </a:solidFill>
                  <a:latin typeface="Century Gothic" panose="020B0502020202020204" pitchFamily="34" charset="0"/>
                </a:rPr>
                <a:t>Reduced reporting tiers to foster ease and speed of communications and feedback</a:t>
              </a:r>
            </a:p>
          </p:txBody>
        </p:sp>
      </p:grpSp>
      <p:grpSp>
        <p:nvGrpSpPr>
          <p:cNvPr id="199" name="Group 198">
            <a:extLst>
              <a:ext uri="{FF2B5EF4-FFF2-40B4-BE49-F238E27FC236}">
                <a16:creationId xmlns="" xmlns:a16="http://schemas.microsoft.com/office/drawing/2014/main" id="{271DFF18-2C6E-47DC-A4E5-A7B016BD4A66}"/>
              </a:ext>
            </a:extLst>
          </p:cNvPr>
          <p:cNvGrpSpPr/>
          <p:nvPr/>
        </p:nvGrpSpPr>
        <p:grpSpPr>
          <a:xfrm>
            <a:off x="605075" y="3031043"/>
            <a:ext cx="2245736" cy="719714"/>
            <a:chOff x="1536624" y="681191"/>
            <a:chExt cx="2245736" cy="719714"/>
          </a:xfrm>
        </p:grpSpPr>
        <p:sp>
          <p:nvSpPr>
            <p:cNvPr id="200" name="TextBox 199">
              <a:extLst>
                <a:ext uri="{FF2B5EF4-FFF2-40B4-BE49-F238E27FC236}">
                  <a16:creationId xmlns="" xmlns:a16="http://schemas.microsoft.com/office/drawing/2014/main" id="{E59E5B62-1E38-4899-9E17-385C115315C1}"/>
                </a:ext>
              </a:extLst>
            </p:cNvPr>
            <p:cNvSpPr txBox="1"/>
            <p:nvPr/>
          </p:nvSpPr>
          <p:spPr>
            <a:xfrm flipH="1">
              <a:off x="1540886" y="681191"/>
              <a:ext cx="2241474" cy="240387"/>
            </a:xfrm>
            <a:prstGeom prst="rect">
              <a:avLst/>
            </a:prstGeom>
            <a:noFill/>
          </p:spPr>
          <p:txBody>
            <a:bodyPr wrap="square" tIns="0" rtlCol="0">
              <a:spAutoFit/>
            </a:bodyPr>
            <a:lstStyle/>
            <a:p>
              <a:pPr algn="r">
                <a:lnSpc>
                  <a:spcPts val="1700"/>
                </a:lnSpc>
              </a:pPr>
              <a:r>
                <a:rPr lang="en-US" sz="1100" b="1" dirty="0">
                  <a:solidFill>
                    <a:schemeClr val="bg1"/>
                  </a:solidFill>
                  <a:latin typeface="Century Gothic" panose="020B0502020202020204" pitchFamily="34" charset="0"/>
                </a:rPr>
                <a:t>BETTER RESOURCES</a:t>
              </a:r>
            </a:p>
          </p:txBody>
        </p:sp>
        <p:sp>
          <p:nvSpPr>
            <p:cNvPr id="201" name="TextBox 200">
              <a:extLst>
                <a:ext uri="{FF2B5EF4-FFF2-40B4-BE49-F238E27FC236}">
                  <a16:creationId xmlns="" xmlns:a16="http://schemas.microsoft.com/office/drawing/2014/main" id="{85BA427A-F17F-45BE-9751-52C5CBD3BA32}"/>
                </a:ext>
              </a:extLst>
            </p:cNvPr>
            <p:cNvSpPr txBox="1"/>
            <p:nvPr/>
          </p:nvSpPr>
          <p:spPr>
            <a:xfrm flipH="1">
              <a:off x="1536624" y="919427"/>
              <a:ext cx="2245736" cy="481478"/>
            </a:xfrm>
            <a:prstGeom prst="rect">
              <a:avLst/>
            </a:prstGeom>
            <a:noFill/>
          </p:spPr>
          <p:txBody>
            <a:bodyPr wrap="square" rtlCol="0">
              <a:spAutoFit/>
            </a:bodyPr>
            <a:lstStyle/>
            <a:p>
              <a:pPr lvl="0" algn="r">
                <a:lnSpc>
                  <a:spcPct val="150000"/>
                </a:lnSpc>
              </a:pPr>
              <a:r>
                <a:rPr lang="en-US" sz="900" dirty="0">
                  <a:solidFill>
                    <a:schemeClr val="bg1"/>
                  </a:solidFill>
                  <a:latin typeface="Century Gothic" panose="020B0502020202020204" pitchFamily="34" charset="0"/>
                </a:rPr>
                <a:t>We secured better resources and budgets from executive team</a:t>
              </a:r>
            </a:p>
          </p:txBody>
        </p:sp>
      </p:grpSp>
      <p:grpSp>
        <p:nvGrpSpPr>
          <p:cNvPr id="202" name="Group 201">
            <a:extLst>
              <a:ext uri="{FF2B5EF4-FFF2-40B4-BE49-F238E27FC236}">
                <a16:creationId xmlns="" xmlns:a16="http://schemas.microsoft.com/office/drawing/2014/main" id="{D81CC065-2072-4742-AB1F-130753637C07}"/>
              </a:ext>
            </a:extLst>
          </p:cNvPr>
          <p:cNvGrpSpPr/>
          <p:nvPr/>
        </p:nvGrpSpPr>
        <p:grpSpPr>
          <a:xfrm flipH="1">
            <a:off x="9341188" y="3031043"/>
            <a:ext cx="2531497" cy="719714"/>
            <a:chOff x="1250864" y="681191"/>
            <a:chExt cx="2531497" cy="719714"/>
          </a:xfrm>
        </p:grpSpPr>
        <p:sp>
          <p:nvSpPr>
            <p:cNvPr id="203" name="TextBox 202">
              <a:extLst>
                <a:ext uri="{FF2B5EF4-FFF2-40B4-BE49-F238E27FC236}">
                  <a16:creationId xmlns="" xmlns:a16="http://schemas.microsoft.com/office/drawing/2014/main" id="{4914649B-06F9-4A6E-B72D-9BB2484774D6}"/>
                </a:ext>
              </a:extLst>
            </p:cNvPr>
            <p:cNvSpPr txBox="1"/>
            <p:nvPr/>
          </p:nvSpPr>
          <p:spPr>
            <a:xfrm flipH="1">
              <a:off x="1540886" y="681191"/>
              <a:ext cx="2241474" cy="240387"/>
            </a:xfrm>
            <a:prstGeom prst="rect">
              <a:avLst/>
            </a:prstGeom>
            <a:noFill/>
          </p:spPr>
          <p:txBody>
            <a:bodyPr wrap="square" tIns="0" rtlCol="0">
              <a:spAutoFit/>
            </a:bodyPr>
            <a:lstStyle/>
            <a:p>
              <a:pPr>
                <a:lnSpc>
                  <a:spcPts val="1700"/>
                </a:lnSpc>
              </a:pPr>
              <a:r>
                <a:rPr lang="en-US" sz="1100" b="1" dirty="0">
                  <a:solidFill>
                    <a:schemeClr val="bg1"/>
                  </a:solidFill>
                  <a:latin typeface="Century Gothic" panose="020B0502020202020204" pitchFamily="34" charset="0"/>
                </a:rPr>
                <a:t>NEW HIRES</a:t>
              </a:r>
            </a:p>
          </p:txBody>
        </p:sp>
        <p:sp>
          <p:nvSpPr>
            <p:cNvPr id="204" name="TextBox 203">
              <a:extLst>
                <a:ext uri="{FF2B5EF4-FFF2-40B4-BE49-F238E27FC236}">
                  <a16:creationId xmlns="" xmlns:a16="http://schemas.microsoft.com/office/drawing/2014/main" id="{6DC0C0F2-FD48-4841-B873-13B938613F0A}"/>
                </a:ext>
              </a:extLst>
            </p:cNvPr>
            <p:cNvSpPr txBox="1"/>
            <p:nvPr/>
          </p:nvSpPr>
          <p:spPr>
            <a:xfrm flipH="1">
              <a:off x="1250864" y="919427"/>
              <a:ext cx="2531497" cy="481478"/>
            </a:xfrm>
            <a:prstGeom prst="rect">
              <a:avLst/>
            </a:prstGeom>
            <a:noFill/>
          </p:spPr>
          <p:txBody>
            <a:bodyPr wrap="square" rtlCol="0">
              <a:spAutoFit/>
            </a:bodyPr>
            <a:lstStyle/>
            <a:p>
              <a:pPr lvl="0">
                <a:lnSpc>
                  <a:spcPct val="150000"/>
                </a:lnSpc>
              </a:pPr>
              <a:r>
                <a:rPr lang="en-US" sz="900" dirty="0">
                  <a:solidFill>
                    <a:schemeClr val="bg1"/>
                  </a:solidFill>
                  <a:latin typeface="Century Gothic" panose="020B0502020202020204" pitchFamily="34" charset="0"/>
                </a:rPr>
                <a:t>We welcomed 10 new team members, including 2 senior leaders, to the team</a:t>
              </a:r>
            </a:p>
          </p:txBody>
        </p:sp>
      </p:grpSp>
    </p:spTree>
    <p:extLst>
      <p:ext uri="{BB962C8B-B14F-4D97-AF65-F5344CB8AC3E}">
        <p14:creationId xmlns:p14="http://schemas.microsoft.com/office/powerpoint/2010/main" val="398198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childTnLst>
                                    <p:set>
                                      <p:cBhvr>
                                        <p:cTn id="6" dur="1" fill="hold">
                                          <p:stCondLst>
                                            <p:cond delay="0"/>
                                          </p:stCondLst>
                                        </p:cTn>
                                        <p:tgtEl>
                                          <p:spTgt spid="228"/>
                                        </p:tgtEl>
                                        <p:attrNameLst>
                                          <p:attrName>style.visibility</p:attrName>
                                        </p:attrNameLst>
                                      </p:cBhvr>
                                      <p:to>
                                        <p:strVal val="visible"/>
                                      </p:to>
                                    </p:set>
                                    <p:animEffect transition="in" filter="fade">
                                      <p:cBhvr>
                                        <p:cTn id="7" dur="3000"/>
                                        <p:tgtEl>
                                          <p:spTgt spid="228"/>
                                        </p:tgtEl>
                                      </p:cBhvr>
                                    </p:animEffect>
                                  </p:childTnLst>
                                </p:cTn>
                              </p:par>
                              <p:par>
                                <p:cTn id="8" presetID="23" presetClass="entr" presetSubtype="288" fill="hold" grpId="1" nodeType="withEffect">
                                  <p:stCondLst>
                                    <p:cond delay="2000"/>
                                  </p:stCondLst>
                                  <p:childTnLst>
                                    <p:set>
                                      <p:cBhvr>
                                        <p:cTn id="9" dur="1" fill="hold">
                                          <p:stCondLst>
                                            <p:cond delay="0"/>
                                          </p:stCondLst>
                                        </p:cTn>
                                        <p:tgtEl>
                                          <p:spTgt spid="228"/>
                                        </p:tgtEl>
                                        <p:attrNameLst>
                                          <p:attrName>style.visibility</p:attrName>
                                        </p:attrNameLst>
                                      </p:cBhvr>
                                      <p:to>
                                        <p:strVal val="visible"/>
                                      </p:to>
                                    </p:set>
                                    <p:anim calcmode="lin" valueType="num">
                                      <p:cBhvr>
                                        <p:cTn id="10" dur="3000" fill="hold"/>
                                        <p:tgtEl>
                                          <p:spTgt spid="228"/>
                                        </p:tgtEl>
                                        <p:attrNameLst>
                                          <p:attrName>ppt_w</p:attrName>
                                        </p:attrNameLst>
                                      </p:cBhvr>
                                      <p:tavLst>
                                        <p:tav tm="0">
                                          <p:val>
                                            <p:strVal val="4/3*#ppt_w"/>
                                          </p:val>
                                        </p:tav>
                                        <p:tav tm="100000">
                                          <p:val>
                                            <p:strVal val="#ppt_w"/>
                                          </p:val>
                                        </p:tav>
                                      </p:tavLst>
                                    </p:anim>
                                    <p:anim calcmode="lin" valueType="num">
                                      <p:cBhvr>
                                        <p:cTn id="11" dur="3000" fill="hold"/>
                                        <p:tgtEl>
                                          <p:spTgt spid="228"/>
                                        </p:tgtEl>
                                        <p:attrNameLst>
                                          <p:attrName>ppt_h</p:attrName>
                                        </p:attrNameLst>
                                      </p:cBhvr>
                                      <p:tavLst>
                                        <p:tav tm="0">
                                          <p:val>
                                            <p:strVal val="4/3*#ppt_h"/>
                                          </p:val>
                                        </p:tav>
                                        <p:tav tm="100000">
                                          <p:val>
                                            <p:strVal val="#ppt_h"/>
                                          </p:val>
                                        </p:tav>
                                      </p:tavLst>
                                    </p:anim>
                                  </p:childTnLst>
                                </p:cTn>
                              </p:par>
                              <p:par>
                                <p:cTn id="12" presetID="10" presetClass="entr" presetSubtype="0" fill="hold" grpId="0" nodeType="withEffect">
                                  <p:stCondLst>
                                    <p:cond delay="2000"/>
                                  </p:stCondLst>
                                  <p:childTnLst>
                                    <p:set>
                                      <p:cBhvr>
                                        <p:cTn id="13" dur="1" fill="hold">
                                          <p:stCondLst>
                                            <p:cond delay="0"/>
                                          </p:stCondLst>
                                        </p:cTn>
                                        <p:tgtEl>
                                          <p:spTgt spid="224"/>
                                        </p:tgtEl>
                                        <p:attrNameLst>
                                          <p:attrName>style.visibility</p:attrName>
                                        </p:attrNameLst>
                                      </p:cBhvr>
                                      <p:to>
                                        <p:strVal val="visible"/>
                                      </p:to>
                                    </p:set>
                                    <p:animEffect transition="in" filter="fade">
                                      <p:cBhvr>
                                        <p:cTn id="14" dur="3000"/>
                                        <p:tgtEl>
                                          <p:spTgt spid="224"/>
                                        </p:tgtEl>
                                      </p:cBhvr>
                                    </p:animEffect>
                                  </p:childTnLst>
                                </p:cTn>
                              </p:par>
                              <p:par>
                                <p:cTn id="15" presetID="23" presetClass="entr" presetSubtype="288" fill="hold" grpId="1" nodeType="withEffect">
                                  <p:stCondLst>
                                    <p:cond delay="2000"/>
                                  </p:stCondLst>
                                  <p:childTnLst>
                                    <p:set>
                                      <p:cBhvr>
                                        <p:cTn id="16" dur="1" fill="hold">
                                          <p:stCondLst>
                                            <p:cond delay="0"/>
                                          </p:stCondLst>
                                        </p:cTn>
                                        <p:tgtEl>
                                          <p:spTgt spid="224"/>
                                        </p:tgtEl>
                                        <p:attrNameLst>
                                          <p:attrName>style.visibility</p:attrName>
                                        </p:attrNameLst>
                                      </p:cBhvr>
                                      <p:to>
                                        <p:strVal val="visible"/>
                                      </p:to>
                                    </p:set>
                                    <p:anim calcmode="lin" valueType="num">
                                      <p:cBhvr>
                                        <p:cTn id="17" dur="3000" fill="hold"/>
                                        <p:tgtEl>
                                          <p:spTgt spid="224"/>
                                        </p:tgtEl>
                                        <p:attrNameLst>
                                          <p:attrName>ppt_w</p:attrName>
                                        </p:attrNameLst>
                                      </p:cBhvr>
                                      <p:tavLst>
                                        <p:tav tm="0">
                                          <p:val>
                                            <p:strVal val="4/3*#ppt_w"/>
                                          </p:val>
                                        </p:tav>
                                        <p:tav tm="100000">
                                          <p:val>
                                            <p:strVal val="#ppt_w"/>
                                          </p:val>
                                        </p:tav>
                                      </p:tavLst>
                                    </p:anim>
                                    <p:anim calcmode="lin" valueType="num">
                                      <p:cBhvr>
                                        <p:cTn id="18" dur="3000" fill="hold"/>
                                        <p:tgtEl>
                                          <p:spTgt spid="224"/>
                                        </p:tgtEl>
                                        <p:attrNameLst>
                                          <p:attrName>ppt_h</p:attrName>
                                        </p:attrNameLst>
                                      </p:cBhvr>
                                      <p:tavLst>
                                        <p:tav tm="0">
                                          <p:val>
                                            <p:strVal val="4/3*#ppt_h"/>
                                          </p:val>
                                        </p:tav>
                                        <p:tav tm="100000">
                                          <p:val>
                                            <p:strVal val="#ppt_h"/>
                                          </p:val>
                                        </p:tav>
                                      </p:tavLst>
                                    </p:anim>
                                  </p:childTnLst>
                                </p:cTn>
                              </p:par>
                              <p:par>
                                <p:cTn id="19" presetID="10" presetClass="entr" presetSubtype="0" fill="hold" grpId="0" nodeType="withEffect">
                                  <p:stCondLst>
                                    <p:cond delay="2000"/>
                                  </p:stCondLst>
                                  <p:childTnLst>
                                    <p:set>
                                      <p:cBhvr>
                                        <p:cTn id="20" dur="1" fill="hold">
                                          <p:stCondLst>
                                            <p:cond delay="0"/>
                                          </p:stCondLst>
                                        </p:cTn>
                                        <p:tgtEl>
                                          <p:spTgt spid="225"/>
                                        </p:tgtEl>
                                        <p:attrNameLst>
                                          <p:attrName>style.visibility</p:attrName>
                                        </p:attrNameLst>
                                      </p:cBhvr>
                                      <p:to>
                                        <p:strVal val="visible"/>
                                      </p:to>
                                    </p:set>
                                    <p:animEffect transition="in" filter="fade">
                                      <p:cBhvr>
                                        <p:cTn id="21" dur="3000"/>
                                        <p:tgtEl>
                                          <p:spTgt spid="225"/>
                                        </p:tgtEl>
                                      </p:cBhvr>
                                    </p:animEffect>
                                  </p:childTnLst>
                                </p:cTn>
                              </p:par>
                              <p:par>
                                <p:cTn id="22" presetID="23" presetClass="entr" presetSubtype="288" fill="hold" grpId="1" nodeType="withEffect">
                                  <p:stCondLst>
                                    <p:cond delay="2000"/>
                                  </p:stCondLst>
                                  <p:childTnLst>
                                    <p:set>
                                      <p:cBhvr>
                                        <p:cTn id="23" dur="1" fill="hold">
                                          <p:stCondLst>
                                            <p:cond delay="0"/>
                                          </p:stCondLst>
                                        </p:cTn>
                                        <p:tgtEl>
                                          <p:spTgt spid="225"/>
                                        </p:tgtEl>
                                        <p:attrNameLst>
                                          <p:attrName>style.visibility</p:attrName>
                                        </p:attrNameLst>
                                      </p:cBhvr>
                                      <p:to>
                                        <p:strVal val="visible"/>
                                      </p:to>
                                    </p:set>
                                    <p:anim calcmode="lin" valueType="num">
                                      <p:cBhvr>
                                        <p:cTn id="24" dur="3000" fill="hold"/>
                                        <p:tgtEl>
                                          <p:spTgt spid="225"/>
                                        </p:tgtEl>
                                        <p:attrNameLst>
                                          <p:attrName>ppt_w</p:attrName>
                                        </p:attrNameLst>
                                      </p:cBhvr>
                                      <p:tavLst>
                                        <p:tav tm="0">
                                          <p:val>
                                            <p:strVal val="4/3*#ppt_w"/>
                                          </p:val>
                                        </p:tav>
                                        <p:tav tm="100000">
                                          <p:val>
                                            <p:strVal val="#ppt_w"/>
                                          </p:val>
                                        </p:tav>
                                      </p:tavLst>
                                    </p:anim>
                                    <p:anim calcmode="lin" valueType="num">
                                      <p:cBhvr>
                                        <p:cTn id="25" dur="3000" fill="hold"/>
                                        <p:tgtEl>
                                          <p:spTgt spid="225"/>
                                        </p:tgtEl>
                                        <p:attrNameLst>
                                          <p:attrName>ppt_h</p:attrName>
                                        </p:attrNameLst>
                                      </p:cBhvr>
                                      <p:tavLst>
                                        <p:tav tm="0">
                                          <p:val>
                                            <p:strVal val="4/3*#ppt_h"/>
                                          </p:val>
                                        </p:tav>
                                        <p:tav tm="100000">
                                          <p:val>
                                            <p:strVal val="#ppt_h"/>
                                          </p:val>
                                        </p:tav>
                                      </p:tavLst>
                                    </p:anim>
                                  </p:childTnLst>
                                </p:cTn>
                              </p:par>
                              <p:par>
                                <p:cTn id="26" presetID="10" presetClass="entr" presetSubtype="0" fill="hold" grpId="0" nodeType="withEffect">
                                  <p:stCondLst>
                                    <p:cond delay="2000"/>
                                  </p:stCondLst>
                                  <p:childTnLst>
                                    <p:set>
                                      <p:cBhvr>
                                        <p:cTn id="27" dur="1" fill="hold">
                                          <p:stCondLst>
                                            <p:cond delay="0"/>
                                          </p:stCondLst>
                                        </p:cTn>
                                        <p:tgtEl>
                                          <p:spTgt spid="229"/>
                                        </p:tgtEl>
                                        <p:attrNameLst>
                                          <p:attrName>style.visibility</p:attrName>
                                        </p:attrNameLst>
                                      </p:cBhvr>
                                      <p:to>
                                        <p:strVal val="visible"/>
                                      </p:to>
                                    </p:set>
                                    <p:animEffect transition="in" filter="fade">
                                      <p:cBhvr>
                                        <p:cTn id="28" dur="3000"/>
                                        <p:tgtEl>
                                          <p:spTgt spid="229"/>
                                        </p:tgtEl>
                                      </p:cBhvr>
                                    </p:animEffect>
                                  </p:childTnLst>
                                </p:cTn>
                              </p:par>
                              <p:par>
                                <p:cTn id="29" presetID="23" presetClass="entr" presetSubtype="288" fill="hold" grpId="1" nodeType="withEffect">
                                  <p:stCondLst>
                                    <p:cond delay="2000"/>
                                  </p:stCondLst>
                                  <p:childTnLst>
                                    <p:set>
                                      <p:cBhvr>
                                        <p:cTn id="30" dur="1" fill="hold">
                                          <p:stCondLst>
                                            <p:cond delay="0"/>
                                          </p:stCondLst>
                                        </p:cTn>
                                        <p:tgtEl>
                                          <p:spTgt spid="229"/>
                                        </p:tgtEl>
                                        <p:attrNameLst>
                                          <p:attrName>style.visibility</p:attrName>
                                        </p:attrNameLst>
                                      </p:cBhvr>
                                      <p:to>
                                        <p:strVal val="visible"/>
                                      </p:to>
                                    </p:set>
                                    <p:anim calcmode="lin" valueType="num">
                                      <p:cBhvr>
                                        <p:cTn id="31" dur="3000" fill="hold"/>
                                        <p:tgtEl>
                                          <p:spTgt spid="229"/>
                                        </p:tgtEl>
                                        <p:attrNameLst>
                                          <p:attrName>ppt_w</p:attrName>
                                        </p:attrNameLst>
                                      </p:cBhvr>
                                      <p:tavLst>
                                        <p:tav tm="0">
                                          <p:val>
                                            <p:strVal val="4/3*#ppt_w"/>
                                          </p:val>
                                        </p:tav>
                                        <p:tav tm="100000">
                                          <p:val>
                                            <p:strVal val="#ppt_w"/>
                                          </p:val>
                                        </p:tav>
                                      </p:tavLst>
                                    </p:anim>
                                    <p:anim calcmode="lin" valueType="num">
                                      <p:cBhvr>
                                        <p:cTn id="32" dur="3000" fill="hold"/>
                                        <p:tgtEl>
                                          <p:spTgt spid="229"/>
                                        </p:tgtEl>
                                        <p:attrNameLst>
                                          <p:attrName>ppt_h</p:attrName>
                                        </p:attrNameLst>
                                      </p:cBhvr>
                                      <p:tavLst>
                                        <p:tav tm="0">
                                          <p:val>
                                            <p:strVal val="4/3*#ppt_h"/>
                                          </p:val>
                                        </p:tav>
                                        <p:tav tm="100000">
                                          <p:val>
                                            <p:strVal val="#ppt_h"/>
                                          </p:val>
                                        </p:tav>
                                      </p:tavLst>
                                    </p:anim>
                                  </p:childTnLst>
                                </p:cTn>
                              </p:par>
                              <p:par>
                                <p:cTn id="33" presetID="10" presetClass="entr" presetSubtype="0" fill="hold" grpId="0" nodeType="withEffect">
                                  <p:stCondLst>
                                    <p:cond delay="2000"/>
                                  </p:stCondLst>
                                  <p:childTnLst>
                                    <p:set>
                                      <p:cBhvr>
                                        <p:cTn id="34" dur="1" fill="hold">
                                          <p:stCondLst>
                                            <p:cond delay="0"/>
                                          </p:stCondLst>
                                        </p:cTn>
                                        <p:tgtEl>
                                          <p:spTgt spid="226"/>
                                        </p:tgtEl>
                                        <p:attrNameLst>
                                          <p:attrName>style.visibility</p:attrName>
                                        </p:attrNameLst>
                                      </p:cBhvr>
                                      <p:to>
                                        <p:strVal val="visible"/>
                                      </p:to>
                                    </p:set>
                                    <p:animEffect transition="in" filter="fade">
                                      <p:cBhvr>
                                        <p:cTn id="35" dur="3000"/>
                                        <p:tgtEl>
                                          <p:spTgt spid="226"/>
                                        </p:tgtEl>
                                      </p:cBhvr>
                                    </p:animEffect>
                                  </p:childTnLst>
                                </p:cTn>
                              </p:par>
                              <p:par>
                                <p:cTn id="36" presetID="23" presetClass="entr" presetSubtype="288" fill="hold" grpId="1" nodeType="withEffect">
                                  <p:stCondLst>
                                    <p:cond delay="2000"/>
                                  </p:stCondLst>
                                  <p:childTnLst>
                                    <p:set>
                                      <p:cBhvr>
                                        <p:cTn id="37" dur="1" fill="hold">
                                          <p:stCondLst>
                                            <p:cond delay="0"/>
                                          </p:stCondLst>
                                        </p:cTn>
                                        <p:tgtEl>
                                          <p:spTgt spid="226"/>
                                        </p:tgtEl>
                                        <p:attrNameLst>
                                          <p:attrName>style.visibility</p:attrName>
                                        </p:attrNameLst>
                                      </p:cBhvr>
                                      <p:to>
                                        <p:strVal val="visible"/>
                                      </p:to>
                                    </p:set>
                                    <p:anim calcmode="lin" valueType="num">
                                      <p:cBhvr>
                                        <p:cTn id="38" dur="3000" fill="hold"/>
                                        <p:tgtEl>
                                          <p:spTgt spid="226"/>
                                        </p:tgtEl>
                                        <p:attrNameLst>
                                          <p:attrName>ppt_w</p:attrName>
                                        </p:attrNameLst>
                                      </p:cBhvr>
                                      <p:tavLst>
                                        <p:tav tm="0">
                                          <p:val>
                                            <p:strVal val="4/3*#ppt_w"/>
                                          </p:val>
                                        </p:tav>
                                        <p:tav tm="100000">
                                          <p:val>
                                            <p:strVal val="#ppt_w"/>
                                          </p:val>
                                        </p:tav>
                                      </p:tavLst>
                                    </p:anim>
                                    <p:anim calcmode="lin" valueType="num">
                                      <p:cBhvr>
                                        <p:cTn id="39" dur="3000" fill="hold"/>
                                        <p:tgtEl>
                                          <p:spTgt spid="226"/>
                                        </p:tgtEl>
                                        <p:attrNameLst>
                                          <p:attrName>ppt_h</p:attrName>
                                        </p:attrNameLst>
                                      </p:cBhvr>
                                      <p:tavLst>
                                        <p:tav tm="0">
                                          <p:val>
                                            <p:strVal val="4/3*#ppt_h"/>
                                          </p:val>
                                        </p:tav>
                                        <p:tav tm="100000">
                                          <p:val>
                                            <p:strVal val="#ppt_h"/>
                                          </p:val>
                                        </p:tav>
                                      </p:tavLst>
                                    </p:anim>
                                  </p:childTnLst>
                                </p:cTn>
                              </p:par>
                              <p:par>
                                <p:cTn id="40" presetID="10" presetClass="entr" presetSubtype="0" fill="hold" grpId="0" nodeType="withEffect">
                                  <p:stCondLst>
                                    <p:cond delay="2000"/>
                                  </p:stCondLst>
                                  <p:childTnLst>
                                    <p:set>
                                      <p:cBhvr>
                                        <p:cTn id="41" dur="1" fill="hold">
                                          <p:stCondLst>
                                            <p:cond delay="0"/>
                                          </p:stCondLst>
                                        </p:cTn>
                                        <p:tgtEl>
                                          <p:spTgt spid="230"/>
                                        </p:tgtEl>
                                        <p:attrNameLst>
                                          <p:attrName>style.visibility</p:attrName>
                                        </p:attrNameLst>
                                      </p:cBhvr>
                                      <p:to>
                                        <p:strVal val="visible"/>
                                      </p:to>
                                    </p:set>
                                    <p:animEffect transition="in" filter="fade">
                                      <p:cBhvr>
                                        <p:cTn id="42" dur="3000"/>
                                        <p:tgtEl>
                                          <p:spTgt spid="230"/>
                                        </p:tgtEl>
                                      </p:cBhvr>
                                    </p:animEffect>
                                  </p:childTnLst>
                                </p:cTn>
                              </p:par>
                              <p:par>
                                <p:cTn id="43" presetID="23" presetClass="entr" presetSubtype="288" fill="hold" grpId="1" nodeType="withEffect">
                                  <p:stCondLst>
                                    <p:cond delay="2000"/>
                                  </p:stCondLst>
                                  <p:childTnLst>
                                    <p:set>
                                      <p:cBhvr>
                                        <p:cTn id="44" dur="1" fill="hold">
                                          <p:stCondLst>
                                            <p:cond delay="0"/>
                                          </p:stCondLst>
                                        </p:cTn>
                                        <p:tgtEl>
                                          <p:spTgt spid="230"/>
                                        </p:tgtEl>
                                        <p:attrNameLst>
                                          <p:attrName>style.visibility</p:attrName>
                                        </p:attrNameLst>
                                      </p:cBhvr>
                                      <p:to>
                                        <p:strVal val="visible"/>
                                      </p:to>
                                    </p:set>
                                    <p:anim calcmode="lin" valueType="num">
                                      <p:cBhvr>
                                        <p:cTn id="45" dur="3000" fill="hold"/>
                                        <p:tgtEl>
                                          <p:spTgt spid="230"/>
                                        </p:tgtEl>
                                        <p:attrNameLst>
                                          <p:attrName>ppt_w</p:attrName>
                                        </p:attrNameLst>
                                      </p:cBhvr>
                                      <p:tavLst>
                                        <p:tav tm="0">
                                          <p:val>
                                            <p:strVal val="4/3*#ppt_w"/>
                                          </p:val>
                                        </p:tav>
                                        <p:tav tm="100000">
                                          <p:val>
                                            <p:strVal val="#ppt_w"/>
                                          </p:val>
                                        </p:tav>
                                      </p:tavLst>
                                    </p:anim>
                                    <p:anim calcmode="lin" valueType="num">
                                      <p:cBhvr>
                                        <p:cTn id="46" dur="3000" fill="hold"/>
                                        <p:tgtEl>
                                          <p:spTgt spid="230"/>
                                        </p:tgtEl>
                                        <p:attrNameLst>
                                          <p:attrName>ppt_h</p:attrName>
                                        </p:attrNameLst>
                                      </p:cBhvr>
                                      <p:tavLst>
                                        <p:tav tm="0">
                                          <p:val>
                                            <p:strVal val="4/3*#ppt_h"/>
                                          </p:val>
                                        </p:tav>
                                        <p:tav tm="100000">
                                          <p:val>
                                            <p:strVal val="#ppt_h"/>
                                          </p:val>
                                        </p:tav>
                                      </p:tavLst>
                                    </p:anim>
                                  </p:childTnLst>
                                </p:cTn>
                              </p:par>
                              <p:par>
                                <p:cTn id="47" presetID="10" presetClass="entr" presetSubtype="0" fill="hold" nodeType="withEffect">
                                  <p:stCondLst>
                                    <p:cond delay="250"/>
                                  </p:stCondLst>
                                  <p:childTnLst>
                                    <p:set>
                                      <p:cBhvr>
                                        <p:cTn id="48" dur="1" fill="hold">
                                          <p:stCondLst>
                                            <p:cond delay="0"/>
                                          </p:stCondLst>
                                        </p:cTn>
                                        <p:tgtEl>
                                          <p:spTgt spid="166"/>
                                        </p:tgtEl>
                                        <p:attrNameLst>
                                          <p:attrName>style.visibility</p:attrName>
                                        </p:attrNameLst>
                                      </p:cBhvr>
                                      <p:to>
                                        <p:strVal val="visible"/>
                                      </p:to>
                                    </p:set>
                                    <p:animEffect transition="in" filter="fade">
                                      <p:cBhvr>
                                        <p:cTn id="49" dur="1000"/>
                                        <p:tgtEl>
                                          <p:spTgt spid="166"/>
                                        </p:tgtEl>
                                      </p:cBhvr>
                                    </p:animEffect>
                                  </p:childTnLst>
                                </p:cTn>
                              </p:par>
                              <p:par>
                                <p:cTn id="50" presetID="23" presetClass="entr" presetSubtype="272" fill="hold" nodeType="withEffect">
                                  <p:stCondLst>
                                    <p:cond delay="250"/>
                                  </p:stCondLst>
                                  <p:childTnLst>
                                    <p:set>
                                      <p:cBhvr>
                                        <p:cTn id="51" dur="1" fill="hold">
                                          <p:stCondLst>
                                            <p:cond delay="0"/>
                                          </p:stCondLst>
                                        </p:cTn>
                                        <p:tgtEl>
                                          <p:spTgt spid="166"/>
                                        </p:tgtEl>
                                        <p:attrNameLst>
                                          <p:attrName>style.visibility</p:attrName>
                                        </p:attrNameLst>
                                      </p:cBhvr>
                                      <p:to>
                                        <p:strVal val="visible"/>
                                      </p:to>
                                    </p:set>
                                    <p:anim calcmode="lin" valueType="num">
                                      <p:cBhvr>
                                        <p:cTn id="52" dur="1000" fill="hold"/>
                                        <p:tgtEl>
                                          <p:spTgt spid="166"/>
                                        </p:tgtEl>
                                        <p:attrNameLst>
                                          <p:attrName>ppt_w</p:attrName>
                                        </p:attrNameLst>
                                      </p:cBhvr>
                                      <p:tavLst>
                                        <p:tav tm="0">
                                          <p:val>
                                            <p:strVal val="2/3*#ppt_w"/>
                                          </p:val>
                                        </p:tav>
                                        <p:tav tm="100000">
                                          <p:val>
                                            <p:strVal val="#ppt_w"/>
                                          </p:val>
                                        </p:tav>
                                      </p:tavLst>
                                    </p:anim>
                                    <p:anim calcmode="lin" valueType="num">
                                      <p:cBhvr>
                                        <p:cTn id="53" dur="1000" fill="hold"/>
                                        <p:tgtEl>
                                          <p:spTgt spid="166"/>
                                        </p:tgtEl>
                                        <p:attrNameLst>
                                          <p:attrName>ppt_h</p:attrName>
                                        </p:attrNameLst>
                                      </p:cBhvr>
                                      <p:tavLst>
                                        <p:tav tm="0">
                                          <p:val>
                                            <p:strVal val="2/3*#ppt_h"/>
                                          </p:val>
                                        </p:tav>
                                        <p:tav tm="100000">
                                          <p:val>
                                            <p:strVal val="#ppt_h"/>
                                          </p:val>
                                        </p:tav>
                                      </p:tavLst>
                                    </p:anim>
                                  </p:childTnLst>
                                </p:cTn>
                              </p:par>
                              <p:par>
                                <p:cTn id="54" presetID="10" presetClass="entr" presetSubtype="0" fill="hold" nodeType="withEffect">
                                  <p:stCondLst>
                                    <p:cond delay="0"/>
                                  </p:stCondLst>
                                  <p:childTnLst>
                                    <p:set>
                                      <p:cBhvr>
                                        <p:cTn id="55" dur="1" fill="hold">
                                          <p:stCondLst>
                                            <p:cond delay="0"/>
                                          </p:stCondLst>
                                        </p:cTn>
                                        <p:tgtEl>
                                          <p:spTgt spid="161"/>
                                        </p:tgtEl>
                                        <p:attrNameLst>
                                          <p:attrName>style.visibility</p:attrName>
                                        </p:attrNameLst>
                                      </p:cBhvr>
                                      <p:to>
                                        <p:strVal val="visible"/>
                                      </p:to>
                                    </p:set>
                                    <p:animEffect transition="in" filter="fade">
                                      <p:cBhvr>
                                        <p:cTn id="56" dur="1000"/>
                                        <p:tgtEl>
                                          <p:spTgt spid="161"/>
                                        </p:tgtEl>
                                      </p:cBhvr>
                                    </p:animEffect>
                                  </p:childTnLst>
                                </p:cTn>
                              </p:par>
                              <p:par>
                                <p:cTn id="57" presetID="23" presetClass="entr" presetSubtype="272" fill="hold" nodeType="withEffect">
                                  <p:stCondLst>
                                    <p:cond delay="0"/>
                                  </p:stCondLst>
                                  <p:childTnLst>
                                    <p:set>
                                      <p:cBhvr>
                                        <p:cTn id="58" dur="1" fill="hold">
                                          <p:stCondLst>
                                            <p:cond delay="0"/>
                                          </p:stCondLst>
                                        </p:cTn>
                                        <p:tgtEl>
                                          <p:spTgt spid="161"/>
                                        </p:tgtEl>
                                        <p:attrNameLst>
                                          <p:attrName>style.visibility</p:attrName>
                                        </p:attrNameLst>
                                      </p:cBhvr>
                                      <p:to>
                                        <p:strVal val="visible"/>
                                      </p:to>
                                    </p:set>
                                    <p:anim calcmode="lin" valueType="num">
                                      <p:cBhvr>
                                        <p:cTn id="59" dur="1000" fill="hold"/>
                                        <p:tgtEl>
                                          <p:spTgt spid="161"/>
                                        </p:tgtEl>
                                        <p:attrNameLst>
                                          <p:attrName>ppt_w</p:attrName>
                                        </p:attrNameLst>
                                      </p:cBhvr>
                                      <p:tavLst>
                                        <p:tav tm="0">
                                          <p:val>
                                            <p:strVal val="2/3*#ppt_w"/>
                                          </p:val>
                                        </p:tav>
                                        <p:tav tm="100000">
                                          <p:val>
                                            <p:strVal val="#ppt_w"/>
                                          </p:val>
                                        </p:tav>
                                      </p:tavLst>
                                    </p:anim>
                                    <p:anim calcmode="lin" valueType="num">
                                      <p:cBhvr>
                                        <p:cTn id="60" dur="1000" fill="hold"/>
                                        <p:tgtEl>
                                          <p:spTgt spid="161"/>
                                        </p:tgtEl>
                                        <p:attrNameLst>
                                          <p:attrName>ppt_h</p:attrName>
                                        </p:attrNameLst>
                                      </p:cBhvr>
                                      <p:tavLst>
                                        <p:tav tm="0">
                                          <p:val>
                                            <p:strVal val="2/3*#ppt_h"/>
                                          </p:val>
                                        </p:tav>
                                        <p:tav tm="100000">
                                          <p:val>
                                            <p:strVal val="#ppt_h"/>
                                          </p:val>
                                        </p:tav>
                                      </p:tavLst>
                                    </p:anim>
                                  </p:childTnLst>
                                </p:cTn>
                              </p:par>
                              <p:par>
                                <p:cTn id="61" presetID="10" presetClass="entr" presetSubtype="0" fill="hold" grpId="0" nodeType="withEffect">
                                  <p:stCondLst>
                                    <p:cond delay="500"/>
                                  </p:stCondLst>
                                  <p:childTnLst>
                                    <p:set>
                                      <p:cBhvr>
                                        <p:cTn id="62" dur="1" fill="hold">
                                          <p:stCondLst>
                                            <p:cond delay="0"/>
                                          </p:stCondLst>
                                        </p:cTn>
                                        <p:tgtEl>
                                          <p:spTgt spid="167"/>
                                        </p:tgtEl>
                                        <p:attrNameLst>
                                          <p:attrName>style.visibility</p:attrName>
                                        </p:attrNameLst>
                                      </p:cBhvr>
                                      <p:to>
                                        <p:strVal val="visible"/>
                                      </p:to>
                                    </p:set>
                                    <p:animEffect transition="in" filter="fade">
                                      <p:cBhvr>
                                        <p:cTn id="63" dur="1000"/>
                                        <p:tgtEl>
                                          <p:spTgt spid="167"/>
                                        </p:tgtEl>
                                      </p:cBhvr>
                                    </p:animEffect>
                                  </p:childTnLst>
                                </p:cTn>
                              </p:par>
                              <p:par>
                                <p:cTn id="64" presetID="23" presetClass="entr" presetSubtype="272" fill="hold" grpId="1" nodeType="withEffect">
                                  <p:stCondLst>
                                    <p:cond delay="500"/>
                                  </p:stCondLst>
                                  <p:childTnLst>
                                    <p:set>
                                      <p:cBhvr>
                                        <p:cTn id="65" dur="1" fill="hold">
                                          <p:stCondLst>
                                            <p:cond delay="0"/>
                                          </p:stCondLst>
                                        </p:cTn>
                                        <p:tgtEl>
                                          <p:spTgt spid="167"/>
                                        </p:tgtEl>
                                        <p:attrNameLst>
                                          <p:attrName>style.visibility</p:attrName>
                                        </p:attrNameLst>
                                      </p:cBhvr>
                                      <p:to>
                                        <p:strVal val="visible"/>
                                      </p:to>
                                    </p:set>
                                    <p:anim calcmode="lin" valueType="num">
                                      <p:cBhvr>
                                        <p:cTn id="66" dur="1000" fill="hold"/>
                                        <p:tgtEl>
                                          <p:spTgt spid="167"/>
                                        </p:tgtEl>
                                        <p:attrNameLst>
                                          <p:attrName>ppt_w</p:attrName>
                                        </p:attrNameLst>
                                      </p:cBhvr>
                                      <p:tavLst>
                                        <p:tav tm="0">
                                          <p:val>
                                            <p:strVal val="2/3*#ppt_w"/>
                                          </p:val>
                                        </p:tav>
                                        <p:tav tm="100000">
                                          <p:val>
                                            <p:strVal val="#ppt_w"/>
                                          </p:val>
                                        </p:tav>
                                      </p:tavLst>
                                    </p:anim>
                                    <p:anim calcmode="lin" valueType="num">
                                      <p:cBhvr>
                                        <p:cTn id="67" dur="1000" fill="hold"/>
                                        <p:tgtEl>
                                          <p:spTgt spid="167"/>
                                        </p:tgtEl>
                                        <p:attrNameLst>
                                          <p:attrName>ppt_h</p:attrName>
                                        </p:attrNameLst>
                                      </p:cBhvr>
                                      <p:tavLst>
                                        <p:tav tm="0">
                                          <p:val>
                                            <p:strVal val="2/3*#ppt_h"/>
                                          </p:val>
                                        </p:tav>
                                        <p:tav tm="100000">
                                          <p:val>
                                            <p:strVal val="#ppt_h"/>
                                          </p:val>
                                        </p:tav>
                                      </p:tavLst>
                                    </p:anim>
                                  </p:childTnLst>
                                </p:cTn>
                              </p:par>
                              <p:par>
                                <p:cTn id="68" presetID="6" presetClass="entr" presetSubtype="16" fill="hold" nodeType="withEffect">
                                  <p:stCondLst>
                                    <p:cond delay="1000"/>
                                  </p:stCondLst>
                                  <p:childTnLst>
                                    <p:set>
                                      <p:cBhvr>
                                        <p:cTn id="69" dur="1" fill="hold">
                                          <p:stCondLst>
                                            <p:cond delay="0"/>
                                          </p:stCondLst>
                                        </p:cTn>
                                        <p:tgtEl>
                                          <p:spTgt spid="128"/>
                                        </p:tgtEl>
                                        <p:attrNameLst>
                                          <p:attrName>style.visibility</p:attrName>
                                        </p:attrNameLst>
                                      </p:cBhvr>
                                      <p:to>
                                        <p:strVal val="visible"/>
                                      </p:to>
                                    </p:set>
                                    <p:animEffect transition="in" filter="circle(in)">
                                      <p:cBhvr>
                                        <p:cTn id="70" dur="2000"/>
                                        <p:tgtEl>
                                          <p:spTgt spid="128"/>
                                        </p:tgtEl>
                                      </p:cBhvr>
                                    </p:animEffect>
                                  </p:childTnLst>
                                </p:cTn>
                              </p:par>
                              <p:par>
                                <p:cTn id="71" presetID="10" presetClass="entr" presetSubtype="0" fill="hold" nodeType="withEffect">
                                  <p:stCondLst>
                                    <p:cond delay="1000"/>
                                  </p:stCondLst>
                                  <p:childTnLst>
                                    <p:set>
                                      <p:cBhvr>
                                        <p:cTn id="72" dur="1" fill="hold">
                                          <p:stCondLst>
                                            <p:cond delay="0"/>
                                          </p:stCondLst>
                                        </p:cTn>
                                        <p:tgtEl>
                                          <p:spTgt spid="2"/>
                                        </p:tgtEl>
                                        <p:attrNameLst>
                                          <p:attrName>style.visibility</p:attrName>
                                        </p:attrNameLst>
                                      </p:cBhvr>
                                      <p:to>
                                        <p:strVal val="visible"/>
                                      </p:to>
                                    </p:set>
                                    <p:animEffect transition="in" filter="fade">
                                      <p:cBhvr>
                                        <p:cTn id="73" dur="1500"/>
                                        <p:tgtEl>
                                          <p:spTgt spid="2"/>
                                        </p:tgtEl>
                                      </p:cBhvr>
                                    </p:animEffect>
                                  </p:childTnLst>
                                </p:cTn>
                              </p:par>
                              <p:par>
                                <p:cTn id="74" presetID="42" presetClass="path" presetSubtype="0" accel="50000" decel="50000" fill="hold" nodeType="withEffect">
                                  <p:stCondLst>
                                    <p:cond delay="1000"/>
                                  </p:stCondLst>
                                  <p:childTnLst>
                                    <p:animMotion origin="layout" path="M -0.02122 -0.06134 L -1.04167E-6 3.7037E-7 " pathEditMode="relative" rAng="0" ptsTypes="AA">
                                      <p:cBhvr>
                                        <p:cTn id="75" dur="1500" fill="hold"/>
                                        <p:tgtEl>
                                          <p:spTgt spid="2"/>
                                        </p:tgtEl>
                                        <p:attrNameLst>
                                          <p:attrName>ppt_x</p:attrName>
                                          <p:attrName>ppt_y</p:attrName>
                                        </p:attrNameLst>
                                      </p:cBhvr>
                                      <p:rCtr x="1055" y="3056"/>
                                    </p:animMotion>
                                  </p:childTnLst>
                                </p:cTn>
                              </p:par>
                              <p:par>
                                <p:cTn id="76" presetID="10" presetClass="entr" presetSubtype="0" fill="hold" nodeType="withEffect">
                                  <p:stCondLst>
                                    <p:cond delay="1000"/>
                                  </p:stCondLst>
                                  <p:childTnLst>
                                    <p:set>
                                      <p:cBhvr>
                                        <p:cTn id="77" dur="1" fill="hold">
                                          <p:stCondLst>
                                            <p:cond delay="0"/>
                                          </p:stCondLst>
                                        </p:cTn>
                                        <p:tgtEl>
                                          <p:spTgt spid="3"/>
                                        </p:tgtEl>
                                        <p:attrNameLst>
                                          <p:attrName>style.visibility</p:attrName>
                                        </p:attrNameLst>
                                      </p:cBhvr>
                                      <p:to>
                                        <p:strVal val="visible"/>
                                      </p:to>
                                    </p:set>
                                    <p:animEffect transition="in" filter="fade">
                                      <p:cBhvr>
                                        <p:cTn id="78" dur="1500"/>
                                        <p:tgtEl>
                                          <p:spTgt spid="3"/>
                                        </p:tgtEl>
                                      </p:cBhvr>
                                    </p:animEffect>
                                  </p:childTnLst>
                                </p:cTn>
                              </p:par>
                              <p:par>
                                <p:cTn id="79" presetID="42" presetClass="path" presetSubtype="0" accel="50000" decel="50000" fill="hold" nodeType="withEffect">
                                  <p:stCondLst>
                                    <p:cond delay="1000"/>
                                  </p:stCondLst>
                                  <p:childTnLst>
                                    <p:animMotion origin="layout" path="M 0.02044 -0.05741 L 1.04167E-6 3.7037E-7 " pathEditMode="relative" rAng="0" ptsTypes="AA">
                                      <p:cBhvr>
                                        <p:cTn id="80" dur="1500" fill="hold"/>
                                        <p:tgtEl>
                                          <p:spTgt spid="3"/>
                                        </p:tgtEl>
                                        <p:attrNameLst>
                                          <p:attrName>ppt_x</p:attrName>
                                          <p:attrName>ppt_y</p:attrName>
                                        </p:attrNameLst>
                                      </p:cBhvr>
                                      <p:rCtr x="-1029" y="2870"/>
                                    </p:animMotion>
                                  </p:childTnLst>
                                </p:cTn>
                              </p:par>
                              <p:par>
                                <p:cTn id="81" presetID="10" presetClass="entr" presetSubtype="0" fill="hold" nodeType="withEffect">
                                  <p:stCondLst>
                                    <p:cond delay="1000"/>
                                  </p:stCondLst>
                                  <p:childTnLst>
                                    <p:set>
                                      <p:cBhvr>
                                        <p:cTn id="82" dur="1" fill="hold">
                                          <p:stCondLst>
                                            <p:cond delay="0"/>
                                          </p:stCondLst>
                                        </p:cTn>
                                        <p:tgtEl>
                                          <p:spTgt spid="4"/>
                                        </p:tgtEl>
                                        <p:attrNameLst>
                                          <p:attrName>style.visibility</p:attrName>
                                        </p:attrNameLst>
                                      </p:cBhvr>
                                      <p:to>
                                        <p:strVal val="visible"/>
                                      </p:to>
                                    </p:set>
                                    <p:animEffect transition="in" filter="fade">
                                      <p:cBhvr>
                                        <p:cTn id="83" dur="1500"/>
                                        <p:tgtEl>
                                          <p:spTgt spid="4"/>
                                        </p:tgtEl>
                                      </p:cBhvr>
                                    </p:animEffect>
                                  </p:childTnLst>
                                </p:cTn>
                              </p:par>
                              <p:par>
                                <p:cTn id="84" presetID="42" presetClass="path" presetSubtype="0" accel="50000" decel="50000" fill="hold" nodeType="withEffect">
                                  <p:stCondLst>
                                    <p:cond delay="1000"/>
                                  </p:stCondLst>
                                  <p:childTnLst>
                                    <p:animMotion origin="layout" path="M 0.03685 0 L 1.04167E-6 0 " pathEditMode="relative" rAng="0" ptsTypes="AA">
                                      <p:cBhvr>
                                        <p:cTn id="85" dur="1500" fill="hold"/>
                                        <p:tgtEl>
                                          <p:spTgt spid="4"/>
                                        </p:tgtEl>
                                        <p:attrNameLst>
                                          <p:attrName>ppt_x</p:attrName>
                                          <p:attrName>ppt_y</p:attrName>
                                        </p:attrNameLst>
                                      </p:cBhvr>
                                      <p:rCtr x="-1849" y="0"/>
                                    </p:animMotion>
                                  </p:childTnLst>
                                </p:cTn>
                              </p:par>
                              <p:par>
                                <p:cTn id="86" presetID="10" presetClass="entr" presetSubtype="0" fill="hold" nodeType="withEffect">
                                  <p:stCondLst>
                                    <p:cond delay="1000"/>
                                  </p:stCondLst>
                                  <p:childTnLst>
                                    <p:set>
                                      <p:cBhvr>
                                        <p:cTn id="87" dur="1" fill="hold">
                                          <p:stCondLst>
                                            <p:cond delay="0"/>
                                          </p:stCondLst>
                                        </p:cTn>
                                        <p:tgtEl>
                                          <p:spTgt spid="5"/>
                                        </p:tgtEl>
                                        <p:attrNameLst>
                                          <p:attrName>style.visibility</p:attrName>
                                        </p:attrNameLst>
                                      </p:cBhvr>
                                      <p:to>
                                        <p:strVal val="visible"/>
                                      </p:to>
                                    </p:set>
                                    <p:animEffect transition="in" filter="fade">
                                      <p:cBhvr>
                                        <p:cTn id="88" dur="1500"/>
                                        <p:tgtEl>
                                          <p:spTgt spid="5"/>
                                        </p:tgtEl>
                                      </p:cBhvr>
                                    </p:animEffect>
                                  </p:childTnLst>
                                </p:cTn>
                              </p:par>
                              <p:par>
                                <p:cTn id="89" presetID="42" presetClass="path" presetSubtype="0" accel="50000" decel="50000" fill="hold" nodeType="withEffect">
                                  <p:stCondLst>
                                    <p:cond delay="1000"/>
                                  </p:stCondLst>
                                  <p:childTnLst>
                                    <p:animMotion origin="layout" path="M 0.02005 0.05278 L 1.04167E-6 1.11111E-6 " pathEditMode="relative" rAng="0" ptsTypes="AA">
                                      <p:cBhvr>
                                        <p:cTn id="90" dur="1500" fill="hold"/>
                                        <p:tgtEl>
                                          <p:spTgt spid="5"/>
                                        </p:tgtEl>
                                        <p:attrNameLst>
                                          <p:attrName>ppt_x</p:attrName>
                                          <p:attrName>ppt_y</p:attrName>
                                        </p:attrNameLst>
                                      </p:cBhvr>
                                      <p:rCtr x="-1003" y="-2639"/>
                                    </p:animMotion>
                                  </p:childTnLst>
                                </p:cTn>
                              </p:par>
                              <p:par>
                                <p:cTn id="91" presetID="10" presetClass="entr" presetSubtype="0" fill="hold" nodeType="withEffect">
                                  <p:stCondLst>
                                    <p:cond delay="1000"/>
                                  </p:stCondLst>
                                  <p:childTnLst>
                                    <p:set>
                                      <p:cBhvr>
                                        <p:cTn id="92" dur="1" fill="hold">
                                          <p:stCondLst>
                                            <p:cond delay="0"/>
                                          </p:stCondLst>
                                        </p:cTn>
                                        <p:tgtEl>
                                          <p:spTgt spid="6"/>
                                        </p:tgtEl>
                                        <p:attrNameLst>
                                          <p:attrName>style.visibility</p:attrName>
                                        </p:attrNameLst>
                                      </p:cBhvr>
                                      <p:to>
                                        <p:strVal val="visible"/>
                                      </p:to>
                                    </p:set>
                                    <p:animEffect transition="in" filter="fade">
                                      <p:cBhvr>
                                        <p:cTn id="93" dur="1500"/>
                                        <p:tgtEl>
                                          <p:spTgt spid="6"/>
                                        </p:tgtEl>
                                      </p:cBhvr>
                                    </p:animEffect>
                                  </p:childTnLst>
                                </p:cTn>
                              </p:par>
                              <p:par>
                                <p:cTn id="94" presetID="42" presetClass="path" presetSubtype="0" accel="50000" decel="50000" fill="hold" nodeType="withEffect">
                                  <p:stCondLst>
                                    <p:cond delay="1000"/>
                                  </p:stCondLst>
                                  <p:childTnLst>
                                    <p:animMotion origin="layout" path="M -0.0181 0.05579 L -1.04167E-6 1.11111E-6 " pathEditMode="relative" rAng="0" ptsTypes="AA">
                                      <p:cBhvr>
                                        <p:cTn id="95" dur="1500" fill="hold"/>
                                        <p:tgtEl>
                                          <p:spTgt spid="6"/>
                                        </p:tgtEl>
                                        <p:attrNameLst>
                                          <p:attrName>ppt_x</p:attrName>
                                          <p:attrName>ppt_y</p:attrName>
                                        </p:attrNameLst>
                                      </p:cBhvr>
                                      <p:rCtr x="898" y="-2801"/>
                                    </p:animMotion>
                                  </p:childTnLst>
                                </p:cTn>
                              </p:par>
                              <p:par>
                                <p:cTn id="96" presetID="10" presetClass="entr" presetSubtype="0" fill="hold" nodeType="withEffect">
                                  <p:stCondLst>
                                    <p:cond delay="1000"/>
                                  </p:stCondLst>
                                  <p:childTnLst>
                                    <p:set>
                                      <p:cBhvr>
                                        <p:cTn id="97" dur="1" fill="hold">
                                          <p:stCondLst>
                                            <p:cond delay="0"/>
                                          </p:stCondLst>
                                        </p:cTn>
                                        <p:tgtEl>
                                          <p:spTgt spid="8"/>
                                        </p:tgtEl>
                                        <p:attrNameLst>
                                          <p:attrName>style.visibility</p:attrName>
                                        </p:attrNameLst>
                                      </p:cBhvr>
                                      <p:to>
                                        <p:strVal val="visible"/>
                                      </p:to>
                                    </p:set>
                                    <p:animEffect transition="in" filter="fade">
                                      <p:cBhvr>
                                        <p:cTn id="98" dur="1500"/>
                                        <p:tgtEl>
                                          <p:spTgt spid="8"/>
                                        </p:tgtEl>
                                      </p:cBhvr>
                                    </p:animEffect>
                                  </p:childTnLst>
                                </p:cTn>
                              </p:par>
                              <p:par>
                                <p:cTn id="99" presetID="42" presetClass="path" presetSubtype="0" accel="50000" decel="50000" fill="hold" nodeType="withEffect">
                                  <p:stCondLst>
                                    <p:cond delay="1000"/>
                                  </p:stCondLst>
                                  <p:childTnLst>
                                    <p:animMotion origin="layout" path="M -0.03815 0 L -1.04167E-6 0 " pathEditMode="relative" rAng="0" ptsTypes="AA">
                                      <p:cBhvr>
                                        <p:cTn id="100" dur="1500" fill="hold"/>
                                        <p:tgtEl>
                                          <p:spTgt spid="8"/>
                                        </p:tgtEl>
                                        <p:attrNameLst>
                                          <p:attrName>ppt_x</p:attrName>
                                          <p:attrName>ppt_y</p:attrName>
                                        </p:attrNameLst>
                                      </p:cBhvr>
                                      <p:rCtr x="1901" y="0"/>
                                    </p:animMotion>
                                  </p:childTnLst>
                                </p:cTn>
                              </p:par>
                              <p:par>
                                <p:cTn id="101" presetID="22" presetClass="entr" presetSubtype="2" fill="hold" nodeType="withEffect">
                                  <p:stCondLst>
                                    <p:cond delay="1000"/>
                                  </p:stCondLst>
                                  <p:childTnLst>
                                    <p:set>
                                      <p:cBhvr>
                                        <p:cTn id="102" dur="1" fill="hold">
                                          <p:stCondLst>
                                            <p:cond delay="0"/>
                                          </p:stCondLst>
                                        </p:cTn>
                                        <p:tgtEl>
                                          <p:spTgt spid="7"/>
                                        </p:tgtEl>
                                        <p:attrNameLst>
                                          <p:attrName>style.visibility</p:attrName>
                                        </p:attrNameLst>
                                      </p:cBhvr>
                                      <p:to>
                                        <p:strVal val="visible"/>
                                      </p:to>
                                    </p:set>
                                    <p:animEffect transition="in" filter="wipe(right)">
                                      <p:cBhvr>
                                        <p:cTn id="103" dur="1500"/>
                                        <p:tgtEl>
                                          <p:spTgt spid="7"/>
                                        </p:tgtEl>
                                      </p:cBhvr>
                                    </p:animEffect>
                                  </p:childTnLst>
                                </p:cTn>
                              </p:par>
                              <p:par>
                                <p:cTn id="104" presetID="22" presetClass="entr" presetSubtype="2" fill="hold" nodeType="withEffect">
                                  <p:stCondLst>
                                    <p:cond delay="1000"/>
                                  </p:stCondLst>
                                  <p:childTnLst>
                                    <p:set>
                                      <p:cBhvr>
                                        <p:cTn id="105" dur="1" fill="hold">
                                          <p:stCondLst>
                                            <p:cond delay="0"/>
                                          </p:stCondLst>
                                        </p:cTn>
                                        <p:tgtEl>
                                          <p:spTgt spid="199"/>
                                        </p:tgtEl>
                                        <p:attrNameLst>
                                          <p:attrName>style.visibility</p:attrName>
                                        </p:attrNameLst>
                                      </p:cBhvr>
                                      <p:to>
                                        <p:strVal val="visible"/>
                                      </p:to>
                                    </p:set>
                                    <p:animEffect transition="in" filter="wipe(right)">
                                      <p:cBhvr>
                                        <p:cTn id="106" dur="1500"/>
                                        <p:tgtEl>
                                          <p:spTgt spid="199"/>
                                        </p:tgtEl>
                                      </p:cBhvr>
                                    </p:animEffect>
                                  </p:childTnLst>
                                </p:cTn>
                              </p:par>
                              <p:par>
                                <p:cTn id="107" presetID="22" presetClass="entr" presetSubtype="2" fill="hold" nodeType="withEffect">
                                  <p:stCondLst>
                                    <p:cond delay="1000"/>
                                  </p:stCondLst>
                                  <p:childTnLst>
                                    <p:set>
                                      <p:cBhvr>
                                        <p:cTn id="108" dur="1" fill="hold">
                                          <p:stCondLst>
                                            <p:cond delay="0"/>
                                          </p:stCondLst>
                                        </p:cTn>
                                        <p:tgtEl>
                                          <p:spTgt spid="193"/>
                                        </p:tgtEl>
                                        <p:attrNameLst>
                                          <p:attrName>style.visibility</p:attrName>
                                        </p:attrNameLst>
                                      </p:cBhvr>
                                      <p:to>
                                        <p:strVal val="visible"/>
                                      </p:to>
                                    </p:set>
                                    <p:animEffect transition="in" filter="wipe(right)">
                                      <p:cBhvr>
                                        <p:cTn id="109" dur="1500"/>
                                        <p:tgtEl>
                                          <p:spTgt spid="193"/>
                                        </p:tgtEl>
                                      </p:cBhvr>
                                    </p:animEffect>
                                  </p:childTnLst>
                                </p:cTn>
                              </p:par>
                              <p:par>
                                <p:cTn id="110" presetID="22" presetClass="entr" presetSubtype="8" fill="hold" nodeType="withEffect">
                                  <p:stCondLst>
                                    <p:cond delay="1000"/>
                                  </p:stCondLst>
                                  <p:childTnLst>
                                    <p:set>
                                      <p:cBhvr>
                                        <p:cTn id="111" dur="1" fill="hold">
                                          <p:stCondLst>
                                            <p:cond delay="0"/>
                                          </p:stCondLst>
                                        </p:cTn>
                                        <p:tgtEl>
                                          <p:spTgt spid="190"/>
                                        </p:tgtEl>
                                        <p:attrNameLst>
                                          <p:attrName>style.visibility</p:attrName>
                                        </p:attrNameLst>
                                      </p:cBhvr>
                                      <p:to>
                                        <p:strVal val="visible"/>
                                      </p:to>
                                    </p:set>
                                    <p:animEffect transition="in" filter="wipe(left)">
                                      <p:cBhvr>
                                        <p:cTn id="112" dur="1500"/>
                                        <p:tgtEl>
                                          <p:spTgt spid="190"/>
                                        </p:tgtEl>
                                      </p:cBhvr>
                                    </p:animEffect>
                                  </p:childTnLst>
                                </p:cTn>
                              </p:par>
                              <p:par>
                                <p:cTn id="113" presetID="22" presetClass="entr" presetSubtype="8" fill="hold" nodeType="withEffect">
                                  <p:stCondLst>
                                    <p:cond delay="1000"/>
                                  </p:stCondLst>
                                  <p:childTnLst>
                                    <p:set>
                                      <p:cBhvr>
                                        <p:cTn id="114" dur="1" fill="hold">
                                          <p:stCondLst>
                                            <p:cond delay="0"/>
                                          </p:stCondLst>
                                        </p:cTn>
                                        <p:tgtEl>
                                          <p:spTgt spid="202"/>
                                        </p:tgtEl>
                                        <p:attrNameLst>
                                          <p:attrName>style.visibility</p:attrName>
                                        </p:attrNameLst>
                                      </p:cBhvr>
                                      <p:to>
                                        <p:strVal val="visible"/>
                                      </p:to>
                                    </p:set>
                                    <p:animEffect transition="in" filter="wipe(left)">
                                      <p:cBhvr>
                                        <p:cTn id="115" dur="1500"/>
                                        <p:tgtEl>
                                          <p:spTgt spid="202"/>
                                        </p:tgtEl>
                                      </p:cBhvr>
                                    </p:animEffect>
                                  </p:childTnLst>
                                </p:cTn>
                              </p:par>
                              <p:par>
                                <p:cTn id="116" presetID="22" presetClass="entr" presetSubtype="8" fill="hold" nodeType="withEffect">
                                  <p:stCondLst>
                                    <p:cond delay="1000"/>
                                  </p:stCondLst>
                                  <p:childTnLst>
                                    <p:set>
                                      <p:cBhvr>
                                        <p:cTn id="117" dur="1" fill="hold">
                                          <p:stCondLst>
                                            <p:cond delay="0"/>
                                          </p:stCondLst>
                                        </p:cTn>
                                        <p:tgtEl>
                                          <p:spTgt spid="196"/>
                                        </p:tgtEl>
                                        <p:attrNameLst>
                                          <p:attrName>style.visibility</p:attrName>
                                        </p:attrNameLst>
                                      </p:cBhvr>
                                      <p:to>
                                        <p:strVal val="visible"/>
                                      </p:to>
                                    </p:set>
                                    <p:animEffect transition="in" filter="wipe(left)">
                                      <p:cBhvr>
                                        <p:cTn id="118" dur="1500"/>
                                        <p:tgtEl>
                                          <p:spTgt spid="196"/>
                                        </p:tgtEl>
                                      </p:cBhvr>
                                    </p:animEffect>
                                  </p:childTnLst>
                                </p:cTn>
                              </p:par>
                              <p:par>
                                <p:cTn id="119" presetID="6" presetClass="emph" presetSubtype="0" repeatCount="indefinite" autoRev="1" fill="hold" grpId="2" nodeType="withEffect">
                                  <p:stCondLst>
                                    <p:cond delay="1500"/>
                                  </p:stCondLst>
                                  <p:endCondLst>
                                    <p:cond evt="onNext" delay="0">
                                      <p:tgtEl>
                                        <p:sldTgt/>
                                      </p:tgtEl>
                                    </p:cond>
                                  </p:endCondLst>
                                  <p:childTnLst>
                                    <p:animScale>
                                      <p:cBhvr>
                                        <p:cTn id="120" dur="3000" fill="hold"/>
                                        <p:tgtEl>
                                          <p:spTgt spid="167"/>
                                        </p:tgtEl>
                                      </p:cBhvr>
                                      <p:by x="80000" y="80000"/>
                                    </p:animScale>
                                  </p:childTnLst>
                                </p:cTn>
                              </p:par>
                              <p:par>
                                <p:cTn id="121" presetID="6" presetClass="emph" presetSubtype="0" repeatCount="indefinite" autoRev="1" fill="hold" nodeType="withEffect">
                                  <p:stCondLst>
                                    <p:cond delay="1500"/>
                                  </p:stCondLst>
                                  <p:endCondLst>
                                    <p:cond evt="onNext" delay="0">
                                      <p:tgtEl>
                                        <p:sldTgt/>
                                      </p:tgtEl>
                                    </p:cond>
                                  </p:endCondLst>
                                  <p:childTnLst>
                                    <p:animScale>
                                      <p:cBhvr>
                                        <p:cTn id="122" dur="3000" fill="hold"/>
                                        <p:tgtEl>
                                          <p:spTgt spid="166"/>
                                        </p:tgtEl>
                                      </p:cBhvr>
                                      <p:by x="150000" y="150000"/>
                                    </p:animScale>
                                  </p:childTnLst>
                                </p:cTn>
                              </p:par>
                              <p:par>
                                <p:cTn id="123" presetID="6" presetClass="emph" presetSubtype="0" repeatCount="indefinite" autoRev="1" fill="hold" nodeType="withEffect">
                                  <p:stCondLst>
                                    <p:cond delay="1500"/>
                                  </p:stCondLst>
                                  <p:endCondLst>
                                    <p:cond evt="onNext" delay="0">
                                      <p:tgtEl>
                                        <p:sldTgt/>
                                      </p:tgtEl>
                                    </p:cond>
                                  </p:endCondLst>
                                  <p:childTnLst>
                                    <p:animScale>
                                      <p:cBhvr>
                                        <p:cTn id="124" dur="3000" fill="hold"/>
                                        <p:tgtEl>
                                          <p:spTgt spid="161"/>
                                        </p:tgtEl>
                                      </p:cBhvr>
                                      <p:by x="80000" y="8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7" grpId="1" animBg="1"/>
      <p:bldP spid="167" grpId="2" animBg="1"/>
      <p:bldP spid="224" grpId="0" animBg="1"/>
      <p:bldP spid="224" grpId="1" animBg="1"/>
      <p:bldP spid="225" grpId="0" animBg="1"/>
      <p:bldP spid="225" grpId="1" animBg="1"/>
      <p:bldP spid="226" grpId="0" animBg="1"/>
      <p:bldP spid="226" grpId="1" animBg="1"/>
      <p:bldP spid="228" grpId="0" animBg="1"/>
      <p:bldP spid="228" grpId="1" animBg="1"/>
      <p:bldP spid="229" grpId="0" animBg="1"/>
      <p:bldP spid="229" grpId="1" animBg="1"/>
      <p:bldP spid="230" grpId="0" animBg="1"/>
      <p:bldP spid="230" grpId="1" animBg="1"/>
    </p:bldLst>
  </p:timing>
</p:sld>
</file>

<file path=ppt/theme/theme1.xml><?xml version="1.0" encoding="utf-8"?>
<a:theme xmlns:a="http://schemas.openxmlformats.org/drawingml/2006/main" name="Office Theme">
  <a:themeElements>
    <a:clrScheme name="Cyrus Color">
      <a:dk1>
        <a:sysClr val="windowText" lastClr="000000"/>
      </a:dk1>
      <a:lt1>
        <a:sysClr val="window" lastClr="FFFFFF"/>
      </a:lt1>
      <a:dk2>
        <a:srgbClr val="005250"/>
      </a:dk2>
      <a:lt2>
        <a:srgbClr val="E5DEDB"/>
      </a:lt2>
      <a:accent1>
        <a:srgbClr val="4C4DB1"/>
      </a:accent1>
      <a:accent2>
        <a:srgbClr val="28B9ED"/>
      </a:accent2>
      <a:accent3>
        <a:srgbClr val="08E8DE"/>
      </a:accent3>
      <a:accent4>
        <a:srgbClr val="3BD9D5"/>
      </a:accent4>
      <a:accent5>
        <a:srgbClr val="367F9A"/>
      </a:accent5>
      <a:accent6>
        <a:srgbClr val="00B0AC"/>
      </a:accent6>
      <a:hlink>
        <a:srgbClr val="008080"/>
      </a:hlink>
      <a:folHlink>
        <a:srgbClr val="00B0A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10281</TotalTime>
  <Words>1171</Words>
  <Application>Microsoft Office PowerPoint</Application>
  <PresentationFormat>Panorámica</PresentationFormat>
  <Paragraphs>860</Paragraphs>
  <Slides>11</Slides>
  <Notes>1</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11</vt:i4>
      </vt:variant>
    </vt:vector>
  </HeadingPairs>
  <TitlesOfParts>
    <vt:vector size="24" baseType="lpstr">
      <vt:lpstr>Anurati</vt:lpstr>
      <vt:lpstr>Arial</vt:lpstr>
      <vt:lpstr>Calibri</vt:lpstr>
      <vt:lpstr>Calibri Light</vt:lpstr>
      <vt:lpstr>Century Gothic</vt:lpstr>
      <vt:lpstr>Helvetica Neue</vt:lpstr>
      <vt:lpstr>Helvetica Neue Medium</vt:lpstr>
      <vt:lpstr>Open Sans</vt:lpstr>
      <vt:lpstr>Poppins Bold</vt:lpstr>
      <vt:lpstr>Poppins Light</vt:lpstr>
      <vt:lpstr>Raleway</vt:lpstr>
      <vt:lpstr>Segoe UI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You Exec (https://youexec.com/resources)</Manager>
  <Company>You Exec (https://youexec.com/resources)</Company>
  <LinksUpToDate>false</LinksUpToDate>
  <SharedDoc>false</SharedDoc>
  <HyperlinkBase>You Exec (https://youexec.com/resources)</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Innovation and Transformation Tools</dc:title>
  <dc:subject>Business Innovation and Transformation Tools</dc:subject>
  <dc:creator>You Exec (https://youexec.com/resources)</dc:creator>
  <cp:keywords>You Exec (https:/youexec.com/resources)</cp:keywords>
  <dc:description>You Exec (https://youexec.com/resources)</dc:description>
  <cp:lastModifiedBy>Cuenta Microsoft</cp:lastModifiedBy>
  <cp:revision>999</cp:revision>
  <dcterms:created xsi:type="dcterms:W3CDTF">2018-08-10T01:04:55Z</dcterms:created>
  <dcterms:modified xsi:type="dcterms:W3CDTF">2023-01-16T04:06:12Z</dcterms:modified>
  <cp:category>You Exec (https://youexec.com/resources)</cp:category>
</cp:coreProperties>
</file>